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6" r:id="rId5"/>
  </p:sldMasterIdLst>
  <p:notesMasterIdLst>
    <p:notesMasterId r:id="rId9"/>
  </p:notesMasterIdLst>
  <p:sldIdLst>
    <p:sldId id="4719" r:id="rId6"/>
    <p:sldId id="4732" r:id="rId7"/>
    <p:sldId id="4745" r:id="rId8"/>
  </p:sldIdLst>
  <p:sldSz cx="5143500" cy="9144000" type="screen16x9"/>
  <p:notesSz cx="6797675" cy="9926638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lPost" id="{BEEC744A-AC1C-B149-9E51-BA9008BA1EFE}">
          <p14:sldIdLst>
            <p14:sldId id="4719"/>
            <p14:sldId id="4732"/>
            <p14:sldId id="47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da Marie Spanggaard" initials="IMS" lastIdx="8" clrIdx="6">
    <p:extLst>
      <p:ext uri="{19B8F6BF-5375-455C-9EA6-DF929625EA0E}">
        <p15:presenceInfo xmlns:p15="http://schemas.microsoft.com/office/powerpoint/2012/main" userId="S::ims@primetime.dk::49e8f9fe-1d83-4244-8ff7-f4a546753e4a" providerId="AD"/>
      </p:ext>
    </p:extLst>
  </p:cmAuthor>
  <p:cmAuthor id="1" name="Christian Bentsen" initials="CB" lastIdx="40" clrIdx="0">
    <p:extLst>
      <p:ext uri="{19B8F6BF-5375-455C-9EA6-DF929625EA0E}">
        <p15:presenceInfo xmlns:p15="http://schemas.microsoft.com/office/powerpoint/2012/main" userId="S::cbe@primetime.dk::9ee08b8e-e3d1-43d2-85d2-bb54e9f0f452" providerId="AD"/>
      </p:ext>
    </p:extLst>
  </p:cmAuthor>
  <p:cmAuthor id="2" name="Nanna Elming" initials="NE" lastIdx="70" clrIdx="1">
    <p:extLst>
      <p:ext uri="{19B8F6BF-5375-455C-9EA6-DF929625EA0E}">
        <p15:presenceInfo xmlns:p15="http://schemas.microsoft.com/office/powerpoint/2012/main" userId="S::ne@primetime.dk::4a97c8f9-1cb9-4d4d-b786-93050adf88d8" providerId="AD"/>
      </p:ext>
    </p:extLst>
  </p:cmAuthor>
  <p:cmAuthor id="3" name="Nicoline Slosarich" initials="NS" lastIdx="56" clrIdx="2">
    <p:extLst>
      <p:ext uri="{19B8F6BF-5375-455C-9EA6-DF929625EA0E}">
        <p15:presenceInfo xmlns:p15="http://schemas.microsoft.com/office/powerpoint/2012/main" userId="S::nsl@primetime.dk::db318d9f-cac7-4d88-a892-5451a0843e09" providerId="AD"/>
      </p:ext>
    </p:extLst>
  </p:cmAuthor>
  <p:cmAuthor id="4" name="Julie Mølgaard Thaysen" initials="JMT" lastIdx="15" clrIdx="3">
    <p:extLst>
      <p:ext uri="{19B8F6BF-5375-455C-9EA6-DF929625EA0E}">
        <p15:presenceInfo xmlns:p15="http://schemas.microsoft.com/office/powerpoint/2012/main" userId="S::jmt@primetime.dk::3d2492ff-4812-4b85-abcd-79332c7e5a01" providerId="AD"/>
      </p:ext>
    </p:extLst>
  </p:cmAuthor>
  <p:cmAuthor id="5" name="Birgitte Mortensen" initials="BM" lastIdx="89" clrIdx="4">
    <p:extLst>
      <p:ext uri="{19B8F6BF-5375-455C-9EA6-DF929625EA0E}">
        <p15:presenceInfo xmlns:p15="http://schemas.microsoft.com/office/powerpoint/2012/main" userId="S::bm@primetime.dk::4045ae0d-5bbc-48f1-8ddd-f901fc9cbb35" providerId="AD"/>
      </p:ext>
    </p:extLst>
  </p:cmAuthor>
  <p:cmAuthor id="6" name="Frederik Kornum Andersen" initials="FKA" lastIdx="10" clrIdx="5">
    <p:extLst>
      <p:ext uri="{19B8F6BF-5375-455C-9EA6-DF929625EA0E}">
        <p15:presenceInfo xmlns:p15="http://schemas.microsoft.com/office/powerpoint/2012/main" userId="S::fka@primetime.dk::d60158da-7622-4e48-af39-a7111f5fd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473"/>
    <a:srgbClr val="013852"/>
    <a:srgbClr val="003B54"/>
    <a:srgbClr val="F6F6F6"/>
    <a:srgbClr val="006098"/>
    <a:srgbClr val="FF3156"/>
    <a:srgbClr val="E8E9E5"/>
    <a:srgbClr val="D7D9D1"/>
    <a:srgbClr val="016495"/>
    <a:srgbClr val="006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18F7E-037A-6E42-B004-009CC1286F1F}" v="9" dt="2021-10-01T11:08:24.645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2"/>
    <p:restoredTop sz="94762"/>
  </p:normalViewPr>
  <p:slideViewPr>
    <p:cSldViewPr snapToGrid="0">
      <p:cViewPr varScale="1">
        <p:scale>
          <a:sx n="87" d="100"/>
          <a:sy n="87" d="100"/>
        </p:scale>
        <p:origin x="21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Marie Spanggaard" userId="S::ims@primetime.dk::49e8f9fe-1d83-4244-8ff7-f4a546753e4a" providerId="AD" clId="Web-{624F4501-B57F-4708-AADF-BD9C54F0C146}"/>
    <pc:docChg chg="">
      <pc:chgData name="Ida Marie Spanggaard" userId="S::ims@primetime.dk::49e8f9fe-1d83-4244-8ff7-f4a546753e4a" providerId="AD" clId="Web-{624F4501-B57F-4708-AADF-BD9C54F0C146}" dt="2021-09-10T14:03:16.782" v="0"/>
      <pc:docMkLst>
        <pc:docMk/>
      </pc:docMkLst>
      <pc:sldChg chg="delCm">
        <pc:chgData name="Ida Marie Spanggaard" userId="S::ims@primetime.dk::49e8f9fe-1d83-4244-8ff7-f4a546753e4a" providerId="AD" clId="Web-{624F4501-B57F-4708-AADF-BD9C54F0C146}" dt="2021-09-10T14:03:16.782" v="0"/>
        <pc:sldMkLst>
          <pc:docMk/>
          <pc:sldMk cId="700659047" sldId="4745"/>
        </pc:sldMkLst>
      </pc:sldChg>
    </pc:docChg>
  </pc:docChgLst>
  <pc:docChgLst>
    <pc:chgData name="Gustav Eskildsen" userId="6bb2d6fc-0f8c-4bd5-9e8a-68ec51fbbb47" providerId="ADAL" clId="{A5E18F7E-037A-6E42-B004-009CC1286F1F}"/>
    <pc:docChg chg="undo custSel modSld">
      <pc:chgData name="Gustav Eskildsen" userId="6bb2d6fc-0f8c-4bd5-9e8a-68ec51fbbb47" providerId="ADAL" clId="{A5E18F7E-037A-6E42-B004-009CC1286F1F}" dt="2021-10-01T11:08:25.733" v="35" actId="478"/>
      <pc:docMkLst>
        <pc:docMk/>
      </pc:docMkLst>
      <pc:sldChg chg="addSp delSp modSp mod">
        <pc:chgData name="Gustav Eskildsen" userId="6bb2d6fc-0f8c-4bd5-9e8a-68ec51fbbb47" providerId="ADAL" clId="{A5E18F7E-037A-6E42-B004-009CC1286F1F}" dt="2021-10-01T11:05:57.692" v="3" actId="478"/>
        <pc:sldMkLst>
          <pc:docMk/>
          <pc:sldMk cId="1070386870" sldId="4719"/>
        </pc:sldMkLst>
        <pc:picChg chg="add mod">
          <ac:chgData name="Gustav Eskildsen" userId="6bb2d6fc-0f8c-4bd5-9e8a-68ec51fbbb47" providerId="ADAL" clId="{A5E18F7E-037A-6E42-B004-009CC1286F1F}" dt="2021-10-01T11:05:56.633" v="2" actId="167"/>
          <ac:picMkLst>
            <pc:docMk/>
            <pc:sldMk cId="1070386870" sldId="4719"/>
            <ac:picMk id="7" creationId="{83BADC21-1714-6348-B525-25E94E1A8CE4}"/>
          </ac:picMkLst>
        </pc:picChg>
        <pc:picChg chg="del">
          <ac:chgData name="Gustav Eskildsen" userId="6bb2d6fc-0f8c-4bd5-9e8a-68ec51fbbb47" providerId="ADAL" clId="{A5E18F7E-037A-6E42-B004-009CC1286F1F}" dt="2021-10-01T11:05:57.692" v="3" actId="478"/>
          <ac:picMkLst>
            <pc:docMk/>
            <pc:sldMk cId="1070386870" sldId="4719"/>
            <ac:picMk id="14" creationId="{497E9AE7-1AFB-024F-A6DC-A6945C5B3A08}"/>
          </ac:picMkLst>
        </pc:picChg>
      </pc:sldChg>
      <pc:sldChg chg="addSp delSp modSp mod">
        <pc:chgData name="Gustav Eskildsen" userId="6bb2d6fc-0f8c-4bd5-9e8a-68ec51fbbb47" providerId="ADAL" clId="{A5E18F7E-037A-6E42-B004-009CC1286F1F}" dt="2021-10-01T11:07:42.884" v="31" actId="1076"/>
        <pc:sldMkLst>
          <pc:docMk/>
          <pc:sldMk cId="3757255913" sldId="4732"/>
        </pc:sldMkLst>
        <pc:spChg chg="mod">
          <ac:chgData name="Gustav Eskildsen" userId="6bb2d6fc-0f8c-4bd5-9e8a-68ec51fbbb47" providerId="ADAL" clId="{A5E18F7E-037A-6E42-B004-009CC1286F1F}" dt="2021-10-01T11:06:16.937" v="8" actId="1076"/>
          <ac:spMkLst>
            <pc:docMk/>
            <pc:sldMk cId="3757255913" sldId="4732"/>
            <ac:spMk id="11" creationId="{BD026BB6-7EC0-F946-AF5B-DB7E7F8A8E6D}"/>
          </ac:spMkLst>
        </pc:spChg>
        <pc:grpChg chg="add mod">
          <ac:chgData name="Gustav Eskildsen" userId="6bb2d6fc-0f8c-4bd5-9e8a-68ec51fbbb47" providerId="ADAL" clId="{A5E18F7E-037A-6E42-B004-009CC1286F1F}" dt="2021-10-01T11:07:42.884" v="31" actId="1076"/>
          <ac:grpSpMkLst>
            <pc:docMk/>
            <pc:sldMk cId="3757255913" sldId="4732"/>
            <ac:grpSpMk id="2" creationId="{94F66C21-1CFB-F342-A187-71E76B683884}"/>
          </ac:grpSpMkLst>
        </pc:grpChg>
        <pc:grpChg chg="del">
          <ac:chgData name="Gustav Eskildsen" userId="6bb2d6fc-0f8c-4bd5-9e8a-68ec51fbbb47" providerId="ADAL" clId="{A5E18F7E-037A-6E42-B004-009CC1286F1F}" dt="2021-10-01T11:06:11.449" v="6" actId="478"/>
          <ac:grpSpMkLst>
            <pc:docMk/>
            <pc:sldMk cId="3757255913" sldId="4732"/>
            <ac:grpSpMk id="6" creationId="{D884AAB3-58CC-A24D-A898-49E10DC6C984}"/>
          </ac:grpSpMkLst>
        </pc:grpChg>
        <pc:grpChg chg="add del mod">
          <ac:chgData name="Gustav Eskildsen" userId="6bb2d6fc-0f8c-4bd5-9e8a-68ec51fbbb47" providerId="ADAL" clId="{A5E18F7E-037A-6E42-B004-009CC1286F1F}" dt="2021-10-01T11:06:31.423" v="14" actId="165"/>
          <ac:grpSpMkLst>
            <pc:docMk/>
            <pc:sldMk cId="3757255913" sldId="4732"/>
            <ac:grpSpMk id="14" creationId="{BA7EC010-D261-F943-88EE-C68C82BBEDE4}"/>
          </ac:grpSpMkLst>
        </pc:grpChg>
        <pc:picChg chg="mod topLvl">
          <ac:chgData name="Gustav Eskildsen" userId="6bb2d6fc-0f8c-4bd5-9e8a-68ec51fbbb47" providerId="ADAL" clId="{A5E18F7E-037A-6E42-B004-009CC1286F1F}" dt="2021-10-01T11:07:03.133" v="24" actId="1076"/>
          <ac:picMkLst>
            <pc:docMk/>
            <pc:sldMk cId="3757255913" sldId="4732"/>
            <ac:picMk id="15" creationId="{88F27582-894E-ED44-99FE-BF8FC7461170}"/>
          </ac:picMkLst>
        </pc:picChg>
        <pc:picChg chg="mod topLvl">
          <ac:chgData name="Gustav Eskildsen" userId="6bb2d6fc-0f8c-4bd5-9e8a-68ec51fbbb47" providerId="ADAL" clId="{A5E18F7E-037A-6E42-B004-009CC1286F1F}" dt="2021-10-01T11:06:50.766" v="18" actId="164"/>
          <ac:picMkLst>
            <pc:docMk/>
            <pc:sldMk cId="3757255913" sldId="4732"/>
            <ac:picMk id="18" creationId="{F8CAADC3-B419-7548-8C9B-AEC52E5A48EC}"/>
          </ac:picMkLst>
        </pc:picChg>
        <pc:picChg chg="del">
          <ac:chgData name="Gustav Eskildsen" userId="6bb2d6fc-0f8c-4bd5-9e8a-68ec51fbbb47" providerId="ADAL" clId="{A5E18F7E-037A-6E42-B004-009CC1286F1F}" dt="2021-10-01T11:07:38.627" v="30" actId="478"/>
          <ac:picMkLst>
            <pc:docMk/>
            <pc:sldMk cId="3757255913" sldId="4732"/>
            <ac:picMk id="20" creationId="{A8D80DE1-BAE6-E140-86CD-FA50EB4A1D26}"/>
          </ac:picMkLst>
        </pc:picChg>
        <pc:picChg chg="mod topLvl">
          <ac:chgData name="Gustav Eskildsen" userId="6bb2d6fc-0f8c-4bd5-9e8a-68ec51fbbb47" providerId="ADAL" clId="{A5E18F7E-037A-6E42-B004-009CC1286F1F}" dt="2021-10-01T11:06:59.205" v="22" actId="1076"/>
          <ac:picMkLst>
            <pc:docMk/>
            <pc:sldMk cId="3757255913" sldId="4732"/>
            <ac:picMk id="22" creationId="{6A7923E0-D88A-A246-845D-A1BC01C7F92E}"/>
          </ac:picMkLst>
        </pc:picChg>
        <pc:picChg chg="add mod">
          <ac:chgData name="Gustav Eskildsen" userId="6bb2d6fc-0f8c-4bd5-9e8a-68ec51fbbb47" providerId="ADAL" clId="{A5E18F7E-037A-6E42-B004-009CC1286F1F}" dt="2021-10-01T11:07:36.873" v="29" actId="167"/>
          <ac:picMkLst>
            <pc:docMk/>
            <pc:sldMk cId="3757255913" sldId="4732"/>
            <ac:picMk id="23" creationId="{146DC21E-618D-D94B-996E-D59821448D42}"/>
          </ac:picMkLst>
        </pc:picChg>
      </pc:sldChg>
      <pc:sldChg chg="addSp delSp modSp mod">
        <pc:chgData name="Gustav Eskildsen" userId="6bb2d6fc-0f8c-4bd5-9e8a-68ec51fbbb47" providerId="ADAL" clId="{A5E18F7E-037A-6E42-B004-009CC1286F1F}" dt="2021-10-01T11:08:25.733" v="35" actId="478"/>
        <pc:sldMkLst>
          <pc:docMk/>
          <pc:sldMk cId="700659047" sldId="4745"/>
        </pc:sldMkLst>
        <pc:picChg chg="del">
          <ac:chgData name="Gustav Eskildsen" userId="6bb2d6fc-0f8c-4bd5-9e8a-68ec51fbbb47" providerId="ADAL" clId="{A5E18F7E-037A-6E42-B004-009CC1286F1F}" dt="2021-10-01T11:08:25.733" v="35" actId="478"/>
          <ac:picMkLst>
            <pc:docMk/>
            <pc:sldMk cId="700659047" sldId="4745"/>
            <ac:picMk id="5" creationId="{891525CD-8C0E-D94E-B8E7-4DE4D24F01D8}"/>
          </ac:picMkLst>
        </pc:picChg>
        <pc:picChg chg="add mod">
          <ac:chgData name="Gustav Eskildsen" userId="6bb2d6fc-0f8c-4bd5-9e8a-68ec51fbbb47" providerId="ADAL" clId="{A5E18F7E-037A-6E42-B004-009CC1286F1F}" dt="2021-10-01T11:08:24.645" v="34" actId="167"/>
          <ac:picMkLst>
            <pc:docMk/>
            <pc:sldMk cId="700659047" sldId="4745"/>
            <ac:picMk id="7" creationId="{3737E995-ADFE-904C-BE7D-BCC6DFDB15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5CC6-58BA-8B4A-8314-5DF154001549}" type="datetimeFigureOut">
              <a:rPr lang="da-DK" smtClean="0"/>
              <a:t>01.10.2021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D3EA-55A3-C14A-BB1E-F99D55013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51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457450" y="1241425"/>
            <a:ext cx="188277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592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457450" y="1241425"/>
            <a:ext cx="188277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58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2457450" y="1241425"/>
            <a:ext cx="188277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91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 Primetimer">
    <p:bg>
      <p:bgPr>
        <a:solidFill>
          <a:srgbClr val="065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1122F6-CBDF-544E-8FC7-BCF8991FF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670177"/>
            <a:ext cx="4436269" cy="38036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531">
                <a:solidFill>
                  <a:srgbClr val="F6F6F6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281245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Insights &amp; Behav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C4E8EB5F-0A7A-A94B-931E-DE2C93411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4687" y="1739467"/>
            <a:ext cx="1702518" cy="5665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279652"/>
            <a:ext cx="2562235" cy="38016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531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Insights</a:t>
            </a:r>
            <a:r>
              <a:rPr lang="da-DK"/>
              <a:t> &amp; </a:t>
            </a:r>
            <a:r>
              <a:rPr lang="da-DK" err="1"/>
              <a:t>Behavior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2562235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accent5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7974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Public Affai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279652"/>
            <a:ext cx="2562235" cy="38016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531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Public Affairs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2562235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accent5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19D50-E079-B240-A8CC-62FDE2521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2330" y="1913613"/>
            <a:ext cx="1871170" cy="59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iokon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279652"/>
            <a:ext cx="2562235" cy="38016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531"/>
            </a:lvl1pPr>
          </a:lstStyle>
          <a:p>
            <a:r>
              <a:rPr lang="da-DK" err="1"/>
              <a:t>Breakerslide</a:t>
            </a:r>
            <a:r>
              <a:rPr lang="da-DK"/>
              <a:t> </a:t>
            </a:r>
            <a:r>
              <a:rPr lang="da-DK" err="1"/>
              <a:t>højrestillet</a:t>
            </a:r>
            <a:r>
              <a:rPr lang="da-DK"/>
              <a:t> ikon fra drevet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0937" y="6119286"/>
            <a:ext cx="2562235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accent5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z="1013"/>
              <a:t>Ikoner er navngivet efter emne under</a:t>
            </a:r>
            <a:br>
              <a:rPr lang="da-DK" sz="1013"/>
            </a:br>
            <a:br>
              <a:rPr lang="da-DK" sz="1013"/>
            </a:br>
            <a:r>
              <a:rPr lang="da-DK" sz="1013"/>
              <a:t>Primetime → Værktøjskassen → </a:t>
            </a:r>
            <a:r>
              <a:rPr lang="da-DK" sz="1013" err="1"/>
              <a:t>Powerpoint</a:t>
            </a:r>
            <a:r>
              <a:rPr lang="da-DK" sz="1013"/>
              <a:t> → Ikoner → Kvadratisk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0A0391-202B-1D4C-AE86-C6AD237E4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3172" y="778499"/>
            <a:ext cx="2230328" cy="704893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etanc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EFC2D985-CD43-6D4F-A732-7FB776B38994}"/>
              </a:ext>
            </a:extLst>
          </p:cNvPr>
          <p:cNvSpPr/>
          <p:nvPr/>
        </p:nvSpPr>
        <p:spPr>
          <a:xfrm>
            <a:off x="871194" y="4213180"/>
            <a:ext cx="476412" cy="180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570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Branding</a:t>
            </a:r>
            <a:endParaRPr lang="da-DK" sz="570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0F183A6-D39E-E544-9D97-7EAF7A9BEEEE}"/>
              </a:ext>
            </a:extLst>
          </p:cNvPr>
          <p:cNvSpPr/>
          <p:nvPr/>
        </p:nvSpPr>
        <p:spPr>
          <a:xfrm>
            <a:off x="2107428" y="4213180"/>
            <a:ext cx="537327" cy="180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570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Campaigns</a:t>
            </a:r>
            <a:endParaRPr lang="da-DK" sz="570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AEEF426-EE4B-5946-A151-3E1DE0440977}"/>
              </a:ext>
            </a:extLst>
          </p:cNvPr>
          <p:cNvSpPr/>
          <p:nvPr/>
        </p:nvSpPr>
        <p:spPr>
          <a:xfrm>
            <a:off x="3124094" y="4213179"/>
            <a:ext cx="1061509" cy="26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570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Corporate</a:t>
            </a:r>
            <a:r>
              <a:rPr lang="da-DK" sz="570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 Communications </a:t>
            </a:r>
          </a:p>
          <a:p>
            <a:pPr algn="ctr"/>
            <a:r>
              <a:rPr lang="da-DK" sz="570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&amp; </a:t>
            </a:r>
            <a:r>
              <a:rPr lang="da-DK" sz="570" b="1" err="1">
                <a:solidFill>
                  <a:schemeClr val="accent5"/>
                </a:solidFill>
                <a:latin typeface="Garamond" panose="02020404030301010803" pitchFamily="18" charset="0"/>
              </a:rPr>
              <a:t>Issues</a:t>
            </a:r>
            <a:r>
              <a:rPr lang="da-DK" sz="570" b="1">
                <a:solidFill>
                  <a:schemeClr val="accent5"/>
                </a:solidFill>
                <a:latin typeface="Garamond" panose="02020404030301010803" pitchFamily="18" charset="0"/>
              </a:rPr>
              <a:t> Management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919E2A8-7C38-484A-B16D-236E0243A6CA}"/>
              </a:ext>
            </a:extLst>
          </p:cNvPr>
          <p:cNvSpPr/>
          <p:nvPr/>
        </p:nvSpPr>
        <p:spPr>
          <a:xfrm>
            <a:off x="889630" y="7358175"/>
            <a:ext cx="439544" cy="180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570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Creative</a:t>
            </a:r>
            <a:endParaRPr lang="da-DK" sz="570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63490A-BEC1-EE41-9016-D35B04F19A7A}"/>
              </a:ext>
            </a:extLst>
          </p:cNvPr>
          <p:cNvSpPr/>
          <p:nvPr/>
        </p:nvSpPr>
        <p:spPr>
          <a:xfrm>
            <a:off x="1971173" y="7358175"/>
            <a:ext cx="809838" cy="180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570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Insights</a:t>
            </a:r>
            <a:r>
              <a:rPr lang="da-DK" sz="570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 &amp; </a:t>
            </a:r>
            <a:r>
              <a:rPr lang="da-DK" sz="570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Behavior</a:t>
            </a:r>
            <a:endParaRPr lang="da-DK" sz="570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9B957A9-4B63-044E-B6FA-E4A0D38FD63D}"/>
              </a:ext>
            </a:extLst>
          </p:cNvPr>
          <p:cNvSpPr/>
          <p:nvPr/>
        </p:nvSpPr>
        <p:spPr>
          <a:xfrm>
            <a:off x="3339651" y="7358175"/>
            <a:ext cx="606256" cy="180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570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Public Affairs</a:t>
            </a:r>
            <a:endParaRPr lang="da-DK" sz="570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grpSp>
        <p:nvGrpSpPr>
          <p:cNvPr id="40" name="Graphic 10">
            <a:extLst>
              <a:ext uri="{FF2B5EF4-FFF2-40B4-BE49-F238E27FC236}">
                <a16:creationId xmlns:a16="http://schemas.microsoft.com/office/drawing/2014/main" id="{CB3EAD7A-4EFB-3643-AEAC-48A12FA3A1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7451" y="2631298"/>
            <a:ext cx="443897" cy="1440000"/>
            <a:chOff x="7886535" y="842533"/>
            <a:chExt cx="4304775" cy="4419479"/>
          </a:xfrm>
          <a:solidFill>
            <a:schemeClr val="tx1"/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13A05F0-9D1D-9342-8EEA-59CA6EF42A96}"/>
                </a:ext>
              </a:extLst>
            </p:cNvPr>
            <p:cNvSpPr/>
            <p:nvPr/>
          </p:nvSpPr>
          <p:spPr>
            <a:xfrm>
              <a:off x="8999965" y="2905451"/>
              <a:ext cx="2051178" cy="1808275"/>
            </a:xfrm>
            <a:custGeom>
              <a:avLst/>
              <a:gdLst>
                <a:gd name="connsiteX0" fmla="*/ 86375 w 2051178"/>
                <a:gd name="connsiteY0" fmla="*/ 1607408 h 1808275"/>
                <a:gd name="connsiteX1" fmla="*/ 430150 w 2051178"/>
                <a:gd name="connsiteY1" fmla="*/ 1809827 h 1808275"/>
                <a:gd name="connsiteX2" fmla="*/ 503831 w 2051178"/>
                <a:gd name="connsiteY2" fmla="*/ 1815023 h 1808275"/>
                <a:gd name="connsiteX3" fmla="*/ 816433 w 2051178"/>
                <a:gd name="connsiteY3" fmla="*/ 1709967 h 1808275"/>
                <a:gd name="connsiteX4" fmla="*/ 2041067 w 2051178"/>
                <a:gd name="connsiteY4" fmla="*/ 787747 h 1808275"/>
                <a:gd name="connsiteX5" fmla="*/ 2040595 w 2051178"/>
                <a:gd name="connsiteY5" fmla="*/ 787139 h 1808275"/>
                <a:gd name="connsiteX6" fmla="*/ 2055641 w 2051178"/>
                <a:gd name="connsiteY6" fmla="*/ 776749 h 1808275"/>
                <a:gd name="connsiteX7" fmla="*/ 1978654 w 2051178"/>
                <a:gd name="connsiteY7" fmla="*/ 674662 h 1808275"/>
                <a:gd name="connsiteX8" fmla="*/ 1687171 w 2051178"/>
                <a:gd name="connsiteY8" fmla="*/ 750097 h 1808275"/>
                <a:gd name="connsiteX9" fmla="*/ 1617472 w 2051178"/>
                <a:gd name="connsiteY9" fmla="*/ 733566 h 1808275"/>
                <a:gd name="connsiteX10" fmla="*/ 1829472 w 2051178"/>
                <a:gd name="connsiteY10" fmla="*/ 573453 h 1808275"/>
                <a:gd name="connsiteX11" fmla="*/ 1829134 w 2051178"/>
                <a:gd name="connsiteY11" fmla="*/ 572980 h 1808275"/>
                <a:gd name="connsiteX12" fmla="*/ 1851198 w 2051178"/>
                <a:gd name="connsiteY12" fmla="*/ 559486 h 1808275"/>
                <a:gd name="connsiteX13" fmla="*/ 1909967 w 2051178"/>
                <a:gd name="connsiteY13" fmla="*/ 141963 h 1808275"/>
                <a:gd name="connsiteX14" fmla="*/ 1410667 w 2051178"/>
                <a:gd name="connsiteY14" fmla="*/ 71656 h 1808275"/>
                <a:gd name="connsiteX15" fmla="*/ 1382598 w 2051178"/>
                <a:gd name="connsiteY15" fmla="*/ 95137 h 1808275"/>
                <a:gd name="connsiteX16" fmla="*/ 1381451 w 2051178"/>
                <a:gd name="connsiteY16" fmla="*/ 93652 h 1808275"/>
                <a:gd name="connsiteX17" fmla="*/ 171121 w 2051178"/>
                <a:gd name="connsiteY17" fmla="*/ 1005280 h 1808275"/>
                <a:gd name="connsiteX18" fmla="*/ 86375 w 2051178"/>
                <a:gd name="connsiteY18" fmla="*/ 1607408 h 1808275"/>
                <a:gd name="connsiteX19" fmla="*/ 1427805 w 2051178"/>
                <a:gd name="connsiteY19" fmla="*/ 597068 h 1808275"/>
                <a:gd name="connsiteX20" fmla="*/ 1378213 w 2051178"/>
                <a:gd name="connsiteY20" fmla="*/ 495859 h 1808275"/>
                <a:gd name="connsiteX21" fmla="*/ 1462351 w 2051178"/>
                <a:gd name="connsiteY21" fmla="*/ 432501 h 1808275"/>
                <a:gd name="connsiteX22" fmla="*/ 1499124 w 2051178"/>
                <a:gd name="connsiteY22" fmla="*/ 510298 h 1808275"/>
                <a:gd name="connsiteX23" fmla="*/ 1598377 w 2051178"/>
                <a:gd name="connsiteY23" fmla="*/ 587622 h 1808275"/>
                <a:gd name="connsiteX24" fmla="*/ 1494671 w 2051178"/>
                <a:gd name="connsiteY24" fmla="*/ 665823 h 1808275"/>
                <a:gd name="connsiteX25" fmla="*/ 1427805 w 2051178"/>
                <a:gd name="connsiteY25" fmla="*/ 597068 h 1808275"/>
                <a:gd name="connsiteX26" fmla="*/ 1487249 w 2051178"/>
                <a:gd name="connsiteY26" fmla="*/ 174283 h 1808275"/>
                <a:gd name="connsiteX27" fmla="*/ 1807610 w 2051178"/>
                <a:gd name="connsiteY27" fmla="*/ 219355 h 1808275"/>
                <a:gd name="connsiteX28" fmla="*/ 1773874 w 2051178"/>
                <a:gd name="connsiteY28" fmla="*/ 457669 h 1808275"/>
                <a:gd name="connsiteX29" fmla="*/ 1601008 w 2051178"/>
                <a:gd name="connsiteY29" fmla="*/ 433311 h 1808275"/>
                <a:gd name="connsiteX30" fmla="*/ 1617806 w 2051178"/>
                <a:gd name="connsiteY30" fmla="*/ 313297 h 1808275"/>
                <a:gd name="connsiteX31" fmla="*/ 1618011 w 2051178"/>
                <a:gd name="connsiteY31" fmla="*/ 313142 h 1808275"/>
                <a:gd name="connsiteX32" fmla="*/ 1541092 w 2051178"/>
                <a:gd name="connsiteY32" fmla="*/ 210853 h 1808275"/>
                <a:gd name="connsiteX33" fmla="*/ 1525978 w 2051178"/>
                <a:gd name="connsiteY33" fmla="*/ 224752 h 1808275"/>
                <a:gd name="connsiteX34" fmla="*/ 1525978 w 2051178"/>
                <a:gd name="connsiteY34" fmla="*/ 224347 h 1808275"/>
                <a:gd name="connsiteX35" fmla="*/ 1378213 w 2051178"/>
                <a:gd name="connsiteY35" fmla="*/ 335678 h 1808275"/>
                <a:gd name="connsiteX36" fmla="*/ 1487249 w 2051178"/>
                <a:gd name="connsiteY36" fmla="*/ 174283 h 1808275"/>
                <a:gd name="connsiteX37" fmla="*/ 248310 w 2051178"/>
                <a:gd name="connsiteY37" fmla="*/ 1107636 h 1808275"/>
                <a:gd name="connsiteX38" fmla="*/ 1243536 w 2051178"/>
                <a:gd name="connsiteY38" fmla="*/ 358011 h 1808275"/>
                <a:gd name="connsiteX39" fmla="*/ 1325854 w 2051178"/>
                <a:gd name="connsiteY39" fmla="*/ 674055 h 1808275"/>
                <a:gd name="connsiteX40" fmla="*/ 1669966 w 2051178"/>
                <a:gd name="connsiteY40" fmla="*/ 876474 h 1808275"/>
                <a:gd name="connsiteX41" fmla="*/ 1707481 w 2051178"/>
                <a:gd name="connsiteY41" fmla="*/ 879105 h 1808275"/>
                <a:gd name="connsiteX42" fmla="*/ 740053 w 2051178"/>
                <a:gd name="connsiteY42" fmla="*/ 1607813 h 1808275"/>
                <a:gd name="connsiteX43" fmla="*/ 189251 w 2051178"/>
                <a:gd name="connsiteY43" fmla="*/ 1530439 h 1808275"/>
                <a:gd name="connsiteX44" fmla="*/ 189137 w 2051178"/>
                <a:gd name="connsiteY44" fmla="*/ 1530287 h 1808275"/>
                <a:gd name="connsiteX45" fmla="*/ 248310 w 2051178"/>
                <a:gd name="connsiteY45" fmla="*/ 1107636 h 180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51178" h="1808275">
                  <a:moveTo>
                    <a:pt x="86375" y="1607408"/>
                  </a:moveTo>
                  <a:cubicBezTo>
                    <a:pt x="169346" y="1718073"/>
                    <a:pt x="293129" y="1790958"/>
                    <a:pt x="430150" y="1809827"/>
                  </a:cubicBezTo>
                  <a:cubicBezTo>
                    <a:pt x="454560" y="1813262"/>
                    <a:pt x="479180" y="1814998"/>
                    <a:pt x="503831" y="1815023"/>
                  </a:cubicBezTo>
                  <a:cubicBezTo>
                    <a:pt x="616699" y="1815030"/>
                    <a:pt x="726476" y="1778137"/>
                    <a:pt x="816433" y="1709967"/>
                  </a:cubicBezTo>
                  <a:lnTo>
                    <a:pt x="2041067" y="787747"/>
                  </a:lnTo>
                  <a:lnTo>
                    <a:pt x="2040595" y="787139"/>
                  </a:lnTo>
                  <a:cubicBezTo>
                    <a:pt x="2045655" y="783631"/>
                    <a:pt x="2050716" y="780392"/>
                    <a:pt x="2055641" y="776749"/>
                  </a:cubicBezTo>
                  <a:lnTo>
                    <a:pt x="1978654" y="674662"/>
                  </a:lnTo>
                  <a:cubicBezTo>
                    <a:pt x="1895478" y="737749"/>
                    <a:pt x="1790509" y="764914"/>
                    <a:pt x="1687171" y="750097"/>
                  </a:cubicBezTo>
                  <a:cubicBezTo>
                    <a:pt x="1663491" y="746681"/>
                    <a:pt x="1640164" y="741148"/>
                    <a:pt x="1617472" y="733566"/>
                  </a:cubicBezTo>
                  <a:lnTo>
                    <a:pt x="1829472" y="573453"/>
                  </a:lnTo>
                  <a:lnTo>
                    <a:pt x="1829134" y="572980"/>
                  </a:lnTo>
                  <a:cubicBezTo>
                    <a:pt x="1836726" y="568882"/>
                    <a:pt x="1844091" y="564377"/>
                    <a:pt x="1851198" y="559486"/>
                  </a:cubicBezTo>
                  <a:cubicBezTo>
                    <a:pt x="1982712" y="460413"/>
                    <a:pt x="2009023" y="273490"/>
                    <a:pt x="1909967" y="141963"/>
                  </a:cubicBezTo>
                  <a:cubicBezTo>
                    <a:pt x="1791426" y="-15198"/>
                    <a:pt x="1567998" y="-46659"/>
                    <a:pt x="1410667" y="71656"/>
                  </a:cubicBezTo>
                  <a:cubicBezTo>
                    <a:pt x="1400816" y="79078"/>
                    <a:pt x="1391572" y="87040"/>
                    <a:pt x="1382598" y="95137"/>
                  </a:cubicBezTo>
                  <a:lnTo>
                    <a:pt x="1381451" y="93652"/>
                  </a:lnTo>
                  <a:lnTo>
                    <a:pt x="171121" y="1005280"/>
                  </a:lnTo>
                  <a:cubicBezTo>
                    <a:pt x="-18326" y="1148285"/>
                    <a:pt x="-56239" y="1417667"/>
                    <a:pt x="86375" y="1607408"/>
                  </a:cubicBezTo>
                  <a:close/>
                  <a:moveTo>
                    <a:pt x="1427805" y="597068"/>
                  </a:moveTo>
                  <a:cubicBezTo>
                    <a:pt x="1405059" y="566749"/>
                    <a:pt x="1388234" y="532413"/>
                    <a:pt x="1378213" y="495859"/>
                  </a:cubicBezTo>
                  <a:lnTo>
                    <a:pt x="1462351" y="432501"/>
                  </a:lnTo>
                  <a:cubicBezTo>
                    <a:pt x="1469192" y="460664"/>
                    <a:pt x="1481705" y="487135"/>
                    <a:pt x="1499124" y="510298"/>
                  </a:cubicBezTo>
                  <a:cubicBezTo>
                    <a:pt x="1525015" y="544173"/>
                    <a:pt x="1559198" y="570804"/>
                    <a:pt x="1598377" y="587622"/>
                  </a:cubicBezTo>
                  <a:lnTo>
                    <a:pt x="1494671" y="665823"/>
                  </a:lnTo>
                  <a:cubicBezTo>
                    <a:pt x="1469664" y="645715"/>
                    <a:pt x="1447209" y="622625"/>
                    <a:pt x="1427805" y="597068"/>
                  </a:cubicBezTo>
                  <a:close/>
                  <a:moveTo>
                    <a:pt x="1487249" y="174283"/>
                  </a:moveTo>
                  <a:cubicBezTo>
                    <a:pt x="1588167" y="98287"/>
                    <a:pt x="1731579" y="118463"/>
                    <a:pt x="1807610" y="219355"/>
                  </a:cubicBezTo>
                  <a:cubicBezTo>
                    <a:pt x="1864041" y="294495"/>
                    <a:pt x="1848943" y="401144"/>
                    <a:pt x="1773874" y="457669"/>
                  </a:cubicBezTo>
                  <a:cubicBezTo>
                    <a:pt x="1719377" y="498542"/>
                    <a:pt x="1642089" y="487652"/>
                    <a:pt x="1601008" y="433311"/>
                  </a:cubicBezTo>
                  <a:cubicBezTo>
                    <a:pt x="1572505" y="395532"/>
                    <a:pt x="1580026" y="341799"/>
                    <a:pt x="1617806" y="313297"/>
                  </a:cubicBezTo>
                  <a:cubicBezTo>
                    <a:pt x="1617874" y="313245"/>
                    <a:pt x="1617943" y="313194"/>
                    <a:pt x="1618011" y="313142"/>
                  </a:cubicBezTo>
                  <a:lnTo>
                    <a:pt x="1541092" y="210853"/>
                  </a:lnTo>
                  <a:cubicBezTo>
                    <a:pt x="1535560" y="215036"/>
                    <a:pt x="1531039" y="220097"/>
                    <a:pt x="1525978" y="224752"/>
                  </a:cubicBezTo>
                  <a:lnTo>
                    <a:pt x="1525978" y="224347"/>
                  </a:lnTo>
                  <a:lnTo>
                    <a:pt x="1378213" y="335678"/>
                  </a:lnTo>
                  <a:cubicBezTo>
                    <a:pt x="1395657" y="271278"/>
                    <a:pt x="1434013" y="214502"/>
                    <a:pt x="1487249" y="174283"/>
                  </a:cubicBezTo>
                  <a:close/>
                  <a:moveTo>
                    <a:pt x="248310" y="1107636"/>
                  </a:moveTo>
                  <a:lnTo>
                    <a:pt x="1243536" y="358011"/>
                  </a:lnTo>
                  <a:cubicBezTo>
                    <a:pt x="1228249" y="470091"/>
                    <a:pt x="1257833" y="583674"/>
                    <a:pt x="1325854" y="674055"/>
                  </a:cubicBezTo>
                  <a:cubicBezTo>
                    <a:pt x="1408893" y="784808"/>
                    <a:pt x="1532818" y="857705"/>
                    <a:pt x="1669966" y="876474"/>
                  </a:cubicBezTo>
                  <a:cubicBezTo>
                    <a:pt x="1682516" y="878228"/>
                    <a:pt x="1694998" y="878228"/>
                    <a:pt x="1707481" y="879105"/>
                  </a:cubicBezTo>
                  <a:lnTo>
                    <a:pt x="740053" y="1607813"/>
                  </a:lnTo>
                  <a:cubicBezTo>
                    <a:pt x="566587" y="1738546"/>
                    <a:pt x="319985" y="1703905"/>
                    <a:pt x="189251" y="1530439"/>
                  </a:cubicBezTo>
                  <a:cubicBezTo>
                    <a:pt x="189213" y="1530388"/>
                    <a:pt x="189175" y="1530337"/>
                    <a:pt x="189137" y="1530287"/>
                  </a:cubicBezTo>
                  <a:cubicBezTo>
                    <a:pt x="89134" y="1397139"/>
                    <a:pt x="115587" y="1208200"/>
                    <a:pt x="248310" y="1107636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53EA9AA-B2EE-624B-90F4-FFF506A4A49E}"/>
                </a:ext>
              </a:extLst>
            </p:cNvPr>
            <p:cNvSpPr/>
            <p:nvPr/>
          </p:nvSpPr>
          <p:spPr>
            <a:xfrm>
              <a:off x="10717799" y="2280063"/>
              <a:ext cx="168682" cy="175430"/>
            </a:xfrm>
            <a:custGeom>
              <a:avLst/>
              <a:gdLst>
                <a:gd name="connsiteX0" fmla="*/ 0 w 168682"/>
                <a:gd name="connsiteY0" fmla="*/ 128498 h 175429"/>
                <a:gd name="connsiteX1" fmla="*/ 54042 w 168682"/>
                <a:gd name="connsiteY1" fmla="*/ 0 h 175429"/>
                <a:gd name="connsiteX2" fmla="*/ 171966 w 168682"/>
                <a:gd name="connsiteY2" fmla="*/ 49595 h 175429"/>
                <a:gd name="connsiteX3" fmla="*/ 117924 w 168682"/>
                <a:gd name="connsiteY3" fmla="*/ 178093 h 1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2" h="175429">
                  <a:moveTo>
                    <a:pt x="0" y="128498"/>
                  </a:moveTo>
                  <a:lnTo>
                    <a:pt x="54042" y="0"/>
                  </a:lnTo>
                  <a:lnTo>
                    <a:pt x="171966" y="49595"/>
                  </a:lnTo>
                  <a:lnTo>
                    <a:pt x="117924" y="178093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F9D6CAB-40C2-DB40-B5A6-A096F4B6172D}"/>
                </a:ext>
              </a:extLst>
            </p:cNvPr>
            <p:cNvSpPr/>
            <p:nvPr/>
          </p:nvSpPr>
          <p:spPr>
            <a:xfrm>
              <a:off x="9453123" y="2575829"/>
              <a:ext cx="715213" cy="728708"/>
            </a:xfrm>
            <a:custGeom>
              <a:avLst/>
              <a:gdLst>
                <a:gd name="connsiteX0" fmla="*/ 720409 w 715213"/>
                <a:gd name="connsiteY0" fmla="*/ 127946 h 728708"/>
                <a:gd name="connsiteX1" fmla="*/ 720409 w 715213"/>
                <a:gd name="connsiteY1" fmla="*/ 63981 h 728708"/>
                <a:gd name="connsiteX2" fmla="*/ 721354 w 715213"/>
                <a:gd name="connsiteY2" fmla="*/ 17 h 728708"/>
                <a:gd name="connsiteX3" fmla="*/ 0 w 715213"/>
                <a:gd name="connsiteY3" fmla="*/ 681494 h 728708"/>
                <a:gd name="connsiteX4" fmla="*/ 118010 w 715213"/>
                <a:gd name="connsiteY4" fmla="*/ 731087 h 728708"/>
                <a:gd name="connsiteX5" fmla="*/ 720409 w 715213"/>
                <a:gd name="connsiteY5" fmla="*/ 127946 h 7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3" h="728708">
                  <a:moveTo>
                    <a:pt x="720409" y="127946"/>
                  </a:moveTo>
                  <a:lnTo>
                    <a:pt x="720409" y="63981"/>
                  </a:lnTo>
                  <a:lnTo>
                    <a:pt x="721354" y="17"/>
                  </a:lnTo>
                  <a:cubicBezTo>
                    <a:pt x="704418" y="-388"/>
                    <a:pt x="286086" y="894"/>
                    <a:pt x="0" y="681494"/>
                  </a:cubicBezTo>
                  <a:lnTo>
                    <a:pt x="118010" y="731087"/>
                  </a:lnTo>
                  <a:cubicBezTo>
                    <a:pt x="368065" y="136785"/>
                    <a:pt x="706037" y="128013"/>
                    <a:pt x="720409" y="127946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A2A7A45-B948-FA4F-81E8-AF3A889B013D}"/>
                </a:ext>
              </a:extLst>
            </p:cNvPr>
            <p:cNvSpPr/>
            <p:nvPr/>
          </p:nvSpPr>
          <p:spPr>
            <a:xfrm>
              <a:off x="8465993" y="842533"/>
              <a:ext cx="3177977" cy="4176576"/>
            </a:xfrm>
            <a:custGeom>
              <a:avLst/>
              <a:gdLst>
                <a:gd name="connsiteX0" fmla="*/ 988816 w 3177976"/>
                <a:gd name="connsiteY0" fmla="*/ 2108800 h 4176576"/>
                <a:gd name="connsiteX1" fmla="*/ 1835939 w 3177976"/>
                <a:gd name="connsiteY1" fmla="*/ 1554442 h 4176576"/>
                <a:gd name="connsiteX2" fmla="*/ 1879055 w 3177976"/>
                <a:gd name="connsiteY2" fmla="*/ 1555049 h 4176576"/>
                <a:gd name="connsiteX3" fmla="*/ 2148272 w 3177976"/>
                <a:gd name="connsiteY3" fmla="*/ 914461 h 4176576"/>
                <a:gd name="connsiteX4" fmla="*/ 2468701 w 3177976"/>
                <a:gd name="connsiteY4" fmla="*/ 1049070 h 4176576"/>
                <a:gd name="connsiteX5" fmla="*/ 2340502 w 3177976"/>
                <a:gd name="connsiteY5" fmla="*/ 1353238 h 4176576"/>
                <a:gd name="connsiteX6" fmla="*/ 2458445 w 3177976"/>
                <a:gd name="connsiteY6" fmla="*/ 1402898 h 4176576"/>
                <a:gd name="connsiteX7" fmla="*/ 2586306 w 3177976"/>
                <a:gd name="connsiteY7" fmla="*/ 1098662 h 4176576"/>
                <a:gd name="connsiteX8" fmla="*/ 2700403 w 3177976"/>
                <a:gd name="connsiteY8" fmla="*/ 1146636 h 4176576"/>
                <a:gd name="connsiteX9" fmla="*/ 2431186 w 3177976"/>
                <a:gd name="connsiteY9" fmla="*/ 1787157 h 4176576"/>
                <a:gd name="connsiteX10" fmla="*/ 2461751 w 3177976"/>
                <a:gd name="connsiteY10" fmla="*/ 1817587 h 4176576"/>
                <a:gd name="connsiteX11" fmla="*/ 2658705 w 3177976"/>
                <a:gd name="connsiteY11" fmla="*/ 2810586 h 4176576"/>
                <a:gd name="connsiteX12" fmla="*/ 2103739 w 3177976"/>
                <a:gd name="connsiteY12" fmla="*/ 4131032 h 4176576"/>
                <a:gd name="connsiteX13" fmla="*/ 2221750 w 3177976"/>
                <a:gd name="connsiteY13" fmla="*/ 4180625 h 4176576"/>
                <a:gd name="connsiteX14" fmla="*/ 2776715 w 3177976"/>
                <a:gd name="connsiteY14" fmla="*/ 2860179 h 4176576"/>
                <a:gd name="connsiteX15" fmla="*/ 2582595 w 3177976"/>
                <a:gd name="connsiteY15" fmla="*/ 1758143 h 4176576"/>
                <a:gd name="connsiteX16" fmla="*/ 2818751 w 3177976"/>
                <a:gd name="connsiteY16" fmla="*/ 1196228 h 4176576"/>
                <a:gd name="connsiteX17" fmla="*/ 2954371 w 3177976"/>
                <a:gd name="connsiteY17" fmla="*/ 1253175 h 4176576"/>
                <a:gd name="connsiteX18" fmla="*/ 3097886 w 3177976"/>
                <a:gd name="connsiteY18" fmla="*/ 911762 h 4176576"/>
                <a:gd name="connsiteX19" fmla="*/ 2962198 w 3177976"/>
                <a:gd name="connsiteY19" fmla="*/ 855085 h 4176576"/>
                <a:gd name="connsiteX20" fmla="*/ 3182228 w 3177976"/>
                <a:gd name="connsiteY20" fmla="*/ 331630 h 4176576"/>
                <a:gd name="connsiteX21" fmla="*/ 2393873 w 3177976"/>
                <a:gd name="connsiteY21" fmla="*/ 0 h 4176576"/>
                <a:gd name="connsiteX22" fmla="*/ 2173844 w 3177976"/>
                <a:gd name="connsiteY22" fmla="*/ 523388 h 4176576"/>
                <a:gd name="connsiteX23" fmla="*/ 2038223 w 3177976"/>
                <a:gd name="connsiteY23" fmla="*/ 466373 h 4176576"/>
                <a:gd name="connsiteX24" fmla="*/ 1894708 w 3177976"/>
                <a:gd name="connsiteY24" fmla="*/ 807854 h 4176576"/>
                <a:gd name="connsiteX25" fmla="*/ 2030329 w 3177976"/>
                <a:gd name="connsiteY25" fmla="*/ 864869 h 4176576"/>
                <a:gd name="connsiteX26" fmla="*/ 1794173 w 3177976"/>
                <a:gd name="connsiteY26" fmla="*/ 1426783 h 4176576"/>
                <a:gd name="connsiteX27" fmla="*/ 870873 w 3177976"/>
                <a:gd name="connsiteY27" fmla="*/ 2059140 h 4176576"/>
                <a:gd name="connsiteX28" fmla="*/ 0 w 3177976"/>
                <a:gd name="connsiteY28" fmla="*/ 4131032 h 4176576"/>
                <a:gd name="connsiteX29" fmla="*/ 117943 w 3177976"/>
                <a:gd name="connsiteY29" fmla="*/ 4180625 h 4176576"/>
                <a:gd name="connsiteX30" fmla="*/ 2462358 w 3177976"/>
                <a:gd name="connsiteY30" fmla="*/ 167535 h 4176576"/>
                <a:gd name="connsiteX31" fmla="*/ 3014827 w 3177976"/>
                <a:gd name="connsiteY31" fmla="*/ 399777 h 4176576"/>
                <a:gd name="connsiteX32" fmla="*/ 2844255 w 3177976"/>
                <a:gd name="connsiteY32" fmla="*/ 805222 h 4176576"/>
                <a:gd name="connsiteX33" fmla="*/ 2291854 w 3177976"/>
                <a:gd name="connsiteY33" fmla="*/ 572980 h 4176576"/>
                <a:gd name="connsiteX34" fmla="*/ 2062311 w 3177976"/>
                <a:gd name="connsiteY34" fmla="*/ 739504 h 4176576"/>
                <a:gd name="connsiteX35" fmla="*/ 2106708 w 3177976"/>
                <a:gd name="connsiteY35" fmla="*/ 633976 h 4176576"/>
                <a:gd name="connsiteX36" fmla="*/ 2930418 w 3177976"/>
                <a:gd name="connsiteY36" fmla="*/ 980180 h 4176576"/>
                <a:gd name="connsiteX37" fmla="*/ 2886089 w 3177976"/>
                <a:gd name="connsiteY37" fmla="*/ 1085775 h 4176576"/>
                <a:gd name="connsiteX38" fmla="*/ 2079922 w 3177976"/>
                <a:gd name="connsiteY38" fmla="*/ 747128 h 4176576"/>
                <a:gd name="connsiteX39" fmla="*/ 2079922 w 3177976"/>
                <a:gd name="connsiteY39" fmla="*/ 747128 h 41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77976" h="4176576">
                  <a:moveTo>
                    <a:pt x="988816" y="2108800"/>
                  </a:moveTo>
                  <a:cubicBezTo>
                    <a:pt x="1130770" y="1767762"/>
                    <a:pt x="1466594" y="1547998"/>
                    <a:pt x="1835939" y="1554442"/>
                  </a:cubicBezTo>
                  <a:lnTo>
                    <a:pt x="1879055" y="1555049"/>
                  </a:lnTo>
                  <a:lnTo>
                    <a:pt x="2148272" y="914461"/>
                  </a:lnTo>
                  <a:lnTo>
                    <a:pt x="2468701" y="1049070"/>
                  </a:lnTo>
                  <a:lnTo>
                    <a:pt x="2340502" y="1353238"/>
                  </a:lnTo>
                  <a:lnTo>
                    <a:pt x="2458445" y="1402898"/>
                  </a:lnTo>
                  <a:lnTo>
                    <a:pt x="2586306" y="1098662"/>
                  </a:lnTo>
                  <a:lnTo>
                    <a:pt x="2700403" y="1146636"/>
                  </a:lnTo>
                  <a:lnTo>
                    <a:pt x="2431186" y="1787157"/>
                  </a:lnTo>
                  <a:lnTo>
                    <a:pt x="2461751" y="1817587"/>
                  </a:lnTo>
                  <a:cubicBezTo>
                    <a:pt x="2724492" y="2077057"/>
                    <a:pt x="2802524" y="2470478"/>
                    <a:pt x="2658705" y="2810586"/>
                  </a:cubicBezTo>
                  <a:lnTo>
                    <a:pt x="2103739" y="4131032"/>
                  </a:lnTo>
                  <a:lnTo>
                    <a:pt x="2221750" y="4180625"/>
                  </a:lnTo>
                  <a:lnTo>
                    <a:pt x="2776715" y="2860179"/>
                  </a:lnTo>
                  <a:cubicBezTo>
                    <a:pt x="2934796" y="2486673"/>
                    <a:pt x="2858785" y="2055154"/>
                    <a:pt x="2582595" y="1758143"/>
                  </a:cubicBezTo>
                  <a:lnTo>
                    <a:pt x="2818751" y="1196228"/>
                  </a:lnTo>
                  <a:lnTo>
                    <a:pt x="2954371" y="1253175"/>
                  </a:lnTo>
                  <a:lnTo>
                    <a:pt x="3097886" y="911762"/>
                  </a:lnTo>
                  <a:lnTo>
                    <a:pt x="2962198" y="855085"/>
                  </a:lnTo>
                  <a:lnTo>
                    <a:pt x="3182228" y="331630"/>
                  </a:lnTo>
                  <a:lnTo>
                    <a:pt x="2393873" y="0"/>
                  </a:lnTo>
                  <a:lnTo>
                    <a:pt x="2173844" y="523388"/>
                  </a:lnTo>
                  <a:lnTo>
                    <a:pt x="2038223" y="466373"/>
                  </a:lnTo>
                  <a:lnTo>
                    <a:pt x="1894708" y="807854"/>
                  </a:lnTo>
                  <a:lnTo>
                    <a:pt x="2030329" y="864869"/>
                  </a:lnTo>
                  <a:lnTo>
                    <a:pt x="1794173" y="1426783"/>
                  </a:lnTo>
                  <a:cubicBezTo>
                    <a:pt x="1388684" y="1437201"/>
                    <a:pt x="1027133" y="1684823"/>
                    <a:pt x="870873" y="2059140"/>
                  </a:cubicBezTo>
                  <a:lnTo>
                    <a:pt x="0" y="4131032"/>
                  </a:lnTo>
                  <a:lnTo>
                    <a:pt x="117943" y="4180625"/>
                  </a:lnTo>
                  <a:close/>
                  <a:moveTo>
                    <a:pt x="2462358" y="167535"/>
                  </a:moveTo>
                  <a:lnTo>
                    <a:pt x="3014827" y="399777"/>
                  </a:lnTo>
                  <a:lnTo>
                    <a:pt x="2844255" y="805222"/>
                  </a:lnTo>
                  <a:lnTo>
                    <a:pt x="2291854" y="572980"/>
                  </a:lnTo>
                  <a:close/>
                  <a:moveTo>
                    <a:pt x="2062311" y="739504"/>
                  </a:moveTo>
                  <a:lnTo>
                    <a:pt x="2106708" y="633976"/>
                  </a:lnTo>
                  <a:lnTo>
                    <a:pt x="2930418" y="980180"/>
                  </a:lnTo>
                  <a:lnTo>
                    <a:pt x="2886089" y="1085775"/>
                  </a:lnTo>
                  <a:lnTo>
                    <a:pt x="2079922" y="747128"/>
                  </a:lnTo>
                  <a:lnTo>
                    <a:pt x="2079922" y="747128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30FCDB8-6366-F942-B1DE-04A05667DF0B}"/>
                </a:ext>
              </a:extLst>
            </p:cNvPr>
            <p:cNvSpPr/>
            <p:nvPr/>
          </p:nvSpPr>
          <p:spPr>
            <a:xfrm>
              <a:off x="7886535" y="4729313"/>
              <a:ext cx="4304775" cy="533036"/>
            </a:xfrm>
            <a:custGeom>
              <a:avLst/>
              <a:gdLst>
                <a:gd name="connsiteX0" fmla="*/ 3921056 w 4304775"/>
                <a:gd name="connsiteY0" fmla="*/ 222661 h 533036"/>
                <a:gd name="connsiteX1" fmla="*/ 3446114 w 4304775"/>
                <a:gd name="connsiteY1" fmla="*/ 0 h 533036"/>
                <a:gd name="connsiteX2" fmla="*/ 2971239 w 4304775"/>
                <a:gd name="connsiteY2" fmla="*/ 222661 h 533036"/>
                <a:gd name="connsiteX3" fmla="*/ 2584417 w 4304775"/>
                <a:gd name="connsiteY3" fmla="*/ 409763 h 533036"/>
                <a:gd name="connsiteX4" fmla="*/ 2197662 w 4304775"/>
                <a:gd name="connsiteY4" fmla="*/ 222661 h 533036"/>
                <a:gd name="connsiteX5" fmla="*/ 1722787 w 4304775"/>
                <a:gd name="connsiteY5" fmla="*/ 0 h 533036"/>
                <a:gd name="connsiteX6" fmla="*/ 1247913 w 4304775"/>
                <a:gd name="connsiteY6" fmla="*/ 222661 h 533036"/>
                <a:gd name="connsiteX7" fmla="*/ 861225 w 4304775"/>
                <a:gd name="connsiteY7" fmla="*/ 409763 h 533036"/>
                <a:gd name="connsiteX8" fmla="*/ 474740 w 4304775"/>
                <a:gd name="connsiteY8" fmla="*/ 222661 h 533036"/>
                <a:gd name="connsiteX9" fmla="*/ 0 w 4304775"/>
                <a:gd name="connsiteY9" fmla="*/ 0 h 533036"/>
                <a:gd name="connsiteX10" fmla="*/ 0 w 4304775"/>
                <a:gd name="connsiteY10" fmla="*/ 128199 h 533036"/>
                <a:gd name="connsiteX11" fmla="*/ 386553 w 4304775"/>
                <a:gd name="connsiteY11" fmla="*/ 315369 h 533036"/>
                <a:gd name="connsiteX12" fmla="*/ 861225 w 4304775"/>
                <a:gd name="connsiteY12" fmla="*/ 537625 h 533036"/>
                <a:gd name="connsiteX13" fmla="*/ 1336100 w 4304775"/>
                <a:gd name="connsiteY13" fmla="*/ 315436 h 533036"/>
                <a:gd name="connsiteX14" fmla="*/ 1722787 w 4304775"/>
                <a:gd name="connsiteY14" fmla="*/ 128266 h 533036"/>
                <a:gd name="connsiteX15" fmla="*/ 2109475 w 4304775"/>
                <a:gd name="connsiteY15" fmla="*/ 315436 h 533036"/>
                <a:gd name="connsiteX16" fmla="*/ 2584350 w 4304775"/>
                <a:gd name="connsiteY16" fmla="*/ 537625 h 533036"/>
                <a:gd name="connsiteX17" fmla="*/ 3059292 w 4304775"/>
                <a:gd name="connsiteY17" fmla="*/ 315301 h 533036"/>
                <a:gd name="connsiteX18" fmla="*/ 3446047 w 4304775"/>
                <a:gd name="connsiteY18" fmla="*/ 128131 h 533036"/>
                <a:gd name="connsiteX19" fmla="*/ 3832869 w 4304775"/>
                <a:gd name="connsiteY19" fmla="*/ 315301 h 533036"/>
                <a:gd name="connsiteX20" fmla="*/ 4307744 w 4304775"/>
                <a:gd name="connsiteY20" fmla="*/ 537625 h 533036"/>
                <a:gd name="connsiteX21" fmla="*/ 4307744 w 4304775"/>
                <a:gd name="connsiteY21" fmla="*/ 409426 h 533036"/>
                <a:gd name="connsiteX22" fmla="*/ 3921056 w 4304775"/>
                <a:gd name="connsiteY22" fmla="*/ 222661 h 5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4775" h="533036">
                  <a:moveTo>
                    <a:pt x="3921056" y="222661"/>
                  </a:moveTo>
                  <a:cubicBezTo>
                    <a:pt x="3811345" y="118483"/>
                    <a:pt x="3687060" y="0"/>
                    <a:pt x="3446114" y="0"/>
                  </a:cubicBezTo>
                  <a:cubicBezTo>
                    <a:pt x="3205168" y="0"/>
                    <a:pt x="3080816" y="118145"/>
                    <a:pt x="2971239" y="222661"/>
                  </a:cubicBezTo>
                  <a:cubicBezTo>
                    <a:pt x="2865577" y="323061"/>
                    <a:pt x="2774286" y="409763"/>
                    <a:pt x="2584417" y="409763"/>
                  </a:cubicBezTo>
                  <a:cubicBezTo>
                    <a:pt x="2394548" y="409763"/>
                    <a:pt x="2303325" y="323061"/>
                    <a:pt x="2197662" y="222661"/>
                  </a:cubicBezTo>
                  <a:cubicBezTo>
                    <a:pt x="2087951" y="118483"/>
                    <a:pt x="1963733" y="0"/>
                    <a:pt x="1722787" y="0"/>
                  </a:cubicBezTo>
                  <a:cubicBezTo>
                    <a:pt x="1481841" y="0"/>
                    <a:pt x="1357556" y="118145"/>
                    <a:pt x="1247913" y="222661"/>
                  </a:cubicBezTo>
                  <a:cubicBezTo>
                    <a:pt x="1142317" y="323061"/>
                    <a:pt x="1051094" y="409763"/>
                    <a:pt x="861225" y="409763"/>
                  </a:cubicBezTo>
                  <a:cubicBezTo>
                    <a:pt x="671356" y="409763"/>
                    <a:pt x="580335" y="323061"/>
                    <a:pt x="474740" y="222661"/>
                  </a:cubicBezTo>
                  <a:cubicBezTo>
                    <a:pt x="365096" y="118483"/>
                    <a:pt x="240879" y="0"/>
                    <a:pt x="0" y="0"/>
                  </a:cubicBezTo>
                  <a:lnTo>
                    <a:pt x="0" y="128199"/>
                  </a:lnTo>
                  <a:cubicBezTo>
                    <a:pt x="189801" y="128199"/>
                    <a:pt x="280958" y="214901"/>
                    <a:pt x="386553" y="315369"/>
                  </a:cubicBezTo>
                  <a:cubicBezTo>
                    <a:pt x="496196" y="419614"/>
                    <a:pt x="620414" y="537625"/>
                    <a:pt x="861225" y="537625"/>
                  </a:cubicBezTo>
                  <a:cubicBezTo>
                    <a:pt x="1102036" y="537625"/>
                    <a:pt x="1226794" y="419614"/>
                    <a:pt x="1336100" y="315436"/>
                  </a:cubicBezTo>
                  <a:cubicBezTo>
                    <a:pt x="1441762" y="214969"/>
                    <a:pt x="1532986" y="128266"/>
                    <a:pt x="1722787" y="128266"/>
                  </a:cubicBezTo>
                  <a:cubicBezTo>
                    <a:pt x="1912589" y="128266"/>
                    <a:pt x="2003812" y="214969"/>
                    <a:pt x="2109475" y="315436"/>
                  </a:cubicBezTo>
                  <a:cubicBezTo>
                    <a:pt x="2219119" y="419614"/>
                    <a:pt x="2343336" y="537625"/>
                    <a:pt x="2584350" y="537625"/>
                  </a:cubicBezTo>
                  <a:cubicBezTo>
                    <a:pt x="2825363" y="537625"/>
                    <a:pt x="2949648" y="419479"/>
                    <a:pt x="3059292" y="315301"/>
                  </a:cubicBezTo>
                  <a:cubicBezTo>
                    <a:pt x="3164954" y="214834"/>
                    <a:pt x="3256178" y="128131"/>
                    <a:pt x="3446047" y="128131"/>
                  </a:cubicBezTo>
                  <a:cubicBezTo>
                    <a:pt x="3635916" y="128131"/>
                    <a:pt x="3727139" y="214834"/>
                    <a:pt x="3832869" y="315301"/>
                  </a:cubicBezTo>
                  <a:cubicBezTo>
                    <a:pt x="3942513" y="419614"/>
                    <a:pt x="4066798" y="537625"/>
                    <a:pt x="4307744" y="537625"/>
                  </a:cubicBezTo>
                  <a:lnTo>
                    <a:pt x="4307744" y="409426"/>
                  </a:lnTo>
                  <a:cubicBezTo>
                    <a:pt x="4117943" y="409831"/>
                    <a:pt x="4026922" y="323061"/>
                    <a:pt x="3921056" y="222661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</p:grpSp>
      <p:grpSp>
        <p:nvGrpSpPr>
          <p:cNvPr id="46" name="Graphic 8">
            <a:extLst>
              <a:ext uri="{FF2B5EF4-FFF2-40B4-BE49-F238E27FC236}">
                <a16:creationId xmlns:a16="http://schemas.microsoft.com/office/drawing/2014/main" id="{2B15CFA9-1BA2-2346-BCBE-1611BE6C46B1}"/>
              </a:ext>
            </a:extLst>
          </p:cNvPr>
          <p:cNvGrpSpPr/>
          <p:nvPr userDrawn="1"/>
        </p:nvGrpSpPr>
        <p:grpSpPr>
          <a:xfrm>
            <a:off x="2491368" y="3203092"/>
            <a:ext cx="81550" cy="230402"/>
            <a:chOff x="10883433" y="2635022"/>
            <a:chExt cx="724550" cy="647704"/>
          </a:xfrm>
          <a:solidFill>
            <a:schemeClr val="tx1"/>
          </a:solidFill>
        </p:grpSpPr>
        <p:grpSp>
          <p:nvGrpSpPr>
            <p:cNvPr id="47" name="Graphic 8">
              <a:extLst>
                <a:ext uri="{FF2B5EF4-FFF2-40B4-BE49-F238E27FC236}">
                  <a16:creationId xmlns:a16="http://schemas.microsoft.com/office/drawing/2014/main" id="{422C25C3-CA8C-A74C-95D7-E9BC1030A861}"/>
                </a:ext>
              </a:extLst>
            </p:cNvPr>
            <p:cNvGrpSpPr/>
            <p:nvPr/>
          </p:nvGrpSpPr>
          <p:grpSpPr>
            <a:xfrm>
              <a:off x="10883433" y="2635022"/>
              <a:ext cx="724550" cy="647704"/>
              <a:chOff x="10883433" y="2635022"/>
              <a:chExt cx="724550" cy="647704"/>
            </a:xfrm>
            <a:grpFill/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9802B30D-08AB-7545-9E8D-0C9DA6D43B31}"/>
                  </a:ext>
                </a:extLst>
              </p:cNvPr>
              <p:cNvSpPr/>
              <p:nvPr/>
            </p:nvSpPr>
            <p:spPr>
              <a:xfrm>
                <a:off x="10883433" y="2674598"/>
                <a:ext cx="724550" cy="504989"/>
              </a:xfrm>
              <a:custGeom>
                <a:avLst/>
                <a:gdLst>
                  <a:gd name="connsiteX0" fmla="*/ 728502 w 724550"/>
                  <a:gd name="connsiteY0" fmla="*/ 333732 h 504989"/>
                  <a:gd name="connsiteX1" fmla="*/ 109067 w 724550"/>
                  <a:gd name="connsiteY1" fmla="*/ 0 h 504989"/>
                  <a:gd name="connsiteX2" fmla="*/ 0 w 724550"/>
                  <a:gd name="connsiteY2" fmla="*/ 225050 h 504989"/>
                  <a:gd name="connsiteX3" fmla="*/ 646990 w 724550"/>
                  <a:gd name="connsiteY3" fmla="*/ 510369 h 504989"/>
                  <a:gd name="connsiteX4" fmla="*/ 728502 w 724550"/>
                  <a:gd name="connsiteY4" fmla="*/ 333732 h 50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550" h="504989">
                    <a:moveTo>
                      <a:pt x="728502" y="333732"/>
                    </a:moveTo>
                    <a:lnTo>
                      <a:pt x="109067" y="0"/>
                    </a:lnTo>
                    <a:cubicBezTo>
                      <a:pt x="70644" y="73498"/>
                      <a:pt x="33812" y="149411"/>
                      <a:pt x="0" y="225050"/>
                    </a:cubicBezTo>
                    <a:lnTo>
                      <a:pt x="646990" y="510369"/>
                    </a:lnTo>
                    <a:cubicBezTo>
                      <a:pt x="676960" y="440439"/>
                      <a:pt x="692330" y="401302"/>
                      <a:pt x="728502" y="333732"/>
                    </a:cubicBezTo>
                    <a:close/>
                  </a:path>
                </a:pathLst>
              </a:custGeom>
              <a:grpFill/>
              <a:ln w="5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570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399F95A0-9F76-0548-9587-0DA167247C9C}"/>
                  </a:ext>
                </a:extLst>
              </p:cNvPr>
              <p:cNvSpPr/>
              <p:nvPr/>
            </p:nvSpPr>
            <p:spPr>
              <a:xfrm>
                <a:off x="10990140" y="2635022"/>
                <a:ext cx="455588" cy="647704"/>
              </a:xfrm>
              <a:custGeom>
                <a:avLst/>
                <a:gdLst>
                  <a:gd name="connsiteX0" fmla="*/ 158248 w 455588"/>
                  <a:gd name="connsiteY0" fmla="*/ 651327 h 647703"/>
                  <a:gd name="connsiteX1" fmla="*/ 456411 w 455588"/>
                  <a:gd name="connsiteY1" fmla="*/ 97814 h 647703"/>
                  <a:gd name="connsiteX2" fmla="*/ 254910 w 455588"/>
                  <a:gd name="connsiteY2" fmla="*/ 0 h 647703"/>
                  <a:gd name="connsiteX3" fmla="*/ 0 w 455588"/>
                  <a:gd name="connsiteY3" fmla="*/ 577225 h 647703"/>
                  <a:gd name="connsiteX4" fmla="*/ 158248 w 455588"/>
                  <a:gd name="connsiteY4" fmla="*/ 651327 h 647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88" h="647703">
                    <a:moveTo>
                      <a:pt x="158248" y="651327"/>
                    </a:moveTo>
                    <a:lnTo>
                      <a:pt x="456411" y="97814"/>
                    </a:lnTo>
                    <a:cubicBezTo>
                      <a:pt x="390543" y="62849"/>
                      <a:pt x="322480" y="30245"/>
                      <a:pt x="254910" y="0"/>
                    </a:cubicBezTo>
                    <a:lnTo>
                      <a:pt x="0" y="577225"/>
                    </a:lnTo>
                    <a:cubicBezTo>
                      <a:pt x="62245" y="606262"/>
                      <a:pt x="97814" y="619929"/>
                      <a:pt x="158248" y="651327"/>
                    </a:cubicBezTo>
                    <a:close/>
                  </a:path>
                </a:pathLst>
              </a:custGeom>
              <a:grpFill/>
              <a:ln w="5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570"/>
              </a:p>
            </p:txBody>
          </p:sp>
        </p:grp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07981C8-E869-9D41-8DED-0ADC4AF80867}"/>
                </a:ext>
              </a:extLst>
            </p:cNvPr>
            <p:cNvSpPr/>
            <p:nvPr/>
          </p:nvSpPr>
          <p:spPr>
            <a:xfrm>
              <a:off x="6874214" y="2236437"/>
              <a:ext cx="669660" cy="669660"/>
            </a:xfrm>
            <a:custGeom>
              <a:avLst/>
              <a:gdLst>
                <a:gd name="connsiteX0" fmla="*/ 196000 w 669659"/>
                <a:gd name="connsiteY0" fmla="*/ 30381 h 669659"/>
                <a:gd name="connsiteX1" fmla="*/ 30257 w 669659"/>
                <a:gd name="connsiteY1" fmla="*/ 473949 h 669659"/>
                <a:gd name="connsiteX2" fmla="*/ 473821 w 669659"/>
                <a:gd name="connsiteY2" fmla="*/ 639690 h 669659"/>
                <a:gd name="connsiteX3" fmla="*/ 639567 w 669659"/>
                <a:gd name="connsiteY3" fmla="*/ 196122 h 669659"/>
                <a:gd name="connsiteX4" fmla="*/ 639403 w 669659"/>
                <a:gd name="connsiteY4" fmla="*/ 195765 h 669659"/>
                <a:gd name="connsiteX5" fmla="*/ 196340 w 669659"/>
                <a:gd name="connsiteY5" fmla="*/ 30228 h 669659"/>
                <a:gd name="connsiteX6" fmla="*/ 196000 w 669659"/>
                <a:gd name="connsiteY6" fmla="*/ 30381 h 669659"/>
                <a:gd name="connsiteX7" fmla="*/ 414133 w 669659"/>
                <a:gd name="connsiteY7" fmla="*/ 507377 h 669659"/>
                <a:gd name="connsiteX8" fmla="*/ 161628 w 669659"/>
                <a:gd name="connsiteY8" fmla="*/ 413136 h 669659"/>
                <a:gd name="connsiteX9" fmla="*/ 255869 w 669659"/>
                <a:gd name="connsiteY9" fmla="*/ 160630 h 669659"/>
                <a:gd name="connsiteX10" fmla="*/ 508374 w 669659"/>
                <a:gd name="connsiteY10" fmla="*/ 254871 h 669659"/>
                <a:gd name="connsiteX11" fmla="*/ 508380 w 669659"/>
                <a:gd name="connsiteY11" fmla="*/ 254882 h 669659"/>
                <a:gd name="connsiteX12" fmla="*/ 414523 w 669659"/>
                <a:gd name="connsiteY12" fmla="*/ 507201 h 669659"/>
                <a:gd name="connsiteX13" fmla="*/ 414133 w 669659"/>
                <a:gd name="connsiteY13" fmla="*/ 507377 h 66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9659" h="669659">
                  <a:moveTo>
                    <a:pt x="196000" y="30381"/>
                  </a:moveTo>
                  <a:cubicBezTo>
                    <a:pt x="27743" y="107101"/>
                    <a:pt x="-46462" y="305694"/>
                    <a:pt x="30257" y="473949"/>
                  </a:cubicBezTo>
                  <a:cubicBezTo>
                    <a:pt x="106973" y="642203"/>
                    <a:pt x="305566" y="716410"/>
                    <a:pt x="473821" y="639690"/>
                  </a:cubicBezTo>
                  <a:cubicBezTo>
                    <a:pt x="642081" y="562975"/>
                    <a:pt x="716287" y="364382"/>
                    <a:pt x="639567" y="196122"/>
                  </a:cubicBezTo>
                  <a:cubicBezTo>
                    <a:pt x="639512" y="196007"/>
                    <a:pt x="639457" y="195886"/>
                    <a:pt x="639403" y="195765"/>
                  </a:cubicBezTo>
                  <a:cubicBezTo>
                    <a:pt x="562765" y="27703"/>
                    <a:pt x="364403" y="-46410"/>
                    <a:pt x="196340" y="30228"/>
                  </a:cubicBezTo>
                  <a:cubicBezTo>
                    <a:pt x="196225" y="30277"/>
                    <a:pt x="196115" y="30332"/>
                    <a:pt x="196000" y="30381"/>
                  </a:cubicBezTo>
                  <a:close/>
                  <a:moveTo>
                    <a:pt x="414133" y="507377"/>
                  </a:moveTo>
                  <a:cubicBezTo>
                    <a:pt x="318383" y="551080"/>
                    <a:pt x="205331" y="508886"/>
                    <a:pt x="161628" y="413136"/>
                  </a:cubicBezTo>
                  <a:cubicBezTo>
                    <a:pt x="117924" y="317385"/>
                    <a:pt x="160118" y="204334"/>
                    <a:pt x="255869" y="160630"/>
                  </a:cubicBezTo>
                  <a:cubicBezTo>
                    <a:pt x="351619" y="116927"/>
                    <a:pt x="464671" y="159121"/>
                    <a:pt x="508374" y="254871"/>
                  </a:cubicBezTo>
                  <a:cubicBezTo>
                    <a:pt x="508374" y="254877"/>
                    <a:pt x="508380" y="254877"/>
                    <a:pt x="508380" y="254882"/>
                  </a:cubicBezTo>
                  <a:cubicBezTo>
                    <a:pt x="552138" y="350473"/>
                    <a:pt x="510114" y="463443"/>
                    <a:pt x="414523" y="507201"/>
                  </a:cubicBezTo>
                  <a:cubicBezTo>
                    <a:pt x="414391" y="507256"/>
                    <a:pt x="414265" y="507316"/>
                    <a:pt x="414133" y="507377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F671449-2C79-194E-93CA-1CAD029F87D8}"/>
                </a:ext>
              </a:extLst>
            </p:cNvPr>
            <p:cNvSpPr/>
            <p:nvPr/>
          </p:nvSpPr>
          <p:spPr>
            <a:xfrm>
              <a:off x="9229246" y="3325379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61775C5-40DD-EB47-9AE3-230D022DE39D}"/>
                </a:ext>
              </a:extLst>
            </p:cNvPr>
            <p:cNvSpPr/>
            <p:nvPr/>
          </p:nvSpPr>
          <p:spPr>
            <a:xfrm>
              <a:off x="9544478" y="3785829"/>
              <a:ext cx="307385" cy="329341"/>
            </a:xfrm>
            <a:custGeom>
              <a:avLst/>
              <a:gdLst>
                <a:gd name="connsiteX0" fmla="*/ 0 w 307384"/>
                <a:gd name="connsiteY0" fmla="*/ 103558 h 329340"/>
                <a:gd name="connsiteX1" fmla="*/ 153488 w 307384"/>
                <a:gd name="connsiteY1" fmla="*/ 0 h 329340"/>
                <a:gd name="connsiteX2" fmla="*/ 308840 w 307384"/>
                <a:gd name="connsiteY2" fmla="*/ 230254 h 329340"/>
                <a:gd name="connsiteX3" fmla="*/ 155352 w 307384"/>
                <a:gd name="connsiteY3" fmla="*/ 333812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558"/>
                  </a:moveTo>
                  <a:lnTo>
                    <a:pt x="153488" y="0"/>
                  </a:lnTo>
                  <a:lnTo>
                    <a:pt x="308840" y="230254"/>
                  </a:lnTo>
                  <a:lnTo>
                    <a:pt x="155352" y="333812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5904DB6-56B1-D342-9C7E-A5693CF056A6}"/>
                </a:ext>
              </a:extLst>
            </p:cNvPr>
            <p:cNvSpPr/>
            <p:nvPr/>
          </p:nvSpPr>
          <p:spPr>
            <a:xfrm>
              <a:off x="9849179" y="4244858"/>
              <a:ext cx="307385" cy="329341"/>
            </a:xfrm>
            <a:custGeom>
              <a:avLst/>
              <a:gdLst>
                <a:gd name="connsiteX0" fmla="*/ 0 w 307384"/>
                <a:gd name="connsiteY0" fmla="*/ 103435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5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4D47275-0B8D-A44E-834D-6F148722D2A9}"/>
                </a:ext>
              </a:extLst>
            </p:cNvPr>
            <p:cNvSpPr/>
            <p:nvPr/>
          </p:nvSpPr>
          <p:spPr>
            <a:xfrm>
              <a:off x="11312473" y="3273100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DEEA1BB-72C8-E648-BC21-227D46709B86}"/>
                </a:ext>
              </a:extLst>
            </p:cNvPr>
            <p:cNvSpPr/>
            <p:nvPr/>
          </p:nvSpPr>
          <p:spPr>
            <a:xfrm>
              <a:off x="8176909" y="2119384"/>
              <a:ext cx="318363" cy="257984"/>
            </a:xfrm>
            <a:custGeom>
              <a:avLst/>
              <a:gdLst>
                <a:gd name="connsiteX0" fmla="*/ 234161 w 318362"/>
                <a:gd name="connsiteY0" fmla="*/ 262430 h 257983"/>
                <a:gd name="connsiteX1" fmla="*/ 321272 w 318362"/>
                <a:gd name="connsiteY1" fmla="*/ 98802 h 257983"/>
                <a:gd name="connsiteX2" fmla="*/ 32001 w 318362"/>
                <a:gd name="connsiteY2" fmla="*/ 0 h 257983"/>
                <a:gd name="connsiteX3" fmla="*/ 0 w 318362"/>
                <a:gd name="connsiteY3" fmla="*/ 181961 h 257983"/>
                <a:gd name="connsiteX4" fmla="*/ 234161 w 318362"/>
                <a:gd name="connsiteY4" fmla="*/ 262430 h 25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62" h="257983">
                  <a:moveTo>
                    <a:pt x="234161" y="262430"/>
                  </a:moveTo>
                  <a:lnTo>
                    <a:pt x="321272" y="98802"/>
                  </a:lnTo>
                  <a:cubicBezTo>
                    <a:pt x="230742" y="50636"/>
                    <a:pt x="133081" y="17285"/>
                    <a:pt x="32001" y="0"/>
                  </a:cubicBezTo>
                  <a:lnTo>
                    <a:pt x="0" y="181961"/>
                  </a:lnTo>
                  <a:cubicBezTo>
                    <a:pt x="81852" y="196106"/>
                    <a:pt x="160905" y="223271"/>
                    <a:pt x="234161" y="26243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B015085-26A1-F746-B585-C3CCD47D8FB4}"/>
                </a:ext>
              </a:extLst>
            </p:cNvPr>
            <p:cNvSpPr/>
            <p:nvPr/>
          </p:nvSpPr>
          <p:spPr>
            <a:xfrm>
              <a:off x="7612584" y="2114444"/>
              <a:ext cx="312874" cy="252495"/>
            </a:xfrm>
            <a:custGeom>
              <a:avLst/>
              <a:gdLst>
                <a:gd name="connsiteX0" fmla="*/ 291631 w 312873"/>
                <a:gd name="connsiteY0" fmla="*/ 0 h 252494"/>
                <a:gd name="connsiteX1" fmla="*/ 0 w 312873"/>
                <a:gd name="connsiteY1" fmla="*/ 90733 h 252494"/>
                <a:gd name="connsiteX2" fmla="*/ 81841 w 312873"/>
                <a:gd name="connsiteY2" fmla="*/ 256118 h 252494"/>
                <a:gd name="connsiteX3" fmla="*/ 317869 w 312873"/>
                <a:gd name="connsiteY3" fmla="*/ 182565 h 25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873" h="252494">
                  <a:moveTo>
                    <a:pt x="291631" y="0"/>
                  </a:moveTo>
                  <a:cubicBezTo>
                    <a:pt x="190140" y="14200"/>
                    <a:pt x="91634" y="44845"/>
                    <a:pt x="0" y="90733"/>
                  </a:cubicBezTo>
                  <a:lnTo>
                    <a:pt x="81841" y="256118"/>
                  </a:lnTo>
                  <a:cubicBezTo>
                    <a:pt x="156141" y="219286"/>
                    <a:pt x="235803" y="194459"/>
                    <a:pt x="317869" y="182565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F2190EA-5441-1944-B71E-DB3300D1669E}"/>
                </a:ext>
              </a:extLst>
            </p:cNvPr>
            <p:cNvSpPr/>
            <p:nvPr/>
          </p:nvSpPr>
          <p:spPr>
            <a:xfrm>
              <a:off x="10174637" y="4690000"/>
              <a:ext cx="323852" cy="312874"/>
            </a:xfrm>
            <a:custGeom>
              <a:avLst/>
              <a:gdLst>
                <a:gd name="connsiteX0" fmla="*/ 0 w 323851"/>
                <a:gd name="connsiteY0" fmla="*/ 123887 h 312873"/>
                <a:gd name="connsiteX1" fmla="*/ 237674 w 323851"/>
                <a:gd name="connsiteY1" fmla="*/ 314740 h 312873"/>
                <a:gd name="connsiteX2" fmla="*/ 328957 w 323851"/>
                <a:gd name="connsiteY2" fmla="*/ 154132 h 312873"/>
                <a:gd name="connsiteX3" fmla="*/ 136841 w 323851"/>
                <a:gd name="connsiteY3" fmla="*/ 0 h 3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1" h="312873">
                  <a:moveTo>
                    <a:pt x="0" y="123887"/>
                  </a:moveTo>
                  <a:cubicBezTo>
                    <a:pt x="68673" y="199635"/>
                    <a:pt x="148884" y="264044"/>
                    <a:pt x="237674" y="314740"/>
                  </a:cubicBezTo>
                  <a:lnTo>
                    <a:pt x="328957" y="154132"/>
                  </a:lnTo>
                  <a:cubicBezTo>
                    <a:pt x="257150" y="113271"/>
                    <a:pt x="192297" y="61241"/>
                    <a:pt x="136841" y="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7A1B405-ADAA-3941-934A-F49C28F7AEEA}"/>
                </a:ext>
              </a:extLst>
            </p:cNvPr>
            <p:cNvSpPr/>
            <p:nvPr/>
          </p:nvSpPr>
          <p:spPr>
            <a:xfrm>
              <a:off x="11579605" y="4315045"/>
              <a:ext cx="263473" cy="318363"/>
            </a:xfrm>
            <a:custGeom>
              <a:avLst/>
              <a:gdLst>
                <a:gd name="connsiteX0" fmla="*/ 160993 w 263472"/>
                <a:gd name="connsiteY0" fmla="*/ 322480 h 318362"/>
                <a:gd name="connsiteX1" fmla="*/ 266492 w 263472"/>
                <a:gd name="connsiteY1" fmla="*/ 36173 h 318362"/>
                <a:gd name="connsiteX2" fmla="*/ 85354 w 263472"/>
                <a:gd name="connsiteY2" fmla="*/ 0 h 318362"/>
                <a:gd name="connsiteX3" fmla="*/ 0 w 263472"/>
                <a:gd name="connsiteY3" fmla="*/ 231801 h 31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72" h="318362">
                  <a:moveTo>
                    <a:pt x="160993" y="322480"/>
                  </a:moveTo>
                  <a:cubicBezTo>
                    <a:pt x="211289" y="233322"/>
                    <a:pt x="246912" y="136649"/>
                    <a:pt x="266492" y="36173"/>
                  </a:cubicBezTo>
                  <a:lnTo>
                    <a:pt x="85354" y="0"/>
                  </a:lnTo>
                  <a:cubicBezTo>
                    <a:pt x="69353" y="81298"/>
                    <a:pt x="40542" y="159538"/>
                    <a:pt x="0" y="231801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2DC2EB1-CEA6-0444-A8C7-EA40C9A1B9D2}"/>
                </a:ext>
              </a:extLst>
            </p:cNvPr>
            <p:cNvSpPr/>
            <p:nvPr/>
          </p:nvSpPr>
          <p:spPr>
            <a:xfrm>
              <a:off x="11219306" y="4740444"/>
              <a:ext cx="329341" cy="301896"/>
            </a:xfrm>
            <a:custGeom>
              <a:avLst/>
              <a:gdLst>
                <a:gd name="connsiteX0" fmla="*/ 217804 w 329340"/>
                <a:gd name="connsiteY0" fmla="*/ 226422 h 301895"/>
                <a:gd name="connsiteX1" fmla="*/ 331646 w 329340"/>
                <a:gd name="connsiteY1" fmla="*/ 136347 h 301895"/>
                <a:gd name="connsiteX2" fmla="*/ 206552 w 329340"/>
                <a:gd name="connsiteY2" fmla="*/ 0 h 301895"/>
                <a:gd name="connsiteX3" fmla="*/ 113238 w 329340"/>
                <a:gd name="connsiteY3" fmla="*/ 73498 h 301895"/>
                <a:gd name="connsiteX4" fmla="*/ 0 w 329340"/>
                <a:gd name="connsiteY4" fmla="*/ 136896 h 301895"/>
                <a:gd name="connsiteX5" fmla="*/ 76846 w 329340"/>
                <a:gd name="connsiteY5" fmla="*/ 305244 h 301895"/>
                <a:gd name="connsiteX6" fmla="*/ 217804 w 329340"/>
                <a:gd name="connsiteY6" fmla="*/ 226422 h 30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340" h="301895">
                  <a:moveTo>
                    <a:pt x="217804" y="226422"/>
                  </a:moveTo>
                  <a:cubicBezTo>
                    <a:pt x="258028" y="199389"/>
                    <a:pt x="296089" y="169270"/>
                    <a:pt x="331646" y="136347"/>
                  </a:cubicBezTo>
                  <a:lnTo>
                    <a:pt x="206552" y="0"/>
                  </a:lnTo>
                  <a:cubicBezTo>
                    <a:pt x="177037" y="26451"/>
                    <a:pt x="145865" y="50999"/>
                    <a:pt x="113238" y="73498"/>
                  </a:cubicBezTo>
                  <a:cubicBezTo>
                    <a:pt x="77302" y="97715"/>
                    <a:pt x="39428" y="118919"/>
                    <a:pt x="0" y="136896"/>
                  </a:cubicBezTo>
                  <a:lnTo>
                    <a:pt x="76846" y="305244"/>
                  </a:lnTo>
                  <a:cubicBezTo>
                    <a:pt x="125858" y="282767"/>
                    <a:pt x="172992" y="256408"/>
                    <a:pt x="217804" y="226422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3D82D92-3E79-CD4C-9A0C-45AFA5941174}"/>
                </a:ext>
              </a:extLst>
            </p:cNvPr>
            <p:cNvSpPr/>
            <p:nvPr/>
          </p:nvSpPr>
          <p:spPr>
            <a:xfrm>
              <a:off x="8918540" y="2865519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BC10496-30ED-3C4A-A5DC-3E30F0DA84A8}"/>
                </a:ext>
              </a:extLst>
            </p:cNvPr>
            <p:cNvSpPr/>
            <p:nvPr/>
          </p:nvSpPr>
          <p:spPr>
            <a:xfrm>
              <a:off x="11606008" y="3751652"/>
              <a:ext cx="247006" cy="312874"/>
            </a:xfrm>
            <a:custGeom>
              <a:avLst/>
              <a:gdLst>
                <a:gd name="connsiteX0" fmla="*/ 251946 w 247005"/>
                <a:gd name="connsiteY0" fmla="*/ 293992 h 312873"/>
                <a:gd name="connsiteX1" fmla="*/ 167744 w 247005"/>
                <a:gd name="connsiteY1" fmla="*/ 0 h 312873"/>
                <a:gd name="connsiteX2" fmla="*/ 0 w 247005"/>
                <a:gd name="connsiteY2" fmla="*/ 78273 h 312873"/>
                <a:gd name="connsiteX3" fmla="*/ 67570 w 247005"/>
                <a:gd name="connsiteY3" fmla="*/ 315344 h 3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005" h="312873">
                  <a:moveTo>
                    <a:pt x="251946" y="293992"/>
                  </a:moveTo>
                  <a:cubicBezTo>
                    <a:pt x="239738" y="192132"/>
                    <a:pt x="211311" y="92880"/>
                    <a:pt x="167744" y="0"/>
                  </a:cubicBezTo>
                  <a:lnTo>
                    <a:pt x="0" y="78273"/>
                  </a:lnTo>
                  <a:cubicBezTo>
                    <a:pt x="35371" y="153056"/>
                    <a:pt x="58194" y="233152"/>
                    <a:pt x="67570" y="315344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B758FBE-4C2F-9240-940F-74F4060B01EF}"/>
                </a:ext>
              </a:extLst>
            </p:cNvPr>
            <p:cNvSpPr/>
            <p:nvPr/>
          </p:nvSpPr>
          <p:spPr>
            <a:xfrm>
              <a:off x="10698508" y="4931846"/>
              <a:ext cx="301896" cy="197605"/>
            </a:xfrm>
            <a:custGeom>
              <a:avLst/>
              <a:gdLst>
                <a:gd name="connsiteX0" fmla="*/ 0 w 301895"/>
                <a:gd name="connsiteY0" fmla="*/ 181357 h 197604"/>
                <a:gd name="connsiteX1" fmla="*/ 305244 w 301895"/>
                <a:gd name="connsiteY1" fmla="*/ 195629 h 197604"/>
                <a:gd name="connsiteX2" fmla="*/ 284496 w 301895"/>
                <a:gd name="connsiteY2" fmla="*/ 11856 h 197604"/>
                <a:gd name="connsiteX3" fmla="*/ 37490 w 301895"/>
                <a:gd name="connsiteY3" fmla="*/ 0 h 19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95" h="197604">
                  <a:moveTo>
                    <a:pt x="0" y="181357"/>
                  </a:moveTo>
                  <a:cubicBezTo>
                    <a:pt x="100372" y="202095"/>
                    <a:pt x="203379" y="206908"/>
                    <a:pt x="305244" y="195629"/>
                  </a:cubicBezTo>
                  <a:lnTo>
                    <a:pt x="284496" y="11856"/>
                  </a:lnTo>
                  <a:cubicBezTo>
                    <a:pt x="202062" y="21237"/>
                    <a:pt x="118651" y="17230"/>
                    <a:pt x="37490" y="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B503493-92C9-4944-BCA9-9CEF8A2E44FC}"/>
                </a:ext>
              </a:extLst>
            </p:cNvPr>
            <p:cNvSpPr/>
            <p:nvPr/>
          </p:nvSpPr>
          <p:spPr>
            <a:xfrm>
              <a:off x="8607852" y="2401958"/>
              <a:ext cx="307385" cy="334830"/>
            </a:xfrm>
            <a:custGeom>
              <a:avLst/>
              <a:gdLst>
                <a:gd name="connsiteX0" fmla="*/ 85354 w 307384"/>
                <a:gd name="connsiteY0" fmla="*/ 234106 h 334829"/>
                <a:gd name="connsiteX1" fmla="*/ 155284 w 307384"/>
                <a:gd name="connsiteY1" fmla="*/ 337849 h 334829"/>
                <a:gd name="connsiteX2" fmla="*/ 308977 w 307384"/>
                <a:gd name="connsiteY2" fmla="*/ 234106 h 334829"/>
                <a:gd name="connsiteX3" fmla="*/ 239047 w 307384"/>
                <a:gd name="connsiteY3" fmla="*/ 130419 h 334829"/>
                <a:gd name="connsiteX4" fmla="*/ 133548 w 307384"/>
                <a:gd name="connsiteY4" fmla="*/ 0 h 334829"/>
                <a:gd name="connsiteX5" fmla="*/ 0 w 307384"/>
                <a:gd name="connsiteY5" fmla="*/ 127784 h 334829"/>
                <a:gd name="connsiteX6" fmla="*/ 85354 w 307384"/>
                <a:gd name="connsiteY6" fmla="*/ 234106 h 33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84" h="334829">
                  <a:moveTo>
                    <a:pt x="85354" y="234106"/>
                  </a:moveTo>
                  <a:lnTo>
                    <a:pt x="155284" y="337849"/>
                  </a:lnTo>
                  <a:lnTo>
                    <a:pt x="308977" y="234106"/>
                  </a:lnTo>
                  <a:lnTo>
                    <a:pt x="239047" y="130419"/>
                  </a:lnTo>
                  <a:cubicBezTo>
                    <a:pt x="207715" y="83982"/>
                    <a:pt x="172416" y="40344"/>
                    <a:pt x="133548" y="0"/>
                  </a:cubicBezTo>
                  <a:lnTo>
                    <a:pt x="0" y="127784"/>
                  </a:lnTo>
                  <a:cubicBezTo>
                    <a:pt x="31666" y="160521"/>
                    <a:pt x="60242" y="196112"/>
                    <a:pt x="85354" y="234106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</p:grpSp>
      <p:sp>
        <p:nvSpPr>
          <p:cNvPr id="65" name="Graphic 6">
            <a:extLst>
              <a:ext uri="{FF2B5EF4-FFF2-40B4-BE49-F238E27FC236}">
                <a16:creationId xmlns:a16="http://schemas.microsoft.com/office/drawing/2014/main" id="{CA1B9CDC-614F-E241-AE6C-2E2CA6169E4A}"/>
              </a:ext>
            </a:extLst>
          </p:cNvPr>
          <p:cNvSpPr/>
          <p:nvPr userDrawn="1"/>
        </p:nvSpPr>
        <p:spPr>
          <a:xfrm>
            <a:off x="3440120" y="2873485"/>
            <a:ext cx="394750" cy="1247604"/>
          </a:xfrm>
          <a:custGeom>
            <a:avLst/>
            <a:gdLst>
              <a:gd name="connsiteX0" fmla="*/ 3248469 w 3460832"/>
              <a:gd name="connsiteY0" fmla="*/ 1430063 h 3460832"/>
              <a:gd name="connsiteX1" fmla="*/ 3261000 w 3460832"/>
              <a:gd name="connsiteY1" fmla="*/ 1417776 h 3460832"/>
              <a:gd name="connsiteX2" fmla="*/ 3261177 w 3460832"/>
              <a:gd name="connsiteY2" fmla="*/ 440844 h 3460832"/>
              <a:gd name="connsiteX3" fmla="*/ 3261000 w 3460832"/>
              <a:gd name="connsiteY3" fmla="*/ 440666 h 3460832"/>
              <a:gd name="connsiteX4" fmla="*/ 3023245 w 3460832"/>
              <a:gd name="connsiteY4" fmla="*/ 202471 h 3460832"/>
              <a:gd name="connsiteX5" fmla="*/ 2045695 w 3460832"/>
              <a:gd name="connsiteY5" fmla="*/ 202471 h 3460832"/>
              <a:gd name="connsiteX6" fmla="*/ 2030618 w 3460832"/>
              <a:gd name="connsiteY6" fmla="*/ 217499 h 3460832"/>
              <a:gd name="connsiteX7" fmla="*/ 2024989 w 3460832"/>
              <a:gd name="connsiteY7" fmla="*/ 216520 h 3460832"/>
              <a:gd name="connsiteX8" fmla="*/ 1920380 w 3460832"/>
              <a:gd name="connsiteY8" fmla="*/ 200219 h 3460832"/>
              <a:gd name="connsiteX9" fmla="*/ 1909807 w 3460832"/>
              <a:gd name="connsiteY9" fmla="*/ 198849 h 3460832"/>
              <a:gd name="connsiteX10" fmla="*/ 1859338 w 3460832"/>
              <a:gd name="connsiteY10" fmla="*/ 193954 h 3460832"/>
              <a:gd name="connsiteX11" fmla="*/ 1844262 w 3460832"/>
              <a:gd name="connsiteY11" fmla="*/ 192779 h 3460832"/>
              <a:gd name="connsiteX12" fmla="*/ 1792570 w 3460832"/>
              <a:gd name="connsiteY12" fmla="*/ 189793 h 3460832"/>
              <a:gd name="connsiteX13" fmla="*/ 1789486 w 3460832"/>
              <a:gd name="connsiteY13" fmla="*/ 189793 h 3460832"/>
              <a:gd name="connsiteX14" fmla="*/ 1731821 w 3460832"/>
              <a:gd name="connsiteY14" fmla="*/ 188324 h 3460832"/>
              <a:gd name="connsiteX15" fmla="*/ 1674059 w 3460832"/>
              <a:gd name="connsiteY15" fmla="*/ 189793 h 3460832"/>
              <a:gd name="connsiteX16" fmla="*/ 1671318 w 3460832"/>
              <a:gd name="connsiteY16" fmla="*/ 189793 h 3460832"/>
              <a:gd name="connsiteX17" fmla="*/ 1619283 w 3460832"/>
              <a:gd name="connsiteY17" fmla="*/ 192828 h 3460832"/>
              <a:gd name="connsiteX18" fmla="*/ 1604598 w 3460832"/>
              <a:gd name="connsiteY18" fmla="*/ 193954 h 3460832"/>
              <a:gd name="connsiteX19" fmla="*/ 1553640 w 3460832"/>
              <a:gd name="connsiteY19" fmla="*/ 198849 h 3460832"/>
              <a:gd name="connsiteX20" fmla="*/ 1544241 w 3460832"/>
              <a:gd name="connsiteY20" fmla="*/ 200024 h 3460832"/>
              <a:gd name="connsiteX21" fmla="*/ 1436843 w 3460832"/>
              <a:gd name="connsiteY21" fmla="*/ 216814 h 3460832"/>
              <a:gd name="connsiteX22" fmla="*/ 1432829 w 3460832"/>
              <a:gd name="connsiteY22" fmla="*/ 217499 h 3460832"/>
              <a:gd name="connsiteX23" fmla="*/ 1417752 w 3460832"/>
              <a:gd name="connsiteY23" fmla="*/ 202422 h 3460832"/>
              <a:gd name="connsiteX24" fmla="*/ 440750 w 3460832"/>
              <a:gd name="connsiteY24" fmla="*/ 202265 h 3460832"/>
              <a:gd name="connsiteX25" fmla="*/ 440593 w 3460832"/>
              <a:gd name="connsiteY25" fmla="*/ 202422 h 3460832"/>
              <a:gd name="connsiteX26" fmla="*/ 202398 w 3460832"/>
              <a:gd name="connsiteY26" fmla="*/ 440617 h 3460832"/>
              <a:gd name="connsiteX27" fmla="*/ 202290 w 3460832"/>
              <a:gd name="connsiteY27" fmla="*/ 1417620 h 3460832"/>
              <a:gd name="connsiteX28" fmla="*/ 202398 w 3460832"/>
              <a:gd name="connsiteY28" fmla="*/ 1417727 h 3460832"/>
              <a:gd name="connsiteX29" fmla="*/ 214880 w 3460832"/>
              <a:gd name="connsiteY29" fmla="*/ 1430161 h 3460832"/>
              <a:gd name="connsiteX30" fmla="*/ 214880 w 3460832"/>
              <a:gd name="connsiteY30" fmla="*/ 1431238 h 3460832"/>
              <a:gd name="connsiteX31" fmla="*/ 203181 w 3460832"/>
              <a:gd name="connsiteY31" fmla="*/ 1496588 h 3460832"/>
              <a:gd name="connsiteX32" fmla="*/ 200489 w 3460832"/>
              <a:gd name="connsiteY32" fmla="*/ 1516168 h 3460832"/>
              <a:gd name="connsiteX33" fmla="*/ 194027 w 3460832"/>
              <a:gd name="connsiteY33" fmla="*/ 1566979 h 3460832"/>
              <a:gd name="connsiteX34" fmla="*/ 191580 w 3460832"/>
              <a:gd name="connsiteY34" fmla="*/ 1592336 h 3460832"/>
              <a:gd name="connsiteX35" fmla="*/ 187859 w 3460832"/>
              <a:gd name="connsiteY35" fmla="*/ 1641287 h 3460832"/>
              <a:gd name="connsiteX36" fmla="*/ 186489 w 3460832"/>
              <a:gd name="connsiteY36" fmla="*/ 1664196 h 3460832"/>
              <a:gd name="connsiteX37" fmla="*/ 184677 w 3460832"/>
              <a:gd name="connsiteY37" fmla="*/ 1735566 h 3460832"/>
              <a:gd name="connsiteX38" fmla="*/ 186489 w 3460832"/>
              <a:gd name="connsiteY38" fmla="*/ 1806986 h 3460832"/>
              <a:gd name="connsiteX39" fmla="*/ 187859 w 3460832"/>
              <a:gd name="connsiteY39" fmla="*/ 1829895 h 3460832"/>
              <a:gd name="connsiteX40" fmla="*/ 191580 w 3460832"/>
              <a:gd name="connsiteY40" fmla="*/ 1878845 h 3460832"/>
              <a:gd name="connsiteX41" fmla="*/ 194027 w 3460832"/>
              <a:gd name="connsiteY41" fmla="*/ 1904251 h 3460832"/>
              <a:gd name="connsiteX42" fmla="*/ 200489 w 3460832"/>
              <a:gd name="connsiteY42" fmla="*/ 1954964 h 3460832"/>
              <a:gd name="connsiteX43" fmla="*/ 203181 w 3460832"/>
              <a:gd name="connsiteY43" fmla="*/ 1974545 h 3460832"/>
              <a:gd name="connsiteX44" fmla="*/ 213754 w 3460832"/>
              <a:gd name="connsiteY44" fmla="*/ 2034509 h 3460832"/>
              <a:gd name="connsiteX45" fmla="*/ 202545 w 3460832"/>
              <a:gd name="connsiteY45" fmla="*/ 2045670 h 3460832"/>
              <a:gd name="connsiteX46" fmla="*/ 202545 w 3460832"/>
              <a:gd name="connsiteY46" fmla="*/ 3023319 h 3460832"/>
              <a:gd name="connsiteX47" fmla="*/ 440691 w 3460832"/>
              <a:gd name="connsiteY47" fmla="*/ 3260976 h 3460832"/>
              <a:gd name="connsiteX48" fmla="*/ 1417485 w 3460832"/>
              <a:gd name="connsiteY48" fmla="*/ 3261291 h 3460832"/>
              <a:gd name="connsiteX49" fmla="*/ 1417801 w 3460832"/>
              <a:gd name="connsiteY49" fmla="*/ 3260976 h 3460832"/>
              <a:gd name="connsiteX50" fmla="*/ 1426367 w 3460832"/>
              <a:gd name="connsiteY50" fmla="*/ 3252458 h 3460832"/>
              <a:gd name="connsiteX51" fmla="*/ 1427591 w 3460832"/>
              <a:gd name="connsiteY51" fmla="*/ 3252458 h 3460832"/>
              <a:gd name="connsiteX52" fmla="*/ 1492990 w 3460832"/>
              <a:gd name="connsiteY52" fmla="*/ 3264158 h 3460832"/>
              <a:gd name="connsiteX53" fmla="*/ 1512570 w 3460832"/>
              <a:gd name="connsiteY53" fmla="*/ 3266850 h 3460832"/>
              <a:gd name="connsiteX54" fmla="*/ 1563430 w 3460832"/>
              <a:gd name="connsiteY54" fmla="*/ 3273311 h 3460832"/>
              <a:gd name="connsiteX55" fmla="*/ 1588738 w 3460832"/>
              <a:gd name="connsiteY55" fmla="*/ 3275759 h 3460832"/>
              <a:gd name="connsiteX56" fmla="*/ 1637689 w 3460832"/>
              <a:gd name="connsiteY56" fmla="*/ 3279479 h 3460832"/>
              <a:gd name="connsiteX57" fmla="*/ 1660598 w 3460832"/>
              <a:gd name="connsiteY57" fmla="*/ 3280850 h 3460832"/>
              <a:gd name="connsiteX58" fmla="*/ 1731968 w 3460832"/>
              <a:gd name="connsiteY58" fmla="*/ 3282661 h 3460832"/>
              <a:gd name="connsiteX59" fmla="*/ 1803339 w 3460832"/>
              <a:gd name="connsiteY59" fmla="*/ 3280850 h 3460832"/>
              <a:gd name="connsiteX60" fmla="*/ 1826297 w 3460832"/>
              <a:gd name="connsiteY60" fmla="*/ 3279479 h 3460832"/>
              <a:gd name="connsiteX61" fmla="*/ 1874954 w 3460832"/>
              <a:gd name="connsiteY61" fmla="*/ 3275759 h 3460832"/>
              <a:gd name="connsiteX62" fmla="*/ 1900408 w 3460832"/>
              <a:gd name="connsiteY62" fmla="*/ 3273262 h 3460832"/>
              <a:gd name="connsiteX63" fmla="*/ 1950975 w 3460832"/>
              <a:gd name="connsiteY63" fmla="*/ 3266850 h 3460832"/>
              <a:gd name="connsiteX64" fmla="*/ 1970849 w 3460832"/>
              <a:gd name="connsiteY64" fmla="*/ 3264109 h 3460832"/>
              <a:gd name="connsiteX65" fmla="*/ 2036052 w 3460832"/>
              <a:gd name="connsiteY65" fmla="*/ 3252458 h 3460832"/>
              <a:gd name="connsiteX66" fmla="*/ 2037226 w 3460832"/>
              <a:gd name="connsiteY66" fmla="*/ 3252458 h 3460832"/>
              <a:gd name="connsiteX67" fmla="*/ 2045744 w 3460832"/>
              <a:gd name="connsiteY67" fmla="*/ 3260976 h 3460832"/>
              <a:gd name="connsiteX68" fmla="*/ 3023294 w 3460832"/>
              <a:gd name="connsiteY68" fmla="*/ 3260976 h 3460832"/>
              <a:gd name="connsiteX69" fmla="*/ 3261000 w 3460832"/>
              <a:gd name="connsiteY69" fmla="*/ 3023172 h 3460832"/>
              <a:gd name="connsiteX70" fmla="*/ 3261000 w 3460832"/>
              <a:gd name="connsiteY70" fmla="*/ 2045621 h 3460832"/>
              <a:gd name="connsiteX71" fmla="*/ 3249986 w 3460832"/>
              <a:gd name="connsiteY71" fmla="*/ 2034607 h 3460832"/>
              <a:gd name="connsiteX72" fmla="*/ 3260560 w 3460832"/>
              <a:gd name="connsiteY72" fmla="*/ 1974643 h 3460832"/>
              <a:gd name="connsiteX73" fmla="*/ 3263399 w 3460832"/>
              <a:gd name="connsiteY73" fmla="*/ 1954034 h 3460832"/>
              <a:gd name="connsiteX74" fmla="*/ 3269714 w 3460832"/>
              <a:gd name="connsiteY74" fmla="*/ 1904153 h 3460832"/>
              <a:gd name="connsiteX75" fmla="*/ 3272210 w 3460832"/>
              <a:gd name="connsiteY75" fmla="*/ 1878503 h 3460832"/>
              <a:gd name="connsiteX76" fmla="*/ 3275930 w 3460832"/>
              <a:gd name="connsiteY76" fmla="*/ 1829944 h 3460832"/>
              <a:gd name="connsiteX77" fmla="*/ 3277301 w 3460832"/>
              <a:gd name="connsiteY77" fmla="*/ 1806937 h 3460832"/>
              <a:gd name="connsiteX78" fmla="*/ 3279063 w 3460832"/>
              <a:gd name="connsiteY78" fmla="*/ 1735566 h 3460832"/>
              <a:gd name="connsiteX79" fmla="*/ 3277252 w 3460832"/>
              <a:gd name="connsiteY79" fmla="*/ 1664196 h 3460832"/>
              <a:gd name="connsiteX80" fmla="*/ 3275930 w 3460832"/>
              <a:gd name="connsiteY80" fmla="*/ 1641287 h 3460832"/>
              <a:gd name="connsiteX81" fmla="*/ 3272161 w 3460832"/>
              <a:gd name="connsiteY81" fmla="*/ 1592336 h 3460832"/>
              <a:gd name="connsiteX82" fmla="*/ 3269714 w 3460832"/>
              <a:gd name="connsiteY82" fmla="*/ 1566783 h 3460832"/>
              <a:gd name="connsiteX83" fmla="*/ 3263301 w 3460832"/>
              <a:gd name="connsiteY83" fmla="*/ 1516560 h 3460832"/>
              <a:gd name="connsiteX84" fmla="*/ 3260511 w 3460832"/>
              <a:gd name="connsiteY84" fmla="*/ 1496294 h 3460832"/>
              <a:gd name="connsiteX85" fmla="*/ 3248861 w 3460832"/>
              <a:gd name="connsiteY85" fmla="*/ 1431336 h 3460832"/>
              <a:gd name="connsiteX86" fmla="*/ 3248469 w 3460832"/>
              <a:gd name="connsiteY86" fmla="*/ 1430063 h 3460832"/>
              <a:gd name="connsiteX87" fmla="*/ 2112807 w 3460832"/>
              <a:gd name="connsiteY87" fmla="*/ 3119263 h 3460832"/>
              <a:gd name="connsiteX88" fmla="*/ 2029590 w 3460832"/>
              <a:gd name="connsiteY88" fmla="*/ 3139822 h 3460832"/>
              <a:gd name="connsiteX89" fmla="*/ 2026604 w 3460832"/>
              <a:gd name="connsiteY89" fmla="*/ 3140458 h 3460832"/>
              <a:gd name="connsiteX90" fmla="*/ 1933597 w 3460832"/>
              <a:gd name="connsiteY90" fmla="*/ 3156612 h 3460832"/>
              <a:gd name="connsiteX91" fmla="*/ 1922094 w 3460832"/>
              <a:gd name="connsiteY91" fmla="*/ 3158130 h 3460832"/>
              <a:gd name="connsiteX92" fmla="*/ 1838437 w 3460832"/>
              <a:gd name="connsiteY92" fmla="*/ 3166745 h 3460832"/>
              <a:gd name="connsiteX93" fmla="*/ 1826150 w 3460832"/>
              <a:gd name="connsiteY93" fmla="*/ 3167675 h 3460832"/>
              <a:gd name="connsiteX94" fmla="*/ 1637542 w 3460832"/>
              <a:gd name="connsiteY94" fmla="*/ 3167675 h 3460832"/>
              <a:gd name="connsiteX95" fmla="*/ 1624962 w 3460832"/>
              <a:gd name="connsiteY95" fmla="*/ 3166696 h 3460832"/>
              <a:gd name="connsiteX96" fmla="*/ 1541745 w 3460832"/>
              <a:gd name="connsiteY96" fmla="*/ 3158130 h 3460832"/>
              <a:gd name="connsiteX97" fmla="*/ 1529850 w 3460832"/>
              <a:gd name="connsiteY97" fmla="*/ 3156612 h 3460832"/>
              <a:gd name="connsiteX98" fmla="*/ 1436843 w 3460832"/>
              <a:gd name="connsiteY98" fmla="*/ 3140507 h 3460832"/>
              <a:gd name="connsiteX99" fmla="*/ 1433123 w 3460832"/>
              <a:gd name="connsiteY99" fmla="*/ 3139626 h 3460832"/>
              <a:gd name="connsiteX100" fmla="*/ 1350591 w 3460832"/>
              <a:gd name="connsiteY100" fmla="*/ 3119361 h 3460832"/>
              <a:gd name="connsiteX101" fmla="*/ 1339724 w 3460832"/>
              <a:gd name="connsiteY101" fmla="*/ 3116277 h 3460832"/>
              <a:gd name="connsiteX102" fmla="*/ 1458039 w 3460832"/>
              <a:gd name="connsiteY102" fmla="*/ 2550159 h 3460832"/>
              <a:gd name="connsiteX103" fmla="*/ 1461955 w 3460832"/>
              <a:gd name="connsiteY103" fmla="*/ 2551334 h 3460832"/>
              <a:gd name="connsiteX104" fmla="*/ 1523486 w 3460832"/>
              <a:gd name="connsiteY104" fmla="*/ 2569299 h 3460832"/>
              <a:gd name="connsiteX105" fmla="*/ 1527843 w 3460832"/>
              <a:gd name="connsiteY105" fmla="*/ 2570278 h 3460832"/>
              <a:gd name="connsiteX106" fmla="*/ 1591479 w 3460832"/>
              <a:gd name="connsiteY106" fmla="*/ 2583348 h 3460832"/>
              <a:gd name="connsiteX107" fmla="*/ 1593388 w 3460832"/>
              <a:gd name="connsiteY107" fmla="*/ 2583690 h 3460832"/>
              <a:gd name="connsiteX108" fmla="*/ 1659276 w 3460832"/>
              <a:gd name="connsiteY108" fmla="*/ 2591669 h 3460832"/>
              <a:gd name="connsiteX109" fmla="*/ 1665150 w 3460832"/>
              <a:gd name="connsiteY109" fmla="*/ 2592110 h 3460832"/>
              <a:gd name="connsiteX110" fmla="*/ 1731381 w 3460832"/>
              <a:gd name="connsiteY110" fmla="*/ 2594900 h 3460832"/>
              <a:gd name="connsiteX111" fmla="*/ 1797562 w 3460832"/>
              <a:gd name="connsiteY111" fmla="*/ 2592110 h 3460832"/>
              <a:gd name="connsiteX112" fmla="*/ 1803681 w 3460832"/>
              <a:gd name="connsiteY112" fmla="*/ 2591620 h 3460832"/>
              <a:gd name="connsiteX113" fmla="*/ 1869227 w 3460832"/>
              <a:gd name="connsiteY113" fmla="*/ 2583690 h 3460832"/>
              <a:gd name="connsiteX114" fmla="*/ 1871723 w 3460832"/>
              <a:gd name="connsiteY114" fmla="*/ 2583250 h 3460832"/>
              <a:gd name="connsiteX115" fmla="*/ 1934968 w 3460832"/>
              <a:gd name="connsiteY115" fmla="*/ 2570327 h 3460832"/>
              <a:gd name="connsiteX116" fmla="*/ 1939569 w 3460832"/>
              <a:gd name="connsiteY116" fmla="*/ 2569299 h 3460832"/>
              <a:gd name="connsiteX117" fmla="*/ 2001150 w 3460832"/>
              <a:gd name="connsiteY117" fmla="*/ 2551285 h 3460832"/>
              <a:gd name="connsiteX118" fmla="*/ 2004968 w 3460832"/>
              <a:gd name="connsiteY118" fmla="*/ 2550159 h 3460832"/>
              <a:gd name="connsiteX119" fmla="*/ 2123380 w 3460832"/>
              <a:gd name="connsiteY119" fmla="*/ 3116277 h 3460832"/>
              <a:gd name="connsiteX120" fmla="*/ 385621 w 3460832"/>
              <a:gd name="connsiteY120" fmla="*/ 2234327 h 3460832"/>
              <a:gd name="connsiteX121" fmla="*/ 960305 w 3460832"/>
              <a:gd name="connsiteY121" fmla="*/ 2114202 h 3460832"/>
              <a:gd name="connsiteX122" fmla="*/ 1352843 w 3460832"/>
              <a:gd name="connsiteY122" fmla="*/ 2506740 h 3460832"/>
              <a:gd name="connsiteX123" fmla="*/ 1232913 w 3460832"/>
              <a:gd name="connsiteY123" fmla="*/ 3081571 h 3460832"/>
              <a:gd name="connsiteX124" fmla="*/ 385621 w 3460832"/>
              <a:gd name="connsiteY124" fmla="*/ 2234327 h 3460832"/>
              <a:gd name="connsiteX125" fmla="*/ 1349955 w 3460832"/>
              <a:gd name="connsiteY125" fmla="*/ 351918 h 3460832"/>
              <a:gd name="connsiteX126" fmla="*/ 1434983 w 3460832"/>
              <a:gd name="connsiteY126" fmla="*/ 330967 h 3460832"/>
              <a:gd name="connsiteX127" fmla="*/ 1436256 w 3460832"/>
              <a:gd name="connsiteY127" fmla="*/ 330674 h 3460832"/>
              <a:gd name="connsiteX128" fmla="*/ 1530192 w 3460832"/>
              <a:gd name="connsiteY128" fmla="*/ 314422 h 3460832"/>
              <a:gd name="connsiteX129" fmla="*/ 1540521 w 3460832"/>
              <a:gd name="connsiteY129" fmla="*/ 313100 h 3460832"/>
              <a:gd name="connsiteX130" fmla="*/ 1625745 w 3460832"/>
              <a:gd name="connsiteY130" fmla="*/ 304338 h 3460832"/>
              <a:gd name="connsiteX131" fmla="*/ 1636808 w 3460832"/>
              <a:gd name="connsiteY131" fmla="*/ 303506 h 3460832"/>
              <a:gd name="connsiteX132" fmla="*/ 1826248 w 3460832"/>
              <a:gd name="connsiteY132" fmla="*/ 303506 h 3460832"/>
              <a:gd name="connsiteX133" fmla="*/ 1837849 w 3460832"/>
              <a:gd name="connsiteY133" fmla="*/ 304338 h 3460832"/>
              <a:gd name="connsiteX134" fmla="*/ 1922192 w 3460832"/>
              <a:gd name="connsiteY134" fmla="*/ 313051 h 3460832"/>
              <a:gd name="connsiteX135" fmla="*/ 1933255 w 3460832"/>
              <a:gd name="connsiteY135" fmla="*/ 314471 h 3460832"/>
              <a:gd name="connsiteX136" fmla="*/ 2026751 w 3460832"/>
              <a:gd name="connsiteY136" fmla="*/ 330674 h 3460832"/>
              <a:gd name="connsiteX137" fmla="*/ 2028856 w 3460832"/>
              <a:gd name="connsiteY137" fmla="*/ 331114 h 3460832"/>
              <a:gd name="connsiteX138" fmla="*/ 2113296 w 3460832"/>
              <a:gd name="connsiteY138" fmla="*/ 351918 h 3460832"/>
              <a:gd name="connsiteX139" fmla="*/ 2123429 w 3460832"/>
              <a:gd name="connsiteY139" fmla="*/ 354806 h 3460832"/>
              <a:gd name="connsiteX140" fmla="*/ 2005261 w 3460832"/>
              <a:gd name="connsiteY140" fmla="*/ 920973 h 3460832"/>
              <a:gd name="connsiteX141" fmla="*/ 2001492 w 3460832"/>
              <a:gd name="connsiteY141" fmla="*/ 919847 h 3460832"/>
              <a:gd name="connsiteX142" fmla="*/ 1939618 w 3460832"/>
              <a:gd name="connsiteY142" fmla="*/ 901833 h 3460832"/>
              <a:gd name="connsiteX143" fmla="*/ 1935849 w 3460832"/>
              <a:gd name="connsiteY143" fmla="*/ 901001 h 3460832"/>
              <a:gd name="connsiteX144" fmla="*/ 1871087 w 3460832"/>
              <a:gd name="connsiteY144" fmla="*/ 887736 h 3460832"/>
              <a:gd name="connsiteX145" fmla="*/ 1869912 w 3460832"/>
              <a:gd name="connsiteY145" fmla="*/ 887736 h 3460832"/>
              <a:gd name="connsiteX146" fmla="*/ 1803290 w 3460832"/>
              <a:gd name="connsiteY146" fmla="*/ 879659 h 3460832"/>
              <a:gd name="connsiteX147" fmla="*/ 1798395 w 3460832"/>
              <a:gd name="connsiteY147" fmla="*/ 879316 h 3460832"/>
              <a:gd name="connsiteX148" fmla="*/ 1731479 w 3460832"/>
              <a:gd name="connsiteY148" fmla="*/ 876428 h 3460832"/>
              <a:gd name="connsiteX149" fmla="*/ 1664612 w 3460832"/>
              <a:gd name="connsiteY149" fmla="*/ 879316 h 3460832"/>
              <a:gd name="connsiteX150" fmla="*/ 1659717 w 3460832"/>
              <a:gd name="connsiteY150" fmla="*/ 879659 h 3460832"/>
              <a:gd name="connsiteX151" fmla="*/ 1593143 w 3460832"/>
              <a:gd name="connsiteY151" fmla="*/ 887736 h 3460832"/>
              <a:gd name="connsiteX152" fmla="*/ 1591871 w 3460832"/>
              <a:gd name="connsiteY152" fmla="*/ 887736 h 3460832"/>
              <a:gd name="connsiteX153" fmla="*/ 1527353 w 3460832"/>
              <a:gd name="connsiteY153" fmla="*/ 900952 h 3460832"/>
              <a:gd name="connsiteX154" fmla="*/ 1523339 w 3460832"/>
              <a:gd name="connsiteY154" fmla="*/ 901882 h 3460832"/>
              <a:gd name="connsiteX155" fmla="*/ 1461710 w 3460832"/>
              <a:gd name="connsiteY155" fmla="*/ 919798 h 3460832"/>
              <a:gd name="connsiteX156" fmla="*/ 1457794 w 3460832"/>
              <a:gd name="connsiteY156" fmla="*/ 920973 h 3460832"/>
              <a:gd name="connsiteX157" fmla="*/ 1339822 w 3460832"/>
              <a:gd name="connsiteY157" fmla="*/ 354904 h 3460832"/>
              <a:gd name="connsiteX158" fmla="*/ 3077679 w 3460832"/>
              <a:gd name="connsiteY158" fmla="*/ 1236805 h 3460832"/>
              <a:gd name="connsiteX159" fmla="*/ 2502799 w 3460832"/>
              <a:gd name="connsiteY159" fmla="*/ 1356930 h 3460832"/>
              <a:gd name="connsiteX160" fmla="*/ 2110310 w 3460832"/>
              <a:gd name="connsiteY160" fmla="*/ 964393 h 3460832"/>
              <a:gd name="connsiteX161" fmla="*/ 2230387 w 3460832"/>
              <a:gd name="connsiteY161" fmla="*/ 389513 h 3460832"/>
              <a:gd name="connsiteX162" fmla="*/ 3077679 w 3460832"/>
              <a:gd name="connsiteY162" fmla="*/ 1236805 h 3460832"/>
              <a:gd name="connsiteX163" fmla="*/ 3115322 w 3460832"/>
              <a:gd name="connsiteY163" fmla="*/ 2116992 h 3460832"/>
              <a:gd name="connsiteX164" fmla="*/ 3112336 w 3460832"/>
              <a:gd name="connsiteY164" fmla="*/ 2127419 h 3460832"/>
              <a:gd name="connsiteX165" fmla="*/ 2546316 w 3460832"/>
              <a:gd name="connsiteY165" fmla="*/ 2009153 h 3460832"/>
              <a:gd name="connsiteX166" fmla="*/ 2547442 w 3460832"/>
              <a:gd name="connsiteY166" fmla="*/ 2005188 h 3460832"/>
              <a:gd name="connsiteX167" fmla="*/ 2565211 w 3460832"/>
              <a:gd name="connsiteY167" fmla="*/ 1944685 h 3460832"/>
              <a:gd name="connsiteX168" fmla="*/ 2566925 w 3460832"/>
              <a:gd name="connsiteY168" fmla="*/ 1937048 h 3460832"/>
              <a:gd name="connsiteX169" fmla="*/ 2578428 w 3460832"/>
              <a:gd name="connsiteY169" fmla="*/ 1881293 h 3460832"/>
              <a:gd name="connsiteX170" fmla="*/ 2580190 w 3460832"/>
              <a:gd name="connsiteY170" fmla="*/ 1871503 h 3460832"/>
              <a:gd name="connsiteX171" fmla="*/ 2587435 w 3460832"/>
              <a:gd name="connsiteY171" fmla="*/ 1811734 h 3460832"/>
              <a:gd name="connsiteX172" fmla="*/ 2588512 w 3460832"/>
              <a:gd name="connsiteY172" fmla="*/ 1797930 h 3460832"/>
              <a:gd name="connsiteX173" fmla="*/ 2591009 w 3460832"/>
              <a:gd name="connsiteY173" fmla="*/ 1735664 h 3460832"/>
              <a:gd name="connsiteX174" fmla="*/ 2588512 w 3460832"/>
              <a:gd name="connsiteY174" fmla="*/ 1673349 h 3460832"/>
              <a:gd name="connsiteX175" fmla="*/ 2587435 w 3460832"/>
              <a:gd name="connsiteY175" fmla="*/ 1659643 h 3460832"/>
              <a:gd name="connsiteX176" fmla="*/ 2580141 w 3460832"/>
              <a:gd name="connsiteY176" fmla="*/ 1599727 h 3460832"/>
              <a:gd name="connsiteX177" fmla="*/ 2578428 w 3460832"/>
              <a:gd name="connsiteY177" fmla="*/ 1589937 h 3460832"/>
              <a:gd name="connsiteX178" fmla="*/ 2566827 w 3460832"/>
              <a:gd name="connsiteY178" fmla="*/ 1533594 h 3460832"/>
              <a:gd name="connsiteX179" fmla="*/ 2565211 w 3460832"/>
              <a:gd name="connsiteY179" fmla="*/ 1526545 h 3460832"/>
              <a:gd name="connsiteX180" fmla="*/ 2547344 w 3460832"/>
              <a:gd name="connsiteY180" fmla="*/ 1465699 h 3460832"/>
              <a:gd name="connsiteX181" fmla="*/ 2546267 w 3460832"/>
              <a:gd name="connsiteY181" fmla="*/ 1461930 h 3460832"/>
              <a:gd name="connsiteX182" fmla="*/ 3112385 w 3460832"/>
              <a:gd name="connsiteY182" fmla="*/ 1343665 h 3460832"/>
              <a:gd name="connsiteX183" fmla="*/ 3115371 w 3460832"/>
              <a:gd name="connsiteY183" fmla="*/ 1354042 h 3460832"/>
              <a:gd name="connsiteX184" fmla="*/ 3134952 w 3460832"/>
              <a:gd name="connsiteY184" fmla="*/ 1434273 h 3460832"/>
              <a:gd name="connsiteX185" fmla="*/ 3136567 w 3460832"/>
              <a:gd name="connsiteY185" fmla="*/ 1441322 h 3460832"/>
              <a:gd name="connsiteX186" fmla="*/ 3152133 w 3460832"/>
              <a:gd name="connsiteY186" fmla="*/ 1530559 h 3460832"/>
              <a:gd name="connsiteX187" fmla="*/ 3154728 w 3460832"/>
              <a:gd name="connsiteY187" fmla="*/ 1551119 h 3460832"/>
              <a:gd name="connsiteX188" fmla="*/ 3162070 w 3460832"/>
              <a:gd name="connsiteY188" fmla="*/ 1621364 h 3460832"/>
              <a:gd name="connsiteX189" fmla="*/ 3163930 w 3460832"/>
              <a:gd name="connsiteY189" fmla="*/ 1645839 h 3460832"/>
              <a:gd name="connsiteX190" fmla="*/ 3167014 w 3460832"/>
              <a:gd name="connsiteY190" fmla="*/ 1735566 h 3460832"/>
              <a:gd name="connsiteX191" fmla="*/ 3163930 w 3460832"/>
              <a:gd name="connsiteY191" fmla="*/ 1825342 h 3460832"/>
              <a:gd name="connsiteX192" fmla="*/ 3162070 w 3460832"/>
              <a:gd name="connsiteY192" fmla="*/ 1849818 h 3460832"/>
              <a:gd name="connsiteX193" fmla="*/ 3154728 w 3460832"/>
              <a:gd name="connsiteY193" fmla="*/ 1920111 h 3460832"/>
              <a:gd name="connsiteX194" fmla="*/ 3152133 w 3460832"/>
              <a:gd name="connsiteY194" fmla="*/ 1940622 h 3460832"/>
              <a:gd name="connsiteX195" fmla="*/ 3136567 w 3460832"/>
              <a:gd name="connsiteY195" fmla="*/ 2029859 h 3460832"/>
              <a:gd name="connsiteX196" fmla="*/ 3134952 w 3460832"/>
              <a:gd name="connsiteY196" fmla="*/ 2037006 h 3460832"/>
              <a:gd name="connsiteX197" fmla="*/ 3115322 w 3460832"/>
              <a:gd name="connsiteY197" fmla="*/ 2116992 h 3460832"/>
              <a:gd name="connsiteX198" fmla="*/ 2475435 w 3460832"/>
              <a:gd name="connsiteY198" fmla="*/ 1811587 h 3460832"/>
              <a:gd name="connsiteX199" fmla="*/ 2469953 w 3460832"/>
              <a:gd name="connsiteY199" fmla="*/ 1847566 h 3460832"/>
              <a:gd name="connsiteX200" fmla="*/ 2464128 w 3460832"/>
              <a:gd name="connsiteY200" fmla="*/ 1885503 h 3460832"/>
              <a:gd name="connsiteX201" fmla="*/ 2419338 w 3460832"/>
              <a:gd name="connsiteY201" fmla="*/ 2028489 h 3460832"/>
              <a:gd name="connsiteX202" fmla="*/ 2419338 w 3460832"/>
              <a:gd name="connsiteY202" fmla="*/ 2028489 h 3460832"/>
              <a:gd name="connsiteX203" fmla="*/ 1438801 w 3460832"/>
              <a:gd name="connsiteY203" fmla="*/ 2423180 h 3460832"/>
              <a:gd name="connsiteX204" fmla="*/ 1438801 w 3460832"/>
              <a:gd name="connsiteY204" fmla="*/ 2423180 h 3460832"/>
              <a:gd name="connsiteX205" fmla="*/ 1044158 w 3460832"/>
              <a:gd name="connsiteY205" fmla="*/ 2028489 h 3460832"/>
              <a:gd name="connsiteX206" fmla="*/ 1044158 w 3460832"/>
              <a:gd name="connsiteY206" fmla="*/ 2028489 h 3460832"/>
              <a:gd name="connsiteX207" fmla="*/ 999368 w 3460832"/>
              <a:gd name="connsiteY207" fmla="*/ 1885503 h 3460832"/>
              <a:gd name="connsiteX208" fmla="*/ 993543 w 3460832"/>
              <a:gd name="connsiteY208" fmla="*/ 1847566 h 3460832"/>
              <a:gd name="connsiteX209" fmla="*/ 988061 w 3460832"/>
              <a:gd name="connsiteY209" fmla="*/ 1811538 h 3460832"/>
              <a:gd name="connsiteX210" fmla="*/ 984193 w 3460832"/>
              <a:gd name="connsiteY210" fmla="*/ 1735566 h 3460832"/>
              <a:gd name="connsiteX211" fmla="*/ 988061 w 3460832"/>
              <a:gd name="connsiteY211" fmla="*/ 1659594 h 3460832"/>
              <a:gd name="connsiteX212" fmla="*/ 993837 w 3460832"/>
              <a:gd name="connsiteY212" fmla="*/ 1621804 h 3460832"/>
              <a:gd name="connsiteX213" fmla="*/ 999319 w 3460832"/>
              <a:gd name="connsiteY213" fmla="*/ 1585580 h 3460832"/>
              <a:gd name="connsiteX214" fmla="*/ 1044109 w 3460832"/>
              <a:gd name="connsiteY214" fmla="*/ 1442643 h 3460832"/>
              <a:gd name="connsiteX215" fmla="*/ 1044109 w 3460832"/>
              <a:gd name="connsiteY215" fmla="*/ 1442644 h 3460832"/>
              <a:gd name="connsiteX216" fmla="*/ 2024638 w 3460832"/>
              <a:gd name="connsiteY216" fmla="*/ 1047650 h 3460832"/>
              <a:gd name="connsiteX217" fmla="*/ 2419631 w 3460832"/>
              <a:gd name="connsiteY217" fmla="*/ 1442644 h 3460832"/>
              <a:gd name="connsiteX218" fmla="*/ 2419631 w 3460832"/>
              <a:gd name="connsiteY218" fmla="*/ 1442644 h 3460832"/>
              <a:gd name="connsiteX219" fmla="*/ 2464470 w 3460832"/>
              <a:gd name="connsiteY219" fmla="*/ 1585580 h 3460832"/>
              <a:gd name="connsiteX220" fmla="*/ 2470149 w 3460832"/>
              <a:gd name="connsiteY220" fmla="*/ 1622930 h 3460832"/>
              <a:gd name="connsiteX221" fmla="*/ 2475680 w 3460832"/>
              <a:gd name="connsiteY221" fmla="*/ 1659545 h 3460832"/>
              <a:gd name="connsiteX222" fmla="*/ 2475680 w 3460832"/>
              <a:gd name="connsiteY222" fmla="*/ 1811293 h 3460832"/>
              <a:gd name="connsiteX223" fmla="*/ 1232913 w 3460832"/>
              <a:gd name="connsiteY223" fmla="*/ 389513 h 3460832"/>
              <a:gd name="connsiteX224" fmla="*/ 1353039 w 3460832"/>
              <a:gd name="connsiteY224" fmla="*/ 964393 h 3460832"/>
              <a:gd name="connsiteX225" fmla="*/ 960305 w 3460832"/>
              <a:gd name="connsiteY225" fmla="*/ 1356930 h 3460832"/>
              <a:gd name="connsiteX226" fmla="*/ 385621 w 3460832"/>
              <a:gd name="connsiteY226" fmla="*/ 1236805 h 3460832"/>
              <a:gd name="connsiteX227" fmla="*/ 1232913 w 3460832"/>
              <a:gd name="connsiteY227" fmla="*/ 389513 h 3460832"/>
              <a:gd name="connsiteX228" fmla="*/ 898187 w 3460832"/>
              <a:gd name="connsiteY228" fmla="*/ 1526448 h 3460832"/>
              <a:gd name="connsiteX229" fmla="*/ 896571 w 3460832"/>
              <a:gd name="connsiteY229" fmla="*/ 1533448 h 3460832"/>
              <a:gd name="connsiteX230" fmla="*/ 884970 w 3460832"/>
              <a:gd name="connsiteY230" fmla="*/ 1589937 h 3460832"/>
              <a:gd name="connsiteX231" fmla="*/ 883257 w 3460832"/>
              <a:gd name="connsiteY231" fmla="*/ 1599727 h 3460832"/>
              <a:gd name="connsiteX232" fmla="*/ 875963 w 3460832"/>
              <a:gd name="connsiteY232" fmla="*/ 1659594 h 3460832"/>
              <a:gd name="connsiteX233" fmla="*/ 874886 w 3460832"/>
              <a:gd name="connsiteY233" fmla="*/ 1673349 h 3460832"/>
              <a:gd name="connsiteX234" fmla="*/ 872389 w 3460832"/>
              <a:gd name="connsiteY234" fmla="*/ 1735664 h 3460832"/>
              <a:gd name="connsiteX235" fmla="*/ 874886 w 3460832"/>
              <a:gd name="connsiteY235" fmla="*/ 1797930 h 3460832"/>
              <a:gd name="connsiteX236" fmla="*/ 875963 w 3460832"/>
              <a:gd name="connsiteY236" fmla="*/ 1811734 h 3460832"/>
              <a:gd name="connsiteX237" fmla="*/ 883257 w 3460832"/>
              <a:gd name="connsiteY237" fmla="*/ 1871503 h 3460832"/>
              <a:gd name="connsiteX238" fmla="*/ 885019 w 3460832"/>
              <a:gd name="connsiteY238" fmla="*/ 1881293 h 3460832"/>
              <a:gd name="connsiteX239" fmla="*/ 896522 w 3460832"/>
              <a:gd name="connsiteY239" fmla="*/ 1937097 h 3460832"/>
              <a:gd name="connsiteX240" fmla="*/ 898236 w 3460832"/>
              <a:gd name="connsiteY240" fmla="*/ 1944734 h 3460832"/>
              <a:gd name="connsiteX241" fmla="*/ 915956 w 3460832"/>
              <a:gd name="connsiteY241" fmla="*/ 2005237 h 3460832"/>
              <a:gd name="connsiteX242" fmla="*/ 917131 w 3460832"/>
              <a:gd name="connsiteY242" fmla="*/ 2009202 h 3460832"/>
              <a:gd name="connsiteX243" fmla="*/ 351062 w 3460832"/>
              <a:gd name="connsiteY243" fmla="*/ 2127468 h 3460832"/>
              <a:gd name="connsiteX244" fmla="*/ 347978 w 3460832"/>
              <a:gd name="connsiteY244" fmla="*/ 2116551 h 3460832"/>
              <a:gd name="connsiteX245" fmla="*/ 328397 w 3460832"/>
              <a:gd name="connsiteY245" fmla="*/ 2037202 h 3460832"/>
              <a:gd name="connsiteX246" fmla="*/ 326635 w 3460832"/>
              <a:gd name="connsiteY246" fmla="*/ 2029663 h 3460832"/>
              <a:gd name="connsiteX247" fmla="*/ 311118 w 3460832"/>
              <a:gd name="connsiteY247" fmla="*/ 1940475 h 3460832"/>
              <a:gd name="connsiteX248" fmla="*/ 308523 w 3460832"/>
              <a:gd name="connsiteY248" fmla="*/ 1919915 h 3460832"/>
              <a:gd name="connsiteX249" fmla="*/ 301230 w 3460832"/>
              <a:gd name="connsiteY249" fmla="*/ 1849671 h 3460832"/>
              <a:gd name="connsiteX250" fmla="*/ 299370 w 3460832"/>
              <a:gd name="connsiteY250" fmla="*/ 1825195 h 3460832"/>
              <a:gd name="connsiteX251" fmla="*/ 296286 w 3460832"/>
              <a:gd name="connsiteY251" fmla="*/ 1735468 h 3460832"/>
              <a:gd name="connsiteX252" fmla="*/ 299370 w 3460832"/>
              <a:gd name="connsiteY252" fmla="*/ 1645692 h 3460832"/>
              <a:gd name="connsiteX253" fmla="*/ 301230 w 3460832"/>
              <a:gd name="connsiteY253" fmla="*/ 1621217 h 3460832"/>
              <a:gd name="connsiteX254" fmla="*/ 308523 w 3460832"/>
              <a:gd name="connsiteY254" fmla="*/ 1550972 h 3460832"/>
              <a:gd name="connsiteX255" fmla="*/ 311167 w 3460832"/>
              <a:gd name="connsiteY255" fmla="*/ 1530364 h 3460832"/>
              <a:gd name="connsiteX256" fmla="*/ 326684 w 3460832"/>
              <a:gd name="connsiteY256" fmla="*/ 1441273 h 3460832"/>
              <a:gd name="connsiteX257" fmla="*/ 328397 w 3460832"/>
              <a:gd name="connsiteY257" fmla="*/ 1433784 h 3460832"/>
              <a:gd name="connsiteX258" fmla="*/ 347978 w 3460832"/>
              <a:gd name="connsiteY258" fmla="*/ 1354336 h 3460832"/>
              <a:gd name="connsiteX259" fmla="*/ 351111 w 3460832"/>
              <a:gd name="connsiteY259" fmla="*/ 1343469 h 3460832"/>
              <a:gd name="connsiteX260" fmla="*/ 917229 w 3460832"/>
              <a:gd name="connsiteY260" fmla="*/ 1461979 h 3460832"/>
              <a:gd name="connsiteX261" fmla="*/ 916152 w 3460832"/>
              <a:gd name="connsiteY261" fmla="*/ 1465602 h 3460832"/>
              <a:gd name="connsiteX262" fmla="*/ 898187 w 3460832"/>
              <a:gd name="connsiteY262" fmla="*/ 1526448 h 3460832"/>
              <a:gd name="connsiteX263" fmla="*/ 2230387 w 3460832"/>
              <a:gd name="connsiteY263" fmla="*/ 3081571 h 3460832"/>
              <a:gd name="connsiteX264" fmla="*/ 2110310 w 3460832"/>
              <a:gd name="connsiteY264" fmla="*/ 2506740 h 3460832"/>
              <a:gd name="connsiteX265" fmla="*/ 2502848 w 3460832"/>
              <a:gd name="connsiteY265" fmla="*/ 2114153 h 3460832"/>
              <a:gd name="connsiteX266" fmla="*/ 3077679 w 3460832"/>
              <a:gd name="connsiteY266" fmla="*/ 2234327 h 3460832"/>
              <a:gd name="connsiteX267" fmla="*/ 2230387 w 3460832"/>
              <a:gd name="connsiteY267" fmla="*/ 3081571 h 3460832"/>
              <a:gd name="connsiteX268" fmla="*/ 2944043 w 3460832"/>
              <a:gd name="connsiteY268" fmla="*/ 281576 h 3460832"/>
              <a:gd name="connsiteX269" fmla="*/ 3181847 w 3460832"/>
              <a:gd name="connsiteY269" fmla="*/ 519771 h 3460832"/>
              <a:gd name="connsiteX270" fmla="*/ 3216406 w 3460832"/>
              <a:gd name="connsiteY270" fmla="*/ 1300882 h 3460832"/>
              <a:gd name="connsiteX271" fmla="*/ 3214399 w 3460832"/>
              <a:gd name="connsiteY271" fmla="*/ 1294322 h 3460832"/>
              <a:gd name="connsiteX272" fmla="*/ 3206665 w 3460832"/>
              <a:gd name="connsiteY272" fmla="*/ 1268623 h 3460832"/>
              <a:gd name="connsiteX273" fmla="*/ 3204560 w 3460832"/>
              <a:gd name="connsiteY273" fmla="*/ 1261574 h 3460832"/>
              <a:gd name="connsiteX274" fmla="*/ 3203826 w 3460832"/>
              <a:gd name="connsiteY274" fmla="*/ 1260252 h 3460832"/>
              <a:gd name="connsiteX275" fmla="*/ 2207135 w 3460832"/>
              <a:gd name="connsiteY275" fmla="*/ 263513 h 3460832"/>
              <a:gd name="connsiteX276" fmla="*/ 2205814 w 3460832"/>
              <a:gd name="connsiteY276" fmla="*/ 262730 h 3460832"/>
              <a:gd name="connsiteX277" fmla="*/ 2198912 w 3460832"/>
              <a:gd name="connsiteY277" fmla="*/ 260674 h 3460832"/>
              <a:gd name="connsiteX278" fmla="*/ 2171793 w 3460832"/>
              <a:gd name="connsiteY278" fmla="*/ 252548 h 3460832"/>
              <a:gd name="connsiteX279" fmla="*/ 2160191 w 3460832"/>
              <a:gd name="connsiteY279" fmla="*/ 249072 h 3460832"/>
              <a:gd name="connsiteX280" fmla="*/ 2944043 w 3460832"/>
              <a:gd name="connsiteY280" fmla="*/ 281527 h 3460832"/>
              <a:gd name="connsiteX281" fmla="*/ 111643 w 3460832"/>
              <a:gd name="connsiteY281" fmla="*/ 929246 h 3460832"/>
              <a:gd name="connsiteX282" fmla="*/ 281356 w 3460832"/>
              <a:gd name="connsiteY282" fmla="*/ 519673 h 3460832"/>
              <a:gd name="connsiteX283" fmla="*/ 519747 w 3460832"/>
              <a:gd name="connsiteY283" fmla="*/ 281429 h 3460832"/>
              <a:gd name="connsiteX284" fmla="*/ 1302962 w 3460832"/>
              <a:gd name="connsiteY284" fmla="*/ 249072 h 3460832"/>
              <a:gd name="connsiteX285" fmla="*/ 1291214 w 3460832"/>
              <a:gd name="connsiteY285" fmla="*/ 252597 h 3460832"/>
              <a:gd name="connsiteX286" fmla="*/ 1264634 w 3460832"/>
              <a:gd name="connsiteY286" fmla="*/ 260576 h 3460832"/>
              <a:gd name="connsiteX287" fmla="*/ 1257536 w 3460832"/>
              <a:gd name="connsiteY287" fmla="*/ 262730 h 3460832"/>
              <a:gd name="connsiteX288" fmla="*/ 1256116 w 3460832"/>
              <a:gd name="connsiteY288" fmla="*/ 263464 h 3460832"/>
              <a:gd name="connsiteX289" fmla="*/ 259572 w 3460832"/>
              <a:gd name="connsiteY289" fmla="*/ 1259910 h 3460832"/>
              <a:gd name="connsiteX290" fmla="*/ 258789 w 3460832"/>
              <a:gd name="connsiteY290" fmla="*/ 1261378 h 3460832"/>
              <a:gd name="connsiteX291" fmla="*/ 256489 w 3460832"/>
              <a:gd name="connsiteY291" fmla="*/ 1268966 h 3460832"/>
              <a:gd name="connsiteX292" fmla="*/ 249244 w 3460832"/>
              <a:gd name="connsiteY292" fmla="*/ 1293147 h 3460832"/>
              <a:gd name="connsiteX293" fmla="*/ 246943 w 3460832"/>
              <a:gd name="connsiteY293" fmla="*/ 1300882 h 3460832"/>
              <a:gd name="connsiteX294" fmla="*/ 111643 w 3460832"/>
              <a:gd name="connsiteY294" fmla="*/ 929246 h 3460832"/>
              <a:gd name="connsiteX295" fmla="*/ 519747 w 3460832"/>
              <a:gd name="connsiteY295" fmla="*/ 3181871 h 3460832"/>
              <a:gd name="connsiteX296" fmla="*/ 281356 w 3460832"/>
              <a:gd name="connsiteY296" fmla="*/ 2944165 h 3460832"/>
              <a:gd name="connsiteX297" fmla="*/ 245181 w 3460832"/>
              <a:gd name="connsiteY297" fmla="*/ 2164474 h 3460832"/>
              <a:gd name="connsiteX298" fmla="*/ 249293 w 3460832"/>
              <a:gd name="connsiteY298" fmla="*/ 2178132 h 3460832"/>
              <a:gd name="connsiteX299" fmla="*/ 256489 w 3460832"/>
              <a:gd name="connsiteY299" fmla="*/ 2202167 h 3460832"/>
              <a:gd name="connsiteX300" fmla="*/ 258789 w 3460832"/>
              <a:gd name="connsiteY300" fmla="*/ 2209803 h 3460832"/>
              <a:gd name="connsiteX301" fmla="*/ 259670 w 3460832"/>
              <a:gd name="connsiteY301" fmla="*/ 2211516 h 3460832"/>
              <a:gd name="connsiteX302" fmla="*/ 1256018 w 3460832"/>
              <a:gd name="connsiteY302" fmla="*/ 3207668 h 3460832"/>
              <a:gd name="connsiteX303" fmla="*/ 1257487 w 3460832"/>
              <a:gd name="connsiteY303" fmla="*/ 3208451 h 3460832"/>
              <a:gd name="connsiteX304" fmla="*/ 1265221 w 3460832"/>
              <a:gd name="connsiteY304" fmla="*/ 3210801 h 3460832"/>
              <a:gd name="connsiteX305" fmla="*/ 1289011 w 3460832"/>
              <a:gd name="connsiteY305" fmla="*/ 3217948 h 3460832"/>
              <a:gd name="connsiteX306" fmla="*/ 1296549 w 3460832"/>
              <a:gd name="connsiteY306" fmla="*/ 3220200 h 3460832"/>
              <a:gd name="connsiteX307" fmla="*/ 519747 w 3460832"/>
              <a:gd name="connsiteY307" fmla="*/ 3181871 h 3460832"/>
              <a:gd name="connsiteX308" fmla="*/ 3351511 w 3460832"/>
              <a:gd name="connsiteY308" fmla="*/ 2534397 h 3460832"/>
              <a:gd name="connsiteX309" fmla="*/ 3181798 w 3460832"/>
              <a:gd name="connsiteY309" fmla="*/ 2944165 h 3460832"/>
              <a:gd name="connsiteX310" fmla="*/ 2944043 w 3460832"/>
              <a:gd name="connsiteY310" fmla="*/ 3181920 h 3460832"/>
              <a:gd name="connsiteX311" fmla="*/ 2166653 w 3460832"/>
              <a:gd name="connsiteY311" fmla="*/ 3220151 h 3460832"/>
              <a:gd name="connsiteX312" fmla="*/ 2173848 w 3460832"/>
              <a:gd name="connsiteY312" fmla="*/ 3217997 h 3460832"/>
              <a:gd name="connsiteX313" fmla="*/ 2198324 w 3460832"/>
              <a:gd name="connsiteY313" fmla="*/ 3210605 h 3460832"/>
              <a:gd name="connsiteX314" fmla="*/ 2205765 w 3460832"/>
              <a:gd name="connsiteY314" fmla="*/ 3208402 h 3460832"/>
              <a:gd name="connsiteX315" fmla="*/ 2207184 w 3460832"/>
              <a:gd name="connsiteY315" fmla="*/ 3207619 h 3460832"/>
              <a:gd name="connsiteX316" fmla="*/ 3203728 w 3460832"/>
              <a:gd name="connsiteY316" fmla="*/ 2211320 h 3460832"/>
              <a:gd name="connsiteX317" fmla="*/ 3204560 w 3460832"/>
              <a:gd name="connsiteY317" fmla="*/ 2209754 h 3460832"/>
              <a:gd name="connsiteX318" fmla="*/ 3206714 w 3460832"/>
              <a:gd name="connsiteY318" fmla="*/ 2202607 h 3460832"/>
              <a:gd name="connsiteX319" fmla="*/ 3214399 w 3460832"/>
              <a:gd name="connsiteY319" fmla="*/ 2176957 h 3460832"/>
              <a:gd name="connsiteX320" fmla="*/ 3218119 w 3460832"/>
              <a:gd name="connsiteY320" fmla="*/ 2164572 h 3460832"/>
              <a:gd name="connsiteX321" fmla="*/ 3351511 w 3460832"/>
              <a:gd name="connsiteY321" fmla="*/ 2534397 h 34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3460832" h="3460832">
                <a:moveTo>
                  <a:pt x="3248469" y="1430063"/>
                </a:moveTo>
                <a:lnTo>
                  <a:pt x="3261000" y="1417776"/>
                </a:lnTo>
                <a:cubicBezTo>
                  <a:pt x="3530822" y="1148053"/>
                  <a:pt x="3530901" y="710665"/>
                  <a:pt x="3261177" y="440844"/>
                </a:cubicBezTo>
                <a:cubicBezTo>
                  <a:pt x="3261118" y="440785"/>
                  <a:pt x="3261059" y="440725"/>
                  <a:pt x="3261000" y="440666"/>
                </a:cubicBezTo>
                <a:lnTo>
                  <a:pt x="3023245" y="202471"/>
                </a:lnTo>
                <a:cubicBezTo>
                  <a:pt x="2753279" y="-67416"/>
                  <a:pt x="2315661" y="-67416"/>
                  <a:pt x="2045695" y="202471"/>
                </a:cubicBezTo>
                <a:lnTo>
                  <a:pt x="2030618" y="217499"/>
                </a:lnTo>
                <a:lnTo>
                  <a:pt x="2024989" y="216520"/>
                </a:lnTo>
                <a:cubicBezTo>
                  <a:pt x="1990723" y="209863"/>
                  <a:pt x="1955625" y="204527"/>
                  <a:pt x="1920380" y="200219"/>
                </a:cubicBezTo>
                <a:lnTo>
                  <a:pt x="1909807" y="198849"/>
                </a:lnTo>
                <a:cubicBezTo>
                  <a:pt x="1893066" y="196940"/>
                  <a:pt x="1876276" y="195373"/>
                  <a:pt x="1859338" y="193954"/>
                </a:cubicBezTo>
                <a:lnTo>
                  <a:pt x="1844262" y="192779"/>
                </a:lnTo>
                <a:cubicBezTo>
                  <a:pt x="1827080" y="191555"/>
                  <a:pt x="1809996" y="190478"/>
                  <a:pt x="1792570" y="189793"/>
                </a:cubicBezTo>
                <a:lnTo>
                  <a:pt x="1789486" y="189793"/>
                </a:lnTo>
                <a:cubicBezTo>
                  <a:pt x="1770297" y="189059"/>
                  <a:pt x="1751157" y="188324"/>
                  <a:pt x="1731821" y="188324"/>
                </a:cubicBezTo>
                <a:cubicBezTo>
                  <a:pt x="1712486" y="188324"/>
                  <a:pt x="1693248" y="189108"/>
                  <a:pt x="1674059" y="189793"/>
                </a:cubicBezTo>
                <a:lnTo>
                  <a:pt x="1671318" y="189793"/>
                </a:lnTo>
                <a:cubicBezTo>
                  <a:pt x="1653891" y="190478"/>
                  <a:pt x="1636563" y="191555"/>
                  <a:pt x="1619283" y="192828"/>
                </a:cubicBezTo>
                <a:lnTo>
                  <a:pt x="1604598" y="193954"/>
                </a:lnTo>
                <a:cubicBezTo>
                  <a:pt x="1587563" y="195324"/>
                  <a:pt x="1570332" y="196891"/>
                  <a:pt x="1553640" y="198849"/>
                </a:cubicBezTo>
                <a:cubicBezTo>
                  <a:pt x="1550507" y="199240"/>
                  <a:pt x="1547374" y="199681"/>
                  <a:pt x="1544241" y="200024"/>
                </a:cubicBezTo>
                <a:cubicBezTo>
                  <a:pt x="1508018" y="204429"/>
                  <a:pt x="1472218" y="210026"/>
                  <a:pt x="1436843" y="216814"/>
                </a:cubicBezTo>
                <a:lnTo>
                  <a:pt x="1432829" y="217499"/>
                </a:lnTo>
                <a:lnTo>
                  <a:pt x="1417752" y="202422"/>
                </a:lnTo>
                <a:cubicBezTo>
                  <a:pt x="1148004" y="-67413"/>
                  <a:pt x="710585" y="-67483"/>
                  <a:pt x="440750" y="202265"/>
                </a:cubicBezTo>
                <a:cubicBezTo>
                  <a:pt x="440698" y="202318"/>
                  <a:pt x="440645" y="202370"/>
                  <a:pt x="440593" y="202422"/>
                </a:cubicBezTo>
                <a:lnTo>
                  <a:pt x="202398" y="440617"/>
                </a:lnTo>
                <a:cubicBezTo>
                  <a:pt x="-67424" y="710379"/>
                  <a:pt x="-67472" y="1147798"/>
                  <a:pt x="202290" y="1417620"/>
                </a:cubicBezTo>
                <a:cubicBezTo>
                  <a:pt x="202326" y="1417656"/>
                  <a:pt x="202362" y="1417692"/>
                  <a:pt x="202398" y="1417727"/>
                </a:cubicBezTo>
                <a:lnTo>
                  <a:pt x="214880" y="1430161"/>
                </a:lnTo>
                <a:cubicBezTo>
                  <a:pt x="214912" y="1430519"/>
                  <a:pt x="214912" y="1430880"/>
                  <a:pt x="214880" y="1431238"/>
                </a:cubicBezTo>
                <a:cubicBezTo>
                  <a:pt x="210524" y="1452972"/>
                  <a:pt x="206559" y="1474706"/>
                  <a:pt x="203181" y="1496588"/>
                </a:cubicBezTo>
                <a:cubicBezTo>
                  <a:pt x="202202" y="1503098"/>
                  <a:pt x="201419" y="1509706"/>
                  <a:pt x="200489" y="1516168"/>
                </a:cubicBezTo>
                <a:cubicBezTo>
                  <a:pt x="198090" y="1533056"/>
                  <a:pt x="195838" y="1549993"/>
                  <a:pt x="194027" y="1566979"/>
                </a:cubicBezTo>
                <a:cubicBezTo>
                  <a:pt x="193146" y="1575399"/>
                  <a:pt x="192363" y="1583867"/>
                  <a:pt x="191580" y="1592336"/>
                </a:cubicBezTo>
                <a:cubicBezTo>
                  <a:pt x="190062" y="1608538"/>
                  <a:pt x="188838" y="1624839"/>
                  <a:pt x="187859" y="1641287"/>
                </a:cubicBezTo>
                <a:cubicBezTo>
                  <a:pt x="187419" y="1648923"/>
                  <a:pt x="186880" y="1656510"/>
                  <a:pt x="186489" y="1664196"/>
                </a:cubicBezTo>
                <a:cubicBezTo>
                  <a:pt x="185412" y="1687937"/>
                  <a:pt x="184677" y="1711727"/>
                  <a:pt x="184677" y="1735566"/>
                </a:cubicBezTo>
                <a:cubicBezTo>
                  <a:pt x="184677" y="1759405"/>
                  <a:pt x="185412" y="1783195"/>
                  <a:pt x="186489" y="1806986"/>
                </a:cubicBezTo>
                <a:cubicBezTo>
                  <a:pt x="186831" y="1814622"/>
                  <a:pt x="187370" y="1822258"/>
                  <a:pt x="187859" y="1829895"/>
                </a:cubicBezTo>
                <a:cubicBezTo>
                  <a:pt x="188838" y="1846211"/>
                  <a:pt x="190078" y="1862529"/>
                  <a:pt x="191580" y="1878845"/>
                </a:cubicBezTo>
                <a:cubicBezTo>
                  <a:pt x="192363" y="1887363"/>
                  <a:pt x="193146" y="1895783"/>
                  <a:pt x="194027" y="1904251"/>
                </a:cubicBezTo>
                <a:cubicBezTo>
                  <a:pt x="195838" y="1921188"/>
                  <a:pt x="198041" y="1938125"/>
                  <a:pt x="200489" y="1954964"/>
                </a:cubicBezTo>
                <a:cubicBezTo>
                  <a:pt x="201419" y="1961573"/>
                  <a:pt x="202153" y="1968181"/>
                  <a:pt x="203181" y="1974545"/>
                </a:cubicBezTo>
                <a:cubicBezTo>
                  <a:pt x="206444" y="1994549"/>
                  <a:pt x="209969" y="2014538"/>
                  <a:pt x="213754" y="2034509"/>
                </a:cubicBezTo>
                <a:lnTo>
                  <a:pt x="202545" y="2045670"/>
                </a:lnTo>
                <a:cubicBezTo>
                  <a:pt x="-67327" y="2315682"/>
                  <a:pt x="-67327" y="2753308"/>
                  <a:pt x="202545" y="3023319"/>
                </a:cubicBezTo>
                <a:lnTo>
                  <a:pt x="440691" y="3260976"/>
                </a:lnTo>
                <a:cubicBezTo>
                  <a:pt x="710338" y="3530797"/>
                  <a:pt x="1147664" y="3530939"/>
                  <a:pt x="1417485" y="3261291"/>
                </a:cubicBezTo>
                <a:cubicBezTo>
                  <a:pt x="1417591" y="3261186"/>
                  <a:pt x="1417696" y="3261081"/>
                  <a:pt x="1417801" y="3260976"/>
                </a:cubicBezTo>
                <a:lnTo>
                  <a:pt x="1426367" y="3252458"/>
                </a:lnTo>
                <a:lnTo>
                  <a:pt x="1427591" y="3252458"/>
                </a:lnTo>
                <a:cubicBezTo>
                  <a:pt x="1449325" y="3256815"/>
                  <a:pt x="1471060" y="3260780"/>
                  <a:pt x="1492990" y="3264158"/>
                </a:cubicBezTo>
                <a:cubicBezTo>
                  <a:pt x="1499451" y="3265137"/>
                  <a:pt x="1506060" y="3265920"/>
                  <a:pt x="1512570" y="3266850"/>
                </a:cubicBezTo>
                <a:cubicBezTo>
                  <a:pt x="1529507" y="3269249"/>
                  <a:pt x="1546444" y="3271745"/>
                  <a:pt x="1563430" y="3273311"/>
                </a:cubicBezTo>
                <a:cubicBezTo>
                  <a:pt x="1571850" y="3274192"/>
                  <a:pt x="1580318" y="3274976"/>
                  <a:pt x="1588738" y="3275759"/>
                </a:cubicBezTo>
                <a:cubicBezTo>
                  <a:pt x="1605055" y="3277325"/>
                  <a:pt x="1621372" y="3278566"/>
                  <a:pt x="1637689" y="3279479"/>
                </a:cubicBezTo>
                <a:cubicBezTo>
                  <a:pt x="1645325" y="3279969"/>
                  <a:pt x="1652912" y="3280458"/>
                  <a:pt x="1660598" y="3280850"/>
                </a:cubicBezTo>
                <a:cubicBezTo>
                  <a:pt x="1684339" y="3281927"/>
                  <a:pt x="1708080" y="3282661"/>
                  <a:pt x="1731968" y="3282661"/>
                </a:cubicBezTo>
                <a:cubicBezTo>
                  <a:pt x="1755856" y="3282661"/>
                  <a:pt x="1779597" y="3281927"/>
                  <a:pt x="1803339" y="3280850"/>
                </a:cubicBezTo>
                <a:cubicBezTo>
                  <a:pt x="1811024" y="3280507"/>
                  <a:pt x="1818660" y="3279969"/>
                  <a:pt x="1826297" y="3279479"/>
                </a:cubicBezTo>
                <a:cubicBezTo>
                  <a:pt x="1842597" y="3278500"/>
                  <a:pt x="1858751" y="3277276"/>
                  <a:pt x="1874954" y="3275759"/>
                </a:cubicBezTo>
                <a:cubicBezTo>
                  <a:pt x="1883472" y="3274976"/>
                  <a:pt x="1891940" y="3274192"/>
                  <a:pt x="1900408" y="3273262"/>
                </a:cubicBezTo>
                <a:cubicBezTo>
                  <a:pt x="1917297" y="3271451"/>
                  <a:pt x="1934136" y="3269249"/>
                  <a:pt x="1950975" y="3266850"/>
                </a:cubicBezTo>
                <a:cubicBezTo>
                  <a:pt x="1957583" y="3265920"/>
                  <a:pt x="1964289" y="3265137"/>
                  <a:pt x="1970849" y="3264109"/>
                </a:cubicBezTo>
                <a:cubicBezTo>
                  <a:pt x="1992632" y="3260731"/>
                  <a:pt x="2014415" y="3256766"/>
                  <a:pt x="2036052" y="3252458"/>
                </a:cubicBezTo>
                <a:lnTo>
                  <a:pt x="2037226" y="3252458"/>
                </a:lnTo>
                <a:lnTo>
                  <a:pt x="2045744" y="3260976"/>
                </a:lnTo>
                <a:cubicBezTo>
                  <a:pt x="2315688" y="3530917"/>
                  <a:pt x="2753350" y="3530917"/>
                  <a:pt x="3023294" y="3260976"/>
                </a:cubicBezTo>
                <a:lnTo>
                  <a:pt x="3261000" y="3023172"/>
                </a:lnTo>
                <a:cubicBezTo>
                  <a:pt x="3530887" y="2753206"/>
                  <a:pt x="3530887" y="2315588"/>
                  <a:pt x="3261000" y="2045621"/>
                </a:cubicBezTo>
                <a:lnTo>
                  <a:pt x="3249986" y="2034607"/>
                </a:lnTo>
                <a:cubicBezTo>
                  <a:pt x="3253902" y="2014701"/>
                  <a:pt x="3257427" y="1994712"/>
                  <a:pt x="3260560" y="1974643"/>
                </a:cubicBezTo>
                <a:cubicBezTo>
                  <a:pt x="3261588" y="1967789"/>
                  <a:pt x="3262371" y="1960887"/>
                  <a:pt x="3263399" y="1954034"/>
                </a:cubicBezTo>
                <a:cubicBezTo>
                  <a:pt x="3265748" y="1937440"/>
                  <a:pt x="3267951" y="1920846"/>
                  <a:pt x="3269714" y="1904153"/>
                </a:cubicBezTo>
                <a:cubicBezTo>
                  <a:pt x="3270643" y="1895636"/>
                  <a:pt x="3271427" y="1887069"/>
                  <a:pt x="3272210" y="1878503"/>
                </a:cubicBezTo>
                <a:cubicBezTo>
                  <a:pt x="3273711" y="1862349"/>
                  <a:pt x="3274951" y="1846163"/>
                  <a:pt x="3275930" y="1829944"/>
                </a:cubicBezTo>
                <a:cubicBezTo>
                  <a:pt x="3276371" y="1822258"/>
                  <a:pt x="3276909" y="1814622"/>
                  <a:pt x="3277301" y="1806937"/>
                </a:cubicBezTo>
                <a:cubicBezTo>
                  <a:pt x="3278378" y="1783195"/>
                  <a:pt x="3279063" y="1759405"/>
                  <a:pt x="3279063" y="1735566"/>
                </a:cubicBezTo>
                <a:cubicBezTo>
                  <a:pt x="3279063" y="1711727"/>
                  <a:pt x="3278329" y="1687937"/>
                  <a:pt x="3277252" y="1664196"/>
                </a:cubicBezTo>
                <a:cubicBezTo>
                  <a:pt x="3276909" y="1656510"/>
                  <a:pt x="3276371" y="1648923"/>
                  <a:pt x="3275930" y="1641287"/>
                </a:cubicBezTo>
                <a:cubicBezTo>
                  <a:pt x="3274951" y="1624986"/>
                  <a:pt x="3273679" y="1608783"/>
                  <a:pt x="3272161" y="1592336"/>
                </a:cubicBezTo>
                <a:cubicBezTo>
                  <a:pt x="3271427" y="1583818"/>
                  <a:pt x="3270643" y="1575301"/>
                  <a:pt x="3269714" y="1566783"/>
                </a:cubicBezTo>
                <a:cubicBezTo>
                  <a:pt x="3267854" y="1549993"/>
                  <a:pt x="3265651" y="1533301"/>
                  <a:pt x="3263301" y="1516560"/>
                </a:cubicBezTo>
                <a:cubicBezTo>
                  <a:pt x="3262322" y="1509804"/>
                  <a:pt x="3261588" y="1503000"/>
                  <a:pt x="3260511" y="1496294"/>
                </a:cubicBezTo>
                <a:cubicBezTo>
                  <a:pt x="3257084" y="1474560"/>
                  <a:pt x="3253201" y="1452907"/>
                  <a:pt x="3248861" y="1431336"/>
                </a:cubicBezTo>
                <a:cubicBezTo>
                  <a:pt x="3248616" y="1431091"/>
                  <a:pt x="3248567" y="1430553"/>
                  <a:pt x="3248469" y="1430063"/>
                </a:cubicBezTo>
                <a:close/>
                <a:moveTo>
                  <a:pt x="2112807" y="3119263"/>
                </a:moveTo>
                <a:cubicBezTo>
                  <a:pt x="2085198" y="3126899"/>
                  <a:pt x="2057443" y="3133948"/>
                  <a:pt x="2029590" y="3139822"/>
                </a:cubicBezTo>
                <a:cubicBezTo>
                  <a:pt x="2028611" y="3139822"/>
                  <a:pt x="2027632" y="3140263"/>
                  <a:pt x="2026604" y="3140458"/>
                </a:cubicBezTo>
                <a:cubicBezTo>
                  <a:pt x="1995765" y="3146920"/>
                  <a:pt x="1964681" y="3152207"/>
                  <a:pt x="1933597" y="3156612"/>
                </a:cubicBezTo>
                <a:lnTo>
                  <a:pt x="1922094" y="3158130"/>
                </a:lnTo>
                <a:cubicBezTo>
                  <a:pt x="1894290" y="3161817"/>
                  <a:pt x="1866404" y="3164689"/>
                  <a:pt x="1838437" y="3166745"/>
                </a:cubicBezTo>
                <a:lnTo>
                  <a:pt x="1826150" y="3167675"/>
                </a:lnTo>
                <a:cubicBezTo>
                  <a:pt x="1763346" y="3171738"/>
                  <a:pt x="1700346" y="3171738"/>
                  <a:pt x="1637542" y="3167675"/>
                </a:cubicBezTo>
                <a:lnTo>
                  <a:pt x="1624962" y="3166696"/>
                </a:lnTo>
                <a:cubicBezTo>
                  <a:pt x="1597157" y="3164640"/>
                  <a:pt x="1569418" y="3161785"/>
                  <a:pt x="1541745" y="3158130"/>
                </a:cubicBezTo>
                <a:lnTo>
                  <a:pt x="1529850" y="3156612"/>
                </a:lnTo>
                <a:cubicBezTo>
                  <a:pt x="1498766" y="3152207"/>
                  <a:pt x="1467780" y="3146822"/>
                  <a:pt x="1436843" y="3140507"/>
                </a:cubicBezTo>
                <a:cubicBezTo>
                  <a:pt x="1435570" y="3140263"/>
                  <a:pt x="1434346" y="3139920"/>
                  <a:pt x="1433123" y="3139626"/>
                </a:cubicBezTo>
                <a:cubicBezTo>
                  <a:pt x="1405416" y="3133801"/>
                  <a:pt x="1377906" y="3126899"/>
                  <a:pt x="1350591" y="3119361"/>
                </a:cubicBezTo>
                <a:cubicBezTo>
                  <a:pt x="1346969" y="3118382"/>
                  <a:pt x="1343396" y="3117305"/>
                  <a:pt x="1339724" y="3116277"/>
                </a:cubicBezTo>
                <a:lnTo>
                  <a:pt x="1458039" y="2550159"/>
                </a:lnTo>
                <a:cubicBezTo>
                  <a:pt x="1459311" y="2550648"/>
                  <a:pt x="1460682" y="2550942"/>
                  <a:pt x="1461955" y="2551334"/>
                </a:cubicBezTo>
                <a:cubicBezTo>
                  <a:pt x="1482155" y="2558024"/>
                  <a:pt x="1502666" y="2564012"/>
                  <a:pt x="1523486" y="2569299"/>
                </a:cubicBezTo>
                <a:lnTo>
                  <a:pt x="1527843" y="2570278"/>
                </a:lnTo>
                <a:cubicBezTo>
                  <a:pt x="1548859" y="2575401"/>
                  <a:pt x="1570071" y="2579758"/>
                  <a:pt x="1591479" y="2583348"/>
                </a:cubicBezTo>
                <a:lnTo>
                  <a:pt x="1593388" y="2583690"/>
                </a:lnTo>
                <a:cubicBezTo>
                  <a:pt x="1615122" y="2587215"/>
                  <a:pt x="1637101" y="2589809"/>
                  <a:pt x="1659276" y="2591669"/>
                </a:cubicBezTo>
                <a:lnTo>
                  <a:pt x="1665150" y="2592110"/>
                </a:lnTo>
                <a:cubicBezTo>
                  <a:pt x="1687031" y="2593774"/>
                  <a:pt x="1709206" y="2594900"/>
                  <a:pt x="1731381" y="2594900"/>
                </a:cubicBezTo>
                <a:cubicBezTo>
                  <a:pt x="1753556" y="2594900"/>
                  <a:pt x="1775681" y="2593774"/>
                  <a:pt x="1797562" y="2592110"/>
                </a:cubicBezTo>
                <a:lnTo>
                  <a:pt x="1803681" y="2591620"/>
                </a:lnTo>
                <a:cubicBezTo>
                  <a:pt x="1825807" y="2589809"/>
                  <a:pt x="1847737" y="2587215"/>
                  <a:pt x="1869227" y="2583690"/>
                </a:cubicBezTo>
                <a:lnTo>
                  <a:pt x="1871723" y="2583250"/>
                </a:lnTo>
                <a:cubicBezTo>
                  <a:pt x="1893066" y="2579725"/>
                  <a:pt x="1914164" y="2575369"/>
                  <a:pt x="1934968" y="2570327"/>
                </a:cubicBezTo>
                <a:cubicBezTo>
                  <a:pt x="1936485" y="2569935"/>
                  <a:pt x="1938003" y="2569641"/>
                  <a:pt x="1939569" y="2569299"/>
                </a:cubicBezTo>
                <a:cubicBezTo>
                  <a:pt x="1960422" y="2564061"/>
                  <a:pt x="1980933" y="2557991"/>
                  <a:pt x="2001150" y="2551285"/>
                </a:cubicBezTo>
                <a:cubicBezTo>
                  <a:pt x="2002422" y="2550893"/>
                  <a:pt x="2003695" y="2550599"/>
                  <a:pt x="2004968" y="2550159"/>
                </a:cubicBezTo>
                <a:lnTo>
                  <a:pt x="2123380" y="3116277"/>
                </a:lnTo>
                <a:close/>
                <a:moveTo>
                  <a:pt x="385621" y="2234327"/>
                </a:moveTo>
                <a:lnTo>
                  <a:pt x="960305" y="2114202"/>
                </a:lnTo>
                <a:cubicBezTo>
                  <a:pt x="1044471" y="2284620"/>
                  <a:pt x="1182425" y="2422573"/>
                  <a:pt x="1352843" y="2506740"/>
                </a:cubicBezTo>
                <a:lnTo>
                  <a:pt x="1232913" y="3081571"/>
                </a:lnTo>
                <a:cubicBezTo>
                  <a:pt x="841041" y="2935298"/>
                  <a:pt x="531916" y="2626191"/>
                  <a:pt x="385621" y="2234327"/>
                </a:cubicBezTo>
                <a:close/>
                <a:moveTo>
                  <a:pt x="1349955" y="351918"/>
                </a:moveTo>
                <a:cubicBezTo>
                  <a:pt x="1378102" y="344184"/>
                  <a:pt x="1406444" y="337233"/>
                  <a:pt x="1434983" y="330967"/>
                </a:cubicBezTo>
                <a:cubicBezTo>
                  <a:pt x="1435417" y="330922"/>
                  <a:pt x="1435845" y="330823"/>
                  <a:pt x="1436256" y="330674"/>
                </a:cubicBezTo>
                <a:cubicBezTo>
                  <a:pt x="1467388" y="324212"/>
                  <a:pt x="1498766" y="318828"/>
                  <a:pt x="1530192" y="314422"/>
                </a:cubicBezTo>
                <a:cubicBezTo>
                  <a:pt x="1533619" y="313932"/>
                  <a:pt x="1537094" y="313541"/>
                  <a:pt x="1540521" y="313100"/>
                </a:cubicBezTo>
                <a:cubicBezTo>
                  <a:pt x="1568815" y="309347"/>
                  <a:pt x="1597223" y="306427"/>
                  <a:pt x="1625745" y="304338"/>
                </a:cubicBezTo>
                <a:lnTo>
                  <a:pt x="1636808" y="303506"/>
                </a:lnTo>
                <a:cubicBezTo>
                  <a:pt x="1699888" y="299394"/>
                  <a:pt x="1763168" y="299394"/>
                  <a:pt x="1826248" y="303506"/>
                </a:cubicBezTo>
                <a:lnTo>
                  <a:pt x="1837849" y="304338"/>
                </a:lnTo>
                <a:cubicBezTo>
                  <a:pt x="1866045" y="306459"/>
                  <a:pt x="1894159" y="309364"/>
                  <a:pt x="1922192" y="313051"/>
                </a:cubicBezTo>
                <a:cubicBezTo>
                  <a:pt x="1925863" y="313541"/>
                  <a:pt x="1929583" y="313932"/>
                  <a:pt x="1933255" y="314471"/>
                </a:cubicBezTo>
                <a:cubicBezTo>
                  <a:pt x="1964583" y="318828"/>
                  <a:pt x="1995765" y="324261"/>
                  <a:pt x="2026751" y="330674"/>
                </a:cubicBezTo>
                <a:lnTo>
                  <a:pt x="2028856" y="331114"/>
                </a:lnTo>
                <a:cubicBezTo>
                  <a:pt x="2057198" y="337086"/>
                  <a:pt x="2085296" y="344184"/>
                  <a:pt x="2113296" y="351918"/>
                </a:cubicBezTo>
                <a:lnTo>
                  <a:pt x="2123429" y="354806"/>
                </a:lnTo>
                <a:lnTo>
                  <a:pt x="2005261" y="920973"/>
                </a:lnTo>
                <a:cubicBezTo>
                  <a:pt x="2003989" y="920582"/>
                  <a:pt x="2002716" y="920288"/>
                  <a:pt x="2001492" y="919847"/>
                </a:cubicBezTo>
                <a:cubicBezTo>
                  <a:pt x="1981128" y="913141"/>
                  <a:pt x="1960569" y="907071"/>
                  <a:pt x="1939618" y="901833"/>
                </a:cubicBezTo>
                <a:lnTo>
                  <a:pt x="1935849" y="901001"/>
                </a:lnTo>
                <a:cubicBezTo>
                  <a:pt x="1914506" y="895764"/>
                  <a:pt x="1892968" y="891211"/>
                  <a:pt x="1871087" y="887736"/>
                </a:cubicBezTo>
                <a:lnTo>
                  <a:pt x="1869912" y="887736"/>
                </a:lnTo>
                <a:cubicBezTo>
                  <a:pt x="1847982" y="884162"/>
                  <a:pt x="1825856" y="881519"/>
                  <a:pt x="1803290" y="879659"/>
                </a:cubicBezTo>
                <a:lnTo>
                  <a:pt x="1798395" y="879316"/>
                </a:lnTo>
                <a:cubicBezTo>
                  <a:pt x="1776269" y="877603"/>
                  <a:pt x="1754045" y="876428"/>
                  <a:pt x="1731479" y="876428"/>
                </a:cubicBezTo>
                <a:cubicBezTo>
                  <a:pt x="1708912" y="876428"/>
                  <a:pt x="1686689" y="877603"/>
                  <a:pt x="1664612" y="879316"/>
                </a:cubicBezTo>
                <a:lnTo>
                  <a:pt x="1659717" y="879659"/>
                </a:lnTo>
                <a:cubicBezTo>
                  <a:pt x="1637297" y="881519"/>
                  <a:pt x="1615073" y="884162"/>
                  <a:pt x="1593143" y="887736"/>
                </a:cubicBezTo>
                <a:cubicBezTo>
                  <a:pt x="1592752" y="887736"/>
                  <a:pt x="1592311" y="887736"/>
                  <a:pt x="1591871" y="887736"/>
                </a:cubicBezTo>
                <a:cubicBezTo>
                  <a:pt x="1570071" y="891325"/>
                  <a:pt x="1548565" y="895731"/>
                  <a:pt x="1527353" y="900952"/>
                </a:cubicBezTo>
                <a:lnTo>
                  <a:pt x="1523339" y="901882"/>
                </a:lnTo>
                <a:cubicBezTo>
                  <a:pt x="1502486" y="907071"/>
                  <a:pt x="1481976" y="913141"/>
                  <a:pt x="1461710" y="919798"/>
                </a:cubicBezTo>
                <a:cubicBezTo>
                  <a:pt x="1460437" y="920239"/>
                  <a:pt x="1459067" y="920533"/>
                  <a:pt x="1457794" y="920973"/>
                </a:cubicBezTo>
                <a:lnTo>
                  <a:pt x="1339822" y="354904"/>
                </a:lnTo>
                <a:close/>
                <a:moveTo>
                  <a:pt x="3077679" y="1236805"/>
                </a:moveTo>
                <a:lnTo>
                  <a:pt x="2502799" y="1356930"/>
                </a:lnTo>
                <a:cubicBezTo>
                  <a:pt x="2418666" y="1186505"/>
                  <a:pt x="2280725" y="1048546"/>
                  <a:pt x="2110310" y="964393"/>
                </a:cubicBezTo>
                <a:lnTo>
                  <a:pt x="2230387" y="389513"/>
                </a:lnTo>
                <a:cubicBezTo>
                  <a:pt x="2622265" y="535801"/>
                  <a:pt x="2931390" y="844926"/>
                  <a:pt x="3077679" y="1236805"/>
                </a:cubicBezTo>
                <a:close/>
                <a:moveTo>
                  <a:pt x="3115322" y="2116992"/>
                </a:moveTo>
                <a:cubicBezTo>
                  <a:pt x="3114343" y="2120467"/>
                  <a:pt x="3113364" y="2123992"/>
                  <a:pt x="3112336" y="2127419"/>
                </a:cubicBezTo>
                <a:lnTo>
                  <a:pt x="2546316" y="2009153"/>
                </a:lnTo>
                <a:cubicBezTo>
                  <a:pt x="2546757" y="2007831"/>
                  <a:pt x="2547051" y="2006461"/>
                  <a:pt x="2547442" y="2005188"/>
                </a:cubicBezTo>
                <a:cubicBezTo>
                  <a:pt x="2554051" y="1985314"/>
                  <a:pt x="2560023" y="1965195"/>
                  <a:pt x="2565211" y="1944685"/>
                </a:cubicBezTo>
                <a:cubicBezTo>
                  <a:pt x="2565799" y="1942188"/>
                  <a:pt x="2566337" y="1939789"/>
                  <a:pt x="2566925" y="1937048"/>
                </a:cubicBezTo>
                <a:cubicBezTo>
                  <a:pt x="2571396" y="1918708"/>
                  <a:pt x="2575230" y="1900123"/>
                  <a:pt x="2578428" y="1881293"/>
                </a:cubicBezTo>
                <a:cubicBezTo>
                  <a:pt x="2579016" y="1877964"/>
                  <a:pt x="2579652" y="1874685"/>
                  <a:pt x="2580190" y="1871503"/>
                </a:cubicBezTo>
                <a:cubicBezTo>
                  <a:pt x="2583454" y="1851922"/>
                  <a:pt x="2585869" y="1831999"/>
                  <a:pt x="2587435" y="1811734"/>
                </a:cubicBezTo>
                <a:cubicBezTo>
                  <a:pt x="2587876" y="1807181"/>
                  <a:pt x="2588218" y="1802531"/>
                  <a:pt x="2588512" y="1797930"/>
                </a:cubicBezTo>
                <a:cubicBezTo>
                  <a:pt x="2589981" y="1777321"/>
                  <a:pt x="2591009" y="1756615"/>
                  <a:pt x="2591009" y="1735664"/>
                </a:cubicBezTo>
                <a:cubicBezTo>
                  <a:pt x="2591009" y="1714713"/>
                  <a:pt x="2589981" y="1693958"/>
                  <a:pt x="2588512" y="1673349"/>
                </a:cubicBezTo>
                <a:cubicBezTo>
                  <a:pt x="2588169" y="1668797"/>
                  <a:pt x="2587876" y="1664147"/>
                  <a:pt x="2587435" y="1659643"/>
                </a:cubicBezTo>
                <a:cubicBezTo>
                  <a:pt x="2585673" y="1639427"/>
                  <a:pt x="2583274" y="1619503"/>
                  <a:pt x="2580141" y="1599727"/>
                </a:cubicBezTo>
                <a:cubicBezTo>
                  <a:pt x="2579652" y="1596496"/>
                  <a:pt x="2578967" y="1593364"/>
                  <a:pt x="2578428" y="1589937"/>
                </a:cubicBezTo>
                <a:cubicBezTo>
                  <a:pt x="2575165" y="1570944"/>
                  <a:pt x="2571298" y="1552163"/>
                  <a:pt x="2566827" y="1533594"/>
                </a:cubicBezTo>
                <a:cubicBezTo>
                  <a:pt x="2566239" y="1531245"/>
                  <a:pt x="2565799" y="1528699"/>
                  <a:pt x="2565211" y="1526545"/>
                </a:cubicBezTo>
                <a:cubicBezTo>
                  <a:pt x="2560023" y="1505937"/>
                  <a:pt x="2554002" y="1485623"/>
                  <a:pt x="2547344" y="1465699"/>
                </a:cubicBezTo>
                <a:cubicBezTo>
                  <a:pt x="2546953" y="1464476"/>
                  <a:pt x="2546659" y="1463203"/>
                  <a:pt x="2546267" y="1461930"/>
                </a:cubicBezTo>
                <a:lnTo>
                  <a:pt x="3112385" y="1343665"/>
                </a:lnTo>
                <a:cubicBezTo>
                  <a:pt x="3113413" y="1347091"/>
                  <a:pt x="3114392" y="1350567"/>
                  <a:pt x="3115371" y="1354042"/>
                </a:cubicBezTo>
                <a:cubicBezTo>
                  <a:pt x="3122714" y="1380623"/>
                  <a:pt x="3129420" y="1407350"/>
                  <a:pt x="3134952" y="1434273"/>
                </a:cubicBezTo>
                <a:cubicBezTo>
                  <a:pt x="3135441" y="1436623"/>
                  <a:pt x="3136077" y="1438923"/>
                  <a:pt x="3136567" y="1441322"/>
                </a:cubicBezTo>
                <a:cubicBezTo>
                  <a:pt x="3142735" y="1470692"/>
                  <a:pt x="3147826" y="1500651"/>
                  <a:pt x="3152133" y="1530559"/>
                </a:cubicBezTo>
                <a:cubicBezTo>
                  <a:pt x="3153112" y="1537364"/>
                  <a:pt x="3153847" y="1544266"/>
                  <a:pt x="3154728" y="1551119"/>
                </a:cubicBezTo>
                <a:cubicBezTo>
                  <a:pt x="3157763" y="1574420"/>
                  <a:pt x="3160210" y="1597834"/>
                  <a:pt x="3162070" y="1621364"/>
                </a:cubicBezTo>
                <a:cubicBezTo>
                  <a:pt x="3162658" y="1629440"/>
                  <a:pt x="3163392" y="1637566"/>
                  <a:pt x="3163930" y="1645839"/>
                </a:cubicBezTo>
                <a:cubicBezTo>
                  <a:pt x="3165791" y="1675650"/>
                  <a:pt x="3167014" y="1705559"/>
                  <a:pt x="3167014" y="1735566"/>
                </a:cubicBezTo>
                <a:cubicBezTo>
                  <a:pt x="3167014" y="1765573"/>
                  <a:pt x="3165791" y="1795482"/>
                  <a:pt x="3163930" y="1825342"/>
                </a:cubicBezTo>
                <a:cubicBezTo>
                  <a:pt x="3163392" y="1833468"/>
                  <a:pt x="3162658" y="1841594"/>
                  <a:pt x="3162070" y="1849818"/>
                </a:cubicBezTo>
                <a:cubicBezTo>
                  <a:pt x="3160161" y="1873314"/>
                  <a:pt x="3157763" y="1896762"/>
                  <a:pt x="3154728" y="1920111"/>
                </a:cubicBezTo>
                <a:cubicBezTo>
                  <a:pt x="3153847" y="1926964"/>
                  <a:pt x="3153112" y="1933817"/>
                  <a:pt x="3152133" y="1940622"/>
                </a:cubicBezTo>
                <a:cubicBezTo>
                  <a:pt x="3147826" y="1970531"/>
                  <a:pt x="3142735" y="2000293"/>
                  <a:pt x="3136567" y="2029859"/>
                </a:cubicBezTo>
                <a:cubicBezTo>
                  <a:pt x="3136077" y="2032209"/>
                  <a:pt x="3135441" y="2034754"/>
                  <a:pt x="3134952" y="2037006"/>
                </a:cubicBezTo>
                <a:cubicBezTo>
                  <a:pt x="3129322" y="2063733"/>
                  <a:pt x="3122616" y="2090412"/>
                  <a:pt x="3115322" y="2116992"/>
                </a:cubicBezTo>
                <a:close/>
                <a:moveTo>
                  <a:pt x="2475435" y="1811587"/>
                </a:moveTo>
                <a:cubicBezTo>
                  <a:pt x="2474212" y="1823678"/>
                  <a:pt x="2471764" y="1835573"/>
                  <a:pt x="2469953" y="1847566"/>
                </a:cubicBezTo>
                <a:cubicBezTo>
                  <a:pt x="2468142" y="1859559"/>
                  <a:pt x="2466722" y="1873069"/>
                  <a:pt x="2464128" y="1885503"/>
                </a:cubicBezTo>
                <a:cubicBezTo>
                  <a:pt x="2454095" y="1934563"/>
                  <a:pt x="2439087" y="1982472"/>
                  <a:pt x="2419338" y="2028489"/>
                </a:cubicBezTo>
                <a:cubicBezTo>
                  <a:pt x="2419338" y="2028489"/>
                  <a:pt x="2419338" y="2028489"/>
                  <a:pt x="2419338" y="2028489"/>
                </a:cubicBezTo>
                <a:cubicBezTo>
                  <a:pt x="2257550" y="2408237"/>
                  <a:pt x="1818560" y="2584942"/>
                  <a:pt x="1438801" y="2423180"/>
                </a:cubicBezTo>
                <a:lnTo>
                  <a:pt x="1438801" y="2423180"/>
                </a:lnTo>
                <a:cubicBezTo>
                  <a:pt x="1261494" y="2347111"/>
                  <a:pt x="1120206" y="2205805"/>
                  <a:pt x="1044158" y="2028489"/>
                </a:cubicBezTo>
                <a:lnTo>
                  <a:pt x="1044158" y="2028489"/>
                </a:lnTo>
                <a:cubicBezTo>
                  <a:pt x="1024453" y="1982456"/>
                  <a:pt x="1009446" y="1934551"/>
                  <a:pt x="999368" y="1885503"/>
                </a:cubicBezTo>
                <a:cubicBezTo>
                  <a:pt x="996823" y="1873069"/>
                  <a:pt x="995501" y="1860244"/>
                  <a:pt x="993543" y="1847566"/>
                </a:cubicBezTo>
                <a:cubicBezTo>
                  <a:pt x="991585" y="1834888"/>
                  <a:pt x="989333" y="1823678"/>
                  <a:pt x="988061" y="1811538"/>
                </a:cubicBezTo>
                <a:cubicBezTo>
                  <a:pt x="985564" y="1786573"/>
                  <a:pt x="984193" y="1761217"/>
                  <a:pt x="984193" y="1735566"/>
                </a:cubicBezTo>
                <a:cubicBezTo>
                  <a:pt x="984195" y="1710193"/>
                  <a:pt x="985485" y="1684836"/>
                  <a:pt x="988061" y="1659594"/>
                </a:cubicBezTo>
                <a:cubicBezTo>
                  <a:pt x="989382" y="1646867"/>
                  <a:pt x="991879" y="1634384"/>
                  <a:pt x="993837" y="1621804"/>
                </a:cubicBezTo>
                <a:cubicBezTo>
                  <a:pt x="995795" y="1609224"/>
                  <a:pt x="996921" y="1597329"/>
                  <a:pt x="999319" y="1585580"/>
                </a:cubicBezTo>
                <a:cubicBezTo>
                  <a:pt x="1009403" y="1536549"/>
                  <a:pt x="1024409" y="1488661"/>
                  <a:pt x="1044109" y="1442643"/>
                </a:cubicBezTo>
                <a:lnTo>
                  <a:pt x="1044109" y="1442644"/>
                </a:lnTo>
                <a:cubicBezTo>
                  <a:pt x="1205801" y="1062804"/>
                  <a:pt x="1644798" y="885959"/>
                  <a:pt x="2024638" y="1047650"/>
                </a:cubicBezTo>
                <a:cubicBezTo>
                  <a:pt x="2202401" y="1123321"/>
                  <a:pt x="2343961" y="1264881"/>
                  <a:pt x="2419631" y="1442644"/>
                </a:cubicBezTo>
                <a:lnTo>
                  <a:pt x="2419631" y="1442644"/>
                </a:lnTo>
                <a:cubicBezTo>
                  <a:pt x="2439368" y="1488652"/>
                  <a:pt x="2454391" y="1536542"/>
                  <a:pt x="2464470" y="1585580"/>
                </a:cubicBezTo>
                <a:cubicBezTo>
                  <a:pt x="2466967" y="1597818"/>
                  <a:pt x="2468289" y="1610496"/>
                  <a:pt x="2470149" y="1622930"/>
                </a:cubicBezTo>
                <a:cubicBezTo>
                  <a:pt x="2472009" y="1635364"/>
                  <a:pt x="2474456" y="1647406"/>
                  <a:pt x="2475680" y="1659545"/>
                </a:cubicBezTo>
                <a:cubicBezTo>
                  <a:pt x="2480755" y="1710001"/>
                  <a:pt x="2480755" y="1760838"/>
                  <a:pt x="2475680" y="1811293"/>
                </a:cubicBezTo>
                <a:close/>
                <a:moveTo>
                  <a:pt x="1232913" y="389513"/>
                </a:moveTo>
                <a:lnTo>
                  <a:pt x="1353039" y="964393"/>
                </a:lnTo>
                <a:cubicBezTo>
                  <a:pt x="1182537" y="1048509"/>
                  <a:pt x="1044507" y="1186470"/>
                  <a:pt x="960305" y="1356930"/>
                </a:cubicBezTo>
                <a:lnTo>
                  <a:pt x="385621" y="1236805"/>
                </a:lnTo>
                <a:cubicBezTo>
                  <a:pt x="531927" y="844937"/>
                  <a:pt x="841046" y="535818"/>
                  <a:pt x="1232913" y="389513"/>
                </a:cubicBezTo>
                <a:close/>
                <a:moveTo>
                  <a:pt x="898187" y="1526448"/>
                </a:moveTo>
                <a:cubicBezTo>
                  <a:pt x="897599" y="1528748"/>
                  <a:pt x="897110" y="1531343"/>
                  <a:pt x="896571" y="1533448"/>
                </a:cubicBezTo>
                <a:cubicBezTo>
                  <a:pt x="892068" y="1552049"/>
                  <a:pt x="888201" y="1570879"/>
                  <a:pt x="884970" y="1589937"/>
                </a:cubicBezTo>
                <a:cubicBezTo>
                  <a:pt x="884382" y="1593119"/>
                  <a:pt x="883746" y="1596301"/>
                  <a:pt x="883257" y="1599727"/>
                </a:cubicBezTo>
                <a:cubicBezTo>
                  <a:pt x="880124" y="1619307"/>
                  <a:pt x="877725" y="1639476"/>
                  <a:pt x="875963" y="1659594"/>
                </a:cubicBezTo>
                <a:cubicBezTo>
                  <a:pt x="875522" y="1664196"/>
                  <a:pt x="875229" y="1668797"/>
                  <a:pt x="874886" y="1673349"/>
                </a:cubicBezTo>
                <a:cubicBezTo>
                  <a:pt x="873417" y="1693958"/>
                  <a:pt x="872389" y="1714713"/>
                  <a:pt x="872389" y="1735664"/>
                </a:cubicBezTo>
                <a:cubicBezTo>
                  <a:pt x="872389" y="1756615"/>
                  <a:pt x="873417" y="1777321"/>
                  <a:pt x="874886" y="1797930"/>
                </a:cubicBezTo>
                <a:cubicBezTo>
                  <a:pt x="875229" y="1802531"/>
                  <a:pt x="875522" y="1807181"/>
                  <a:pt x="875963" y="1811734"/>
                </a:cubicBezTo>
                <a:cubicBezTo>
                  <a:pt x="877725" y="1831902"/>
                  <a:pt x="880075" y="1851824"/>
                  <a:pt x="883257" y="1871503"/>
                </a:cubicBezTo>
                <a:cubicBezTo>
                  <a:pt x="883746" y="1874831"/>
                  <a:pt x="884480" y="1878111"/>
                  <a:pt x="885019" y="1881293"/>
                </a:cubicBezTo>
                <a:cubicBezTo>
                  <a:pt x="888282" y="1900155"/>
                  <a:pt x="892117" y="1918757"/>
                  <a:pt x="896522" y="1937097"/>
                </a:cubicBezTo>
                <a:cubicBezTo>
                  <a:pt x="897110" y="1939643"/>
                  <a:pt x="897599" y="1941992"/>
                  <a:pt x="898236" y="1944734"/>
                </a:cubicBezTo>
                <a:cubicBezTo>
                  <a:pt x="903375" y="1965195"/>
                  <a:pt x="909396" y="1985314"/>
                  <a:pt x="915956" y="2005237"/>
                </a:cubicBezTo>
                <a:cubicBezTo>
                  <a:pt x="916445" y="2006510"/>
                  <a:pt x="916690" y="2007880"/>
                  <a:pt x="917131" y="2009202"/>
                </a:cubicBezTo>
                <a:lnTo>
                  <a:pt x="351062" y="2127468"/>
                </a:lnTo>
                <a:cubicBezTo>
                  <a:pt x="349985" y="2123845"/>
                  <a:pt x="348908" y="2120223"/>
                  <a:pt x="347978" y="2116551"/>
                </a:cubicBezTo>
                <a:cubicBezTo>
                  <a:pt x="340733" y="2090265"/>
                  <a:pt x="334125" y="2063831"/>
                  <a:pt x="328397" y="2037202"/>
                </a:cubicBezTo>
                <a:cubicBezTo>
                  <a:pt x="327859" y="2034656"/>
                  <a:pt x="327174" y="2032307"/>
                  <a:pt x="326635" y="2029663"/>
                </a:cubicBezTo>
                <a:cubicBezTo>
                  <a:pt x="320467" y="2000293"/>
                  <a:pt x="315425" y="1970335"/>
                  <a:pt x="311118" y="1940475"/>
                </a:cubicBezTo>
                <a:cubicBezTo>
                  <a:pt x="310139" y="1933671"/>
                  <a:pt x="309404" y="1926769"/>
                  <a:pt x="308523" y="1919915"/>
                </a:cubicBezTo>
                <a:cubicBezTo>
                  <a:pt x="305488" y="1896582"/>
                  <a:pt x="303057" y="1873167"/>
                  <a:pt x="301230" y="1849671"/>
                </a:cubicBezTo>
                <a:cubicBezTo>
                  <a:pt x="300593" y="1841594"/>
                  <a:pt x="299859" y="1833468"/>
                  <a:pt x="299370" y="1825195"/>
                </a:cubicBezTo>
                <a:cubicBezTo>
                  <a:pt x="297509" y="1795384"/>
                  <a:pt x="296286" y="1765475"/>
                  <a:pt x="296286" y="1735468"/>
                </a:cubicBezTo>
                <a:cubicBezTo>
                  <a:pt x="296286" y="1705461"/>
                  <a:pt x="297509" y="1675552"/>
                  <a:pt x="299370" y="1645692"/>
                </a:cubicBezTo>
                <a:cubicBezTo>
                  <a:pt x="299859" y="1637566"/>
                  <a:pt x="300593" y="1629440"/>
                  <a:pt x="301230" y="1621217"/>
                </a:cubicBezTo>
                <a:cubicBezTo>
                  <a:pt x="303090" y="1597720"/>
                  <a:pt x="305521" y="1574305"/>
                  <a:pt x="308523" y="1550972"/>
                </a:cubicBezTo>
                <a:cubicBezTo>
                  <a:pt x="309404" y="1544119"/>
                  <a:pt x="310139" y="1537217"/>
                  <a:pt x="311167" y="1530364"/>
                </a:cubicBezTo>
                <a:cubicBezTo>
                  <a:pt x="315425" y="1500504"/>
                  <a:pt x="320516" y="1470790"/>
                  <a:pt x="326684" y="1441273"/>
                </a:cubicBezTo>
                <a:cubicBezTo>
                  <a:pt x="327223" y="1438727"/>
                  <a:pt x="327908" y="1436378"/>
                  <a:pt x="328397" y="1433784"/>
                </a:cubicBezTo>
                <a:cubicBezTo>
                  <a:pt x="334125" y="1407105"/>
                  <a:pt x="340782" y="1380623"/>
                  <a:pt x="347978" y="1354336"/>
                </a:cubicBezTo>
                <a:cubicBezTo>
                  <a:pt x="349006" y="1350714"/>
                  <a:pt x="350034" y="1347091"/>
                  <a:pt x="351111" y="1343469"/>
                </a:cubicBezTo>
                <a:lnTo>
                  <a:pt x="917229" y="1461979"/>
                </a:lnTo>
                <a:cubicBezTo>
                  <a:pt x="916788" y="1463203"/>
                  <a:pt x="916543" y="1464427"/>
                  <a:pt x="916152" y="1465602"/>
                </a:cubicBezTo>
                <a:cubicBezTo>
                  <a:pt x="909396" y="1485639"/>
                  <a:pt x="903408" y="1505921"/>
                  <a:pt x="898187" y="1526448"/>
                </a:cubicBezTo>
                <a:close/>
                <a:moveTo>
                  <a:pt x="2230387" y="3081571"/>
                </a:moveTo>
                <a:lnTo>
                  <a:pt x="2110310" y="2506740"/>
                </a:lnTo>
                <a:cubicBezTo>
                  <a:pt x="2280732" y="2422555"/>
                  <a:pt x="2418684" y="2284585"/>
                  <a:pt x="2502848" y="2114153"/>
                </a:cubicBezTo>
                <a:lnTo>
                  <a:pt x="3077679" y="2234327"/>
                </a:lnTo>
                <a:cubicBezTo>
                  <a:pt x="2931401" y="2626201"/>
                  <a:pt x="2622269" y="2935315"/>
                  <a:pt x="2230387" y="3081571"/>
                </a:cubicBezTo>
                <a:close/>
                <a:moveTo>
                  <a:pt x="2944043" y="281576"/>
                </a:moveTo>
                <a:lnTo>
                  <a:pt x="3181847" y="519771"/>
                </a:lnTo>
                <a:cubicBezTo>
                  <a:pt x="3394043" y="731845"/>
                  <a:pt x="3409044" y="1070897"/>
                  <a:pt x="3216406" y="1300882"/>
                </a:cubicBezTo>
                <a:cubicBezTo>
                  <a:pt x="3215770" y="1298679"/>
                  <a:pt x="3215084" y="1296525"/>
                  <a:pt x="3214399" y="1294322"/>
                </a:cubicBezTo>
                <a:cubicBezTo>
                  <a:pt x="3211854" y="1285756"/>
                  <a:pt x="3209504" y="1277189"/>
                  <a:pt x="3206665" y="1268623"/>
                </a:cubicBezTo>
                <a:cubicBezTo>
                  <a:pt x="3205930" y="1266322"/>
                  <a:pt x="3205294" y="1263728"/>
                  <a:pt x="3204560" y="1261574"/>
                </a:cubicBezTo>
                <a:cubicBezTo>
                  <a:pt x="3204560" y="1261036"/>
                  <a:pt x="3203972" y="1260693"/>
                  <a:pt x="3203826" y="1260252"/>
                </a:cubicBezTo>
                <a:cubicBezTo>
                  <a:pt x="3050092" y="787745"/>
                  <a:pt x="2679634" y="417270"/>
                  <a:pt x="2207135" y="263513"/>
                </a:cubicBezTo>
                <a:cubicBezTo>
                  <a:pt x="2206695" y="263513"/>
                  <a:pt x="2206352" y="262926"/>
                  <a:pt x="2205814" y="262730"/>
                </a:cubicBezTo>
                <a:cubicBezTo>
                  <a:pt x="2203513" y="261996"/>
                  <a:pt x="2201212" y="261408"/>
                  <a:pt x="2198912" y="260674"/>
                </a:cubicBezTo>
                <a:cubicBezTo>
                  <a:pt x="2189904" y="257786"/>
                  <a:pt x="2180849" y="255240"/>
                  <a:pt x="2171793" y="252548"/>
                </a:cubicBezTo>
                <a:lnTo>
                  <a:pt x="2160191" y="249072"/>
                </a:lnTo>
                <a:cubicBezTo>
                  <a:pt x="2390130" y="54321"/>
                  <a:pt x="2730990" y="68434"/>
                  <a:pt x="2944043" y="281527"/>
                </a:cubicBezTo>
                <a:close/>
                <a:moveTo>
                  <a:pt x="111643" y="929246"/>
                </a:moveTo>
                <a:cubicBezTo>
                  <a:pt x="111238" y="775534"/>
                  <a:pt x="172350" y="628050"/>
                  <a:pt x="281356" y="519673"/>
                </a:cubicBezTo>
                <a:lnTo>
                  <a:pt x="519747" y="281429"/>
                </a:lnTo>
                <a:cubicBezTo>
                  <a:pt x="732591" y="68406"/>
                  <a:pt x="1073272" y="54332"/>
                  <a:pt x="1302962" y="249072"/>
                </a:cubicBezTo>
                <a:cubicBezTo>
                  <a:pt x="1299046" y="250198"/>
                  <a:pt x="1295130" y="251422"/>
                  <a:pt x="1291214" y="252597"/>
                </a:cubicBezTo>
                <a:cubicBezTo>
                  <a:pt x="1282354" y="255240"/>
                  <a:pt x="1273396" y="257786"/>
                  <a:pt x="1264634" y="260576"/>
                </a:cubicBezTo>
                <a:cubicBezTo>
                  <a:pt x="1262284" y="261359"/>
                  <a:pt x="1259738" y="261947"/>
                  <a:pt x="1257536" y="262730"/>
                </a:cubicBezTo>
                <a:cubicBezTo>
                  <a:pt x="1256997" y="262730"/>
                  <a:pt x="1256654" y="263268"/>
                  <a:pt x="1256116" y="263464"/>
                </a:cubicBezTo>
                <a:cubicBezTo>
                  <a:pt x="783735" y="417194"/>
                  <a:pt x="413349" y="787544"/>
                  <a:pt x="259572" y="1259910"/>
                </a:cubicBezTo>
                <a:cubicBezTo>
                  <a:pt x="259572" y="1260448"/>
                  <a:pt x="258936" y="1260840"/>
                  <a:pt x="258789" y="1261378"/>
                </a:cubicBezTo>
                <a:cubicBezTo>
                  <a:pt x="258006" y="1263875"/>
                  <a:pt x="257272" y="1266273"/>
                  <a:pt x="256489" y="1268966"/>
                </a:cubicBezTo>
                <a:cubicBezTo>
                  <a:pt x="253943" y="1276945"/>
                  <a:pt x="251593" y="1285119"/>
                  <a:pt x="249244" y="1293147"/>
                </a:cubicBezTo>
                <a:cubicBezTo>
                  <a:pt x="248461" y="1295742"/>
                  <a:pt x="247677" y="1298287"/>
                  <a:pt x="246943" y="1300882"/>
                </a:cubicBezTo>
                <a:cubicBezTo>
                  <a:pt x="159283" y="1196919"/>
                  <a:pt x="111340" y="1065233"/>
                  <a:pt x="111643" y="929246"/>
                </a:cubicBezTo>
                <a:close/>
                <a:moveTo>
                  <a:pt x="519747" y="3181871"/>
                </a:moveTo>
                <a:lnTo>
                  <a:pt x="281356" y="2944165"/>
                </a:lnTo>
                <a:cubicBezTo>
                  <a:pt x="69759" y="2732607"/>
                  <a:pt x="54082" y="2394716"/>
                  <a:pt x="245181" y="2164474"/>
                </a:cubicBezTo>
                <a:cubicBezTo>
                  <a:pt x="246519" y="2169011"/>
                  <a:pt x="247889" y="2173563"/>
                  <a:pt x="249293" y="2178132"/>
                </a:cubicBezTo>
                <a:cubicBezTo>
                  <a:pt x="251642" y="2186111"/>
                  <a:pt x="253943" y="2194188"/>
                  <a:pt x="256489" y="2202167"/>
                </a:cubicBezTo>
                <a:cubicBezTo>
                  <a:pt x="257272" y="2204712"/>
                  <a:pt x="258006" y="2207062"/>
                  <a:pt x="258789" y="2209803"/>
                </a:cubicBezTo>
                <a:cubicBezTo>
                  <a:pt x="258789" y="2210439"/>
                  <a:pt x="259475" y="2210929"/>
                  <a:pt x="259670" y="2211516"/>
                </a:cubicBezTo>
                <a:cubicBezTo>
                  <a:pt x="413501" y="2683716"/>
                  <a:pt x="783788" y="3053930"/>
                  <a:pt x="1256018" y="3207668"/>
                </a:cubicBezTo>
                <a:cubicBezTo>
                  <a:pt x="1256556" y="3207668"/>
                  <a:pt x="1256948" y="3208305"/>
                  <a:pt x="1257487" y="3208451"/>
                </a:cubicBezTo>
                <a:cubicBezTo>
                  <a:pt x="1260032" y="3209284"/>
                  <a:pt x="1262627" y="3210018"/>
                  <a:pt x="1265221" y="3210801"/>
                </a:cubicBezTo>
                <a:cubicBezTo>
                  <a:pt x="1273102" y="3213249"/>
                  <a:pt x="1281081" y="3215696"/>
                  <a:pt x="1289011" y="3217948"/>
                </a:cubicBezTo>
                <a:lnTo>
                  <a:pt x="1296549" y="3220200"/>
                </a:lnTo>
                <a:cubicBezTo>
                  <a:pt x="1066268" y="3409029"/>
                  <a:pt x="730321" y="3392452"/>
                  <a:pt x="519747" y="3181871"/>
                </a:cubicBezTo>
                <a:close/>
                <a:moveTo>
                  <a:pt x="3351511" y="2534397"/>
                </a:moveTo>
                <a:cubicBezTo>
                  <a:pt x="3351957" y="2688174"/>
                  <a:pt x="3290842" y="2835735"/>
                  <a:pt x="3181798" y="2944165"/>
                </a:cubicBezTo>
                <a:lnTo>
                  <a:pt x="2944043" y="3181920"/>
                </a:lnTo>
                <a:cubicBezTo>
                  <a:pt x="2733265" y="3392599"/>
                  <a:pt x="2397085" y="3409132"/>
                  <a:pt x="2166653" y="3220151"/>
                </a:cubicBezTo>
                <a:lnTo>
                  <a:pt x="2173848" y="3217997"/>
                </a:lnTo>
                <a:cubicBezTo>
                  <a:pt x="2182072" y="3215549"/>
                  <a:pt x="2190247" y="3213102"/>
                  <a:pt x="2198324" y="3210605"/>
                </a:cubicBezTo>
                <a:cubicBezTo>
                  <a:pt x="2200771" y="3209822"/>
                  <a:pt x="2203219" y="3209186"/>
                  <a:pt x="2205765" y="3208402"/>
                </a:cubicBezTo>
                <a:cubicBezTo>
                  <a:pt x="2206254" y="3208402"/>
                  <a:pt x="2206646" y="3207766"/>
                  <a:pt x="2207184" y="3207619"/>
                </a:cubicBezTo>
                <a:cubicBezTo>
                  <a:pt x="2679501" y="3053870"/>
                  <a:pt x="3049862" y="2683600"/>
                  <a:pt x="3203728" y="2211320"/>
                </a:cubicBezTo>
                <a:cubicBezTo>
                  <a:pt x="3203728" y="2210733"/>
                  <a:pt x="3204364" y="2210342"/>
                  <a:pt x="3204560" y="2209754"/>
                </a:cubicBezTo>
                <a:cubicBezTo>
                  <a:pt x="3205343" y="2207355"/>
                  <a:pt x="3205979" y="2204859"/>
                  <a:pt x="3206714" y="2202607"/>
                </a:cubicBezTo>
                <a:cubicBezTo>
                  <a:pt x="3209406" y="2194090"/>
                  <a:pt x="3211854" y="2185523"/>
                  <a:pt x="3214399" y="2176957"/>
                </a:cubicBezTo>
                <a:cubicBezTo>
                  <a:pt x="3215623" y="2172845"/>
                  <a:pt x="3216944" y="2168684"/>
                  <a:pt x="3218119" y="2164572"/>
                </a:cubicBezTo>
                <a:cubicBezTo>
                  <a:pt x="3304623" y="2268363"/>
                  <a:pt x="3351845" y="2399284"/>
                  <a:pt x="3351511" y="2534397"/>
                </a:cubicBezTo>
                <a:close/>
              </a:path>
            </a:pathLst>
          </a:custGeom>
          <a:solidFill>
            <a:schemeClr val="tx1"/>
          </a:solidFill>
          <a:ln w="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a-DK" sz="570"/>
          </a:p>
        </p:txBody>
      </p:sp>
      <p:sp>
        <p:nvSpPr>
          <p:cNvPr id="66" name="Graphic 4">
            <a:extLst>
              <a:ext uri="{FF2B5EF4-FFF2-40B4-BE49-F238E27FC236}">
                <a16:creationId xmlns:a16="http://schemas.microsoft.com/office/drawing/2014/main" id="{52E477A2-EAEE-4B4F-8E21-1B2C0B0136D4}"/>
              </a:ext>
            </a:extLst>
          </p:cNvPr>
          <p:cNvSpPr/>
          <p:nvPr userDrawn="1"/>
        </p:nvSpPr>
        <p:spPr>
          <a:xfrm>
            <a:off x="875140" y="5782596"/>
            <a:ext cx="456208" cy="1440000"/>
          </a:xfrm>
          <a:custGeom>
            <a:avLst/>
            <a:gdLst>
              <a:gd name="connsiteX0" fmla="*/ 2190108 w 3830212"/>
              <a:gd name="connsiteY0" fmla="*/ 53147 h 3825314"/>
              <a:gd name="connsiteX1" fmla="*/ 2185210 w 3830212"/>
              <a:gd name="connsiteY1" fmla="*/ 49081 h 3825314"/>
              <a:gd name="connsiteX2" fmla="*/ 1926940 w 3830212"/>
              <a:gd name="connsiteY2" fmla="*/ 53147 h 3825314"/>
              <a:gd name="connsiteX3" fmla="*/ 1926940 w 3830212"/>
              <a:gd name="connsiteY3" fmla="*/ 315433 h 3825314"/>
              <a:gd name="connsiteX4" fmla="*/ 2081912 w 3830212"/>
              <a:gd name="connsiteY4" fmla="*/ 367107 h 3825314"/>
              <a:gd name="connsiteX5" fmla="*/ 2093275 w 3830212"/>
              <a:gd name="connsiteY5" fmla="*/ 418731 h 3825314"/>
              <a:gd name="connsiteX6" fmla="*/ 2098173 w 3830212"/>
              <a:gd name="connsiteY6" fmla="*/ 447678 h 3825314"/>
              <a:gd name="connsiteX7" fmla="*/ 2100377 w 3830212"/>
              <a:gd name="connsiteY7" fmla="*/ 462372 h 3825314"/>
              <a:gd name="connsiteX8" fmla="*/ 2101504 w 3830212"/>
              <a:gd name="connsiteY8" fmla="*/ 471531 h 3825314"/>
              <a:gd name="connsiteX9" fmla="*/ 2106989 w 3830212"/>
              <a:gd name="connsiteY9" fmla="*/ 532707 h 3825314"/>
              <a:gd name="connsiteX10" fmla="*/ 2106989 w 3830212"/>
              <a:gd name="connsiteY10" fmla="*/ 660054 h 3825314"/>
              <a:gd name="connsiteX11" fmla="*/ 2093079 w 3830212"/>
              <a:gd name="connsiteY11" fmla="*/ 782503 h 3825314"/>
              <a:gd name="connsiteX12" fmla="*/ 1891577 w 3830212"/>
              <a:gd name="connsiteY12" fmla="*/ 1305656 h 3825314"/>
              <a:gd name="connsiteX13" fmla="*/ 1762319 w 3830212"/>
              <a:gd name="connsiteY13" fmla="*/ 1489183 h 3825314"/>
              <a:gd name="connsiteX14" fmla="*/ 1698205 w 3830212"/>
              <a:gd name="connsiteY14" fmla="*/ 1425068 h 3825314"/>
              <a:gd name="connsiteX15" fmla="*/ 1621992 w 3830212"/>
              <a:gd name="connsiteY15" fmla="*/ 1425068 h 3825314"/>
              <a:gd name="connsiteX16" fmla="*/ 1425633 w 3830212"/>
              <a:gd name="connsiteY16" fmla="*/ 1621428 h 3825314"/>
              <a:gd name="connsiteX17" fmla="*/ 1425633 w 3830212"/>
              <a:gd name="connsiteY17" fmla="*/ 1697640 h 3825314"/>
              <a:gd name="connsiteX18" fmla="*/ 1489306 w 3830212"/>
              <a:gd name="connsiteY18" fmla="*/ 1761314 h 3825314"/>
              <a:gd name="connsiteX19" fmla="*/ 1284179 w 3830212"/>
              <a:gd name="connsiteY19" fmla="*/ 1903355 h 3825314"/>
              <a:gd name="connsiteX20" fmla="*/ 1026252 w 3830212"/>
              <a:gd name="connsiteY20" fmla="*/ 2026441 h 3825314"/>
              <a:gd name="connsiteX21" fmla="*/ 509712 w 3830212"/>
              <a:gd name="connsiteY21" fmla="*/ 2103388 h 3825314"/>
              <a:gd name="connsiteX22" fmla="*/ 484830 w 3830212"/>
              <a:gd name="connsiteY22" fmla="*/ 2101184 h 3825314"/>
              <a:gd name="connsiteX23" fmla="*/ 473859 w 3830212"/>
              <a:gd name="connsiteY23" fmla="*/ 2099715 h 3825314"/>
              <a:gd name="connsiteX24" fmla="*/ 464063 w 3830212"/>
              <a:gd name="connsiteY24" fmla="*/ 2098637 h 3825314"/>
              <a:gd name="connsiteX25" fmla="*/ 410920 w 3830212"/>
              <a:gd name="connsiteY25" fmla="*/ 2089478 h 3825314"/>
              <a:gd name="connsiteX26" fmla="*/ 369140 w 3830212"/>
              <a:gd name="connsiteY26" fmla="*/ 2079682 h 3825314"/>
              <a:gd name="connsiteX27" fmla="*/ 320797 w 3830212"/>
              <a:gd name="connsiteY27" fmla="*/ 1928775 h 3825314"/>
              <a:gd name="connsiteX28" fmla="*/ 316781 w 3830212"/>
              <a:gd name="connsiteY28" fmla="*/ 1923877 h 3825314"/>
              <a:gd name="connsiteX29" fmla="*/ 311883 w 3830212"/>
              <a:gd name="connsiteY29" fmla="*/ 1919812 h 3825314"/>
              <a:gd name="connsiteX30" fmla="*/ 53613 w 3830212"/>
              <a:gd name="connsiteY30" fmla="*/ 1923877 h 3825314"/>
              <a:gd name="connsiteX31" fmla="*/ 53613 w 3830212"/>
              <a:gd name="connsiteY31" fmla="*/ 2186164 h 3825314"/>
              <a:gd name="connsiteX32" fmla="*/ 315899 w 3830212"/>
              <a:gd name="connsiteY32" fmla="*/ 2186164 h 3825314"/>
              <a:gd name="connsiteX33" fmla="*/ 322855 w 3830212"/>
              <a:gd name="connsiteY33" fmla="*/ 2179209 h 3825314"/>
              <a:gd name="connsiteX34" fmla="*/ 1332130 w 3830212"/>
              <a:gd name="connsiteY34" fmla="*/ 2000041 h 3825314"/>
              <a:gd name="connsiteX35" fmla="*/ 1565470 w 3830212"/>
              <a:gd name="connsiteY35" fmla="*/ 1837575 h 3825314"/>
              <a:gd name="connsiteX36" fmla="*/ 1621551 w 3830212"/>
              <a:gd name="connsiteY36" fmla="*/ 1893608 h 3825314"/>
              <a:gd name="connsiteX37" fmla="*/ 1697715 w 3830212"/>
              <a:gd name="connsiteY37" fmla="*/ 1893608 h 3825314"/>
              <a:gd name="connsiteX38" fmla="*/ 1767217 w 3830212"/>
              <a:gd name="connsiteY38" fmla="*/ 1824008 h 3825314"/>
              <a:gd name="connsiteX39" fmla="*/ 1768344 w 3830212"/>
              <a:gd name="connsiteY39" fmla="*/ 1833167 h 3825314"/>
              <a:gd name="connsiteX40" fmla="*/ 1885209 w 3830212"/>
              <a:gd name="connsiteY40" fmla="*/ 2295144 h 3825314"/>
              <a:gd name="connsiteX41" fmla="*/ 2044197 w 3830212"/>
              <a:gd name="connsiteY41" fmla="*/ 2924484 h 3825314"/>
              <a:gd name="connsiteX42" fmla="*/ 2057373 w 3830212"/>
              <a:gd name="connsiteY42" fmla="*/ 2976549 h 3825314"/>
              <a:gd name="connsiteX43" fmla="*/ 2095822 w 3830212"/>
              <a:gd name="connsiteY43" fmla="*/ 3014998 h 3825314"/>
              <a:gd name="connsiteX44" fmla="*/ 2657423 w 3830212"/>
              <a:gd name="connsiteY44" fmla="*/ 3142346 h 3825314"/>
              <a:gd name="connsiteX45" fmla="*/ 2713848 w 3830212"/>
              <a:gd name="connsiteY45" fmla="*/ 3154835 h 3825314"/>
              <a:gd name="connsiteX46" fmla="*/ 2798093 w 3830212"/>
              <a:gd name="connsiteY46" fmla="*/ 3309415 h 3825314"/>
              <a:gd name="connsiteX47" fmla="*/ 2722321 w 3830212"/>
              <a:gd name="connsiteY47" fmla="*/ 3384991 h 3825314"/>
              <a:gd name="connsiteX48" fmla="*/ 2722321 w 3830212"/>
              <a:gd name="connsiteY48" fmla="*/ 3461203 h 3825314"/>
              <a:gd name="connsiteX49" fmla="*/ 2798534 w 3830212"/>
              <a:gd name="connsiteY49" fmla="*/ 3461203 h 3825314"/>
              <a:gd name="connsiteX50" fmla="*/ 2826746 w 3830212"/>
              <a:gd name="connsiteY50" fmla="*/ 3432991 h 3825314"/>
              <a:gd name="connsiteX51" fmla="*/ 2956787 w 3830212"/>
              <a:gd name="connsiteY51" fmla="*/ 3563032 h 3825314"/>
              <a:gd name="connsiteX52" fmla="*/ 3186992 w 3830212"/>
              <a:gd name="connsiteY52" fmla="*/ 3793237 h 3825314"/>
              <a:gd name="connsiteX53" fmla="*/ 3206584 w 3830212"/>
              <a:gd name="connsiteY53" fmla="*/ 3812829 h 3825314"/>
              <a:gd name="connsiteX54" fmla="*/ 3282747 w 3830212"/>
              <a:gd name="connsiteY54" fmla="*/ 3812829 h 3825314"/>
              <a:gd name="connsiteX55" fmla="*/ 3688299 w 3830212"/>
              <a:gd name="connsiteY55" fmla="*/ 3407277 h 3825314"/>
              <a:gd name="connsiteX56" fmla="*/ 3815058 w 3830212"/>
              <a:gd name="connsiteY56" fmla="*/ 3280517 h 3825314"/>
              <a:gd name="connsiteX57" fmla="*/ 3815058 w 3830212"/>
              <a:gd name="connsiteY57" fmla="*/ 3204305 h 3825314"/>
              <a:gd name="connsiteX58" fmla="*/ 3565556 w 3830212"/>
              <a:gd name="connsiteY58" fmla="*/ 2954851 h 3825314"/>
              <a:gd name="connsiteX59" fmla="*/ 3435270 w 3830212"/>
              <a:gd name="connsiteY59" fmla="*/ 2824516 h 3825314"/>
              <a:gd name="connsiteX60" fmla="*/ 3463482 w 3830212"/>
              <a:gd name="connsiteY60" fmla="*/ 2796304 h 3825314"/>
              <a:gd name="connsiteX61" fmla="*/ 3463482 w 3830212"/>
              <a:gd name="connsiteY61" fmla="*/ 2720092 h 3825314"/>
              <a:gd name="connsiteX62" fmla="*/ 3387270 w 3830212"/>
              <a:gd name="connsiteY62" fmla="*/ 2720092 h 3825314"/>
              <a:gd name="connsiteX63" fmla="*/ 3309637 w 3830212"/>
              <a:gd name="connsiteY63" fmla="*/ 2797578 h 3825314"/>
              <a:gd name="connsiteX64" fmla="*/ 3155008 w 3830212"/>
              <a:gd name="connsiteY64" fmla="*/ 2713283 h 3825314"/>
              <a:gd name="connsiteX65" fmla="*/ 3033049 w 3830212"/>
              <a:gd name="connsiteY65" fmla="*/ 2173674 h 3825314"/>
              <a:gd name="connsiteX66" fmla="*/ 3015465 w 3830212"/>
              <a:gd name="connsiteY66" fmla="*/ 2095306 h 3825314"/>
              <a:gd name="connsiteX67" fmla="*/ 2977016 w 3830212"/>
              <a:gd name="connsiteY67" fmla="*/ 2057004 h 3825314"/>
              <a:gd name="connsiteX68" fmla="*/ 2515088 w 3830212"/>
              <a:gd name="connsiteY68" fmla="*/ 1940139 h 3825314"/>
              <a:gd name="connsiteX69" fmla="*/ 1885699 w 3830212"/>
              <a:gd name="connsiteY69" fmla="*/ 1781151 h 3825314"/>
              <a:gd name="connsiteX70" fmla="*/ 1844311 w 3830212"/>
              <a:gd name="connsiteY70" fmla="*/ 1770522 h 3825314"/>
              <a:gd name="connsiteX71" fmla="*/ 1825650 w 3830212"/>
              <a:gd name="connsiteY71" fmla="*/ 1765624 h 3825314"/>
              <a:gd name="connsiteX72" fmla="*/ 1893389 w 3830212"/>
              <a:gd name="connsiteY72" fmla="*/ 1697836 h 3825314"/>
              <a:gd name="connsiteX73" fmla="*/ 1893389 w 3830212"/>
              <a:gd name="connsiteY73" fmla="*/ 1621673 h 3825314"/>
              <a:gd name="connsiteX74" fmla="*/ 1837307 w 3830212"/>
              <a:gd name="connsiteY74" fmla="*/ 1565738 h 3825314"/>
              <a:gd name="connsiteX75" fmla="*/ 2214451 w 3830212"/>
              <a:gd name="connsiteY75" fmla="*/ 542552 h 3825314"/>
              <a:gd name="connsiteX76" fmla="*/ 2180410 w 3830212"/>
              <a:gd name="connsiteY76" fmla="*/ 321653 h 3825314"/>
              <a:gd name="connsiteX77" fmla="*/ 2187708 w 3830212"/>
              <a:gd name="connsiteY77" fmla="*/ 315090 h 3825314"/>
              <a:gd name="connsiteX78" fmla="*/ 2192116 w 3830212"/>
              <a:gd name="connsiteY78" fmla="*/ 57163 h 3825314"/>
              <a:gd name="connsiteX79" fmla="*/ 2190108 w 3830212"/>
              <a:gd name="connsiteY79" fmla="*/ 53147 h 3825314"/>
              <a:gd name="connsiteX80" fmla="*/ 202707 w 3830212"/>
              <a:gd name="connsiteY80" fmla="*/ 2132825 h 3825314"/>
              <a:gd name="connsiteX81" fmla="*/ 195360 w 3830212"/>
              <a:gd name="connsiteY81" fmla="*/ 2134294 h 3825314"/>
              <a:gd name="connsiteX82" fmla="*/ 186201 w 3830212"/>
              <a:gd name="connsiteY82" fmla="*/ 2134686 h 3825314"/>
              <a:gd name="connsiteX83" fmla="*/ 176405 w 3830212"/>
              <a:gd name="connsiteY83" fmla="*/ 2134294 h 3825314"/>
              <a:gd name="connsiteX84" fmla="*/ 174593 w 3830212"/>
              <a:gd name="connsiteY84" fmla="*/ 2133952 h 3825314"/>
              <a:gd name="connsiteX85" fmla="*/ 155001 w 3830212"/>
              <a:gd name="connsiteY85" fmla="*/ 2128466 h 3825314"/>
              <a:gd name="connsiteX86" fmla="*/ 144764 w 3830212"/>
              <a:gd name="connsiteY86" fmla="*/ 2122588 h 3825314"/>
              <a:gd name="connsiteX87" fmla="*/ 138544 w 3830212"/>
              <a:gd name="connsiteY87" fmla="*/ 2118572 h 3825314"/>
              <a:gd name="connsiteX88" fmla="*/ 131197 w 3830212"/>
              <a:gd name="connsiteY88" fmla="*/ 2111960 h 3825314"/>
              <a:gd name="connsiteX89" fmla="*/ 124242 w 3830212"/>
              <a:gd name="connsiteY89" fmla="*/ 2104270 h 3825314"/>
              <a:gd name="connsiteX90" fmla="*/ 123164 w 3830212"/>
              <a:gd name="connsiteY90" fmla="*/ 2102458 h 3825314"/>
              <a:gd name="connsiteX91" fmla="*/ 113368 w 3830212"/>
              <a:gd name="connsiteY91" fmla="*/ 2084482 h 3825314"/>
              <a:gd name="connsiteX92" fmla="*/ 110430 w 3830212"/>
              <a:gd name="connsiteY92" fmla="*/ 2073510 h 3825314"/>
              <a:gd name="connsiteX93" fmla="*/ 108960 w 3830212"/>
              <a:gd name="connsiteY93" fmla="*/ 2066163 h 3825314"/>
              <a:gd name="connsiteX94" fmla="*/ 108568 w 3830212"/>
              <a:gd name="connsiteY94" fmla="*/ 2057004 h 3825314"/>
              <a:gd name="connsiteX95" fmla="*/ 108960 w 3830212"/>
              <a:gd name="connsiteY95" fmla="*/ 2047208 h 3825314"/>
              <a:gd name="connsiteX96" fmla="*/ 109303 w 3830212"/>
              <a:gd name="connsiteY96" fmla="*/ 2045396 h 3825314"/>
              <a:gd name="connsiteX97" fmla="*/ 114838 w 3830212"/>
              <a:gd name="connsiteY97" fmla="*/ 2025804 h 3825314"/>
              <a:gd name="connsiteX98" fmla="*/ 120666 w 3830212"/>
              <a:gd name="connsiteY98" fmla="*/ 2015568 h 3825314"/>
              <a:gd name="connsiteX99" fmla="*/ 124732 w 3830212"/>
              <a:gd name="connsiteY99" fmla="*/ 2009347 h 3825314"/>
              <a:gd name="connsiteX100" fmla="*/ 131295 w 3830212"/>
              <a:gd name="connsiteY100" fmla="*/ 2002000 h 3825314"/>
              <a:gd name="connsiteX101" fmla="*/ 138985 w 3830212"/>
              <a:gd name="connsiteY101" fmla="*/ 1995045 h 3825314"/>
              <a:gd name="connsiteX102" fmla="*/ 140846 w 3830212"/>
              <a:gd name="connsiteY102" fmla="*/ 1993968 h 3825314"/>
              <a:gd name="connsiteX103" fmla="*/ 158772 w 3830212"/>
              <a:gd name="connsiteY103" fmla="*/ 1984172 h 3825314"/>
              <a:gd name="connsiteX104" fmla="*/ 169793 w 3830212"/>
              <a:gd name="connsiteY104" fmla="*/ 1981233 h 3825314"/>
              <a:gd name="connsiteX105" fmla="*/ 177091 w 3830212"/>
              <a:gd name="connsiteY105" fmla="*/ 1979763 h 3825314"/>
              <a:gd name="connsiteX106" fmla="*/ 186250 w 3830212"/>
              <a:gd name="connsiteY106" fmla="*/ 1979372 h 3825314"/>
              <a:gd name="connsiteX107" fmla="*/ 196046 w 3830212"/>
              <a:gd name="connsiteY107" fmla="*/ 1979763 h 3825314"/>
              <a:gd name="connsiteX108" fmla="*/ 197858 w 3830212"/>
              <a:gd name="connsiteY108" fmla="*/ 1980106 h 3825314"/>
              <a:gd name="connsiteX109" fmla="*/ 217450 w 3830212"/>
              <a:gd name="connsiteY109" fmla="*/ 1985641 h 3825314"/>
              <a:gd name="connsiteX110" fmla="*/ 227687 w 3830212"/>
              <a:gd name="connsiteY110" fmla="*/ 1991469 h 3825314"/>
              <a:gd name="connsiteX111" fmla="*/ 233907 w 3830212"/>
              <a:gd name="connsiteY111" fmla="*/ 1995535 h 3825314"/>
              <a:gd name="connsiteX112" fmla="*/ 241254 w 3830212"/>
              <a:gd name="connsiteY112" fmla="*/ 2002098 h 3825314"/>
              <a:gd name="connsiteX113" fmla="*/ 262414 w 3830212"/>
              <a:gd name="connsiteY113" fmla="*/ 2067780 h 3825314"/>
              <a:gd name="connsiteX114" fmla="*/ 237924 w 3830212"/>
              <a:gd name="connsiteY114" fmla="*/ 2100400 h 3825314"/>
              <a:gd name="connsiteX115" fmla="*/ 236062 w 3830212"/>
              <a:gd name="connsiteY115" fmla="*/ 2116172 h 3825314"/>
              <a:gd name="connsiteX116" fmla="*/ 233515 w 3830212"/>
              <a:gd name="connsiteY116" fmla="*/ 2118719 h 3825314"/>
              <a:gd name="connsiteX117" fmla="*/ 231703 w 3830212"/>
              <a:gd name="connsiteY117" fmla="*/ 2119845 h 3825314"/>
              <a:gd name="connsiteX118" fmla="*/ 213728 w 3830212"/>
              <a:gd name="connsiteY118" fmla="*/ 2129641 h 3825314"/>
              <a:gd name="connsiteX119" fmla="*/ 202707 w 3830212"/>
              <a:gd name="connsiteY119" fmla="*/ 2132825 h 3825314"/>
              <a:gd name="connsiteX120" fmla="*/ 1541323 w 3830212"/>
              <a:gd name="connsiteY120" fmla="*/ 1660269 h 3825314"/>
              <a:gd name="connsiteX121" fmla="*/ 1661470 w 3830212"/>
              <a:gd name="connsiteY121" fmla="*/ 1540121 h 3825314"/>
              <a:gd name="connsiteX122" fmla="*/ 1781617 w 3830212"/>
              <a:gd name="connsiteY122" fmla="*/ 1660269 h 3825314"/>
              <a:gd name="connsiteX123" fmla="*/ 1661470 w 3830212"/>
              <a:gd name="connsiteY123" fmla="*/ 1780416 h 3825314"/>
              <a:gd name="connsiteX124" fmla="*/ 2486631 w 3830212"/>
              <a:gd name="connsiteY124" fmla="*/ 2397316 h 3825314"/>
              <a:gd name="connsiteX125" fmla="*/ 2488492 w 3830212"/>
              <a:gd name="connsiteY125" fmla="*/ 2397707 h 3825314"/>
              <a:gd name="connsiteX126" fmla="*/ 2508084 w 3830212"/>
              <a:gd name="connsiteY126" fmla="*/ 2403193 h 3825314"/>
              <a:gd name="connsiteX127" fmla="*/ 2518370 w 3830212"/>
              <a:gd name="connsiteY127" fmla="*/ 2409070 h 3825314"/>
              <a:gd name="connsiteX128" fmla="*/ 2524590 w 3830212"/>
              <a:gd name="connsiteY128" fmla="*/ 2413087 h 3825314"/>
              <a:gd name="connsiteX129" fmla="*/ 2531888 w 3830212"/>
              <a:gd name="connsiteY129" fmla="*/ 2419699 h 3825314"/>
              <a:gd name="connsiteX130" fmla="*/ 2531888 w 3830212"/>
              <a:gd name="connsiteY130" fmla="*/ 2528875 h 3825314"/>
              <a:gd name="connsiteX131" fmla="*/ 2524198 w 3830212"/>
              <a:gd name="connsiteY131" fmla="*/ 2535830 h 3825314"/>
              <a:gd name="connsiteX132" fmla="*/ 2522386 w 3830212"/>
              <a:gd name="connsiteY132" fmla="*/ 2536907 h 3825314"/>
              <a:gd name="connsiteX133" fmla="*/ 2504411 w 3830212"/>
              <a:gd name="connsiteY133" fmla="*/ 2546703 h 3825314"/>
              <a:gd name="connsiteX134" fmla="*/ 2493439 w 3830212"/>
              <a:gd name="connsiteY134" fmla="*/ 2549642 h 3825314"/>
              <a:gd name="connsiteX135" fmla="*/ 2486092 w 3830212"/>
              <a:gd name="connsiteY135" fmla="*/ 2551112 h 3825314"/>
              <a:gd name="connsiteX136" fmla="*/ 2476933 w 3830212"/>
              <a:gd name="connsiteY136" fmla="*/ 2551455 h 3825314"/>
              <a:gd name="connsiteX137" fmla="*/ 2467137 w 3830212"/>
              <a:gd name="connsiteY137" fmla="*/ 2551112 h 3825314"/>
              <a:gd name="connsiteX138" fmla="*/ 2465276 w 3830212"/>
              <a:gd name="connsiteY138" fmla="*/ 2550720 h 3825314"/>
              <a:gd name="connsiteX139" fmla="*/ 2445684 w 3830212"/>
              <a:gd name="connsiteY139" fmla="*/ 2545234 h 3825314"/>
              <a:gd name="connsiteX140" fmla="*/ 2435398 w 3830212"/>
              <a:gd name="connsiteY140" fmla="*/ 2539405 h 3825314"/>
              <a:gd name="connsiteX141" fmla="*/ 2429178 w 3830212"/>
              <a:gd name="connsiteY141" fmla="*/ 2535340 h 3825314"/>
              <a:gd name="connsiteX142" fmla="*/ 2421880 w 3830212"/>
              <a:gd name="connsiteY142" fmla="*/ 2528777 h 3825314"/>
              <a:gd name="connsiteX143" fmla="*/ 2414876 w 3830212"/>
              <a:gd name="connsiteY143" fmla="*/ 2521087 h 3825314"/>
              <a:gd name="connsiteX144" fmla="*/ 2413798 w 3830212"/>
              <a:gd name="connsiteY144" fmla="*/ 2519226 h 3825314"/>
              <a:gd name="connsiteX145" fmla="*/ 2404002 w 3830212"/>
              <a:gd name="connsiteY145" fmla="*/ 2501299 h 3825314"/>
              <a:gd name="connsiteX146" fmla="*/ 2401063 w 3830212"/>
              <a:gd name="connsiteY146" fmla="*/ 2490279 h 3825314"/>
              <a:gd name="connsiteX147" fmla="*/ 2399594 w 3830212"/>
              <a:gd name="connsiteY147" fmla="*/ 2482981 h 3825314"/>
              <a:gd name="connsiteX148" fmla="*/ 2399251 w 3830212"/>
              <a:gd name="connsiteY148" fmla="*/ 2473822 h 3825314"/>
              <a:gd name="connsiteX149" fmla="*/ 2399594 w 3830212"/>
              <a:gd name="connsiteY149" fmla="*/ 2464026 h 3825314"/>
              <a:gd name="connsiteX150" fmla="*/ 2399986 w 3830212"/>
              <a:gd name="connsiteY150" fmla="*/ 2462165 h 3825314"/>
              <a:gd name="connsiteX151" fmla="*/ 2405472 w 3830212"/>
              <a:gd name="connsiteY151" fmla="*/ 2442573 h 3825314"/>
              <a:gd name="connsiteX152" fmla="*/ 2411349 w 3830212"/>
              <a:gd name="connsiteY152" fmla="*/ 2432336 h 3825314"/>
              <a:gd name="connsiteX153" fmla="*/ 2415366 w 3830212"/>
              <a:gd name="connsiteY153" fmla="*/ 2426067 h 3825314"/>
              <a:gd name="connsiteX154" fmla="*/ 2421978 w 3830212"/>
              <a:gd name="connsiteY154" fmla="*/ 2418768 h 3825314"/>
              <a:gd name="connsiteX155" fmla="*/ 2429668 w 3830212"/>
              <a:gd name="connsiteY155" fmla="*/ 2411813 h 3825314"/>
              <a:gd name="connsiteX156" fmla="*/ 2431480 w 3830212"/>
              <a:gd name="connsiteY156" fmla="*/ 2410687 h 3825314"/>
              <a:gd name="connsiteX157" fmla="*/ 2449455 w 3830212"/>
              <a:gd name="connsiteY157" fmla="*/ 2400891 h 3825314"/>
              <a:gd name="connsiteX158" fmla="*/ 2460427 w 3830212"/>
              <a:gd name="connsiteY158" fmla="*/ 2397952 h 3825314"/>
              <a:gd name="connsiteX159" fmla="*/ 2467725 w 3830212"/>
              <a:gd name="connsiteY159" fmla="*/ 2396532 h 3825314"/>
              <a:gd name="connsiteX160" fmla="*/ 2476884 w 3830212"/>
              <a:gd name="connsiteY160" fmla="*/ 2396140 h 3825314"/>
              <a:gd name="connsiteX161" fmla="*/ 2486435 w 3830212"/>
              <a:gd name="connsiteY161" fmla="*/ 2397315 h 3825314"/>
              <a:gd name="connsiteX162" fmla="*/ 3086143 w 3830212"/>
              <a:gd name="connsiteY162" fmla="*/ 3361187 h 3825314"/>
              <a:gd name="connsiteX163" fmla="*/ 2997489 w 3830212"/>
              <a:gd name="connsiteY163" fmla="*/ 3449840 h 3825314"/>
              <a:gd name="connsiteX164" fmla="*/ 2905897 w 3830212"/>
              <a:gd name="connsiteY164" fmla="*/ 3358248 h 3825314"/>
              <a:gd name="connsiteX165" fmla="*/ 3273245 w 3830212"/>
              <a:gd name="connsiteY165" fmla="*/ 2990900 h 3825314"/>
              <a:gd name="connsiteX166" fmla="*/ 3361898 w 3830212"/>
              <a:gd name="connsiteY166" fmla="*/ 2902247 h 3825314"/>
              <a:gd name="connsiteX167" fmla="*/ 3453490 w 3830212"/>
              <a:gd name="connsiteY167" fmla="*/ 2993839 h 3825314"/>
              <a:gd name="connsiteX168" fmla="*/ 3246992 w 3830212"/>
              <a:gd name="connsiteY168" fmla="*/ 3699147 h 3825314"/>
              <a:gd name="connsiteX169" fmla="*/ 3073702 w 3830212"/>
              <a:gd name="connsiteY169" fmla="*/ 3525906 h 3825314"/>
              <a:gd name="connsiteX170" fmla="*/ 3263449 w 3830212"/>
              <a:gd name="connsiteY170" fmla="*/ 3336354 h 3825314"/>
              <a:gd name="connsiteX171" fmla="*/ 3436739 w 3830212"/>
              <a:gd name="connsiteY171" fmla="*/ 3509644 h 3825314"/>
              <a:gd name="connsiteX172" fmla="*/ 3335645 w 3830212"/>
              <a:gd name="connsiteY172" fmla="*/ 3610641 h 3825314"/>
              <a:gd name="connsiteX173" fmla="*/ 3513295 w 3830212"/>
              <a:gd name="connsiteY173" fmla="*/ 3432844 h 3825314"/>
              <a:gd name="connsiteX174" fmla="*/ 3340004 w 3830212"/>
              <a:gd name="connsiteY174" fmla="*/ 3259554 h 3825314"/>
              <a:gd name="connsiteX175" fmla="*/ 3441147 w 3830212"/>
              <a:gd name="connsiteY175" fmla="*/ 3158460 h 3825314"/>
              <a:gd name="connsiteX176" fmla="*/ 3529801 w 3830212"/>
              <a:gd name="connsiteY176" fmla="*/ 3069807 h 3825314"/>
              <a:gd name="connsiteX177" fmla="*/ 3703091 w 3830212"/>
              <a:gd name="connsiteY177" fmla="*/ 3243293 h 3825314"/>
              <a:gd name="connsiteX178" fmla="*/ 2271071 w 3830212"/>
              <a:gd name="connsiteY178" fmla="*/ 1989951 h 3825314"/>
              <a:gd name="connsiteX179" fmla="*/ 2900411 w 3830212"/>
              <a:gd name="connsiteY179" fmla="*/ 2148939 h 3825314"/>
              <a:gd name="connsiteX180" fmla="*/ 2920591 w 3830212"/>
              <a:gd name="connsiteY180" fmla="*/ 2153837 h 3825314"/>
              <a:gd name="connsiteX181" fmla="*/ 3040689 w 3830212"/>
              <a:gd name="connsiteY181" fmla="*/ 2684924 h 3825314"/>
              <a:gd name="connsiteX182" fmla="*/ 3058273 w 3830212"/>
              <a:gd name="connsiteY182" fmla="*/ 2763292 h 3825314"/>
              <a:gd name="connsiteX183" fmla="*/ 3071106 w 3830212"/>
              <a:gd name="connsiteY183" fmla="*/ 2786410 h 3825314"/>
              <a:gd name="connsiteX184" fmla="*/ 3083890 w 3830212"/>
              <a:gd name="connsiteY184" fmla="*/ 2796206 h 3825314"/>
              <a:gd name="connsiteX185" fmla="*/ 3231906 w 3830212"/>
              <a:gd name="connsiteY185" fmla="*/ 2876778 h 3825314"/>
              <a:gd name="connsiteX186" fmla="*/ 2879546 w 3830212"/>
              <a:gd name="connsiteY186" fmla="*/ 3229285 h 3825314"/>
              <a:gd name="connsiteX187" fmla="*/ 2850942 w 3830212"/>
              <a:gd name="connsiteY187" fmla="*/ 3176533 h 3825314"/>
              <a:gd name="connsiteX188" fmla="*/ 2811023 w 3830212"/>
              <a:gd name="connsiteY188" fmla="*/ 3103652 h 3825314"/>
              <a:gd name="connsiteX189" fmla="*/ 2765228 w 3830212"/>
              <a:gd name="connsiteY189" fmla="*/ 3055652 h 3825314"/>
              <a:gd name="connsiteX190" fmla="*/ 2538109 w 3830212"/>
              <a:gd name="connsiteY190" fmla="*/ 3004370 h 3825314"/>
              <a:gd name="connsiteX191" fmla="*/ 2156067 w 3830212"/>
              <a:gd name="connsiteY191" fmla="*/ 2918264 h 3825314"/>
              <a:gd name="connsiteX192" fmla="*/ 2047234 w 3830212"/>
              <a:gd name="connsiteY192" fmla="*/ 2487830 h 3825314"/>
              <a:gd name="connsiteX193" fmla="*/ 1922679 w 3830212"/>
              <a:gd name="connsiteY193" fmla="*/ 1994751 h 3825314"/>
              <a:gd name="connsiteX194" fmla="*/ 2187169 w 3830212"/>
              <a:gd name="connsiteY194" fmla="*/ 2259242 h 3825314"/>
              <a:gd name="connsiteX195" fmla="*/ 2312802 w 3830212"/>
              <a:gd name="connsiteY195" fmla="*/ 2384874 h 3825314"/>
              <a:gd name="connsiteX196" fmla="*/ 2345031 w 3830212"/>
              <a:gd name="connsiteY196" fmla="*/ 2604695 h 3825314"/>
              <a:gd name="connsiteX197" fmla="*/ 2607366 w 3830212"/>
              <a:gd name="connsiteY197" fmla="*/ 2604695 h 3825314"/>
              <a:gd name="connsiteX198" fmla="*/ 2611725 w 3830212"/>
              <a:gd name="connsiteY198" fmla="*/ 2346768 h 3825314"/>
              <a:gd name="connsiteX199" fmla="*/ 2607709 w 3830212"/>
              <a:gd name="connsiteY199" fmla="*/ 2341870 h 3825314"/>
              <a:gd name="connsiteX200" fmla="*/ 2602811 w 3830212"/>
              <a:gd name="connsiteY200" fmla="*/ 2337854 h 3825314"/>
              <a:gd name="connsiteX201" fmla="*/ 2390337 w 3830212"/>
              <a:gd name="connsiteY201" fmla="*/ 2309250 h 3825314"/>
              <a:gd name="connsiteX202" fmla="*/ 2013193 w 3830212"/>
              <a:gd name="connsiteY202" fmla="*/ 1932106 h 3825314"/>
              <a:gd name="connsiteX203" fmla="*/ 2001781 w 3830212"/>
              <a:gd name="connsiteY203" fmla="*/ 1920841 h 3825314"/>
              <a:gd name="connsiteX204" fmla="*/ 2271071 w 3830212"/>
              <a:gd name="connsiteY204" fmla="*/ 1989951 h 3825314"/>
              <a:gd name="connsiteX205" fmla="*/ 2117912 w 3830212"/>
              <a:gd name="connsiteY205" fmla="*/ 234470 h 3825314"/>
              <a:gd name="connsiteX206" fmla="*/ 2102532 w 3830212"/>
              <a:gd name="connsiteY206" fmla="*/ 235939 h 3825314"/>
              <a:gd name="connsiteX207" fmla="*/ 2069569 w 3830212"/>
              <a:gd name="connsiteY207" fmla="*/ 260870 h 3825314"/>
              <a:gd name="connsiteX208" fmla="*/ 2068099 w 3830212"/>
              <a:gd name="connsiteY208" fmla="*/ 260870 h 3825314"/>
              <a:gd name="connsiteX209" fmla="*/ 2058940 w 3830212"/>
              <a:gd name="connsiteY209" fmla="*/ 261212 h 3825314"/>
              <a:gd name="connsiteX210" fmla="*/ 2049144 w 3830212"/>
              <a:gd name="connsiteY210" fmla="*/ 260870 h 3825314"/>
              <a:gd name="connsiteX211" fmla="*/ 2047332 w 3830212"/>
              <a:gd name="connsiteY211" fmla="*/ 260478 h 3825314"/>
              <a:gd name="connsiteX212" fmla="*/ 2027740 w 3830212"/>
              <a:gd name="connsiteY212" fmla="*/ 254992 h 3825314"/>
              <a:gd name="connsiteX213" fmla="*/ 2017503 w 3830212"/>
              <a:gd name="connsiteY213" fmla="*/ 249114 h 3825314"/>
              <a:gd name="connsiteX214" fmla="*/ 2008687 w 3830212"/>
              <a:gd name="connsiteY214" fmla="*/ 243286 h 3825314"/>
              <a:gd name="connsiteX215" fmla="*/ 2003789 w 3830212"/>
              <a:gd name="connsiteY215" fmla="*/ 238388 h 3825314"/>
              <a:gd name="connsiteX216" fmla="*/ 1996834 w 3830212"/>
              <a:gd name="connsiteY216" fmla="*/ 230698 h 3825314"/>
              <a:gd name="connsiteX217" fmla="*/ 1995707 w 3830212"/>
              <a:gd name="connsiteY217" fmla="*/ 228886 h 3825314"/>
              <a:gd name="connsiteX218" fmla="*/ 1985911 w 3830212"/>
              <a:gd name="connsiteY218" fmla="*/ 210910 h 3825314"/>
              <a:gd name="connsiteX219" fmla="*/ 1982973 w 3830212"/>
              <a:gd name="connsiteY219" fmla="*/ 199939 h 3825314"/>
              <a:gd name="connsiteX220" fmla="*/ 1981503 w 3830212"/>
              <a:gd name="connsiteY220" fmla="*/ 192592 h 3825314"/>
              <a:gd name="connsiteX221" fmla="*/ 1981111 w 3830212"/>
              <a:gd name="connsiteY221" fmla="*/ 183433 h 3825314"/>
              <a:gd name="connsiteX222" fmla="*/ 1981503 w 3830212"/>
              <a:gd name="connsiteY222" fmla="*/ 173637 h 3825314"/>
              <a:gd name="connsiteX223" fmla="*/ 1981846 w 3830212"/>
              <a:gd name="connsiteY223" fmla="*/ 171824 h 3825314"/>
              <a:gd name="connsiteX224" fmla="*/ 1987332 w 3830212"/>
              <a:gd name="connsiteY224" fmla="*/ 152233 h 3825314"/>
              <a:gd name="connsiteX225" fmla="*/ 1993209 w 3830212"/>
              <a:gd name="connsiteY225" fmla="*/ 141947 h 3825314"/>
              <a:gd name="connsiteX226" fmla="*/ 1997226 w 3830212"/>
              <a:gd name="connsiteY226" fmla="*/ 135726 h 3825314"/>
              <a:gd name="connsiteX227" fmla="*/ 2003838 w 3830212"/>
              <a:gd name="connsiteY227" fmla="*/ 128379 h 3825314"/>
              <a:gd name="connsiteX228" fmla="*/ 2011528 w 3830212"/>
              <a:gd name="connsiteY228" fmla="*/ 121424 h 3825314"/>
              <a:gd name="connsiteX229" fmla="*/ 2013340 w 3830212"/>
              <a:gd name="connsiteY229" fmla="*/ 120347 h 3825314"/>
              <a:gd name="connsiteX230" fmla="*/ 2031316 w 3830212"/>
              <a:gd name="connsiteY230" fmla="*/ 110551 h 3825314"/>
              <a:gd name="connsiteX231" fmla="*/ 2042287 w 3830212"/>
              <a:gd name="connsiteY231" fmla="*/ 107612 h 3825314"/>
              <a:gd name="connsiteX232" fmla="*/ 2049634 w 3830212"/>
              <a:gd name="connsiteY232" fmla="*/ 106143 h 3825314"/>
              <a:gd name="connsiteX233" fmla="*/ 2058793 w 3830212"/>
              <a:gd name="connsiteY233" fmla="*/ 105800 h 3825314"/>
              <a:gd name="connsiteX234" fmla="*/ 2068589 w 3830212"/>
              <a:gd name="connsiteY234" fmla="*/ 106143 h 3825314"/>
              <a:gd name="connsiteX235" fmla="*/ 2070402 w 3830212"/>
              <a:gd name="connsiteY235" fmla="*/ 106535 h 3825314"/>
              <a:gd name="connsiteX236" fmla="*/ 2089993 w 3830212"/>
              <a:gd name="connsiteY236" fmla="*/ 112020 h 3825314"/>
              <a:gd name="connsiteX237" fmla="*/ 2100230 w 3830212"/>
              <a:gd name="connsiteY237" fmla="*/ 117898 h 3825314"/>
              <a:gd name="connsiteX238" fmla="*/ 2106451 w 3830212"/>
              <a:gd name="connsiteY238" fmla="*/ 121914 h 3825314"/>
              <a:gd name="connsiteX239" fmla="*/ 2113798 w 3830212"/>
              <a:gd name="connsiteY239" fmla="*/ 128477 h 3825314"/>
              <a:gd name="connsiteX240" fmla="*/ 2117912 w 3830212"/>
              <a:gd name="connsiteY240" fmla="*/ 234470 h 382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830212" h="3825314">
                <a:moveTo>
                  <a:pt x="2190108" y="53147"/>
                </a:moveTo>
                <a:cubicBezTo>
                  <a:pt x="2188650" y="51594"/>
                  <a:pt x="2187005" y="50228"/>
                  <a:pt x="2185210" y="49081"/>
                </a:cubicBezTo>
                <a:cubicBezTo>
                  <a:pt x="2111523" y="-17896"/>
                  <a:pt x="1998482" y="-16117"/>
                  <a:pt x="1926940" y="53147"/>
                </a:cubicBezTo>
                <a:cubicBezTo>
                  <a:pt x="1852981" y="124216"/>
                  <a:pt x="1858074" y="243629"/>
                  <a:pt x="1926940" y="315433"/>
                </a:cubicBezTo>
                <a:cubicBezTo>
                  <a:pt x="1967260" y="356610"/>
                  <a:pt x="2024947" y="375845"/>
                  <a:pt x="2081912" y="367107"/>
                </a:cubicBezTo>
                <a:cubicBezTo>
                  <a:pt x="2086320" y="383956"/>
                  <a:pt x="2089993" y="401392"/>
                  <a:pt x="2093275" y="418731"/>
                </a:cubicBezTo>
                <a:cubicBezTo>
                  <a:pt x="2095087" y="428527"/>
                  <a:pt x="2096557" y="438323"/>
                  <a:pt x="2098173" y="447678"/>
                </a:cubicBezTo>
                <a:cubicBezTo>
                  <a:pt x="2098908" y="452821"/>
                  <a:pt x="2099642" y="457180"/>
                  <a:pt x="2100377" y="462372"/>
                </a:cubicBezTo>
                <a:cubicBezTo>
                  <a:pt x="2100377" y="463107"/>
                  <a:pt x="2101504" y="469327"/>
                  <a:pt x="2101504" y="471531"/>
                </a:cubicBezTo>
                <a:cubicBezTo>
                  <a:pt x="2104051" y="491711"/>
                  <a:pt x="2105863" y="512576"/>
                  <a:pt x="2106989" y="532707"/>
                </a:cubicBezTo>
                <a:cubicBezTo>
                  <a:pt x="2109555" y="575117"/>
                  <a:pt x="2109555" y="617644"/>
                  <a:pt x="2106989" y="660054"/>
                </a:cubicBezTo>
                <a:cubicBezTo>
                  <a:pt x="2104953" y="701124"/>
                  <a:pt x="2100307" y="742023"/>
                  <a:pt x="2093079" y="782503"/>
                </a:cubicBezTo>
                <a:cubicBezTo>
                  <a:pt x="2060801" y="973034"/>
                  <a:pt x="1991201" y="1142259"/>
                  <a:pt x="1891577" y="1305656"/>
                </a:cubicBezTo>
                <a:cubicBezTo>
                  <a:pt x="1852777" y="1369741"/>
                  <a:pt x="1809588" y="1431063"/>
                  <a:pt x="1762319" y="1489183"/>
                </a:cubicBezTo>
                <a:lnTo>
                  <a:pt x="1698205" y="1425068"/>
                </a:lnTo>
                <a:cubicBezTo>
                  <a:pt x="1677085" y="1404203"/>
                  <a:pt x="1643112" y="1404203"/>
                  <a:pt x="1621992" y="1425068"/>
                </a:cubicBezTo>
                <a:lnTo>
                  <a:pt x="1425633" y="1621428"/>
                </a:lnTo>
                <a:cubicBezTo>
                  <a:pt x="1404768" y="1642548"/>
                  <a:pt x="1404768" y="1676520"/>
                  <a:pt x="1425633" y="1697640"/>
                </a:cubicBezTo>
                <a:lnTo>
                  <a:pt x="1489306" y="1761314"/>
                </a:lnTo>
                <a:cubicBezTo>
                  <a:pt x="1424459" y="1813563"/>
                  <a:pt x="1355903" y="1861035"/>
                  <a:pt x="1284179" y="1903355"/>
                </a:cubicBezTo>
                <a:cubicBezTo>
                  <a:pt x="1202086" y="1952068"/>
                  <a:pt x="1115759" y="1993264"/>
                  <a:pt x="1026252" y="2026441"/>
                </a:cubicBezTo>
                <a:cubicBezTo>
                  <a:pt x="855558" y="2088743"/>
                  <a:pt x="689223" y="2117298"/>
                  <a:pt x="509712" y="2103388"/>
                </a:cubicBezTo>
                <a:lnTo>
                  <a:pt x="484830" y="2101184"/>
                </a:lnTo>
                <a:cubicBezTo>
                  <a:pt x="481157" y="2100449"/>
                  <a:pt x="477483" y="2100449"/>
                  <a:pt x="473859" y="2099715"/>
                </a:cubicBezTo>
                <a:cubicBezTo>
                  <a:pt x="473859" y="2099715"/>
                  <a:pt x="464700" y="2098637"/>
                  <a:pt x="464063" y="2098637"/>
                </a:cubicBezTo>
                <a:cubicBezTo>
                  <a:pt x="446087" y="2096041"/>
                  <a:pt x="428504" y="2093151"/>
                  <a:pt x="410920" y="2089478"/>
                </a:cubicBezTo>
                <a:cubicBezTo>
                  <a:pt x="397010" y="2086539"/>
                  <a:pt x="383100" y="2083600"/>
                  <a:pt x="369140" y="2079682"/>
                </a:cubicBezTo>
                <a:cubicBezTo>
                  <a:pt x="375070" y="2024809"/>
                  <a:pt x="357508" y="1969989"/>
                  <a:pt x="320797" y="1928775"/>
                </a:cubicBezTo>
                <a:cubicBezTo>
                  <a:pt x="319328" y="1927306"/>
                  <a:pt x="318250" y="1925494"/>
                  <a:pt x="316781" y="1923877"/>
                </a:cubicBezTo>
                <a:cubicBezTo>
                  <a:pt x="315314" y="1922334"/>
                  <a:pt x="313670" y="1920970"/>
                  <a:pt x="311883" y="1919812"/>
                </a:cubicBezTo>
                <a:cubicBezTo>
                  <a:pt x="238196" y="1852835"/>
                  <a:pt x="125155" y="1854614"/>
                  <a:pt x="53613" y="1923877"/>
                </a:cubicBezTo>
                <a:cubicBezTo>
                  <a:pt x="-20395" y="1994947"/>
                  <a:pt x="-15301" y="2114360"/>
                  <a:pt x="53613" y="2186164"/>
                </a:cubicBezTo>
                <a:cubicBezTo>
                  <a:pt x="124683" y="2260172"/>
                  <a:pt x="244095" y="2255029"/>
                  <a:pt x="315899" y="2186164"/>
                </a:cubicBezTo>
                <a:lnTo>
                  <a:pt x="322855" y="2179209"/>
                </a:lnTo>
                <a:cubicBezTo>
                  <a:pt x="662431" y="2272613"/>
                  <a:pt x="1034285" y="2173331"/>
                  <a:pt x="1332130" y="2000041"/>
                </a:cubicBezTo>
                <a:cubicBezTo>
                  <a:pt x="1414158" y="1952257"/>
                  <a:pt x="1492191" y="1897925"/>
                  <a:pt x="1565470" y="1837575"/>
                </a:cubicBezTo>
                <a:lnTo>
                  <a:pt x="1621551" y="1893608"/>
                </a:lnTo>
                <a:cubicBezTo>
                  <a:pt x="1642588" y="1914628"/>
                  <a:pt x="1676678" y="1914628"/>
                  <a:pt x="1697715" y="1893608"/>
                </a:cubicBezTo>
                <a:lnTo>
                  <a:pt x="1767217" y="1824008"/>
                </a:lnTo>
                <a:cubicBezTo>
                  <a:pt x="1767420" y="1827080"/>
                  <a:pt x="1767796" y="1830138"/>
                  <a:pt x="1768344" y="1833167"/>
                </a:cubicBezTo>
                <a:cubicBezTo>
                  <a:pt x="1807168" y="1987061"/>
                  <a:pt x="1846123" y="2141054"/>
                  <a:pt x="1885209" y="2295144"/>
                </a:cubicBezTo>
                <a:cubicBezTo>
                  <a:pt x="1938303" y="2505005"/>
                  <a:pt x="1991299" y="2714786"/>
                  <a:pt x="2044197" y="2924484"/>
                </a:cubicBezTo>
                <a:cubicBezTo>
                  <a:pt x="2048605" y="2942068"/>
                  <a:pt x="2052965" y="2958770"/>
                  <a:pt x="2057373" y="2976549"/>
                </a:cubicBezTo>
                <a:cubicBezTo>
                  <a:pt x="2062068" y="2995504"/>
                  <a:pt x="2076867" y="3010303"/>
                  <a:pt x="2095822" y="3014998"/>
                </a:cubicBezTo>
                <a:cubicBezTo>
                  <a:pt x="2283022" y="3057121"/>
                  <a:pt x="2470615" y="3099635"/>
                  <a:pt x="2657423" y="3142346"/>
                </a:cubicBezTo>
                <a:cubicBezTo>
                  <a:pt x="2676133" y="3146362"/>
                  <a:pt x="2695187" y="3150770"/>
                  <a:pt x="2713848" y="3154835"/>
                </a:cubicBezTo>
                <a:cubicBezTo>
                  <a:pt x="2742060" y="3206460"/>
                  <a:pt x="2769929" y="3257693"/>
                  <a:pt x="2798093" y="3309415"/>
                </a:cubicBezTo>
                <a:lnTo>
                  <a:pt x="2722321" y="3384991"/>
                </a:lnTo>
                <a:cubicBezTo>
                  <a:pt x="2701276" y="3406036"/>
                  <a:pt x="2701276" y="3440158"/>
                  <a:pt x="2722321" y="3461203"/>
                </a:cubicBezTo>
                <a:cubicBezTo>
                  <a:pt x="2743367" y="3482249"/>
                  <a:pt x="2777488" y="3482249"/>
                  <a:pt x="2798534" y="3461203"/>
                </a:cubicBezTo>
                <a:lnTo>
                  <a:pt x="2826746" y="3432991"/>
                </a:lnTo>
                <a:lnTo>
                  <a:pt x="2956787" y="3563032"/>
                </a:lnTo>
                <a:lnTo>
                  <a:pt x="3186992" y="3793237"/>
                </a:lnTo>
                <a:lnTo>
                  <a:pt x="3206584" y="3812829"/>
                </a:lnTo>
                <a:cubicBezTo>
                  <a:pt x="3227687" y="3833688"/>
                  <a:pt x="3261644" y="3833688"/>
                  <a:pt x="3282747" y="3812829"/>
                </a:cubicBezTo>
                <a:lnTo>
                  <a:pt x="3688299" y="3407277"/>
                </a:lnTo>
                <a:lnTo>
                  <a:pt x="3815058" y="3280517"/>
                </a:lnTo>
                <a:cubicBezTo>
                  <a:pt x="3835923" y="3259397"/>
                  <a:pt x="3835923" y="3225425"/>
                  <a:pt x="3815058" y="3204305"/>
                </a:cubicBezTo>
                <a:lnTo>
                  <a:pt x="3565556" y="2954851"/>
                </a:lnTo>
                <a:lnTo>
                  <a:pt x="3435270" y="2824516"/>
                </a:lnTo>
                <a:lnTo>
                  <a:pt x="3463482" y="2796304"/>
                </a:lnTo>
                <a:cubicBezTo>
                  <a:pt x="3484528" y="2775259"/>
                  <a:pt x="3484528" y="2741137"/>
                  <a:pt x="3463482" y="2720092"/>
                </a:cubicBezTo>
                <a:cubicBezTo>
                  <a:pt x="3442437" y="2699046"/>
                  <a:pt x="3408315" y="2699046"/>
                  <a:pt x="3387270" y="2720092"/>
                </a:cubicBezTo>
                <a:lnTo>
                  <a:pt x="3309637" y="2797578"/>
                </a:lnTo>
                <a:lnTo>
                  <a:pt x="3155008" y="2713283"/>
                </a:lnTo>
                <a:lnTo>
                  <a:pt x="3033049" y="2173674"/>
                </a:lnTo>
                <a:cubicBezTo>
                  <a:pt x="3027171" y="2147323"/>
                  <a:pt x="3020950" y="2121315"/>
                  <a:pt x="3015465" y="2095306"/>
                </a:cubicBezTo>
                <a:cubicBezTo>
                  <a:pt x="3010712" y="2076414"/>
                  <a:pt x="2995926" y="2061684"/>
                  <a:pt x="2977016" y="2057004"/>
                </a:cubicBezTo>
                <a:cubicBezTo>
                  <a:pt x="2823154" y="2018180"/>
                  <a:pt x="2669178" y="1979224"/>
                  <a:pt x="2515088" y="1940139"/>
                </a:cubicBezTo>
                <a:cubicBezTo>
                  <a:pt x="2305161" y="1887045"/>
                  <a:pt x="2095365" y="1834049"/>
                  <a:pt x="1885699" y="1781151"/>
                </a:cubicBezTo>
                <a:cubicBezTo>
                  <a:pt x="1871789" y="1777477"/>
                  <a:pt x="1858221" y="1774196"/>
                  <a:pt x="1844311" y="1770522"/>
                </a:cubicBezTo>
                <a:cubicBezTo>
                  <a:pt x="1838477" y="1767668"/>
                  <a:pt x="1832133" y="1766003"/>
                  <a:pt x="1825650" y="1765624"/>
                </a:cubicBezTo>
                <a:lnTo>
                  <a:pt x="1893389" y="1697836"/>
                </a:lnTo>
                <a:cubicBezTo>
                  <a:pt x="1914409" y="1676799"/>
                  <a:pt x="1914409" y="1642710"/>
                  <a:pt x="1893389" y="1621673"/>
                </a:cubicBezTo>
                <a:lnTo>
                  <a:pt x="1837307" y="1565738"/>
                </a:lnTo>
                <a:cubicBezTo>
                  <a:pt x="2069912" y="1279647"/>
                  <a:pt x="2231838" y="916218"/>
                  <a:pt x="2214451" y="542552"/>
                </a:cubicBezTo>
                <a:cubicBezTo>
                  <a:pt x="2211170" y="467900"/>
                  <a:pt x="2199755" y="393829"/>
                  <a:pt x="2180410" y="321653"/>
                </a:cubicBezTo>
                <a:cubicBezTo>
                  <a:pt x="2182614" y="319449"/>
                  <a:pt x="2185308" y="317245"/>
                  <a:pt x="2187708" y="315090"/>
                </a:cubicBezTo>
                <a:cubicBezTo>
                  <a:pt x="2260247" y="245441"/>
                  <a:pt x="2256573" y="128967"/>
                  <a:pt x="2192116" y="57163"/>
                </a:cubicBezTo>
                <a:cubicBezTo>
                  <a:pt x="2192998" y="56085"/>
                  <a:pt x="2191528" y="54714"/>
                  <a:pt x="2190108" y="53147"/>
                </a:cubicBezTo>
                <a:close/>
                <a:moveTo>
                  <a:pt x="202707" y="2132825"/>
                </a:moveTo>
                <a:cubicBezTo>
                  <a:pt x="200308" y="2133535"/>
                  <a:pt x="197849" y="2134027"/>
                  <a:pt x="195360" y="2134294"/>
                </a:cubicBezTo>
                <a:cubicBezTo>
                  <a:pt x="199034" y="2133560"/>
                  <a:pt x="186936" y="2134686"/>
                  <a:pt x="186201" y="2134686"/>
                </a:cubicBezTo>
                <a:cubicBezTo>
                  <a:pt x="182931" y="2134740"/>
                  <a:pt x="179661" y="2134609"/>
                  <a:pt x="176405" y="2134294"/>
                </a:cubicBezTo>
                <a:cubicBezTo>
                  <a:pt x="175670" y="2134294"/>
                  <a:pt x="175328" y="2133952"/>
                  <a:pt x="174593" y="2133952"/>
                </a:cubicBezTo>
                <a:cubicBezTo>
                  <a:pt x="167872" y="2132888"/>
                  <a:pt x="161297" y="2131047"/>
                  <a:pt x="155001" y="2128466"/>
                </a:cubicBezTo>
                <a:cubicBezTo>
                  <a:pt x="164797" y="2131356"/>
                  <a:pt x="146577" y="2123568"/>
                  <a:pt x="144764" y="2122588"/>
                </a:cubicBezTo>
                <a:lnTo>
                  <a:pt x="138544" y="2118572"/>
                </a:lnTo>
                <a:cubicBezTo>
                  <a:pt x="142217" y="2120776"/>
                  <a:pt x="131589" y="2112351"/>
                  <a:pt x="131197" y="2111960"/>
                </a:cubicBezTo>
                <a:cubicBezTo>
                  <a:pt x="128690" y="2109574"/>
                  <a:pt x="126365" y="2107003"/>
                  <a:pt x="124242" y="2104270"/>
                </a:cubicBezTo>
                <a:cubicBezTo>
                  <a:pt x="123731" y="2103770"/>
                  <a:pt x="123360" y="2103145"/>
                  <a:pt x="123164" y="2102458"/>
                </a:cubicBezTo>
                <a:cubicBezTo>
                  <a:pt x="119401" y="2096751"/>
                  <a:pt x="116124" y="2090738"/>
                  <a:pt x="113368" y="2084482"/>
                </a:cubicBezTo>
                <a:cubicBezTo>
                  <a:pt x="117728" y="2093298"/>
                  <a:pt x="111164" y="2075715"/>
                  <a:pt x="110430" y="2073510"/>
                </a:cubicBezTo>
                <a:cubicBezTo>
                  <a:pt x="109719" y="2071111"/>
                  <a:pt x="109227" y="2068652"/>
                  <a:pt x="108960" y="2066163"/>
                </a:cubicBezTo>
                <a:cubicBezTo>
                  <a:pt x="109695" y="2069837"/>
                  <a:pt x="108617" y="2057739"/>
                  <a:pt x="108568" y="2057004"/>
                </a:cubicBezTo>
                <a:cubicBezTo>
                  <a:pt x="108514" y="2053734"/>
                  <a:pt x="108644" y="2050464"/>
                  <a:pt x="108960" y="2047208"/>
                </a:cubicBezTo>
                <a:cubicBezTo>
                  <a:pt x="108960" y="2046474"/>
                  <a:pt x="109303" y="2046131"/>
                  <a:pt x="109303" y="2045396"/>
                </a:cubicBezTo>
                <a:cubicBezTo>
                  <a:pt x="110360" y="2038668"/>
                  <a:pt x="112218" y="2032091"/>
                  <a:pt x="114838" y="2025804"/>
                </a:cubicBezTo>
                <a:cubicBezTo>
                  <a:pt x="111899" y="2035355"/>
                  <a:pt x="119736" y="2017380"/>
                  <a:pt x="120666" y="2015568"/>
                </a:cubicBezTo>
                <a:lnTo>
                  <a:pt x="124732" y="2009347"/>
                </a:lnTo>
                <a:cubicBezTo>
                  <a:pt x="122528" y="2013021"/>
                  <a:pt x="130952" y="2002392"/>
                  <a:pt x="131295" y="2002000"/>
                </a:cubicBezTo>
                <a:cubicBezTo>
                  <a:pt x="133693" y="1999505"/>
                  <a:pt x="136262" y="1997181"/>
                  <a:pt x="138985" y="1995045"/>
                </a:cubicBezTo>
                <a:cubicBezTo>
                  <a:pt x="139497" y="1994525"/>
                  <a:pt x="140140" y="1994153"/>
                  <a:pt x="140846" y="1993968"/>
                </a:cubicBezTo>
                <a:cubicBezTo>
                  <a:pt x="146536" y="1990205"/>
                  <a:pt x="152533" y="1986928"/>
                  <a:pt x="158772" y="1984172"/>
                </a:cubicBezTo>
                <a:cubicBezTo>
                  <a:pt x="150005" y="1988531"/>
                  <a:pt x="167589" y="1981967"/>
                  <a:pt x="169793" y="1981233"/>
                </a:cubicBezTo>
                <a:cubicBezTo>
                  <a:pt x="172175" y="1980518"/>
                  <a:pt x="174618" y="1980026"/>
                  <a:pt x="177091" y="1979763"/>
                </a:cubicBezTo>
                <a:cubicBezTo>
                  <a:pt x="173417" y="1980498"/>
                  <a:pt x="185515" y="1979372"/>
                  <a:pt x="186250" y="1979372"/>
                </a:cubicBezTo>
                <a:cubicBezTo>
                  <a:pt x="189520" y="1979317"/>
                  <a:pt x="192791" y="1979448"/>
                  <a:pt x="196046" y="1979763"/>
                </a:cubicBezTo>
                <a:cubicBezTo>
                  <a:pt x="196781" y="1979763"/>
                  <a:pt x="197173" y="1980106"/>
                  <a:pt x="197858" y="1980106"/>
                </a:cubicBezTo>
                <a:cubicBezTo>
                  <a:pt x="204589" y="1981150"/>
                  <a:pt x="211168" y="1983008"/>
                  <a:pt x="217450" y="1985641"/>
                </a:cubicBezTo>
                <a:cubicBezTo>
                  <a:pt x="207899" y="1982702"/>
                  <a:pt x="225875" y="1990539"/>
                  <a:pt x="227687" y="1991469"/>
                </a:cubicBezTo>
                <a:cubicBezTo>
                  <a:pt x="229499" y="1992400"/>
                  <a:pt x="231752" y="1994065"/>
                  <a:pt x="233907" y="1995535"/>
                </a:cubicBezTo>
                <a:cubicBezTo>
                  <a:pt x="230283" y="1993331"/>
                  <a:pt x="240911" y="2001755"/>
                  <a:pt x="241254" y="2002098"/>
                </a:cubicBezTo>
                <a:cubicBezTo>
                  <a:pt x="258212" y="2019466"/>
                  <a:pt x="266045" y="2043780"/>
                  <a:pt x="262414" y="2067780"/>
                </a:cubicBezTo>
                <a:cubicBezTo>
                  <a:pt x="250371" y="2075113"/>
                  <a:pt x="241604" y="2086790"/>
                  <a:pt x="237924" y="2100400"/>
                </a:cubicBezTo>
                <a:cubicBezTo>
                  <a:pt x="236582" y="2105547"/>
                  <a:pt x="235956" y="2110854"/>
                  <a:pt x="236062" y="2116172"/>
                </a:cubicBezTo>
                <a:lnTo>
                  <a:pt x="233515" y="2118719"/>
                </a:lnTo>
                <a:cubicBezTo>
                  <a:pt x="233031" y="2119259"/>
                  <a:pt x="232402" y="2119650"/>
                  <a:pt x="231703" y="2119845"/>
                </a:cubicBezTo>
                <a:cubicBezTo>
                  <a:pt x="225985" y="2123590"/>
                  <a:pt x="219974" y="2126866"/>
                  <a:pt x="213728" y="2129641"/>
                </a:cubicBezTo>
                <a:cubicBezTo>
                  <a:pt x="222838" y="2125135"/>
                  <a:pt x="204764" y="2132090"/>
                  <a:pt x="202707" y="2132825"/>
                </a:cubicBezTo>
                <a:close/>
                <a:moveTo>
                  <a:pt x="1541323" y="1660269"/>
                </a:moveTo>
                <a:lnTo>
                  <a:pt x="1661470" y="1540121"/>
                </a:lnTo>
                <a:lnTo>
                  <a:pt x="1781617" y="1660269"/>
                </a:lnTo>
                <a:lnTo>
                  <a:pt x="1661470" y="1780416"/>
                </a:lnTo>
                <a:close/>
                <a:moveTo>
                  <a:pt x="2486631" y="2397316"/>
                </a:moveTo>
                <a:cubicBezTo>
                  <a:pt x="2487366" y="2397316"/>
                  <a:pt x="2487757" y="2397707"/>
                  <a:pt x="2488492" y="2397707"/>
                </a:cubicBezTo>
                <a:cubicBezTo>
                  <a:pt x="2495221" y="2398737"/>
                  <a:pt x="2501799" y="2400579"/>
                  <a:pt x="2508084" y="2403193"/>
                </a:cubicBezTo>
                <a:cubicBezTo>
                  <a:pt x="2498582" y="2400254"/>
                  <a:pt x="2516509" y="2408091"/>
                  <a:pt x="2518370" y="2409070"/>
                </a:cubicBezTo>
                <a:lnTo>
                  <a:pt x="2524590" y="2413087"/>
                </a:lnTo>
                <a:cubicBezTo>
                  <a:pt x="2520917" y="2410883"/>
                  <a:pt x="2531545" y="2419307"/>
                  <a:pt x="2531888" y="2419699"/>
                </a:cubicBezTo>
                <a:cubicBezTo>
                  <a:pt x="2561772" y="2449956"/>
                  <a:pt x="2561772" y="2498618"/>
                  <a:pt x="2531888" y="2528875"/>
                </a:cubicBezTo>
                <a:cubicBezTo>
                  <a:pt x="2529502" y="2531382"/>
                  <a:pt x="2526932" y="2533706"/>
                  <a:pt x="2524198" y="2535830"/>
                </a:cubicBezTo>
                <a:cubicBezTo>
                  <a:pt x="2523707" y="2536352"/>
                  <a:pt x="2523079" y="2536725"/>
                  <a:pt x="2522386" y="2536907"/>
                </a:cubicBezTo>
                <a:cubicBezTo>
                  <a:pt x="2516674" y="2540662"/>
                  <a:pt x="2510662" y="2543938"/>
                  <a:pt x="2504411" y="2546703"/>
                </a:cubicBezTo>
                <a:cubicBezTo>
                  <a:pt x="2513227" y="2542295"/>
                  <a:pt x="2495643" y="2548907"/>
                  <a:pt x="2493439" y="2549642"/>
                </a:cubicBezTo>
                <a:cubicBezTo>
                  <a:pt x="2491035" y="2550334"/>
                  <a:pt x="2488578" y="2550825"/>
                  <a:pt x="2486092" y="2551112"/>
                </a:cubicBezTo>
                <a:cubicBezTo>
                  <a:pt x="2489766" y="2550377"/>
                  <a:pt x="2477668" y="2551455"/>
                  <a:pt x="2476933" y="2551455"/>
                </a:cubicBezTo>
                <a:cubicBezTo>
                  <a:pt x="2473664" y="2551503"/>
                  <a:pt x="2470395" y="2551389"/>
                  <a:pt x="2467137" y="2551112"/>
                </a:cubicBezTo>
                <a:cubicBezTo>
                  <a:pt x="2466402" y="2551112"/>
                  <a:pt x="2466010" y="2550720"/>
                  <a:pt x="2465276" y="2550720"/>
                </a:cubicBezTo>
                <a:cubicBezTo>
                  <a:pt x="2458542" y="2549713"/>
                  <a:pt x="2451961" y="2547870"/>
                  <a:pt x="2445684" y="2545234"/>
                </a:cubicBezTo>
                <a:cubicBezTo>
                  <a:pt x="2455186" y="2548173"/>
                  <a:pt x="2437259" y="2540336"/>
                  <a:pt x="2435398" y="2539405"/>
                </a:cubicBezTo>
                <a:lnTo>
                  <a:pt x="2429178" y="2535340"/>
                </a:lnTo>
                <a:cubicBezTo>
                  <a:pt x="2432851" y="2537544"/>
                  <a:pt x="2422223" y="2529120"/>
                  <a:pt x="2421880" y="2528777"/>
                </a:cubicBezTo>
                <a:cubicBezTo>
                  <a:pt x="2419368" y="2526381"/>
                  <a:pt x="2417027" y="2523811"/>
                  <a:pt x="2414876" y="2521087"/>
                </a:cubicBezTo>
                <a:cubicBezTo>
                  <a:pt x="2414373" y="2520561"/>
                  <a:pt x="2414004" y="2519923"/>
                  <a:pt x="2413798" y="2519226"/>
                </a:cubicBezTo>
                <a:cubicBezTo>
                  <a:pt x="2410054" y="2513525"/>
                  <a:pt x="2406778" y="2507530"/>
                  <a:pt x="2404002" y="2501299"/>
                </a:cubicBezTo>
                <a:cubicBezTo>
                  <a:pt x="2408410" y="2510067"/>
                  <a:pt x="2401798" y="2492483"/>
                  <a:pt x="2401063" y="2490279"/>
                </a:cubicBezTo>
                <a:cubicBezTo>
                  <a:pt x="2400376" y="2487890"/>
                  <a:pt x="2399885" y="2485449"/>
                  <a:pt x="2399594" y="2482981"/>
                </a:cubicBezTo>
                <a:cubicBezTo>
                  <a:pt x="2400329" y="2486605"/>
                  <a:pt x="2399251" y="2474556"/>
                  <a:pt x="2399251" y="2473822"/>
                </a:cubicBezTo>
                <a:cubicBezTo>
                  <a:pt x="2399203" y="2470553"/>
                  <a:pt x="2399317" y="2467284"/>
                  <a:pt x="2399594" y="2464026"/>
                </a:cubicBezTo>
                <a:cubicBezTo>
                  <a:pt x="2399594" y="2463291"/>
                  <a:pt x="2399986" y="2462899"/>
                  <a:pt x="2399986" y="2462165"/>
                </a:cubicBezTo>
                <a:cubicBezTo>
                  <a:pt x="2401016" y="2455436"/>
                  <a:pt x="2402858" y="2448858"/>
                  <a:pt x="2405472" y="2442573"/>
                </a:cubicBezTo>
                <a:cubicBezTo>
                  <a:pt x="2402533" y="2452075"/>
                  <a:pt x="2410370" y="2434148"/>
                  <a:pt x="2411349" y="2432336"/>
                </a:cubicBezTo>
                <a:cubicBezTo>
                  <a:pt x="2412329" y="2430524"/>
                  <a:pt x="2413896" y="2428270"/>
                  <a:pt x="2415366" y="2426067"/>
                </a:cubicBezTo>
                <a:cubicBezTo>
                  <a:pt x="2413161" y="2429740"/>
                  <a:pt x="2421586" y="2419111"/>
                  <a:pt x="2421978" y="2418768"/>
                </a:cubicBezTo>
                <a:cubicBezTo>
                  <a:pt x="2424351" y="2416249"/>
                  <a:pt x="2426923" y="2413923"/>
                  <a:pt x="2429668" y="2411813"/>
                </a:cubicBezTo>
                <a:cubicBezTo>
                  <a:pt x="2430152" y="2411273"/>
                  <a:pt x="2430781" y="2410883"/>
                  <a:pt x="2431480" y="2410687"/>
                </a:cubicBezTo>
                <a:cubicBezTo>
                  <a:pt x="2437192" y="2406932"/>
                  <a:pt x="2443204" y="2403656"/>
                  <a:pt x="2449455" y="2400891"/>
                </a:cubicBezTo>
                <a:cubicBezTo>
                  <a:pt x="2440639" y="2405299"/>
                  <a:pt x="2458223" y="2398687"/>
                  <a:pt x="2460427" y="2397952"/>
                </a:cubicBezTo>
                <a:cubicBezTo>
                  <a:pt x="2462812" y="2397258"/>
                  <a:pt x="2465254" y="2396783"/>
                  <a:pt x="2467725" y="2396532"/>
                </a:cubicBezTo>
                <a:cubicBezTo>
                  <a:pt x="2464100" y="2397217"/>
                  <a:pt x="2476198" y="2396140"/>
                  <a:pt x="2476884" y="2396140"/>
                </a:cubicBezTo>
                <a:cubicBezTo>
                  <a:pt x="2480017" y="2396867"/>
                  <a:pt x="2483219" y="2397261"/>
                  <a:pt x="2486435" y="2397315"/>
                </a:cubicBezTo>
                <a:close/>
                <a:moveTo>
                  <a:pt x="3086143" y="3361187"/>
                </a:moveTo>
                <a:lnTo>
                  <a:pt x="2997489" y="3449840"/>
                </a:lnTo>
                <a:lnTo>
                  <a:pt x="2905897" y="3358248"/>
                </a:lnTo>
                <a:lnTo>
                  <a:pt x="3273245" y="2990900"/>
                </a:lnTo>
                <a:lnTo>
                  <a:pt x="3361898" y="2902247"/>
                </a:lnTo>
                <a:lnTo>
                  <a:pt x="3453490" y="2993839"/>
                </a:lnTo>
                <a:close/>
                <a:moveTo>
                  <a:pt x="3246992" y="3699147"/>
                </a:moveTo>
                <a:lnTo>
                  <a:pt x="3073702" y="3525906"/>
                </a:lnTo>
                <a:lnTo>
                  <a:pt x="3263449" y="3336354"/>
                </a:lnTo>
                <a:lnTo>
                  <a:pt x="3436739" y="3509644"/>
                </a:lnTo>
                <a:lnTo>
                  <a:pt x="3335645" y="3610641"/>
                </a:lnTo>
                <a:close/>
                <a:moveTo>
                  <a:pt x="3513295" y="3432844"/>
                </a:moveTo>
                <a:lnTo>
                  <a:pt x="3340004" y="3259554"/>
                </a:lnTo>
                <a:lnTo>
                  <a:pt x="3441147" y="3158460"/>
                </a:lnTo>
                <a:lnTo>
                  <a:pt x="3529801" y="3069807"/>
                </a:lnTo>
                <a:lnTo>
                  <a:pt x="3703091" y="3243293"/>
                </a:lnTo>
                <a:close/>
                <a:moveTo>
                  <a:pt x="2271071" y="1989951"/>
                </a:moveTo>
                <a:cubicBezTo>
                  <a:pt x="2480933" y="2043078"/>
                  <a:pt x="2690713" y="2096074"/>
                  <a:pt x="2900411" y="2148939"/>
                </a:cubicBezTo>
                <a:cubicBezTo>
                  <a:pt x="2907024" y="2150409"/>
                  <a:pt x="2913979" y="2152270"/>
                  <a:pt x="2920591" y="2153837"/>
                </a:cubicBezTo>
                <a:cubicBezTo>
                  <a:pt x="2960526" y="2330687"/>
                  <a:pt x="3000559" y="2507716"/>
                  <a:pt x="3040689" y="2684924"/>
                </a:cubicBezTo>
                <a:cubicBezTo>
                  <a:pt x="3046518" y="2711275"/>
                  <a:pt x="3052787" y="2737284"/>
                  <a:pt x="3058273" y="2763292"/>
                </a:cubicBezTo>
                <a:cubicBezTo>
                  <a:pt x="3060137" y="2772110"/>
                  <a:pt x="3064608" y="2780164"/>
                  <a:pt x="3071106" y="2786410"/>
                </a:cubicBezTo>
                <a:cubicBezTo>
                  <a:pt x="3074893" y="2790251"/>
                  <a:pt x="3079195" y="2793549"/>
                  <a:pt x="3083890" y="2796206"/>
                </a:cubicBezTo>
                <a:cubicBezTo>
                  <a:pt x="3133359" y="2822949"/>
                  <a:pt x="3182437" y="2850084"/>
                  <a:pt x="3231906" y="2876778"/>
                </a:cubicBezTo>
                <a:lnTo>
                  <a:pt x="2879546" y="3229285"/>
                </a:lnTo>
                <a:lnTo>
                  <a:pt x="2850942" y="3176533"/>
                </a:lnTo>
                <a:cubicBezTo>
                  <a:pt x="2837767" y="3152387"/>
                  <a:pt x="2824199" y="3127554"/>
                  <a:pt x="2811023" y="3103652"/>
                </a:cubicBezTo>
                <a:cubicBezTo>
                  <a:pt x="2800052" y="3084060"/>
                  <a:pt x="2790501" y="3061137"/>
                  <a:pt x="2765228" y="3055652"/>
                </a:cubicBezTo>
                <a:cubicBezTo>
                  <a:pt x="2689407" y="3038411"/>
                  <a:pt x="2613701" y="3021317"/>
                  <a:pt x="2538109" y="3004370"/>
                </a:cubicBezTo>
                <a:cubicBezTo>
                  <a:pt x="2410761" y="2975766"/>
                  <a:pt x="2283414" y="2946868"/>
                  <a:pt x="2156067" y="2918264"/>
                </a:cubicBezTo>
                <a:cubicBezTo>
                  <a:pt x="2119871" y="2775047"/>
                  <a:pt x="2083479" y="2631047"/>
                  <a:pt x="2047234" y="2487830"/>
                </a:cubicBezTo>
                <a:cubicBezTo>
                  <a:pt x="2005797" y="2323356"/>
                  <a:pt x="1964279" y="2158997"/>
                  <a:pt x="1922679" y="1994751"/>
                </a:cubicBezTo>
                <a:lnTo>
                  <a:pt x="2187169" y="2259242"/>
                </a:lnTo>
                <a:lnTo>
                  <a:pt x="2312802" y="2384874"/>
                </a:lnTo>
                <a:cubicBezTo>
                  <a:pt x="2275088" y="2454867"/>
                  <a:pt x="2288655" y="2546067"/>
                  <a:pt x="2345031" y="2604695"/>
                </a:cubicBezTo>
                <a:cubicBezTo>
                  <a:pt x="2416100" y="2678704"/>
                  <a:pt x="2535562" y="2673561"/>
                  <a:pt x="2607366" y="2604695"/>
                </a:cubicBezTo>
                <a:cubicBezTo>
                  <a:pt x="2679905" y="2535095"/>
                  <a:pt x="2676232" y="2418573"/>
                  <a:pt x="2611725" y="2346768"/>
                </a:cubicBezTo>
                <a:cubicBezTo>
                  <a:pt x="2610256" y="2345299"/>
                  <a:pt x="2609178" y="2343487"/>
                  <a:pt x="2607709" y="2341870"/>
                </a:cubicBezTo>
                <a:cubicBezTo>
                  <a:pt x="2606254" y="2340328"/>
                  <a:pt x="2604608" y="2338979"/>
                  <a:pt x="2602811" y="2337854"/>
                </a:cubicBezTo>
                <a:cubicBezTo>
                  <a:pt x="2544797" y="2285123"/>
                  <a:pt x="2460230" y="2273738"/>
                  <a:pt x="2390337" y="2309250"/>
                </a:cubicBezTo>
                <a:lnTo>
                  <a:pt x="2013193" y="1932106"/>
                </a:lnTo>
                <a:lnTo>
                  <a:pt x="2001781" y="1920841"/>
                </a:lnTo>
                <a:cubicBezTo>
                  <a:pt x="2092295" y="1944547"/>
                  <a:pt x="2181683" y="1967273"/>
                  <a:pt x="2271071" y="1989951"/>
                </a:cubicBezTo>
                <a:close/>
                <a:moveTo>
                  <a:pt x="2117912" y="234470"/>
                </a:moveTo>
                <a:cubicBezTo>
                  <a:pt x="2112748" y="234417"/>
                  <a:pt x="2107593" y="234910"/>
                  <a:pt x="2102532" y="235939"/>
                </a:cubicBezTo>
                <a:cubicBezTo>
                  <a:pt x="2088758" y="239723"/>
                  <a:pt x="2076959" y="248646"/>
                  <a:pt x="2069569" y="260870"/>
                </a:cubicBezTo>
                <a:cubicBezTo>
                  <a:pt x="2068834" y="260870"/>
                  <a:pt x="2068442" y="261212"/>
                  <a:pt x="2068099" y="260870"/>
                </a:cubicBezTo>
                <a:cubicBezTo>
                  <a:pt x="2071773" y="260135"/>
                  <a:pt x="2059675" y="261212"/>
                  <a:pt x="2058940" y="261212"/>
                </a:cubicBezTo>
                <a:cubicBezTo>
                  <a:pt x="2055671" y="261260"/>
                  <a:pt x="2052402" y="261146"/>
                  <a:pt x="2049144" y="260870"/>
                </a:cubicBezTo>
                <a:cubicBezTo>
                  <a:pt x="2048409" y="260870"/>
                  <a:pt x="2048067" y="260478"/>
                  <a:pt x="2047332" y="260478"/>
                </a:cubicBezTo>
                <a:cubicBezTo>
                  <a:pt x="2040603" y="259451"/>
                  <a:pt x="2034024" y="257609"/>
                  <a:pt x="2027740" y="254992"/>
                </a:cubicBezTo>
                <a:cubicBezTo>
                  <a:pt x="2037291" y="257931"/>
                  <a:pt x="2019316" y="250094"/>
                  <a:pt x="2017503" y="249114"/>
                </a:cubicBezTo>
                <a:cubicBezTo>
                  <a:pt x="2014430" y="247383"/>
                  <a:pt x="2011484" y="245436"/>
                  <a:pt x="2008687" y="243286"/>
                </a:cubicBezTo>
                <a:cubicBezTo>
                  <a:pt x="2017846" y="249506"/>
                  <a:pt x="2004328" y="238878"/>
                  <a:pt x="2003789" y="238388"/>
                </a:cubicBezTo>
                <a:cubicBezTo>
                  <a:pt x="2001282" y="236002"/>
                  <a:pt x="1998957" y="233431"/>
                  <a:pt x="1996834" y="230698"/>
                </a:cubicBezTo>
                <a:cubicBezTo>
                  <a:pt x="1996294" y="230213"/>
                  <a:pt x="1995903" y="229585"/>
                  <a:pt x="1995707" y="228886"/>
                </a:cubicBezTo>
                <a:cubicBezTo>
                  <a:pt x="1991933" y="223186"/>
                  <a:pt x="1988655" y="217172"/>
                  <a:pt x="1985911" y="210910"/>
                </a:cubicBezTo>
                <a:cubicBezTo>
                  <a:pt x="1990271" y="219727"/>
                  <a:pt x="1983707" y="202143"/>
                  <a:pt x="1982973" y="199939"/>
                </a:cubicBezTo>
                <a:cubicBezTo>
                  <a:pt x="1982258" y="197540"/>
                  <a:pt x="1981766" y="195081"/>
                  <a:pt x="1981503" y="192592"/>
                </a:cubicBezTo>
                <a:cubicBezTo>
                  <a:pt x="1982238" y="196265"/>
                  <a:pt x="1981111" y="184167"/>
                  <a:pt x="1981111" y="183433"/>
                </a:cubicBezTo>
                <a:cubicBezTo>
                  <a:pt x="1981059" y="180163"/>
                  <a:pt x="1981189" y="176892"/>
                  <a:pt x="1981503" y="173637"/>
                </a:cubicBezTo>
                <a:cubicBezTo>
                  <a:pt x="1981503" y="172902"/>
                  <a:pt x="1981846" y="172559"/>
                  <a:pt x="1981846" y="171824"/>
                </a:cubicBezTo>
                <a:cubicBezTo>
                  <a:pt x="1982900" y="165101"/>
                  <a:pt x="1984741" y="158525"/>
                  <a:pt x="1987332" y="152233"/>
                </a:cubicBezTo>
                <a:cubicBezTo>
                  <a:pt x="1984442" y="161735"/>
                  <a:pt x="1992230" y="143808"/>
                  <a:pt x="1993209" y="141947"/>
                </a:cubicBezTo>
                <a:cubicBezTo>
                  <a:pt x="1994189" y="140086"/>
                  <a:pt x="1995756" y="137931"/>
                  <a:pt x="1997226" y="135726"/>
                </a:cubicBezTo>
                <a:cubicBezTo>
                  <a:pt x="1995071" y="139400"/>
                  <a:pt x="2003495" y="128771"/>
                  <a:pt x="2003838" y="128379"/>
                </a:cubicBezTo>
                <a:cubicBezTo>
                  <a:pt x="2006224" y="125873"/>
                  <a:pt x="2008795" y="123548"/>
                  <a:pt x="2011528" y="121424"/>
                </a:cubicBezTo>
                <a:cubicBezTo>
                  <a:pt x="2012028" y="120914"/>
                  <a:pt x="2012653" y="120542"/>
                  <a:pt x="2013340" y="120347"/>
                </a:cubicBezTo>
                <a:cubicBezTo>
                  <a:pt x="2019058" y="116602"/>
                  <a:pt x="2025069" y="113326"/>
                  <a:pt x="2031316" y="110551"/>
                </a:cubicBezTo>
                <a:cubicBezTo>
                  <a:pt x="2022499" y="114959"/>
                  <a:pt x="2040083" y="108347"/>
                  <a:pt x="2042287" y="107612"/>
                </a:cubicBezTo>
                <a:cubicBezTo>
                  <a:pt x="2044692" y="106925"/>
                  <a:pt x="2047149" y="106434"/>
                  <a:pt x="2049634" y="106143"/>
                </a:cubicBezTo>
                <a:cubicBezTo>
                  <a:pt x="2045960" y="106877"/>
                  <a:pt x="2058059" y="105800"/>
                  <a:pt x="2058793" y="105800"/>
                </a:cubicBezTo>
                <a:cubicBezTo>
                  <a:pt x="2062062" y="105752"/>
                  <a:pt x="2065332" y="105866"/>
                  <a:pt x="2068589" y="106143"/>
                </a:cubicBezTo>
                <a:cubicBezTo>
                  <a:pt x="2069324" y="106143"/>
                  <a:pt x="2069667" y="106535"/>
                  <a:pt x="2070402" y="106535"/>
                </a:cubicBezTo>
                <a:cubicBezTo>
                  <a:pt x="2077129" y="107568"/>
                  <a:pt x="2083707" y="109410"/>
                  <a:pt x="2089993" y="112020"/>
                </a:cubicBezTo>
                <a:cubicBezTo>
                  <a:pt x="2080442" y="109082"/>
                  <a:pt x="2098418" y="116918"/>
                  <a:pt x="2100230" y="117898"/>
                </a:cubicBezTo>
                <a:lnTo>
                  <a:pt x="2106451" y="121914"/>
                </a:lnTo>
                <a:cubicBezTo>
                  <a:pt x="2102777" y="119710"/>
                  <a:pt x="2113406" y="128135"/>
                  <a:pt x="2113798" y="128477"/>
                </a:cubicBezTo>
                <a:cubicBezTo>
                  <a:pt x="2141746" y="157696"/>
                  <a:pt x="2143512" y="203172"/>
                  <a:pt x="2117912" y="234470"/>
                </a:cubicBezTo>
                <a:close/>
              </a:path>
            </a:pathLst>
          </a:custGeom>
          <a:solidFill>
            <a:schemeClr val="tx1"/>
          </a:solidFill>
          <a:ln w="63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a-DK" sz="570"/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3176A294-EC6C-0948-8E0C-836541A04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3746" y="5760282"/>
            <a:ext cx="429802" cy="1430149"/>
          </a:xfrm>
          <a:prstGeom prst="rect">
            <a:avLst/>
          </a:prstGeom>
        </p:spPr>
      </p:pic>
      <p:sp>
        <p:nvSpPr>
          <p:cNvPr id="70" name="Titel 1">
            <a:extLst>
              <a:ext uri="{FF2B5EF4-FFF2-40B4-BE49-F238E27FC236}">
                <a16:creationId xmlns:a16="http://schemas.microsoft.com/office/drawing/2014/main" id="{CBB62762-2F0C-B04F-88E6-93239F11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16" y="958287"/>
            <a:ext cx="4436269" cy="8245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Kompetencer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A4FAFE-A050-5149-8E9E-B8E247D04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0428" y="5309823"/>
            <a:ext cx="711424" cy="22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ikon høj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86" y="1623717"/>
            <a:ext cx="2432341" cy="12043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/>
            </a:lvl1pPr>
          </a:lstStyle>
          <a:p>
            <a:r>
              <a:rPr lang="en-US" err="1"/>
              <a:t>Kvadratisk</a:t>
            </a:r>
            <a:r>
              <a:rPr lang="en-US"/>
              <a:t> ikon </a:t>
            </a:r>
            <a:r>
              <a:rPr lang="en-US" err="1"/>
              <a:t>højrestillet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2018" y="1623717"/>
            <a:ext cx="1857196" cy="5869657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16536D4-608A-A349-B447-89ECE0F980D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54284" y="3306153"/>
            <a:ext cx="2432341" cy="4200676"/>
          </a:xfrm>
        </p:spPr>
        <p:txBody>
          <a:bodyPr lIns="0" tIns="0" rIns="0" bIns="0">
            <a:normAutofit/>
          </a:bodyPr>
          <a:lstStyle>
            <a:lvl1pPr marL="120551" indent="-120551">
              <a:buClr>
                <a:schemeClr val="accent2"/>
              </a:buClr>
              <a:buFont typeface="Wingdings" pitchFamily="2" charset="2"/>
              <a:buChar char="§"/>
              <a:defRPr sz="759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r>
              <a:rPr lang="da-DK" sz="675"/>
              <a:t>Tryk for at erstatte teksten</a:t>
            </a:r>
            <a:br>
              <a:rPr lang="da-DK" sz="675"/>
            </a:br>
            <a:r>
              <a:rPr lang="da-DK" sz="675"/>
              <a:t>Træk et nyt ikon fra drevet under                                    Primetime → Værktøjskassen → </a:t>
            </a:r>
            <a:r>
              <a:rPr lang="da-DK" sz="675" err="1"/>
              <a:t>Powerpoint</a:t>
            </a:r>
            <a:r>
              <a:rPr lang="da-DK" sz="675"/>
              <a:t> → Ikoner</a:t>
            </a:r>
            <a:br>
              <a:rPr lang="da-DK" sz="675"/>
            </a:br>
            <a:endParaRPr lang="da-DK" sz="675"/>
          </a:p>
        </p:txBody>
      </p:sp>
    </p:spTree>
    <p:extLst>
      <p:ext uri="{BB962C8B-B14F-4D97-AF65-F5344CB8AC3E}">
        <p14:creationId xmlns:p14="http://schemas.microsoft.com/office/powerpoint/2010/main" val="2036845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ikon venst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6872" y="1623717"/>
            <a:ext cx="2432341" cy="12043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/>
            </a:lvl1pPr>
          </a:lstStyle>
          <a:p>
            <a:r>
              <a:rPr lang="en-US" err="1"/>
              <a:t>Kvadratisk</a:t>
            </a:r>
            <a:r>
              <a:rPr lang="en-US"/>
              <a:t> ikon </a:t>
            </a:r>
            <a:r>
              <a:rPr lang="en-US" err="1"/>
              <a:t>venstrestillet</a:t>
            </a:r>
            <a:endParaRPr lang="da-DK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B3FC894-07D1-AC48-856C-9D6C99BD9B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4286" y="1637172"/>
            <a:ext cx="1857196" cy="5869657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425020-DD89-6843-A235-B43CFFA472B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356872" y="3306153"/>
            <a:ext cx="2432341" cy="4200676"/>
          </a:xfrm>
        </p:spPr>
        <p:txBody>
          <a:bodyPr lIns="0" tIns="0" rIns="0" bIns="0">
            <a:normAutofit/>
          </a:bodyPr>
          <a:lstStyle>
            <a:lvl1pPr marL="120551" indent="-120551">
              <a:buClr>
                <a:schemeClr val="accent2"/>
              </a:buClr>
              <a:buFont typeface="Wingdings" pitchFamily="2" charset="2"/>
              <a:buChar char="§"/>
              <a:defRPr sz="759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r>
              <a:rPr lang="da-DK" sz="675"/>
              <a:t>Tryk for at erstatte teksten</a:t>
            </a:r>
            <a:br>
              <a:rPr lang="da-DK" sz="675"/>
            </a:br>
            <a:r>
              <a:rPr lang="da-DK" sz="675"/>
              <a:t>Træk et nyt ikon fra drevet under                                    Primetime → Værktøjskassen → </a:t>
            </a:r>
            <a:r>
              <a:rPr lang="da-DK" sz="675" err="1"/>
              <a:t>Powerpoint</a:t>
            </a:r>
            <a:r>
              <a:rPr lang="da-DK" sz="675"/>
              <a:t> → Ikoner</a:t>
            </a:r>
            <a:br>
              <a:rPr lang="da-DK" sz="675"/>
            </a:br>
            <a:endParaRPr lang="da-DK" sz="675"/>
          </a:p>
        </p:txBody>
      </p:sp>
    </p:spTree>
    <p:extLst>
      <p:ext uri="{BB962C8B-B14F-4D97-AF65-F5344CB8AC3E}">
        <p14:creationId xmlns:p14="http://schemas.microsoft.com/office/powerpoint/2010/main" val="332681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6873" y="1074218"/>
            <a:ext cx="2432341" cy="120436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1350"/>
            </a:lvl1pPr>
          </a:lstStyle>
          <a:p>
            <a:r>
              <a:rPr lang="en-US" err="1"/>
              <a:t>Venstrestillet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591" y="0"/>
            <a:ext cx="21384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506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FFE932-9DA9-3142-AB94-B8CD533A1F1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356873" y="2743201"/>
            <a:ext cx="2432341" cy="5082117"/>
          </a:xfrm>
        </p:spPr>
        <p:txBody>
          <a:bodyPr lIns="0" tIns="0" rIns="0" bIns="0">
            <a:normAutofit/>
          </a:bodyPr>
          <a:lstStyle>
            <a:lvl1pPr marL="120551" indent="-120551">
              <a:buClr>
                <a:schemeClr val="accent2"/>
              </a:buClr>
              <a:buFont typeface="Wingdings" pitchFamily="2" charset="2"/>
              <a:buChar char="§"/>
              <a:defRPr sz="759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r>
              <a:rPr lang="da-DK" sz="675"/>
              <a:t>Tryk for at erstatte teksten</a:t>
            </a:r>
            <a:br>
              <a:rPr lang="da-DK" sz="675"/>
            </a:br>
            <a:r>
              <a:rPr lang="da-DK" sz="675"/>
              <a:t>Træk et nyt billede fra drevet under                                    Primetime → Værktøjskassen → </a:t>
            </a:r>
            <a:r>
              <a:rPr lang="da-DK" sz="675" err="1"/>
              <a:t>Powerpoint</a:t>
            </a:r>
            <a:r>
              <a:rPr lang="da-DK" sz="675"/>
              <a:t> → Billeder</a:t>
            </a:r>
            <a:br>
              <a:rPr lang="da-DK" sz="675"/>
            </a:br>
            <a:r>
              <a:rPr lang="da-DK" sz="675"/>
              <a:t>Billederne er navngivet efter emne og kan bruges i orange eller farve</a:t>
            </a:r>
            <a:br>
              <a:rPr lang="da-DK" sz="675"/>
            </a:br>
            <a:r>
              <a:rPr lang="da-DK" sz="675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300784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5733" y="0"/>
            <a:ext cx="2137767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506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37214E-1E79-9942-B07A-B2587359C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86" y="1074218"/>
            <a:ext cx="2432341" cy="1204363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1350"/>
            </a:lvl1pPr>
          </a:lstStyle>
          <a:p>
            <a:r>
              <a:rPr lang="en-US" err="1"/>
              <a:t>Højrestillet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9098D13-D396-6D45-8987-F615CFE4234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54285" y="2743201"/>
            <a:ext cx="2432341" cy="5082117"/>
          </a:xfrm>
        </p:spPr>
        <p:txBody>
          <a:bodyPr lIns="0" tIns="0" rIns="0" bIns="0">
            <a:normAutofit/>
          </a:bodyPr>
          <a:lstStyle>
            <a:lvl1pPr marL="120551" indent="-120551">
              <a:buClr>
                <a:schemeClr val="accent2"/>
              </a:buClr>
              <a:buFont typeface="Wingdings" pitchFamily="2" charset="2"/>
              <a:buChar char="§"/>
              <a:defRPr sz="759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r>
              <a:rPr lang="da-DK" sz="675"/>
              <a:t>Tryk for at erstatte teksten</a:t>
            </a:r>
            <a:br>
              <a:rPr lang="da-DK" sz="675"/>
            </a:br>
            <a:r>
              <a:rPr lang="da-DK" sz="675"/>
              <a:t>Træk et nyt billede fra drevet under                                    Primetime → Værktøjskassen → </a:t>
            </a:r>
            <a:r>
              <a:rPr lang="da-DK" sz="675" err="1"/>
              <a:t>Powerpoint</a:t>
            </a:r>
            <a:r>
              <a:rPr lang="da-DK" sz="675"/>
              <a:t> → Billeder</a:t>
            </a:r>
            <a:br>
              <a:rPr lang="da-DK" sz="675"/>
            </a:br>
            <a:r>
              <a:rPr lang="da-DK" sz="675"/>
              <a:t>Billederne er navngivet efter emne og kan bruges i orange eller farve</a:t>
            </a:r>
            <a:br>
              <a:rPr lang="da-DK" sz="675"/>
            </a:br>
            <a:r>
              <a:rPr lang="da-DK" sz="675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3831934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A1FA87-5FE2-634F-8F67-FB755056F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6873" y="1074218"/>
            <a:ext cx="2432341" cy="12043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/>
            </a:lvl1pPr>
          </a:lstStyle>
          <a:p>
            <a:r>
              <a:rPr lang="en-US" err="1"/>
              <a:t>Venstrestillet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137767" cy="9144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21DAF4-BFE9-9142-9F09-A7F45E0FBC1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356873" y="2743201"/>
            <a:ext cx="2432341" cy="5082117"/>
          </a:xfrm>
        </p:spPr>
        <p:txBody>
          <a:bodyPr lIns="0" tIns="0" rIns="0" bIns="0">
            <a:normAutofit/>
          </a:bodyPr>
          <a:lstStyle>
            <a:lvl1pPr marL="120551" indent="-120551">
              <a:buClr>
                <a:schemeClr val="accent2"/>
              </a:buClr>
              <a:buFont typeface="Wingdings" pitchFamily="2" charset="2"/>
              <a:buChar char="§"/>
              <a:defRPr sz="759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r>
              <a:rPr lang="da-DK" sz="675"/>
              <a:t>Tryk for at erstatte teksten</a:t>
            </a:r>
            <a:br>
              <a:rPr lang="da-DK" sz="675"/>
            </a:br>
            <a:r>
              <a:rPr lang="da-DK" sz="675"/>
              <a:t>Træk et nyt billede fra drevet under                                    Primetime → Værktøjskassen → </a:t>
            </a:r>
            <a:r>
              <a:rPr lang="da-DK" sz="675" err="1"/>
              <a:t>Powerpoint</a:t>
            </a:r>
            <a:r>
              <a:rPr lang="da-DK" sz="675"/>
              <a:t> → Billeder</a:t>
            </a:r>
            <a:br>
              <a:rPr lang="da-DK" sz="675"/>
            </a:br>
            <a:r>
              <a:rPr lang="da-DK" sz="675"/>
              <a:t>Billederne er navngivet efter emne og kan bruges i orange eller farve</a:t>
            </a:r>
            <a:br>
              <a:rPr lang="da-DK" sz="675"/>
            </a:br>
            <a:r>
              <a:rPr lang="da-DK" sz="675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197667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5733" y="0"/>
            <a:ext cx="2137767" cy="9144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86" y="1074218"/>
            <a:ext cx="2432341" cy="12043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/>
            </a:lvl1pPr>
          </a:lstStyle>
          <a:p>
            <a:r>
              <a:rPr lang="en-US" err="1"/>
              <a:t>Højrestillet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44F9A1-7A14-3E4A-92DD-8EAD5D402A4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54286" y="2743201"/>
            <a:ext cx="2432341" cy="5082117"/>
          </a:xfrm>
        </p:spPr>
        <p:txBody>
          <a:bodyPr lIns="0" tIns="0" rIns="0" bIns="0">
            <a:normAutofit/>
          </a:bodyPr>
          <a:lstStyle>
            <a:lvl1pPr marL="120551" indent="-120551">
              <a:buClr>
                <a:schemeClr val="accent2"/>
              </a:buClr>
              <a:buFont typeface="Wingdings" pitchFamily="2" charset="2"/>
              <a:buChar char="§"/>
              <a:defRPr sz="759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r>
              <a:rPr lang="da-DK" sz="675"/>
              <a:t>Tryk for at erstatte teksten</a:t>
            </a:r>
            <a:br>
              <a:rPr lang="da-DK" sz="675"/>
            </a:br>
            <a:r>
              <a:rPr lang="da-DK" sz="675"/>
              <a:t>Træk et nyt billede fra drevet under                                    Primetime → Værktøjskassen → </a:t>
            </a:r>
            <a:r>
              <a:rPr lang="da-DK" sz="675" err="1"/>
              <a:t>Powerpoint</a:t>
            </a:r>
            <a:r>
              <a:rPr lang="da-DK" sz="675"/>
              <a:t> → Billeder</a:t>
            </a:r>
            <a:br>
              <a:rPr lang="da-DK" sz="675"/>
            </a:br>
            <a:r>
              <a:rPr lang="da-DK" sz="675"/>
              <a:t>Billederne er navngivet efter emne og kan bruges i orange eller farve</a:t>
            </a:r>
            <a:br>
              <a:rPr lang="da-DK" sz="675"/>
            </a:br>
            <a:r>
              <a:rPr lang="da-DK" sz="675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267302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670177"/>
            <a:ext cx="4436269" cy="38036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531"/>
            </a:lvl1pPr>
          </a:lstStyle>
          <a:p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titeltypografien</a:t>
            </a:r>
            <a:r>
              <a:rPr lang="en-US"/>
              <a:t> 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tx1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9551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4CF802-9DF8-544C-8EA9-4A6C2A30A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tx1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76C5F9-106C-F349-B43E-E5E1D1FAE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279652"/>
            <a:ext cx="4436269" cy="380365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531">
                <a:solidFill>
                  <a:schemeClr val="tx1"/>
                </a:solidFill>
              </a:defRPr>
            </a:lvl1pPr>
          </a:lstStyle>
          <a:p>
            <a:r>
              <a:rPr lang="en-US" err="1"/>
              <a:t>Samtaler</a:t>
            </a:r>
            <a:r>
              <a:rPr lang="en-US"/>
              <a:t> former dem, </a:t>
            </a:r>
            <a:r>
              <a:rPr lang="en-US" err="1"/>
              <a:t>som</a:t>
            </a:r>
            <a:r>
              <a:rPr lang="en-US"/>
              <a:t> former </a:t>
            </a:r>
            <a:r>
              <a:rPr lang="en-US" err="1"/>
              <a:t>verden</a:t>
            </a:r>
            <a:endParaRPr lang="da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D5DA4-924E-DA40-8939-051FD871ECF3}"/>
              </a:ext>
            </a:extLst>
          </p:cNvPr>
          <p:cNvSpPr/>
          <p:nvPr userDrawn="1"/>
        </p:nvSpPr>
        <p:spPr>
          <a:xfrm>
            <a:off x="4330086" y="7560292"/>
            <a:ext cx="173245" cy="547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57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5A90F0-2191-C346-A7A6-C1479FECBF26}"/>
              </a:ext>
            </a:extLst>
          </p:cNvPr>
          <p:cNvSpPr/>
          <p:nvPr userDrawn="1"/>
        </p:nvSpPr>
        <p:spPr>
          <a:xfrm>
            <a:off x="4618292" y="7560292"/>
            <a:ext cx="173245" cy="5475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57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FAAA2-B443-E347-90A8-23708E0EA237}"/>
              </a:ext>
            </a:extLst>
          </p:cNvPr>
          <p:cNvSpPr/>
          <p:nvPr userDrawn="1"/>
        </p:nvSpPr>
        <p:spPr>
          <a:xfrm>
            <a:off x="4266536" y="8171235"/>
            <a:ext cx="525001" cy="428018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570"/>
          </a:p>
        </p:txBody>
      </p:sp>
    </p:spTree>
    <p:extLst>
      <p:ext uri="{BB962C8B-B14F-4D97-AF65-F5344CB8AC3E}">
        <p14:creationId xmlns:p14="http://schemas.microsoft.com/office/powerpoint/2010/main" val="174646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and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3852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4868D7-F51C-9744-86CD-2B89E53AA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16" y="2434168"/>
            <a:ext cx="4436269" cy="539326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0847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3852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248829-7CED-B842-8915-70B95798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16" y="2434168"/>
            <a:ext cx="4436269" cy="539326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59761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475733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421136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3616" y="5007928"/>
            <a:ext cx="1340970" cy="506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44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3615" y="5690840"/>
            <a:ext cx="1340970" cy="1652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A65FC8A-7D43-3A44-9576-F8193C647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16" y="958287"/>
            <a:ext cx="4436269" cy="8245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Tidslinje</a:t>
            </a:r>
          </a:p>
        </p:txBody>
      </p:sp>
      <p:sp>
        <p:nvSpPr>
          <p:cNvPr id="15" name="Pladsholder til tekst 34">
            <a:extLst>
              <a:ext uri="{FF2B5EF4-FFF2-40B4-BE49-F238E27FC236}">
                <a16:creationId xmlns:a16="http://schemas.microsoft.com/office/drawing/2014/main" id="{62064883-5747-904C-91BA-962B19713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01266" y="5007928"/>
            <a:ext cx="1340970" cy="506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44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16" name="Pladsholder til tekst 34">
            <a:extLst>
              <a:ext uri="{FF2B5EF4-FFF2-40B4-BE49-F238E27FC236}">
                <a16:creationId xmlns:a16="http://schemas.microsoft.com/office/drawing/2014/main" id="{577C39DF-9C6C-0049-9023-2242A87540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52295" y="5007928"/>
            <a:ext cx="1340970" cy="506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44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17" name="Pladsholder til tekst 34">
            <a:extLst>
              <a:ext uri="{FF2B5EF4-FFF2-40B4-BE49-F238E27FC236}">
                <a16:creationId xmlns:a16="http://schemas.microsoft.com/office/drawing/2014/main" id="{F94A2AE8-83A9-9D47-9596-DD9197C655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0859" y="5690840"/>
            <a:ext cx="1340970" cy="1652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8" name="Pladsholder til tekst 34">
            <a:extLst>
              <a:ext uri="{FF2B5EF4-FFF2-40B4-BE49-F238E27FC236}">
                <a16:creationId xmlns:a16="http://schemas.microsoft.com/office/drawing/2014/main" id="{ED6065EF-7494-444F-8A0C-DEB6C17BE3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60681" y="5690840"/>
            <a:ext cx="1340970" cy="1652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</p:spTree>
    <p:extLst>
      <p:ext uri="{BB962C8B-B14F-4D97-AF65-F5344CB8AC3E}">
        <p14:creationId xmlns:p14="http://schemas.microsoft.com/office/powerpoint/2010/main" val="21938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85" y="958287"/>
            <a:ext cx="4436269" cy="82451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err="1"/>
              <a:t>Budgetslide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mere</a:t>
            </a:r>
            <a:endParaRPr lang="da-DK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2003FA-8635-3340-B9E7-ADA2EC1C225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85762" y="3047996"/>
          <a:ext cx="4371977" cy="649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21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1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21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2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21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3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21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4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21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5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10,000,-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063">
                <a:tc>
                  <a:txBody>
                    <a:bodyPr/>
                    <a:lstStyle/>
                    <a:p>
                      <a:pPr algn="l"/>
                      <a:r>
                        <a:rPr lang="en-US" sz="2100" b="1" i="0">
                          <a:solidFill>
                            <a:schemeClr val="accent2"/>
                          </a:solidFill>
                          <a:latin typeface="+mj-lt"/>
                          <a:ea typeface="Roboto" charset="0"/>
                          <a:cs typeface="Roboto" charset="0"/>
                        </a:rPr>
                        <a:t>Total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>
                          <a:solidFill>
                            <a:schemeClr val="accent2"/>
                          </a:solidFill>
                          <a:latin typeface="+mj-lt"/>
                          <a:ea typeface="Roboto Medium" charset="0"/>
                          <a:cs typeface="Roboto Medium" charset="0"/>
                        </a:rPr>
                        <a:t>DKK 50.000,-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92782DB0-3902-DC49-A5B8-CA41CF2658A7}"/>
              </a:ext>
            </a:extLst>
          </p:cNvPr>
          <p:cNvSpPr txBox="1"/>
          <p:nvPr userDrawn="1"/>
        </p:nvSpPr>
        <p:spPr>
          <a:xfrm>
            <a:off x="354286" y="8001050"/>
            <a:ext cx="1552834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6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beløb er i DKK og ekskl. moms</a:t>
            </a:r>
            <a:r>
              <a:rPr lang="da-DK" sz="506">
                <a:effectLst/>
              </a:rPr>
              <a:t> </a:t>
            </a:r>
            <a:endParaRPr lang="da-DK" sz="506"/>
          </a:p>
        </p:txBody>
      </p:sp>
    </p:spTree>
    <p:extLst>
      <p:ext uri="{BB962C8B-B14F-4D97-AF65-F5344CB8AC3E}">
        <p14:creationId xmlns:p14="http://schemas.microsoft.com/office/powerpoint/2010/main" val="4137605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der1">
    <p:bg>
      <p:bgPr>
        <a:pattFill prst="pct5">
          <a:fgClr>
            <a:srgbClr val="D6D6D6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B22F5-42F5-45C2-A58A-7A41B8FFD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Udvalgte kunder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7022A7-7DAA-4D35-AAA1-93A0B436C7DE}"/>
              </a:ext>
            </a:extLst>
          </p:cNvPr>
          <p:cNvSpPr/>
          <p:nvPr userDrawn="1"/>
        </p:nvSpPr>
        <p:spPr>
          <a:xfrm>
            <a:off x="399827" y="2151471"/>
            <a:ext cx="4329113" cy="5856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570"/>
          </a:p>
        </p:txBody>
      </p:sp>
    </p:spTree>
    <p:extLst>
      <p:ext uri="{BB962C8B-B14F-4D97-AF65-F5344CB8AC3E}">
        <p14:creationId xmlns:p14="http://schemas.microsoft.com/office/powerpoint/2010/main" val="1631259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landskab primetim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85" y="1074218"/>
            <a:ext cx="1658913" cy="12043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/>
            </a:lvl1pPr>
          </a:lstStyle>
          <a:p>
            <a:r>
              <a:rPr lang="en-GB" err="1"/>
              <a:t>Billede</a:t>
            </a:r>
            <a:r>
              <a:rPr lang="en-GB"/>
              <a:t> </a:t>
            </a:r>
            <a:r>
              <a:rPr lang="en-GB" err="1"/>
              <a:t>landskab</a:t>
            </a:r>
            <a:endParaRPr lang="da-DK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055C369-9659-5A41-8766-3A0E465EE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2840" y="8282212"/>
            <a:ext cx="519413" cy="283234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8ECD8B8-EB09-484A-A4B1-1FF10E504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85319" y="1074219"/>
            <a:ext cx="2603896" cy="675109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C1CEA1-5B0E-B645-9578-1B9BCC2388E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54285" y="2743201"/>
            <a:ext cx="1658913" cy="5082117"/>
          </a:xfrm>
        </p:spPr>
        <p:txBody>
          <a:bodyPr lIns="0" tIns="0" rIns="0" bIns="0">
            <a:normAutofit/>
          </a:bodyPr>
          <a:lstStyle>
            <a:lvl1pPr marL="120551" indent="-120551">
              <a:buClr>
                <a:schemeClr val="tx1"/>
              </a:buClr>
              <a:buFont typeface="Wingdings" pitchFamily="2" charset="2"/>
              <a:buChar char="§"/>
              <a:defRPr sz="759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r>
              <a:rPr lang="da-DK" sz="675"/>
              <a:t>Tryk for at erstatte teksten</a:t>
            </a:r>
            <a:br>
              <a:rPr lang="da-DK" sz="675"/>
            </a:br>
            <a:r>
              <a:rPr lang="da-DK" sz="675"/>
              <a:t>Træk et nyt billede fra drevet under                                    Primetime → Værktøjskassen → </a:t>
            </a:r>
            <a:r>
              <a:rPr lang="da-DK" sz="675" err="1"/>
              <a:t>Powerpoint</a:t>
            </a:r>
            <a:r>
              <a:rPr lang="da-DK" sz="675"/>
              <a:t> → Billeder</a:t>
            </a:r>
            <a:br>
              <a:rPr lang="da-DK" sz="675"/>
            </a:br>
            <a:r>
              <a:rPr lang="da-DK" sz="675"/>
              <a:t>Billederne er navngivet efter emne og kan bruges i orange eller farve</a:t>
            </a:r>
            <a:br>
              <a:rPr lang="da-DK" sz="675"/>
            </a:br>
            <a:r>
              <a:rPr lang="da-DK" sz="675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2971775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landskab sand/men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EB8F9-C826-694B-974B-C6958DA28732}"/>
              </a:ext>
            </a:extLst>
          </p:cNvPr>
          <p:cNvSpPr/>
          <p:nvPr userDrawn="1"/>
        </p:nvSpPr>
        <p:spPr>
          <a:xfrm>
            <a:off x="3484588" y="1"/>
            <a:ext cx="1658913" cy="91340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85" y="1074218"/>
            <a:ext cx="1658913" cy="12043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/>
            </a:lvl1pPr>
          </a:lstStyle>
          <a:p>
            <a:r>
              <a:rPr lang="en-GB" err="1"/>
              <a:t>Billede</a:t>
            </a:r>
            <a:r>
              <a:rPr lang="en-GB"/>
              <a:t> </a:t>
            </a:r>
            <a:r>
              <a:rPr lang="en-GB" err="1"/>
              <a:t>landskab</a:t>
            </a:r>
            <a:endParaRPr lang="da-DK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A2FDF19-BA29-6E4F-A1BA-4B9D6E2D1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2824" y="8280694"/>
            <a:ext cx="519413" cy="283234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A1AAD3-24B6-274B-9231-0C605894EC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185319" y="1074219"/>
            <a:ext cx="2603896" cy="675109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BBD063A-D9BD-6740-8A61-1CB9C5BCB3F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54285" y="2743201"/>
            <a:ext cx="1658913" cy="5082117"/>
          </a:xfrm>
        </p:spPr>
        <p:txBody>
          <a:bodyPr lIns="0" tIns="0" rIns="0" bIns="0">
            <a:normAutofit/>
          </a:bodyPr>
          <a:lstStyle>
            <a:lvl1pPr marL="120551" indent="-120551">
              <a:buClr>
                <a:schemeClr val="accent2"/>
              </a:buClr>
              <a:buFont typeface="Wingdings" pitchFamily="2" charset="2"/>
              <a:buChar char="§"/>
              <a:defRPr sz="759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r>
              <a:rPr lang="da-DK" sz="675"/>
              <a:t>Tryk for at erstatte teksten</a:t>
            </a:r>
            <a:br>
              <a:rPr lang="da-DK" sz="675"/>
            </a:br>
            <a:r>
              <a:rPr lang="da-DK" sz="675"/>
              <a:t>Træk et nyt billede fra drevet under                                    Primetime → Værktøjskassen → </a:t>
            </a:r>
            <a:r>
              <a:rPr lang="da-DK" sz="675" err="1"/>
              <a:t>Powerpoint</a:t>
            </a:r>
            <a:r>
              <a:rPr lang="da-DK" sz="675"/>
              <a:t> → Billeder</a:t>
            </a:r>
            <a:br>
              <a:rPr lang="da-DK" sz="675"/>
            </a:br>
            <a:r>
              <a:rPr lang="da-DK" sz="675"/>
              <a:t>Billederne er navngivet efter emne og kan bruges i orange eller farve</a:t>
            </a:r>
            <a:br>
              <a:rPr lang="da-DK" sz="675"/>
            </a:br>
            <a:r>
              <a:rPr lang="da-DK" sz="675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132486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671200"/>
            <a:ext cx="4424971" cy="38016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531"/>
            </a:lvl1pPr>
          </a:lstStyle>
          <a:p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titeltypografien</a:t>
            </a:r>
            <a:r>
              <a:rPr lang="en-US"/>
              <a:t> 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24971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accent5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9635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85" y="958287"/>
            <a:ext cx="4436269" cy="82451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/>
              <a:t>To </a:t>
            </a:r>
            <a:r>
              <a:rPr lang="en-US" err="1"/>
              <a:t>bokse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CC9B3-66DB-EF44-8B9F-CD1BDA997F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4286" y="2241550"/>
            <a:ext cx="2175941" cy="1098549"/>
          </a:xfrm>
        </p:spPr>
        <p:txBody>
          <a:bodyPr lIns="0" tIns="0" rIns="0" anchor="t"/>
          <a:lstStyle>
            <a:lvl1pPr marL="0" indent="0">
              <a:buNone/>
              <a:defRPr sz="1013" b="1">
                <a:latin typeface="+mj-lt"/>
              </a:defRPr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undertitel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2C4BA-013F-A642-BA5E-EC0B846C0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286" y="3340101"/>
            <a:ext cx="2175941" cy="448733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759"/>
            </a:lvl1pPr>
            <a:lvl2pPr>
              <a:defRPr sz="759"/>
            </a:lvl2pPr>
            <a:lvl3pPr>
              <a:defRPr sz="759"/>
            </a:lvl3pPr>
            <a:lvl4pPr>
              <a:defRPr sz="759"/>
            </a:lvl4pPr>
            <a:lvl5pPr>
              <a:defRPr sz="759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9D4BA-F6D4-6245-9CDE-EA420B17C1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603897" y="2241550"/>
            <a:ext cx="2186657" cy="1098549"/>
          </a:xfrm>
        </p:spPr>
        <p:txBody>
          <a:bodyPr lIns="0" tIns="0" rIns="0" bIns="0" anchor="t"/>
          <a:lstStyle>
            <a:lvl1pPr marL="0" indent="0">
              <a:buNone/>
              <a:defRPr sz="1013" b="1">
                <a:latin typeface="+mj-lt"/>
              </a:defRPr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undertitel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10212-2393-0346-BA92-94E648280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603897" y="3340101"/>
            <a:ext cx="2186657" cy="448733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759"/>
            </a:lvl1pPr>
            <a:lvl2pPr>
              <a:defRPr sz="759"/>
            </a:lvl2pPr>
            <a:lvl3pPr>
              <a:defRPr sz="759"/>
            </a:lvl3pPr>
            <a:lvl4pPr>
              <a:defRPr sz="759"/>
            </a:lvl4pPr>
            <a:lvl5pPr>
              <a:defRPr sz="759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45665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64D22-7465-4F63-BD50-5A5E5F28C0D4}"/>
              </a:ext>
            </a:extLst>
          </p:cNvPr>
          <p:cNvSpPr/>
          <p:nvPr userDrawn="1"/>
        </p:nvSpPr>
        <p:spPr>
          <a:xfrm>
            <a:off x="2603897" y="2434168"/>
            <a:ext cx="2185988" cy="55425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57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1C49D29-F6A0-443B-B48A-428465439759}"/>
              </a:ext>
            </a:extLst>
          </p:cNvPr>
          <p:cNvSpPr/>
          <p:nvPr userDrawn="1"/>
        </p:nvSpPr>
        <p:spPr>
          <a:xfrm>
            <a:off x="353615" y="2434168"/>
            <a:ext cx="2185988" cy="55425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57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143319-F416-45A2-8E13-2705F99B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443980-1644-4721-9221-994210938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424" y="2762657"/>
            <a:ext cx="1982163" cy="4864780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844"/>
            </a:lvl2pPr>
            <a:lvl3pPr>
              <a:defRPr sz="759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7309C8-7683-45BF-BBA8-71F425C2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0338" y="2762657"/>
            <a:ext cx="1991738" cy="4864780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844"/>
            </a:lvl2pPr>
            <a:lvl3pPr>
              <a:defRPr sz="759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89676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e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0781" y="3404415"/>
            <a:ext cx="1340970" cy="506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44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0780" y="4087327"/>
            <a:ext cx="1340970" cy="1652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35601-A439-46CD-9898-1294EA80C01C}"/>
              </a:ext>
            </a:extLst>
          </p:cNvPr>
          <p:cNvSpPr/>
          <p:nvPr userDrawn="1"/>
        </p:nvSpPr>
        <p:spPr>
          <a:xfrm>
            <a:off x="353616" y="6889752"/>
            <a:ext cx="4525869" cy="325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da-DK" sz="759" b="1">
                <a:solidFill>
                  <a:schemeClr val="tx1"/>
                </a:solidFill>
              </a:rPr>
              <a:t>Primetime P/S </a:t>
            </a:r>
            <a:endParaRPr lang="da-DK" sz="759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da-DK" sz="759">
                <a:solidFill>
                  <a:schemeClr val="tx1"/>
                </a:solidFill>
              </a:rPr>
              <a:t>Nørrebrogade 45  ⋅  2200 København N  ⋅  +45 3313 0525  ⋅  </a:t>
            </a:r>
            <a:r>
              <a:rPr lang="da-DK" sz="759" err="1">
                <a:solidFill>
                  <a:schemeClr val="tx1"/>
                </a:solidFill>
              </a:rPr>
              <a:t>hello@primetime.dk</a:t>
            </a:r>
            <a:r>
              <a:rPr lang="da-DK" sz="759">
                <a:solidFill>
                  <a:schemeClr val="tx1"/>
                </a:solidFill>
              </a:rPr>
              <a:t>  ⋅ </a:t>
            </a:r>
            <a:r>
              <a:rPr lang="da-DK" sz="759" err="1">
                <a:solidFill>
                  <a:schemeClr val="tx1"/>
                </a:solidFill>
              </a:rPr>
              <a:t>primetime.dk</a:t>
            </a:r>
            <a:r>
              <a:rPr lang="da-DK" sz="759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9CF3A9C-CA18-0244-A5EF-5A2924CC2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16" y="958287"/>
            <a:ext cx="4436269" cy="824514"/>
          </a:xfrm>
        </p:spPr>
        <p:txBody>
          <a:bodyPr/>
          <a:lstStyle/>
          <a:p>
            <a:r>
              <a:rPr lang="en-US" err="1"/>
              <a:t>Kontakt</a:t>
            </a:r>
            <a:endParaRPr lang="da-DK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3A38236-10C6-8649-A3F2-7D105B55FC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3725" y="3404414"/>
            <a:ext cx="738865" cy="23328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4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to 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29F2B6CD-1685-4CF8-82BD-08D4DB0101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679819" y="2443560"/>
            <a:ext cx="2110066" cy="2335177"/>
          </a:xfrm>
        </p:spPr>
        <p:txBody>
          <a:bodyPr>
            <a:noAutofit/>
          </a:bodyPr>
          <a:lstStyle>
            <a:lvl1pPr marL="0" marR="0" indent="0" algn="l" defTabSz="385763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9"/>
            </a:lvl1pPr>
            <a:lvl2pPr>
              <a:defRPr sz="759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for at redigere teksttypografierne i masteren</a:t>
            </a:r>
          </a:p>
          <a:p>
            <a:pPr marL="0" marR="0" lvl="1" indent="0" algn="l" defTabSz="385763" rtl="0" eaLnBrk="1" fontAlgn="auto" latinLnBrk="0" hangingPunct="1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Andet niveau</a:t>
            </a:r>
          </a:p>
        </p:txBody>
      </p:sp>
      <p:sp>
        <p:nvSpPr>
          <p:cNvPr id="20" name="Pladsholder til tekst 34">
            <a:extLst>
              <a:ext uri="{FF2B5EF4-FFF2-40B4-BE49-F238E27FC236}">
                <a16:creationId xmlns:a16="http://schemas.microsoft.com/office/drawing/2014/main" id="{8C49F623-95E7-448C-AA65-6B4C4382A7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0780" y="2445937"/>
            <a:ext cx="1340970" cy="506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Navn Mellem Efternavnsen</a:t>
            </a:r>
          </a:p>
        </p:txBody>
      </p:sp>
      <p:sp>
        <p:nvSpPr>
          <p:cNvPr id="21" name="Pladsholder til tekst 34">
            <a:extLst>
              <a:ext uri="{FF2B5EF4-FFF2-40B4-BE49-F238E27FC236}">
                <a16:creationId xmlns:a16="http://schemas.microsoft.com/office/drawing/2014/main" id="{2BE028C5-E08B-401E-B7D3-B0699A0962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0780" y="3128849"/>
            <a:ext cx="1340970" cy="1652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4CEECFD0-B143-4369-A398-EE92295686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679819" y="5112481"/>
            <a:ext cx="2110066" cy="2335177"/>
          </a:xfrm>
        </p:spPr>
        <p:txBody>
          <a:bodyPr>
            <a:noAutofit/>
          </a:bodyPr>
          <a:lstStyle>
            <a:lvl1pPr marL="0" indent="0">
              <a:buNone/>
              <a:defRPr sz="759"/>
            </a:lvl1pPr>
            <a:lvl2pPr>
              <a:defRPr sz="759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0781" y="5112483"/>
            <a:ext cx="1340970" cy="506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0780" y="5795395"/>
            <a:ext cx="1340970" cy="1652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19DF9E7-F2FB-9E4C-8AD1-7D42A38692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616" y="2445934"/>
            <a:ext cx="738865" cy="23328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E04B70F-F462-364F-8B7F-528C114A908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3616" y="5114857"/>
            <a:ext cx="738865" cy="23328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F6F6FC1-7A1A-2B42-BD27-BC2999AD1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616" y="958287"/>
            <a:ext cx="4436269" cy="824514"/>
          </a:xfrm>
        </p:spPr>
        <p:txBody>
          <a:bodyPr/>
          <a:lstStyle/>
          <a:p>
            <a:r>
              <a:rPr lang="en-US" err="1"/>
              <a:t>Kontakt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198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tre 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521455-C266-4D3E-9EC8-4339693D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819" y="647971"/>
            <a:ext cx="2049121" cy="2335177"/>
          </a:xfrm>
        </p:spPr>
        <p:txBody>
          <a:bodyPr>
            <a:noAutofit/>
          </a:bodyPr>
          <a:lstStyle>
            <a:lvl1pPr marL="0" indent="0">
              <a:buNone/>
              <a:defRPr sz="759"/>
            </a:lvl1pPr>
            <a:lvl2pPr>
              <a:defRPr sz="759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4">
            <a:extLst>
              <a:ext uri="{FF2B5EF4-FFF2-40B4-BE49-F238E27FC236}">
                <a16:creationId xmlns:a16="http://schemas.microsoft.com/office/drawing/2014/main" id="{5DF33F65-16E0-4C1B-82E1-E4FAFDAAAB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0781" y="647974"/>
            <a:ext cx="1340970" cy="506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Navn efternavnsen</a:t>
            </a:r>
          </a:p>
        </p:txBody>
      </p:sp>
      <p:sp>
        <p:nvSpPr>
          <p:cNvPr id="9" name="Pladsholder til tekst 34">
            <a:extLst>
              <a:ext uri="{FF2B5EF4-FFF2-40B4-BE49-F238E27FC236}">
                <a16:creationId xmlns:a16="http://schemas.microsoft.com/office/drawing/2014/main" id="{E0516C83-B59C-4BAF-8943-B3135E4443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30780" y="1330886"/>
            <a:ext cx="1340970" cy="1652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Klik for at redigere teksttypografierne i masteren</a:t>
            </a:r>
          </a:p>
        </p:txBody>
      </p:sp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29F2B6CD-1685-4CF8-82BD-08D4DB0101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679819" y="3290246"/>
            <a:ext cx="2049121" cy="2335177"/>
          </a:xfrm>
        </p:spPr>
        <p:txBody>
          <a:bodyPr>
            <a:noAutofit/>
          </a:bodyPr>
          <a:lstStyle>
            <a:lvl1pPr marL="0" indent="0">
              <a:buNone/>
              <a:defRPr sz="759"/>
            </a:lvl1pPr>
            <a:lvl2pPr>
              <a:defRPr sz="759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34">
            <a:extLst>
              <a:ext uri="{FF2B5EF4-FFF2-40B4-BE49-F238E27FC236}">
                <a16:creationId xmlns:a16="http://schemas.microsoft.com/office/drawing/2014/main" id="{8C49F623-95E7-448C-AA65-6B4C4382A7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0780" y="3290248"/>
            <a:ext cx="1340970" cy="506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1" name="Pladsholder til tekst 34">
            <a:extLst>
              <a:ext uri="{FF2B5EF4-FFF2-40B4-BE49-F238E27FC236}">
                <a16:creationId xmlns:a16="http://schemas.microsoft.com/office/drawing/2014/main" id="{2BE028C5-E08B-401E-B7D3-B0699A0962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0780" y="3973160"/>
            <a:ext cx="1340970" cy="1652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4CEECFD0-B143-4369-A398-EE92295686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679819" y="5932525"/>
            <a:ext cx="2049121" cy="2335177"/>
          </a:xfrm>
        </p:spPr>
        <p:txBody>
          <a:bodyPr>
            <a:noAutofit/>
          </a:bodyPr>
          <a:lstStyle>
            <a:lvl1pPr marL="0" indent="0">
              <a:buNone/>
              <a:defRPr sz="759"/>
            </a:lvl1pPr>
            <a:lvl2pPr>
              <a:defRPr sz="759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30781" y="5932527"/>
            <a:ext cx="1340970" cy="506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30780" y="6615439"/>
            <a:ext cx="1340970" cy="1652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759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81F73C8-9F76-1B42-9E99-4ADE04E2D2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9827" y="647970"/>
            <a:ext cx="738865" cy="23328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ECC408A-A083-2142-A740-99D042E42B0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9827" y="3292622"/>
            <a:ext cx="738865" cy="23328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D20569B-E2CC-5F4A-BD6B-D802099AC3A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9827" y="5932523"/>
            <a:ext cx="738865" cy="23328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85" y="958287"/>
            <a:ext cx="4436269" cy="82451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da-DK"/>
              <a:t>Klik for at redigere titeltypografien i masteren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2003FA-8635-3340-B9E7-ADA2EC1C225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85762" y="3047996"/>
          <a:ext cx="4371975" cy="649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21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1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21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2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21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3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21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4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21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5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063">
                <a:tc>
                  <a:txBody>
                    <a:bodyPr/>
                    <a:lstStyle/>
                    <a:p>
                      <a:pPr algn="l"/>
                      <a:r>
                        <a:rPr lang="en-US" sz="2100" b="1" i="0">
                          <a:solidFill>
                            <a:schemeClr val="accent2"/>
                          </a:solidFill>
                          <a:latin typeface="+mj-lt"/>
                          <a:ea typeface="Roboto" charset="0"/>
                          <a:cs typeface="Roboto" charset="0"/>
                        </a:rPr>
                        <a:t>Total</a:t>
                      </a:r>
                    </a:p>
                  </a:txBody>
                  <a:tcPr marL="0" marR="38576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>
                          <a:solidFill>
                            <a:schemeClr val="accent2"/>
                          </a:solidFill>
                          <a:latin typeface="+mj-lt"/>
                          <a:ea typeface="Roboto Medium" charset="0"/>
                          <a:cs typeface="Roboto Medium" charset="0"/>
                        </a:rPr>
                        <a:t>DKK 50.000,-</a:t>
                      </a:r>
                    </a:p>
                  </a:txBody>
                  <a:tcPr marL="38576" marR="0" marT="60960" marB="609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791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ictur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3806657" y="119584"/>
            <a:ext cx="1157288" cy="131936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BBAEA0-22E1-463C-827F-19C1C0F82955}" type="slidenum">
              <a:rPr lang="en-GB" smtClean="0">
                <a:solidFill>
                  <a:srgbClr val="D6D6D6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D6D6D6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43500" cy="9144000"/>
          </a:xfrm>
          <a:solidFill>
            <a:srgbClr val="E0E4E7"/>
          </a:solidFill>
        </p:spPr>
        <p:txBody>
          <a:bodyPr tIns="1008000" anchor="ctr" anchorCtr="0">
            <a:normAutofit/>
          </a:bodyPr>
          <a:lstStyle>
            <a:lvl1pPr marL="0" indent="0" algn="ctr">
              <a:buNone/>
              <a:defRPr sz="844"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8" name="Logo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138594" y="8126400"/>
            <a:ext cx="896063" cy="672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188" y="1214402"/>
            <a:ext cx="4036665" cy="1051635"/>
          </a:xfrm>
        </p:spPr>
        <p:txBody>
          <a:bodyPr anchor="t" anchorCtr="0">
            <a:spAutoFit/>
          </a:bodyPr>
          <a:lstStyle>
            <a:lvl1pPr marL="516375" indent="-516375" algn="l">
              <a:buClr>
                <a:schemeClr val="accent2"/>
              </a:buClr>
              <a:buSzPct val="105000"/>
              <a:buFont typeface="Wingdings" panose="05000000000000000000" pitchFamily="2" charset="2"/>
              <a:buChar char="è"/>
              <a:defRPr sz="2531" b="0" spc="-17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text in maximum three lines, use bold to highlight 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0086" y="7862401"/>
            <a:ext cx="3451231" cy="726683"/>
          </a:xfrm>
        </p:spPr>
        <p:txBody>
          <a:bodyPr anchor="b" anchorCtr="0"/>
          <a:lstStyle>
            <a:lvl1pPr marL="0" indent="0" algn="l">
              <a:buNone/>
              <a:defRPr sz="57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59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GB"/>
              <a:t>Click to insert name, department or other text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290086" y="8572800"/>
            <a:ext cx="3451231" cy="486834"/>
          </a:xfrm>
        </p:spPr>
        <p:txBody>
          <a:bodyPr anchor="t" anchorCtr="0"/>
          <a:lstStyle>
            <a:lvl1pPr>
              <a:defRPr sz="570"/>
            </a:lvl1pPr>
          </a:lstStyle>
          <a:p>
            <a:pPr>
              <a:defRPr/>
            </a:pPr>
            <a:endParaRPr lang="en-GB">
              <a:solidFill>
                <a:srgbClr val="444444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203510" y="-312355"/>
            <a:ext cx="2368240" cy="148436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D6D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83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873" y="1074218"/>
            <a:ext cx="2432341" cy="12043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138400" cy="9144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06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78832BF-1258-494B-B301-B5E7E950ACF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356874" y="2743201"/>
            <a:ext cx="2432341" cy="5082117"/>
          </a:xfrm>
        </p:spPr>
        <p:txBody>
          <a:bodyPr lIns="0" tIns="0" rIns="0" bIns="0"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308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5679" y="241301"/>
            <a:ext cx="4990133" cy="8662700"/>
          </a:xfrm>
          <a:noFill/>
        </p:spPr>
        <p:txBody>
          <a:bodyPr tIns="936000" anchor="ctr" anchorCtr="0"/>
          <a:lstStyle>
            <a:lvl1pPr marL="0" indent="0" algn="ctr">
              <a:buNone/>
              <a:defRPr sz="591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7245" y="240000"/>
            <a:ext cx="2293313" cy="3984000"/>
          </a:xfrm>
          <a:solidFill>
            <a:schemeClr val="tx2">
              <a:alpha val="80000"/>
            </a:schemeClr>
          </a:solidFill>
        </p:spPr>
        <p:txBody>
          <a:bodyPr lIns="241200" bIns="234000" anchor="b" anchorCtr="0"/>
          <a:lstStyle>
            <a:lvl1pPr marL="0" indent="0">
              <a:buNone/>
              <a:defRPr sz="506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Måned og år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296019" y="1728751"/>
            <a:ext cx="2095765" cy="1441189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434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 i maksimalt to linjer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3569" y="553579"/>
            <a:ext cx="870244" cy="5424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noFill/>
              </a:defRPr>
            </a:lvl1pPr>
            <a:lvl2pPr>
              <a:defRPr sz="506"/>
            </a:lvl2pPr>
            <a:lvl3pPr>
              <a:defRPr sz="506"/>
            </a:lvl3pPr>
            <a:lvl4pPr>
              <a:defRPr sz="464"/>
            </a:lvl4pPr>
            <a:lvl5pPr>
              <a:defRPr sz="443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46920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648358" y="1940801"/>
            <a:ext cx="602817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38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38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5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279652"/>
            <a:ext cx="2733750" cy="38016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531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Changing</a:t>
            </a:r>
            <a:br>
              <a:rPr lang="da-DK"/>
            </a:br>
            <a:r>
              <a:rPr lang="da-DK" err="1"/>
              <a:t>Conversations</a:t>
            </a:r>
            <a:br>
              <a:rPr lang="da-DK"/>
            </a:b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2733750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accent5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72788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3821107" y="239183"/>
            <a:ext cx="1245375" cy="8663518"/>
          </a:xfrm>
        </p:spPr>
        <p:txBody>
          <a:bodyPr lIns="0" tIns="72000" rIns="0" anchor="t" anchorCtr="0"/>
          <a:lstStyle>
            <a:lvl1pPr marL="0" indent="0" algn="ctr">
              <a:buNone/>
              <a:defRPr sz="591"/>
            </a:lvl1pPr>
          </a:lstStyle>
          <a:p>
            <a:r>
              <a:rPr lang="da-DK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020" y="484800"/>
            <a:ext cx="3406817" cy="1248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6438" y="1934400"/>
            <a:ext cx="3406503" cy="5952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362" y="8513866"/>
            <a:ext cx="1600763" cy="44527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648358" y="1940801"/>
            <a:ext cx="602817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38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38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296438" y="8515200"/>
            <a:ext cx="118028" cy="47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38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3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3974569" y="8131200"/>
            <a:ext cx="870244" cy="5424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506"/>
            </a:lvl2pPr>
            <a:lvl3pPr>
              <a:defRPr sz="506"/>
            </a:lvl3pPr>
            <a:lvl4pPr>
              <a:defRPr sz="464"/>
            </a:lvl4pPr>
            <a:lvl5pPr>
              <a:defRPr sz="443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71274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3403519" y="239183"/>
            <a:ext cx="1662963" cy="8663518"/>
          </a:xfrm>
        </p:spPr>
        <p:txBody>
          <a:bodyPr lIns="0" tIns="72000" rIns="0" anchor="t" anchorCtr="0"/>
          <a:lstStyle>
            <a:lvl1pPr marL="0" indent="0" algn="ctr">
              <a:buNone/>
              <a:defRPr sz="591"/>
            </a:lvl1pPr>
          </a:lstStyle>
          <a:p>
            <a:r>
              <a:rPr lang="da-DK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438" y="484800"/>
            <a:ext cx="2988758" cy="1248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6439" y="1934400"/>
            <a:ext cx="2988862" cy="5952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648358" y="1940801"/>
            <a:ext cx="602817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38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38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296438" y="8515200"/>
            <a:ext cx="118028" cy="47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38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3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3974569" y="8131200"/>
            <a:ext cx="870244" cy="5424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506"/>
            </a:lvl2pPr>
            <a:lvl3pPr>
              <a:defRPr sz="506"/>
            </a:lvl3pPr>
            <a:lvl4pPr>
              <a:defRPr sz="464"/>
            </a:lvl4pPr>
            <a:lvl5pPr>
              <a:defRPr sz="443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21719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6020" y="1934400"/>
            <a:ext cx="2157189" cy="5952000"/>
          </a:xfrm>
        </p:spPr>
        <p:txBody>
          <a:bodyPr/>
          <a:lstStyle>
            <a:lvl1pPr>
              <a:defRPr sz="844"/>
            </a:lvl1pPr>
            <a:lvl2pPr>
              <a:defRPr sz="759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89706" y="1934400"/>
            <a:ext cx="2156625" cy="5952000"/>
          </a:xfrm>
        </p:spPr>
        <p:txBody>
          <a:bodyPr/>
          <a:lstStyle>
            <a:lvl1pPr>
              <a:defRPr sz="844"/>
            </a:lvl1pPr>
            <a:lvl2pPr>
              <a:defRPr sz="759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648358" y="1940801"/>
            <a:ext cx="602817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38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38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379230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6156" y="2400000"/>
            <a:ext cx="2157053" cy="5040000"/>
          </a:xfrm>
        </p:spPr>
        <p:txBody>
          <a:bodyPr/>
          <a:lstStyle>
            <a:lvl1pPr>
              <a:defRPr sz="844"/>
            </a:lvl1pPr>
            <a:lvl2pPr>
              <a:defRPr sz="759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89707" y="2400003"/>
            <a:ext cx="2156435" cy="5041129"/>
          </a:xfrm>
        </p:spPr>
        <p:txBody>
          <a:bodyPr/>
          <a:lstStyle>
            <a:lvl1pPr>
              <a:defRPr sz="844"/>
            </a:lvl1pPr>
            <a:lvl2pPr>
              <a:defRPr sz="759"/>
            </a:lvl2pPr>
            <a:lvl3pPr>
              <a:defRPr sz="675"/>
            </a:lvl3pPr>
            <a:lvl4pPr>
              <a:defRPr sz="675"/>
            </a:lvl4pPr>
            <a:lvl5pPr>
              <a:defRPr sz="675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Line 5"/>
          <p:cNvSpPr>
            <a:spLocks noChangeShapeType="1"/>
          </p:cNvSpPr>
          <p:nvPr userDrawn="1"/>
        </p:nvSpPr>
        <p:spPr bwMode="auto">
          <a:xfrm>
            <a:off x="2571750" y="2015067"/>
            <a:ext cx="0" cy="5426062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717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648358" y="1940801"/>
            <a:ext cx="602817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38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38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EC3F75E-2523-455F-A9B8-E56849A34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019" y="1959272"/>
            <a:ext cx="2156625" cy="361044"/>
          </a:xfrm>
        </p:spPr>
        <p:txBody>
          <a:bodyPr/>
          <a:lstStyle>
            <a:lvl1pPr marL="0" indent="0">
              <a:buFontTx/>
              <a:buNone/>
              <a:defRPr sz="591"/>
            </a:lvl1pPr>
            <a:lvl2pPr marL="0" indent="0">
              <a:buFontTx/>
              <a:buNone/>
              <a:defRPr sz="591"/>
            </a:lvl2pPr>
            <a:lvl3pPr marL="0" indent="0">
              <a:buFontTx/>
              <a:buNone/>
              <a:defRPr sz="591"/>
            </a:lvl3pPr>
            <a:lvl4pPr marL="0" indent="0">
              <a:buFontTx/>
              <a:buNone/>
              <a:defRPr sz="591"/>
            </a:lvl4pPr>
            <a:lvl5pPr marL="0" indent="0">
              <a:buFontTx/>
              <a:buNone/>
              <a:defRPr sz="591"/>
            </a:lvl5pPr>
          </a:lstStyle>
          <a:p>
            <a:pPr lvl="0"/>
            <a:r>
              <a:rPr lang="da-DK"/>
              <a:t>Klik her for at tilføje underoverskrift</a:t>
            </a:r>
          </a:p>
          <a:p>
            <a:pPr lvl="1"/>
            <a:endParaRPr lang="da-DK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3B5D24CB-3AF8-4350-9CBE-2E687A160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517" y="1959272"/>
            <a:ext cx="2156625" cy="361044"/>
          </a:xfrm>
        </p:spPr>
        <p:txBody>
          <a:bodyPr/>
          <a:lstStyle>
            <a:lvl1pPr marL="0" indent="0">
              <a:buFontTx/>
              <a:buNone/>
              <a:defRPr sz="591"/>
            </a:lvl1pPr>
            <a:lvl2pPr marL="0" indent="0">
              <a:buFontTx/>
              <a:buNone/>
              <a:defRPr sz="591"/>
            </a:lvl2pPr>
            <a:lvl3pPr marL="0" indent="0">
              <a:buFontTx/>
              <a:buNone/>
              <a:defRPr sz="591"/>
            </a:lvl3pPr>
            <a:lvl4pPr marL="0" indent="0">
              <a:buFontTx/>
              <a:buNone/>
              <a:defRPr sz="591"/>
            </a:lvl4pPr>
            <a:lvl5pPr marL="0" indent="0">
              <a:buFontTx/>
              <a:buNone/>
              <a:defRPr sz="591"/>
            </a:lvl5pPr>
          </a:lstStyle>
          <a:p>
            <a:pPr lvl="0"/>
            <a:r>
              <a:rPr lang="da-DK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061011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296020" y="1934400"/>
            <a:ext cx="2157189" cy="595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89706" y="2400000"/>
            <a:ext cx="2156625" cy="50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-648358" y="1940801"/>
            <a:ext cx="602817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53"/>
              </a:spcBef>
            </a:pP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38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38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16343FA3-6DF0-494E-B3DF-AE59C5136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517" y="1959272"/>
            <a:ext cx="2156625" cy="361044"/>
          </a:xfrm>
        </p:spPr>
        <p:txBody>
          <a:bodyPr/>
          <a:lstStyle>
            <a:lvl1pPr marL="0" indent="0">
              <a:buFontTx/>
              <a:buNone/>
              <a:defRPr sz="591"/>
            </a:lvl1pPr>
            <a:lvl2pPr marL="0" indent="0">
              <a:buFontTx/>
              <a:buNone/>
              <a:defRPr sz="591"/>
            </a:lvl2pPr>
            <a:lvl3pPr marL="0" indent="0">
              <a:buFontTx/>
              <a:buNone/>
              <a:defRPr sz="591"/>
            </a:lvl3pPr>
            <a:lvl4pPr marL="0" indent="0">
              <a:buFontTx/>
              <a:buNone/>
              <a:defRPr sz="591"/>
            </a:lvl4pPr>
            <a:lvl5pPr marL="0" indent="0">
              <a:buFontTx/>
              <a:buNone/>
              <a:defRPr sz="591"/>
            </a:lvl5pPr>
          </a:lstStyle>
          <a:p>
            <a:pPr lvl="0"/>
            <a:r>
              <a:rPr lang="da-DK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803586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75679" y="241300"/>
            <a:ext cx="4990803" cy="8661401"/>
          </a:xfrm>
          <a:prstGeom prst="rect">
            <a:avLst/>
          </a:prstGeom>
          <a:solidFill>
            <a:srgbClr val="01385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717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020" y="1809696"/>
            <a:ext cx="4550122" cy="6074887"/>
          </a:xfrm>
        </p:spPr>
        <p:txBody>
          <a:bodyPr/>
          <a:lstStyle>
            <a:lvl1pPr algn="ctr">
              <a:lnSpc>
                <a:spcPct val="88000"/>
              </a:lnSpc>
              <a:defRPr sz="2869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296438" y="8515200"/>
            <a:ext cx="118028" cy="47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3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38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:a16="http://schemas.microsoft.com/office/drawing/2014/main" id="{13E7FCA3-C4AC-464A-9A55-9AA7BBCF6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625" y="8129264"/>
            <a:ext cx="870310" cy="5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0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>
            <a:spLocks noChangeArrowheads="1"/>
          </p:cNvSpPr>
          <p:nvPr userDrawn="1"/>
        </p:nvSpPr>
        <p:spPr bwMode="auto">
          <a:xfrm>
            <a:off x="76349" y="253925"/>
            <a:ext cx="4990803" cy="8661401"/>
          </a:xfrm>
          <a:prstGeom prst="rect">
            <a:avLst/>
          </a:prstGeom>
          <a:solidFill>
            <a:srgbClr val="01385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717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6438" y="1403767"/>
            <a:ext cx="4549703" cy="648081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Slide Number Placeholder 5 (FAST)"/>
          <p:cNvSpPr txBox="1">
            <a:spLocks/>
          </p:cNvSpPr>
          <p:nvPr userDrawn="1"/>
        </p:nvSpPr>
        <p:spPr>
          <a:xfrm>
            <a:off x="296438" y="8515200"/>
            <a:ext cx="118028" cy="47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38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38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:a16="http://schemas.microsoft.com/office/drawing/2014/main" id="{0BF98332-85A9-4122-8AA8-37E1EE7AE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625" y="8129264"/>
            <a:ext cx="870310" cy="5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80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5679" y="239185"/>
            <a:ext cx="4990803" cy="8664816"/>
          </a:xfrm>
          <a:noFill/>
        </p:spPr>
        <p:txBody>
          <a:bodyPr lIns="4860000" tIns="1188000" rIns="4860000" anchor="ctr" anchorCtr="0"/>
          <a:lstStyle>
            <a:lvl1pPr marL="0" indent="0" algn="ctr">
              <a:buNone/>
              <a:defRPr sz="591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3AEEBD-5624-434F-B308-47832EF58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2431" y="240001"/>
            <a:ext cx="1872619" cy="8662700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1434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tilføje titel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185170" y="1934400"/>
            <a:ext cx="1662680" cy="50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3974569" y="8131200"/>
            <a:ext cx="870244" cy="5424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506"/>
            </a:lvl2pPr>
            <a:lvl3pPr>
              <a:defRPr sz="506"/>
            </a:lvl3pPr>
            <a:lvl4pPr>
              <a:defRPr sz="464"/>
            </a:lvl4pPr>
            <a:lvl5pPr>
              <a:defRPr sz="443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9216000"/>
            <a:ext cx="0" cy="0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E3A44F7-3B54-4C94-842A-F3C6493E72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34362" y="8513866"/>
            <a:ext cx="1600763" cy="445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DC8813B-699F-4C7B-9B14-64A63CC942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96156" y="8515200"/>
            <a:ext cx="118463" cy="44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56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5143500" cy="9144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85763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1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5679" y="241302"/>
            <a:ext cx="4990803" cy="8659337"/>
          </a:xfrm>
        </p:spPr>
        <p:txBody>
          <a:bodyPr tIns="36000"/>
          <a:lstStyle>
            <a:lvl1pPr marL="0" indent="0" algn="ctr">
              <a:buNone/>
              <a:defRPr sz="591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6438" y="553995"/>
            <a:ext cx="4549703" cy="833572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69" b="0">
                <a:solidFill>
                  <a:srgbClr val="031D5C"/>
                </a:solidFill>
              </a:defRPr>
            </a:lvl1pPr>
            <a:lvl2pPr algn="r">
              <a:spcBef>
                <a:spcPts val="506"/>
              </a:spcBef>
              <a:defRPr sz="506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296156" y="8515200"/>
            <a:ext cx="118463" cy="44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3974569" y="8131200"/>
            <a:ext cx="870244" cy="5424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506"/>
            </a:lvl2pPr>
            <a:lvl3pPr>
              <a:defRPr sz="506"/>
            </a:lvl3pPr>
            <a:lvl4pPr>
              <a:defRPr sz="464"/>
            </a:lvl4pPr>
            <a:lvl5pPr>
              <a:defRPr sz="443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2902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5143500" cy="9144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85763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1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5679" y="241302"/>
            <a:ext cx="4990803" cy="8659337"/>
          </a:xfrm>
        </p:spPr>
        <p:txBody>
          <a:bodyPr tIns="36000"/>
          <a:lstStyle>
            <a:lvl1pPr marL="0" indent="0" algn="ctr">
              <a:buNone/>
              <a:defRPr sz="591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6020" y="550335"/>
            <a:ext cx="4550122" cy="660639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1519" b="0">
                <a:solidFill>
                  <a:srgbClr val="031D5C"/>
                </a:solidFill>
              </a:defRPr>
            </a:lvl1pPr>
            <a:lvl2pPr algn="r">
              <a:spcBef>
                <a:spcPts val="506"/>
              </a:spcBef>
              <a:defRPr sz="506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296156" y="8515200"/>
            <a:ext cx="118463" cy="44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3974569" y="8131200"/>
            <a:ext cx="870244" cy="5424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506"/>
            </a:lvl2pPr>
            <a:lvl3pPr>
              <a:defRPr sz="506"/>
            </a:lvl3pPr>
            <a:lvl4pPr>
              <a:defRPr sz="464"/>
            </a:lvl4pPr>
            <a:lvl5pPr>
              <a:defRPr sz="443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878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279652"/>
            <a:ext cx="2562235" cy="38016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531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Branding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2562235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accent5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413543D8-EECC-9442-BDC3-48372E9E5C4A}"/>
              </a:ext>
            </a:extLst>
          </p:cNvPr>
          <p:cNvGrpSpPr/>
          <p:nvPr/>
        </p:nvGrpSpPr>
        <p:grpSpPr>
          <a:xfrm>
            <a:off x="3205999" y="1231696"/>
            <a:ext cx="1937501" cy="6286624"/>
            <a:chOff x="7886535" y="842533"/>
            <a:chExt cx="4304775" cy="4419479"/>
          </a:xfrm>
          <a:solidFill>
            <a:srgbClr val="EC5938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701EA1B-983E-7341-BD21-8FD4393D7107}"/>
                </a:ext>
              </a:extLst>
            </p:cNvPr>
            <p:cNvSpPr/>
            <p:nvPr/>
          </p:nvSpPr>
          <p:spPr>
            <a:xfrm>
              <a:off x="8999965" y="2905451"/>
              <a:ext cx="2051178" cy="1808275"/>
            </a:xfrm>
            <a:custGeom>
              <a:avLst/>
              <a:gdLst>
                <a:gd name="connsiteX0" fmla="*/ 86375 w 2051178"/>
                <a:gd name="connsiteY0" fmla="*/ 1607408 h 1808275"/>
                <a:gd name="connsiteX1" fmla="*/ 430150 w 2051178"/>
                <a:gd name="connsiteY1" fmla="*/ 1809827 h 1808275"/>
                <a:gd name="connsiteX2" fmla="*/ 503831 w 2051178"/>
                <a:gd name="connsiteY2" fmla="*/ 1815023 h 1808275"/>
                <a:gd name="connsiteX3" fmla="*/ 816433 w 2051178"/>
                <a:gd name="connsiteY3" fmla="*/ 1709967 h 1808275"/>
                <a:gd name="connsiteX4" fmla="*/ 2041067 w 2051178"/>
                <a:gd name="connsiteY4" fmla="*/ 787747 h 1808275"/>
                <a:gd name="connsiteX5" fmla="*/ 2040595 w 2051178"/>
                <a:gd name="connsiteY5" fmla="*/ 787139 h 1808275"/>
                <a:gd name="connsiteX6" fmla="*/ 2055641 w 2051178"/>
                <a:gd name="connsiteY6" fmla="*/ 776749 h 1808275"/>
                <a:gd name="connsiteX7" fmla="*/ 1978654 w 2051178"/>
                <a:gd name="connsiteY7" fmla="*/ 674662 h 1808275"/>
                <a:gd name="connsiteX8" fmla="*/ 1687171 w 2051178"/>
                <a:gd name="connsiteY8" fmla="*/ 750097 h 1808275"/>
                <a:gd name="connsiteX9" fmla="*/ 1617472 w 2051178"/>
                <a:gd name="connsiteY9" fmla="*/ 733566 h 1808275"/>
                <a:gd name="connsiteX10" fmla="*/ 1829472 w 2051178"/>
                <a:gd name="connsiteY10" fmla="*/ 573453 h 1808275"/>
                <a:gd name="connsiteX11" fmla="*/ 1829134 w 2051178"/>
                <a:gd name="connsiteY11" fmla="*/ 572980 h 1808275"/>
                <a:gd name="connsiteX12" fmla="*/ 1851198 w 2051178"/>
                <a:gd name="connsiteY12" fmla="*/ 559486 h 1808275"/>
                <a:gd name="connsiteX13" fmla="*/ 1909967 w 2051178"/>
                <a:gd name="connsiteY13" fmla="*/ 141963 h 1808275"/>
                <a:gd name="connsiteX14" fmla="*/ 1410667 w 2051178"/>
                <a:gd name="connsiteY14" fmla="*/ 71656 h 1808275"/>
                <a:gd name="connsiteX15" fmla="*/ 1382598 w 2051178"/>
                <a:gd name="connsiteY15" fmla="*/ 95137 h 1808275"/>
                <a:gd name="connsiteX16" fmla="*/ 1381451 w 2051178"/>
                <a:gd name="connsiteY16" fmla="*/ 93652 h 1808275"/>
                <a:gd name="connsiteX17" fmla="*/ 171121 w 2051178"/>
                <a:gd name="connsiteY17" fmla="*/ 1005280 h 1808275"/>
                <a:gd name="connsiteX18" fmla="*/ 86375 w 2051178"/>
                <a:gd name="connsiteY18" fmla="*/ 1607408 h 1808275"/>
                <a:gd name="connsiteX19" fmla="*/ 1427805 w 2051178"/>
                <a:gd name="connsiteY19" fmla="*/ 597068 h 1808275"/>
                <a:gd name="connsiteX20" fmla="*/ 1378213 w 2051178"/>
                <a:gd name="connsiteY20" fmla="*/ 495859 h 1808275"/>
                <a:gd name="connsiteX21" fmla="*/ 1462351 w 2051178"/>
                <a:gd name="connsiteY21" fmla="*/ 432501 h 1808275"/>
                <a:gd name="connsiteX22" fmla="*/ 1499124 w 2051178"/>
                <a:gd name="connsiteY22" fmla="*/ 510298 h 1808275"/>
                <a:gd name="connsiteX23" fmla="*/ 1598377 w 2051178"/>
                <a:gd name="connsiteY23" fmla="*/ 587622 h 1808275"/>
                <a:gd name="connsiteX24" fmla="*/ 1494671 w 2051178"/>
                <a:gd name="connsiteY24" fmla="*/ 665823 h 1808275"/>
                <a:gd name="connsiteX25" fmla="*/ 1427805 w 2051178"/>
                <a:gd name="connsiteY25" fmla="*/ 597068 h 1808275"/>
                <a:gd name="connsiteX26" fmla="*/ 1487249 w 2051178"/>
                <a:gd name="connsiteY26" fmla="*/ 174283 h 1808275"/>
                <a:gd name="connsiteX27" fmla="*/ 1807610 w 2051178"/>
                <a:gd name="connsiteY27" fmla="*/ 219355 h 1808275"/>
                <a:gd name="connsiteX28" fmla="*/ 1773874 w 2051178"/>
                <a:gd name="connsiteY28" fmla="*/ 457669 h 1808275"/>
                <a:gd name="connsiteX29" fmla="*/ 1601008 w 2051178"/>
                <a:gd name="connsiteY29" fmla="*/ 433311 h 1808275"/>
                <a:gd name="connsiteX30" fmla="*/ 1617806 w 2051178"/>
                <a:gd name="connsiteY30" fmla="*/ 313297 h 1808275"/>
                <a:gd name="connsiteX31" fmla="*/ 1618011 w 2051178"/>
                <a:gd name="connsiteY31" fmla="*/ 313142 h 1808275"/>
                <a:gd name="connsiteX32" fmla="*/ 1541092 w 2051178"/>
                <a:gd name="connsiteY32" fmla="*/ 210853 h 1808275"/>
                <a:gd name="connsiteX33" fmla="*/ 1525978 w 2051178"/>
                <a:gd name="connsiteY33" fmla="*/ 224752 h 1808275"/>
                <a:gd name="connsiteX34" fmla="*/ 1525978 w 2051178"/>
                <a:gd name="connsiteY34" fmla="*/ 224347 h 1808275"/>
                <a:gd name="connsiteX35" fmla="*/ 1378213 w 2051178"/>
                <a:gd name="connsiteY35" fmla="*/ 335678 h 1808275"/>
                <a:gd name="connsiteX36" fmla="*/ 1487249 w 2051178"/>
                <a:gd name="connsiteY36" fmla="*/ 174283 h 1808275"/>
                <a:gd name="connsiteX37" fmla="*/ 248310 w 2051178"/>
                <a:gd name="connsiteY37" fmla="*/ 1107636 h 1808275"/>
                <a:gd name="connsiteX38" fmla="*/ 1243536 w 2051178"/>
                <a:gd name="connsiteY38" fmla="*/ 358011 h 1808275"/>
                <a:gd name="connsiteX39" fmla="*/ 1325854 w 2051178"/>
                <a:gd name="connsiteY39" fmla="*/ 674055 h 1808275"/>
                <a:gd name="connsiteX40" fmla="*/ 1669966 w 2051178"/>
                <a:gd name="connsiteY40" fmla="*/ 876474 h 1808275"/>
                <a:gd name="connsiteX41" fmla="*/ 1707481 w 2051178"/>
                <a:gd name="connsiteY41" fmla="*/ 879105 h 1808275"/>
                <a:gd name="connsiteX42" fmla="*/ 740053 w 2051178"/>
                <a:gd name="connsiteY42" fmla="*/ 1607813 h 1808275"/>
                <a:gd name="connsiteX43" fmla="*/ 189251 w 2051178"/>
                <a:gd name="connsiteY43" fmla="*/ 1530439 h 1808275"/>
                <a:gd name="connsiteX44" fmla="*/ 189137 w 2051178"/>
                <a:gd name="connsiteY44" fmla="*/ 1530287 h 1808275"/>
                <a:gd name="connsiteX45" fmla="*/ 248310 w 2051178"/>
                <a:gd name="connsiteY45" fmla="*/ 1107636 h 180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51178" h="1808275">
                  <a:moveTo>
                    <a:pt x="86375" y="1607408"/>
                  </a:moveTo>
                  <a:cubicBezTo>
                    <a:pt x="169346" y="1718073"/>
                    <a:pt x="293129" y="1790958"/>
                    <a:pt x="430150" y="1809827"/>
                  </a:cubicBezTo>
                  <a:cubicBezTo>
                    <a:pt x="454560" y="1813262"/>
                    <a:pt x="479180" y="1814998"/>
                    <a:pt x="503831" y="1815023"/>
                  </a:cubicBezTo>
                  <a:cubicBezTo>
                    <a:pt x="616699" y="1815030"/>
                    <a:pt x="726476" y="1778137"/>
                    <a:pt x="816433" y="1709967"/>
                  </a:cubicBezTo>
                  <a:lnTo>
                    <a:pt x="2041067" y="787747"/>
                  </a:lnTo>
                  <a:lnTo>
                    <a:pt x="2040595" y="787139"/>
                  </a:lnTo>
                  <a:cubicBezTo>
                    <a:pt x="2045655" y="783631"/>
                    <a:pt x="2050716" y="780392"/>
                    <a:pt x="2055641" y="776749"/>
                  </a:cubicBezTo>
                  <a:lnTo>
                    <a:pt x="1978654" y="674662"/>
                  </a:lnTo>
                  <a:cubicBezTo>
                    <a:pt x="1895478" y="737749"/>
                    <a:pt x="1790509" y="764914"/>
                    <a:pt x="1687171" y="750097"/>
                  </a:cubicBezTo>
                  <a:cubicBezTo>
                    <a:pt x="1663491" y="746681"/>
                    <a:pt x="1640164" y="741148"/>
                    <a:pt x="1617472" y="733566"/>
                  </a:cubicBezTo>
                  <a:lnTo>
                    <a:pt x="1829472" y="573453"/>
                  </a:lnTo>
                  <a:lnTo>
                    <a:pt x="1829134" y="572980"/>
                  </a:lnTo>
                  <a:cubicBezTo>
                    <a:pt x="1836726" y="568882"/>
                    <a:pt x="1844091" y="564377"/>
                    <a:pt x="1851198" y="559486"/>
                  </a:cubicBezTo>
                  <a:cubicBezTo>
                    <a:pt x="1982712" y="460413"/>
                    <a:pt x="2009023" y="273490"/>
                    <a:pt x="1909967" y="141963"/>
                  </a:cubicBezTo>
                  <a:cubicBezTo>
                    <a:pt x="1791426" y="-15198"/>
                    <a:pt x="1567998" y="-46659"/>
                    <a:pt x="1410667" y="71656"/>
                  </a:cubicBezTo>
                  <a:cubicBezTo>
                    <a:pt x="1400816" y="79078"/>
                    <a:pt x="1391572" y="87040"/>
                    <a:pt x="1382598" y="95137"/>
                  </a:cubicBezTo>
                  <a:lnTo>
                    <a:pt x="1381451" y="93652"/>
                  </a:lnTo>
                  <a:lnTo>
                    <a:pt x="171121" y="1005280"/>
                  </a:lnTo>
                  <a:cubicBezTo>
                    <a:pt x="-18326" y="1148285"/>
                    <a:pt x="-56239" y="1417667"/>
                    <a:pt x="86375" y="1607408"/>
                  </a:cubicBezTo>
                  <a:close/>
                  <a:moveTo>
                    <a:pt x="1427805" y="597068"/>
                  </a:moveTo>
                  <a:cubicBezTo>
                    <a:pt x="1405059" y="566749"/>
                    <a:pt x="1388234" y="532413"/>
                    <a:pt x="1378213" y="495859"/>
                  </a:cubicBezTo>
                  <a:lnTo>
                    <a:pt x="1462351" y="432501"/>
                  </a:lnTo>
                  <a:cubicBezTo>
                    <a:pt x="1469192" y="460664"/>
                    <a:pt x="1481705" y="487135"/>
                    <a:pt x="1499124" y="510298"/>
                  </a:cubicBezTo>
                  <a:cubicBezTo>
                    <a:pt x="1525015" y="544173"/>
                    <a:pt x="1559198" y="570804"/>
                    <a:pt x="1598377" y="587622"/>
                  </a:cubicBezTo>
                  <a:lnTo>
                    <a:pt x="1494671" y="665823"/>
                  </a:lnTo>
                  <a:cubicBezTo>
                    <a:pt x="1469664" y="645715"/>
                    <a:pt x="1447209" y="622625"/>
                    <a:pt x="1427805" y="597068"/>
                  </a:cubicBezTo>
                  <a:close/>
                  <a:moveTo>
                    <a:pt x="1487249" y="174283"/>
                  </a:moveTo>
                  <a:cubicBezTo>
                    <a:pt x="1588167" y="98287"/>
                    <a:pt x="1731579" y="118463"/>
                    <a:pt x="1807610" y="219355"/>
                  </a:cubicBezTo>
                  <a:cubicBezTo>
                    <a:pt x="1864041" y="294495"/>
                    <a:pt x="1848943" y="401144"/>
                    <a:pt x="1773874" y="457669"/>
                  </a:cubicBezTo>
                  <a:cubicBezTo>
                    <a:pt x="1719377" y="498542"/>
                    <a:pt x="1642089" y="487652"/>
                    <a:pt x="1601008" y="433311"/>
                  </a:cubicBezTo>
                  <a:cubicBezTo>
                    <a:pt x="1572505" y="395532"/>
                    <a:pt x="1580026" y="341799"/>
                    <a:pt x="1617806" y="313297"/>
                  </a:cubicBezTo>
                  <a:cubicBezTo>
                    <a:pt x="1617874" y="313245"/>
                    <a:pt x="1617943" y="313194"/>
                    <a:pt x="1618011" y="313142"/>
                  </a:cubicBezTo>
                  <a:lnTo>
                    <a:pt x="1541092" y="210853"/>
                  </a:lnTo>
                  <a:cubicBezTo>
                    <a:pt x="1535560" y="215036"/>
                    <a:pt x="1531039" y="220097"/>
                    <a:pt x="1525978" y="224752"/>
                  </a:cubicBezTo>
                  <a:lnTo>
                    <a:pt x="1525978" y="224347"/>
                  </a:lnTo>
                  <a:lnTo>
                    <a:pt x="1378213" y="335678"/>
                  </a:lnTo>
                  <a:cubicBezTo>
                    <a:pt x="1395657" y="271278"/>
                    <a:pt x="1434013" y="214502"/>
                    <a:pt x="1487249" y="174283"/>
                  </a:cubicBezTo>
                  <a:close/>
                  <a:moveTo>
                    <a:pt x="248310" y="1107636"/>
                  </a:moveTo>
                  <a:lnTo>
                    <a:pt x="1243536" y="358011"/>
                  </a:lnTo>
                  <a:cubicBezTo>
                    <a:pt x="1228249" y="470091"/>
                    <a:pt x="1257833" y="583674"/>
                    <a:pt x="1325854" y="674055"/>
                  </a:cubicBezTo>
                  <a:cubicBezTo>
                    <a:pt x="1408893" y="784808"/>
                    <a:pt x="1532818" y="857705"/>
                    <a:pt x="1669966" y="876474"/>
                  </a:cubicBezTo>
                  <a:cubicBezTo>
                    <a:pt x="1682516" y="878228"/>
                    <a:pt x="1694998" y="878228"/>
                    <a:pt x="1707481" y="879105"/>
                  </a:cubicBezTo>
                  <a:lnTo>
                    <a:pt x="740053" y="1607813"/>
                  </a:lnTo>
                  <a:cubicBezTo>
                    <a:pt x="566587" y="1738546"/>
                    <a:pt x="319985" y="1703905"/>
                    <a:pt x="189251" y="1530439"/>
                  </a:cubicBezTo>
                  <a:cubicBezTo>
                    <a:pt x="189213" y="1530388"/>
                    <a:pt x="189175" y="1530337"/>
                    <a:pt x="189137" y="1530287"/>
                  </a:cubicBezTo>
                  <a:cubicBezTo>
                    <a:pt x="89134" y="1397139"/>
                    <a:pt x="115587" y="1208200"/>
                    <a:pt x="248310" y="1107636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297DB2-0B84-7A46-8DDC-540198FDABA9}"/>
                </a:ext>
              </a:extLst>
            </p:cNvPr>
            <p:cNvSpPr/>
            <p:nvPr/>
          </p:nvSpPr>
          <p:spPr>
            <a:xfrm>
              <a:off x="10717799" y="2280063"/>
              <a:ext cx="168682" cy="175430"/>
            </a:xfrm>
            <a:custGeom>
              <a:avLst/>
              <a:gdLst>
                <a:gd name="connsiteX0" fmla="*/ 0 w 168682"/>
                <a:gd name="connsiteY0" fmla="*/ 128498 h 175429"/>
                <a:gd name="connsiteX1" fmla="*/ 54042 w 168682"/>
                <a:gd name="connsiteY1" fmla="*/ 0 h 175429"/>
                <a:gd name="connsiteX2" fmla="*/ 171966 w 168682"/>
                <a:gd name="connsiteY2" fmla="*/ 49595 h 175429"/>
                <a:gd name="connsiteX3" fmla="*/ 117924 w 168682"/>
                <a:gd name="connsiteY3" fmla="*/ 178093 h 1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2" h="175429">
                  <a:moveTo>
                    <a:pt x="0" y="128498"/>
                  </a:moveTo>
                  <a:lnTo>
                    <a:pt x="54042" y="0"/>
                  </a:lnTo>
                  <a:lnTo>
                    <a:pt x="171966" y="49595"/>
                  </a:lnTo>
                  <a:lnTo>
                    <a:pt x="117924" y="178093"/>
                  </a:ln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97146D-37DD-5142-99DD-E3783CCF586D}"/>
                </a:ext>
              </a:extLst>
            </p:cNvPr>
            <p:cNvSpPr/>
            <p:nvPr/>
          </p:nvSpPr>
          <p:spPr>
            <a:xfrm>
              <a:off x="9453123" y="2575829"/>
              <a:ext cx="715213" cy="728708"/>
            </a:xfrm>
            <a:custGeom>
              <a:avLst/>
              <a:gdLst>
                <a:gd name="connsiteX0" fmla="*/ 720409 w 715213"/>
                <a:gd name="connsiteY0" fmla="*/ 127946 h 728708"/>
                <a:gd name="connsiteX1" fmla="*/ 720409 w 715213"/>
                <a:gd name="connsiteY1" fmla="*/ 63981 h 728708"/>
                <a:gd name="connsiteX2" fmla="*/ 721354 w 715213"/>
                <a:gd name="connsiteY2" fmla="*/ 17 h 728708"/>
                <a:gd name="connsiteX3" fmla="*/ 0 w 715213"/>
                <a:gd name="connsiteY3" fmla="*/ 681494 h 728708"/>
                <a:gd name="connsiteX4" fmla="*/ 118010 w 715213"/>
                <a:gd name="connsiteY4" fmla="*/ 731087 h 728708"/>
                <a:gd name="connsiteX5" fmla="*/ 720409 w 715213"/>
                <a:gd name="connsiteY5" fmla="*/ 127946 h 7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3" h="728708">
                  <a:moveTo>
                    <a:pt x="720409" y="127946"/>
                  </a:moveTo>
                  <a:lnTo>
                    <a:pt x="720409" y="63981"/>
                  </a:lnTo>
                  <a:lnTo>
                    <a:pt x="721354" y="17"/>
                  </a:lnTo>
                  <a:cubicBezTo>
                    <a:pt x="704418" y="-388"/>
                    <a:pt x="286086" y="894"/>
                    <a:pt x="0" y="681494"/>
                  </a:cubicBezTo>
                  <a:lnTo>
                    <a:pt x="118010" y="731087"/>
                  </a:lnTo>
                  <a:cubicBezTo>
                    <a:pt x="368065" y="136785"/>
                    <a:pt x="706037" y="128013"/>
                    <a:pt x="720409" y="127946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91D8ABE-0572-4146-839A-7685401CE0D4}"/>
                </a:ext>
              </a:extLst>
            </p:cNvPr>
            <p:cNvSpPr/>
            <p:nvPr/>
          </p:nvSpPr>
          <p:spPr>
            <a:xfrm>
              <a:off x="8465993" y="842533"/>
              <a:ext cx="3177977" cy="4176576"/>
            </a:xfrm>
            <a:custGeom>
              <a:avLst/>
              <a:gdLst>
                <a:gd name="connsiteX0" fmla="*/ 988816 w 3177976"/>
                <a:gd name="connsiteY0" fmla="*/ 2108800 h 4176576"/>
                <a:gd name="connsiteX1" fmla="*/ 1835939 w 3177976"/>
                <a:gd name="connsiteY1" fmla="*/ 1554442 h 4176576"/>
                <a:gd name="connsiteX2" fmla="*/ 1879055 w 3177976"/>
                <a:gd name="connsiteY2" fmla="*/ 1555049 h 4176576"/>
                <a:gd name="connsiteX3" fmla="*/ 2148272 w 3177976"/>
                <a:gd name="connsiteY3" fmla="*/ 914461 h 4176576"/>
                <a:gd name="connsiteX4" fmla="*/ 2468701 w 3177976"/>
                <a:gd name="connsiteY4" fmla="*/ 1049070 h 4176576"/>
                <a:gd name="connsiteX5" fmla="*/ 2340502 w 3177976"/>
                <a:gd name="connsiteY5" fmla="*/ 1353238 h 4176576"/>
                <a:gd name="connsiteX6" fmla="*/ 2458445 w 3177976"/>
                <a:gd name="connsiteY6" fmla="*/ 1402898 h 4176576"/>
                <a:gd name="connsiteX7" fmla="*/ 2586306 w 3177976"/>
                <a:gd name="connsiteY7" fmla="*/ 1098662 h 4176576"/>
                <a:gd name="connsiteX8" fmla="*/ 2700403 w 3177976"/>
                <a:gd name="connsiteY8" fmla="*/ 1146636 h 4176576"/>
                <a:gd name="connsiteX9" fmla="*/ 2431186 w 3177976"/>
                <a:gd name="connsiteY9" fmla="*/ 1787157 h 4176576"/>
                <a:gd name="connsiteX10" fmla="*/ 2461751 w 3177976"/>
                <a:gd name="connsiteY10" fmla="*/ 1817587 h 4176576"/>
                <a:gd name="connsiteX11" fmla="*/ 2658705 w 3177976"/>
                <a:gd name="connsiteY11" fmla="*/ 2810586 h 4176576"/>
                <a:gd name="connsiteX12" fmla="*/ 2103739 w 3177976"/>
                <a:gd name="connsiteY12" fmla="*/ 4131032 h 4176576"/>
                <a:gd name="connsiteX13" fmla="*/ 2221750 w 3177976"/>
                <a:gd name="connsiteY13" fmla="*/ 4180625 h 4176576"/>
                <a:gd name="connsiteX14" fmla="*/ 2776715 w 3177976"/>
                <a:gd name="connsiteY14" fmla="*/ 2860179 h 4176576"/>
                <a:gd name="connsiteX15" fmla="*/ 2582595 w 3177976"/>
                <a:gd name="connsiteY15" fmla="*/ 1758143 h 4176576"/>
                <a:gd name="connsiteX16" fmla="*/ 2818751 w 3177976"/>
                <a:gd name="connsiteY16" fmla="*/ 1196228 h 4176576"/>
                <a:gd name="connsiteX17" fmla="*/ 2954371 w 3177976"/>
                <a:gd name="connsiteY17" fmla="*/ 1253175 h 4176576"/>
                <a:gd name="connsiteX18" fmla="*/ 3097886 w 3177976"/>
                <a:gd name="connsiteY18" fmla="*/ 911762 h 4176576"/>
                <a:gd name="connsiteX19" fmla="*/ 2962198 w 3177976"/>
                <a:gd name="connsiteY19" fmla="*/ 855085 h 4176576"/>
                <a:gd name="connsiteX20" fmla="*/ 3182228 w 3177976"/>
                <a:gd name="connsiteY20" fmla="*/ 331630 h 4176576"/>
                <a:gd name="connsiteX21" fmla="*/ 2393873 w 3177976"/>
                <a:gd name="connsiteY21" fmla="*/ 0 h 4176576"/>
                <a:gd name="connsiteX22" fmla="*/ 2173844 w 3177976"/>
                <a:gd name="connsiteY22" fmla="*/ 523388 h 4176576"/>
                <a:gd name="connsiteX23" fmla="*/ 2038223 w 3177976"/>
                <a:gd name="connsiteY23" fmla="*/ 466373 h 4176576"/>
                <a:gd name="connsiteX24" fmla="*/ 1894708 w 3177976"/>
                <a:gd name="connsiteY24" fmla="*/ 807854 h 4176576"/>
                <a:gd name="connsiteX25" fmla="*/ 2030329 w 3177976"/>
                <a:gd name="connsiteY25" fmla="*/ 864869 h 4176576"/>
                <a:gd name="connsiteX26" fmla="*/ 1794173 w 3177976"/>
                <a:gd name="connsiteY26" fmla="*/ 1426783 h 4176576"/>
                <a:gd name="connsiteX27" fmla="*/ 870873 w 3177976"/>
                <a:gd name="connsiteY27" fmla="*/ 2059140 h 4176576"/>
                <a:gd name="connsiteX28" fmla="*/ 0 w 3177976"/>
                <a:gd name="connsiteY28" fmla="*/ 4131032 h 4176576"/>
                <a:gd name="connsiteX29" fmla="*/ 117943 w 3177976"/>
                <a:gd name="connsiteY29" fmla="*/ 4180625 h 4176576"/>
                <a:gd name="connsiteX30" fmla="*/ 2462358 w 3177976"/>
                <a:gd name="connsiteY30" fmla="*/ 167535 h 4176576"/>
                <a:gd name="connsiteX31" fmla="*/ 3014827 w 3177976"/>
                <a:gd name="connsiteY31" fmla="*/ 399777 h 4176576"/>
                <a:gd name="connsiteX32" fmla="*/ 2844255 w 3177976"/>
                <a:gd name="connsiteY32" fmla="*/ 805222 h 4176576"/>
                <a:gd name="connsiteX33" fmla="*/ 2291854 w 3177976"/>
                <a:gd name="connsiteY33" fmla="*/ 572980 h 4176576"/>
                <a:gd name="connsiteX34" fmla="*/ 2062311 w 3177976"/>
                <a:gd name="connsiteY34" fmla="*/ 739504 h 4176576"/>
                <a:gd name="connsiteX35" fmla="*/ 2106708 w 3177976"/>
                <a:gd name="connsiteY35" fmla="*/ 633976 h 4176576"/>
                <a:gd name="connsiteX36" fmla="*/ 2930418 w 3177976"/>
                <a:gd name="connsiteY36" fmla="*/ 980180 h 4176576"/>
                <a:gd name="connsiteX37" fmla="*/ 2886089 w 3177976"/>
                <a:gd name="connsiteY37" fmla="*/ 1085775 h 4176576"/>
                <a:gd name="connsiteX38" fmla="*/ 2079922 w 3177976"/>
                <a:gd name="connsiteY38" fmla="*/ 747128 h 4176576"/>
                <a:gd name="connsiteX39" fmla="*/ 2079922 w 3177976"/>
                <a:gd name="connsiteY39" fmla="*/ 747128 h 41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77976" h="4176576">
                  <a:moveTo>
                    <a:pt x="988816" y="2108800"/>
                  </a:moveTo>
                  <a:cubicBezTo>
                    <a:pt x="1130770" y="1767762"/>
                    <a:pt x="1466594" y="1547998"/>
                    <a:pt x="1835939" y="1554442"/>
                  </a:cubicBezTo>
                  <a:lnTo>
                    <a:pt x="1879055" y="1555049"/>
                  </a:lnTo>
                  <a:lnTo>
                    <a:pt x="2148272" y="914461"/>
                  </a:lnTo>
                  <a:lnTo>
                    <a:pt x="2468701" y="1049070"/>
                  </a:lnTo>
                  <a:lnTo>
                    <a:pt x="2340502" y="1353238"/>
                  </a:lnTo>
                  <a:lnTo>
                    <a:pt x="2458445" y="1402898"/>
                  </a:lnTo>
                  <a:lnTo>
                    <a:pt x="2586306" y="1098662"/>
                  </a:lnTo>
                  <a:lnTo>
                    <a:pt x="2700403" y="1146636"/>
                  </a:lnTo>
                  <a:lnTo>
                    <a:pt x="2431186" y="1787157"/>
                  </a:lnTo>
                  <a:lnTo>
                    <a:pt x="2461751" y="1817587"/>
                  </a:lnTo>
                  <a:cubicBezTo>
                    <a:pt x="2724492" y="2077057"/>
                    <a:pt x="2802524" y="2470478"/>
                    <a:pt x="2658705" y="2810586"/>
                  </a:cubicBezTo>
                  <a:lnTo>
                    <a:pt x="2103739" y="4131032"/>
                  </a:lnTo>
                  <a:lnTo>
                    <a:pt x="2221750" y="4180625"/>
                  </a:lnTo>
                  <a:lnTo>
                    <a:pt x="2776715" y="2860179"/>
                  </a:lnTo>
                  <a:cubicBezTo>
                    <a:pt x="2934796" y="2486673"/>
                    <a:pt x="2858785" y="2055154"/>
                    <a:pt x="2582595" y="1758143"/>
                  </a:cubicBezTo>
                  <a:lnTo>
                    <a:pt x="2818751" y="1196228"/>
                  </a:lnTo>
                  <a:lnTo>
                    <a:pt x="2954371" y="1253175"/>
                  </a:lnTo>
                  <a:lnTo>
                    <a:pt x="3097886" y="911762"/>
                  </a:lnTo>
                  <a:lnTo>
                    <a:pt x="2962198" y="855085"/>
                  </a:lnTo>
                  <a:lnTo>
                    <a:pt x="3182228" y="331630"/>
                  </a:lnTo>
                  <a:lnTo>
                    <a:pt x="2393873" y="0"/>
                  </a:lnTo>
                  <a:lnTo>
                    <a:pt x="2173844" y="523388"/>
                  </a:lnTo>
                  <a:lnTo>
                    <a:pt x="2038223" y="466373"/>
                  </a:lnTo>
                  <a:lnTo>
                    <a:pt x="1894708" y="807854"/>
                  </a:lnTo>
                  <a:lnTo>
                    <a:pt x="2030329" y="864869"/>
                  </a:lnTo>
                  <a:lnTo>
                    <a:pt x="1794173" y="1426783"/>
                  </a:lnTo>
                  <a:cubicBezTo>
                    <a:pt x="1388684" y="1437201"/>
                    <a:pt x="1027133" y="1684823"/>
                    <a:pt x="870873" y="2059140"/>
                  </a:cubicBezTo>
                  <a:lnTo>
                    <a:pt x="0" y="4131032"/>
                  </a:lnTo>
                  <a:lnTo>
                    <a:pt x="117943" y="4180625"/>
                  </a:lnTo>
                  <a:close/>
                  <a:moveTo>
                    <a:pt x="2462358" y="167535"/>
                  </a:moveTo>
                  <a:lnTo>
                    <a:pt x="3014827" y="399777"/>
                  </a:lnTo>
                  <a:lnTo>
                    <a:pt x="2844255" y="805222"/>
                  </a:lnTo>
                  <a:lnTo>
                    <a:pt x="2291854" y="572980"/>
                  </a:lnTo>
                  <a:close/>
                  <a:moveTo>
                    <a:pt x="2062311" y="739504"/>
                  </a:moveTo>
                  <a:lnTo>
                    <a:pt x="2106708" y="633976"/>
                  </a:lnTo>
                  <a:lnTo>
                    <a:pt x="2930418" y="980180"/>
                  </a:lnTo>
                  <a:lnTo>
                    <a:pt x="2886089" y="1085775"/>
                  </a:lnTo>
                  <a:lnTo>
                    <a:pt x="2079922" y="747128"/>
                  </a:lnTo>
                  <a:lnTo>
                    <a:pt x="2079922" y="747128"/>
                  </a:ln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86DD8B4-E416-8248-9591-4DD4DEF1DA1C}"/>
                </a:ext>
              </a:extLst>
            </p:cNvPr>
            <p:cNvSpPr/>
            <p:nvPr/>
          </p:nvSpPr>
          <p:spPr>
            <a:xfrm>
              <a:off x="7886535" y="4729313"/>
              <a:ext cx="4304775" cy="533036"/>
            </a:xfrm>
            <a:custGeom>
              <a:avLst/>
              <a:gdLst>
                <a:gd name="connsiteX0" fmla="*/ 3921056 w 4304775"/>
                <a:gd name="connsiteY0" fmla="*/ 222661 h 533036"/>
                <a:gd name="connsiteX1" fmla="*/ 3446114 w 4304775"/>
                <a:gd name="connsiteY1" fmla="*/ 0 h 533036"/>
                <a:gd name="connsiteX2" fmla="*/ 2971239 w 4304775"/>
                <a:gd name="connsiteY2" fmla="*/ 222661 h 533036"/>
                <a:gd name="connsiteX3" fmla="*/ 2584417 w 4304775"/>
                <a:gd name="connsiteY3" fmla="*/ 409763 h 533036"/>
                <a:gd name="connsiteX4" fmla="*/ 2197662 w 4304775"/>
                <a:gd name="connsiteY4" fmla="*/ 222661 h 533036"/>
                <a:gd name="connsiteX5" fmla="*/ 1722787 w 4304775"/>
                <a:gd name="connsiteY5" fmla="*/ 0 h 533036"/>
                <a:gd name="connsiteX6" fmla="*/ 1247913 w 4304775"/>
                <a:gd name="connsiteY6" fmla="*/ 222661 h 533036"/>
                <a:gd name="connsiteX7" fmla="*/ 861225 w 4304775"/>
                <a:gd name="connsiteY7" fmla="*/ 409763 h 533036"/>
                <a:gd name="connsiteX8" fmla="*/ 474740 w 4304775"/>
                <a:gd name="connsiteY8" fmla="*/ 222661 h 533036"/>
                <a:gd name="connsiteX9" fmla="*/ 0 w 4304775"/>
                <a:gd name="connsiteY9" fmla="*/ 0 h 533036"/>
                <a:gd name="connsiteX10" fmla="*/ 0 w 4304775"/>
                <a:gd name="connsiteY10" fmla="*/ 128199 h 533036"/>
                <a:gd name="connsiteX11" fmla="*/ 386553 w 4304775"/>
                <a:gd name="connsiteY11" fmla="*/ 315369 h 533036"/>
                <a:gd name="connsiteX12" fmla="*/ 861225 w 4304775"/>
                <a:gd name="connsiteY12" fmla="*/ 537625 h 533036"/>
                <a:gd name="connsiteX13" fmla="*/ 1336100 w 4304775"/>
                <a:gd name="connsiteY13" fmla="*/ 315436 h 533036"/>
                <a:gd name="connsiteX14" fmla="*/ 1722787 w 4304775"/>
                <a:gd name="connsiteY14" fmla="*/ 128266 h 533036"/>
                <a:gd name="connsiteX15" fmla="*/ 2109475 w 4304775"/>
                <a:gd name="connsiteY15" fmla="*/ 315436 h 533036"/>
                <a:gd name="connsiteX16" fmla="*/ 2584350 w 4304775"/>
                <a:gd name="connsiteY16" fmla="*/ 537625 h 533036"/>
                <a:gd name="connsiteX17" fmla="*/ 3059292 w 4304775"/>
                <a:gd name="connsiteY17" fmla="*/ 315301 h 533036"/>
                <a:gd name="connsiteX18" fmla="*/ 3446047 w 4304775"/>
                <a:gd name="connsiteY18" fmla="*/ 128131 h 533036"/>
                <a:gd name="connsiteX19" fmla="*/ 3832869 w 4304775"/>
                <a:gd name="connsiteY19" fmla="*/ 315301 h 533036"/>
                <a:gd name="connsiteX20" fmla="*/ 4307744 w 4304775"/>
                <a:gd name="connsiteY20" fmla="*/ 537625 h 533036"/>
                <a:gd name="connsiteX21" fmla="*/ 4307744 w 4304775"/>
                <a:gd name="connsiteY21" fmla="*/ 409426 h 533036"/>
                <a:gd name="connsiteX22" fmla="*/ 3921056 w 4304775"/>
                <a:gd name="connsiteY22" fmla="*/ 222661 h 5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4775" h="533036">
                  <a:moveTo>
                    <a:pt x="3921056" y="222661"/>
                  </a:moveTo>
                  <a:cubicBezTo>
                    <a:pt x="3811345" y="118483"/>
                    <a:pt x="3687060" y="0"/>
                    <a:pt x="3446114" y="0"/>
                  </a:cubicBezTo>
                  <a:cubicBezTo>
                    <a:pt x="3205168" y="0"/>
                    <a:pt x="3080816" y="118145"/>
                    <a:pt x="2971239" y="222661"/>
                  </a:cubicBezTo>
                  <a:cubicBezTo>
                    <a:pt x="2865577" y="323061"/>
                    <a:pt x="2774286" y="409763"/>
                    <a:pt x="2584417" y="409763"/>
                  </a:cubicBezTo>
                  <a:cubicBezTo>
                    <a:pt x="2394548" y="409763"/>
                    <a:pt x="2303325" y="323061"/>
                    <a:pt x="2197662" y="222661"/>
                  </a:cubicBezTo>
                  <a:cubicBezTo>
                    <a:pt x="2087951" y="118483"/>
                    <a:pt x="1963733" y="0"/>
                    <a:pt x="1722787" y="0"/>
                  </a:cubicBezTo>
                  <a:cubicBezTo>
                    <a:pt x="1481841" y="0"/>
                    <a:pt x="1357556" y="118145"/>
                    <a:pt x="1247913" y="222661"/>
                  </a:cubicBezTo>
                  <a:cubicBezTo>
                    <a:pt x="1142317" y="323061"/>
                    <a:pt x="1051094" y="409763"/>
                    <a:pt x="861225" y="409763"/>
                  </a:cubicBezTo>
                  <a:cubicBezTo>
                    <a:pt x="671356" y="409763"/>
                    <a:pt x="580335" y="323061"/>
                    <a:pt x="474740" y="222661"/>
                  </a:cubicBezTo>
                  <a:cubicBezTo>
                    <a:pt x="365096" y="118483"/>
                    <a:pt x="240879" y="0"/>
                    <a:pt x="0" y="0"/>
                  </a:cubicBezTo>
                  <a:lnTo>
                    <a:pt x="0" y="128199"/>
                  </a:lnTo>
                  <a:cubicBezTo>
                    <a:pt x="189801" y="128199"/>
                    <a:pt x="280958" y="214901"/>
                    <a:pt x="386553" y="315369"/>
                  </a:cubicBezTo>
                  <a:cubicBezTo>
                    <a:pt x="496196" y="419614"/>
                    <a:pt x="620414" y="537625"/>
                    <a:pt x="861225" y="537625"/>
                  </a:cubicBezTo>
                  <a:cubicBezTo>
                    <a:pt x="1102036" y="537625"/>
                    <a:pt x="1226794" y="419614"/>
                    <a:pt x="1336100" y="315436"/>
                  </a:cubicBezTo>
                  <a:cubicBezTo>
                    <a:pt x="1441762" y="214969"/>
                    <a:pt x="1532986" y="128266"/>
                    <a:pt x="1722787" y="128266"/>
                  </a:cubicBezTo>
                  <a:cubicBezTo>
                    <a:pt x="1912589" y="128266"/>
                    <a:pt x="2003812" y="214969"/>
                    <a:pt x="2109475" y="315436"/>
                  </a:cubicBezTo>
                  <a:cubicBezTo>
                    <a:pt x="2219119" y="419614"/>
                    <a:pt x="2343336" y="537625"/>
                    <a:pt x="2584350" y="537625"/>
                  </a:cubicBezTo>
                  <a:cubicBezTo>
                    <a:pt x="2825363" y="537625"/>
                    <a:pt x="2949648" y="419479"/>
                    <a:pt x="3059292" y="315301"/>
                  </a:cubicBezTo>
                  <a:cubicBezTo>
                    <a:pt x="3164954" y="214834"/>
                    <a:pt x="3256178" y="128131"/>
                    <a:pt x="3446047" y="128131"/>
                  </a:cubicBezTo>
                  <a:cubicBezTo>
                    <a:pt x="3635916" y="128131"/>
                    <a:pt x="3727139" y="214834"/>
                    <a:pt x="3832869" y="315301"/>
                  </a:cubicBezTo>
                  <a:cubicBezTo>
                    <a:pt x="3942513" y="419614"/>
                    <a:pt x="4066798" y="537625"/>
                    <a:pt x="4307744" y="537625"/>
                  </a:cubicBezTo>
                  <a:lnTo>
                    <a:pt x="4307744" y="409426"/>
                  </a:lnTo>
                  <a:cubicBezTo>
                    <a:pt x="4117943" y="409831"/>
                    <a:pt x="4026922" y="323061"/>
                    <a:pt x="3921056" y="222661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570"/>
            </a:p>
          </p:txBody>
        </p:sp>
      </p:grpSp>
    </p:spTree>
    <p:extLst>
      <p:ext uri="{BB962C8B-B14F-4D97-AF65-F5344CB8AC3E}">
        <p14:creationId xmlns:p14="http://schemas.microsoft.com/office/powerpoint/2010/main" val="3845076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grundsbillede med 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5143500" cy="9144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85763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1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5679" y="241302"/>
            <a:ext cx="4990803" cy="8659337"/>
          </a:xfrm>
        </p:spPr>
        <p:txBody>
          <a:bodyPr tIns="36000"/>
          <a:lstStyle>
            <a:lvl1pPr marL="0" indent="0" algn="ctr">
              <a:buNone/>
              <a:defRPr sz="591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6020" y="552003"/>
            <a:ext cx="4550122" cy="660639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1519" b="0">
                <a:solidFill>
                  <a:srgbClr val="031D5C"/>
                </a:solidFill>
              </a:defRPr>
            </a:lvl1pPr>
            <a:lvl2pPr algn="r">
              <a:spcBef>
                <a:spcPts val="506"/>
              </a:spcBef>
              <a:defRPr sz="506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4" name="Pladsholder til diasnummer 3">
            <a:extLst>
              <a:ext uri="{FF2B5EF4-FFF2-40B4-BE49-F238E27FC236}">
                <a16:creationId xmlns:a16="http://schemas.microsoft.com/office/drawing/2014/main" id="{E48F75CC-650D-4B5F-BC95-E31F7CE7D1FE}"/>
              </a:ext>
            </a:extLst>
          </p:cNvPr>
          <p:cNvSpPr txBox="1">
            <a:spLocks/>
          </p:cNvSpPr>
          <p:nvPr userDrawn="1"/>
        </p:nvSpPr>
        <p:spPr>
          <a:xfrm>
            <a:off x="296156" y="8457600"/>
            <a:ext cx="118463" cy="44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900" kern="1200">
                <a:noFill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AE25ED-097C-4BDC-A7CE-FA97BD9CA3B5}" type="slidenum">
              <a:rPr lang="da-DK" sz="380" smtClean="0"/>
              <a:pPr/>
              <a:t>‹nr.›</a:t>
            </a:fld>
            <a:endParaRPr lang="da-DK" sz="38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5B35B2B-70E0-4FED-BA78-0E47DD6E584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489378" y="2642697"/>
            <a:ext cx="1063125" cy="336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14144" indent="0">
              <a:buNone/>
              <a:defRPr>
                <a:solidFill>
                  <a:schemeClr val="bg1"/>
                </a:solidFill>
              </a:defRPr>
            </a:lvl3pPr>
            <a:lvl4pPr marL="214144" indent="0">
              <a:buNone/>
              <a:defRPr>
                <a:solidFill>
                  <a:schemeClr val="bg1"/>
                </a:solidFill>
              </a:defRPr>
            </a:lvl4pPr>
            <a:lvl5pPr marL="21414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58F9B986-D249-4E6F-A297-5F6A2F48842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612801" y="3964507"/>
            <a:ext cx="1063125" cy="336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14144" indent="0">
              <a:buNone/>
              <a:defRPr>
                <a:solidFill>
                  <a:schemeClr val="bg1"/>
                </a:solidFill>
              </a:defRPr>
            </a:lvl3pPr>
            <a:lvl4pPr marL="214144" indent="0">
              <a:buNone/>
              <a:defRPr>
                <a:solidFill>
                  <a:schemeClr val="bg1"/>
                </a:solidFill>
              </a:defRPr>
            </a:lvl4pPr>
            <a:lvl5pPr marL="21414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F62A812C-1624-4F93-BB88-19482215D551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2715994" y="2723570"/>
            <a:ext cx="1063125" cy="336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14144" indent="0">
              <a:buNone/>
              <a:defRPr>
                <a:solidFill>
                  <a:schemeClr val="bg1"/>
                </a:solidFill>
              </a:defRPr>
            </a:lvl3pPr>
            <a:lvl4pPr marL="214144" indent="0">
              <a:buNone/>
              <a:defRPr>
                <a:solidFill>
                  <a:schemeClr val="bg1"/>
                </a:solidFill>
              </a:defRPr>
            </a:lvl4pPr>
            <a:lvl5pPr marL="21414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3974569" y="8131200"/>
            <a:ext cx="870244" cy="5424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506"/>
            </a:lvl2pPr>
            <a:lvl3pPr>
              <a:defRPr sz="506"/>
            </a:lvl3pPr>
            <a:lvl4pPr>
              <a:defRPr sz="464"/>
            </a:lvl4pPr>
            <a:lvl5pPr>
              <a:defRPr sz="443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296156" y="8515200"/>
            <a:ext cx="118463" cy="44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047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615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9216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9216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9216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Baggrund"/>
          <p:cNvSpPr/>
          <p:nvPr userDrawn="1"/>
        </p:nvSpPr>
        <p:spPr bwMode="auto">
          <a:xfrm>
            <a:off x="776" y="0"/>
            <a:ext cx="5142724" cy="9144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85763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1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95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5679" y="239185"/>
            <a:ext cx="4990803" cy="8664816"/>
          </a:xfrm>
          <a:noFill/>
        </p:spPr>
        <p:txBody>
          <a:bodyPr tIns="936000" anchor="ctr" anchorCtr="0"/>
          <a:lstStyle>
            <a:lvl1pPr marL="0" indent="0" algn="ctr">
              <a:buNone/>
              <a:defRPr sz="591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7245" y="6372199"/>
            <a:ext cx="4748203" cy="2530500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44" b="0">
                <a:solidFill>
                  <a:schemeClr val="bg1"/>
                </a:solidFill>
              </a:defRPr>
            </a:lvl1pPr>
          </a:lstStyle>
          <a:p>
            <a:r>
              <a:rPr lang="da-DK"/>
              <a:t>Skriv kontaktdata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1118597" y="3630889"/>
            <a:ext cx="1052810" cy="2232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192881">
              <a:lnSpc>
                <a:spcPct val="108000"/>
              </a:lnSpc>
              <a:spcBef>
                <a:spcPts val="253"/>
              </a:spcBef>
              <a:tabLst>
                <a:tab pos="75009" algn="l"/>
              </a:tabLst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192881">
              <a:lnSpc>
                <a:spcPct val="108000"/>
              </a:lnSpc>
              <a:spcBef>
                <a:spcPts val="253"/>
              </a:spcBef>
              <a:tabLst>
                <a:tab pos="75009" algn="l"/>
              </a:tabLst>
            </a:pPr>
            <a:r>
              <a:rPr lang="da-DK" sz="38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38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38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38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826443" y="241301"/>
            <a:ext cx="789608" cy="5528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192881">
              <a:lnSpc>
                <a:spcPct val="108000"/>
              </a:lnSpc>
              <a:spcBef>
                <a:spcPts val="253"/>
              </a:spcBef>
              <a:tabLst>
                <a:tab pos="75009" algn="l"/>
              </a:tabLst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192881">
              <a:lnSpc>
                <a:spcPct val="108000"/>
              </a:lnSpc>
              <a:spcBef>
                <a:spcPts val="253"/>
              </a:spcBef>
              <a:tabLst>
                <a:tab pos="75009" algn="l"/>
              </a:tabLst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38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192881">
              <a:lnSpc>
                <a:spcPct val="108000"/>
              </a:lnSpc>
              <a:spcBef>
                <a:spcPts val="253"/>
              </a:spcBef>
              <a:tabLst>
                <a:tab pos="75009" algn="l"/>
              </a:tabLst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192881">
              <a:lnSpc>
                <a:spcPct val="108000"/>
              </a:lnSpc>
              <a:spcBef>
                <a:spcPts val="253"/>
              </a:spcBef>
              <a:buFontTx/>
              <a:buNone/>
              <a:tabLst>
                <a:tab pos="75009" algn="l"/>
              </a:tabLst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38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3974569" y="8131200"/>
            <a:ext cx="870244" cy="5424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506"/>
            </a:lvl2pPr>
            <a:lvl3pPr>
              <a:defRPr sz="506"/>
            </a:lvl3pPr>
            <a:lvl4pPr>
              <a:defRPr sz="464"/>
            </a:lvl4pPr>
            <a:lvl5pPr>
              <a:defRPr sz="443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9216000"/>
            <a:ext cx="0" cy="0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921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921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28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ampaig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279652"/>
            <a:ext cx="2562235" cy="38016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531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Campaigns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2562235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accent5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328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onsumer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279652"/>
            <a:ext cx="2562235" cy="38016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531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Consumer Identity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2562235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accent5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954277E7-55DF-6943-B4C2-474EF91E6FE6}"/>
              </a:ext>
            </a:extLst>
          </p:cNvPr>
          <p:cNvSpPr/>
          <p:nvPr/>
        </p:nvSpPr>
        <p:spPr>
          <a:xfrm>
            <a:off x="3226913" y="1762896"/>
            <a:ext cx="1690680" cy="5902279"/>
          </a:xfrm>
          <a:custGeom>
            <a:avLst/>
            <a:gdLst>
              <a:gd name="connsiteX0" fmla="*/ 2705958 w 3090619"/>
              <a:gd name="connsiteY0" fmla="*/ 1744225 h 3413885"/>
              <a:gd name="connsiteX1" fmla="*/ 2011818 w 3090619"/>
              <a:gd name="connsiteY1" fmla="*/ 2803656 h 3413885"/>
              <a:gd name="connsiteX2" fmla="*/ 2001630 w 3090619"/>
              <a:gd name="connsiteY2" fmla="*/ 3377062 h 3413885"/>
              <a:gd name="connsiteX3" fmla="*/ 1964748 w 3090619"/>
              <a:gd name="connsiteY3" fmla="*/ 3412474 h 3413885"/>
              <a:gd name="connsiteX4" fmla="*/ 1963034 w 3090619"/>
              <a:gd name="connsiteY4" fmla="*/ 3412474 h 3413885"/>
              <a:gd name="connsiteX5" fmla="*/ 1929336 w 3090619"/>
              <a:gd name="connsiteY5" fmla="*/ 3375690 h 3413885"/>
              <a:gd name="connsiteX6" fmla="*/ 1940160 w 3090619"/>
              <a:gd name="connsiteY6" fmla="*/ 2792048 h 3413885"/>
              <a:gd name="connsiteX7" fmla="*/ 1945842 w 3090619"/>
              <a:gd name="connsiteY7" fmla="*/ 2772995 h 3413885"/>
              <a:gd name="connsiteX8" fmla="*/ 2645615 w 3090619"/>
              <a:gd name="connsiteY8" fmla="*/ 1704748 h 3413885"/>
              <a:gd name="connsiteX9" fmla="*/ 2610331 w 3090619"/>
              <a:gd name="connsiteY9" fmla="*/ 1537617 h 3413885"/>
              <a:gd name="connsiteX10" fmla="*/ 2446855 w 3090619"/>
              <a:gd name="connsiteY10" fmla="*/ 1567604 h 3413885"/>
              <a:gd name="connsiteX11" fmla="*/ 1810119 w 3090619"/>
              <a:gd name="connsiteY11" fmla="*/ 2446888 h 3413885"/>
              <a:gd name="connsiteX12" fmla="*/ 1789303 w 3090619"/>
              <a:gd name="connsiteY12" fmla="*/ 2460994 h 3413885"/>
              <a:gd name="connsiteX13" fmla="*/ 1191750 w 3090619"/>
              <a:gd name="connsiteY13" fmla="*/ 2600440 h 3413885"/>
              <a:gd name="connsiteX14" fmla="*/ 915015 w 3090619"/>
              <a:gd name="connsiteY14" fmla="*/ 2900832 h 3413885"/>
              <a:gd name="connsiteX15" fmla="*/ 864517 w 3090619"/>
              <a:gd name="connsiteY15" fmla="*/ 3241535 h 3413885"/>
              <a:gd name="connsiteX16" fmla="*/ 823019 w 3090619"/>
              <a:gd name="connsiteY16" fmla="*/ 3271029 h 3413885"/>
              <a:gd name="connsiteX17" fmla="*/ 793301 w 3090619"/>
              <a:gd name="connsiteY17" fmla="*/ 3231053 h 3413885"/>
              <a:gd name="connsiteX18" fmla="*/ 843652 w 3090619"/>
              <a:gd name="connsiteY18" fmla="*/ 2890253 h 3413885"/>
              <a:gd name="connsiteX19" fmla="*/ 1175195 w 3090619"/>
              <a:gd name="connsiteY19" fmla="*/ 2530399 h 3413885"/>
              <a:gd name="connsiteX20" fmla="*/ 1759670 w 3090619"/>
              <a:gd name="connsiteY20" fmla="*/ 2393598 h 3413885"/>
              <a:gd name="connsiteX21" fmla="*/ 2388912 w 3090619"/>
              <a:gd name="connsiteY21" fmla="*/ 1525874 h 3413885"/>
              <a:gd name="connsiteX22" fmla="*/ 2657828 w 3090619"/>
              <a:gd name="connsiteY22" fmla="*/ 1483127 h 3413885"/>
              <a:gd name="connsiteX23" fmla="*/ 2705958 w 3090619"/>
              <a:gd name="connsiteY23" fmla="*/ 1744225 h 3413885"/>
              <a:gd name="connsiteX24" fmla="*/ 1083114 w 3090619"/>
              <a:gd name="connsiteY24" fmla="*/ 3112571 h 3413885"/>
              <a:gd name="connsiteX25" fmla="*/ 1067391 w 3090619"/>
              <a:gd name="connsiteY25" fmla="*/ 3376719 h 3413885"/>
              <a:gd name="connsiteX26" fmla="*/ 1100140 w 3090619"/>
              <a:gd name="connsiteY26" fmla="*/ 3415428 h 3413885"/>
              <a:gd name="connsiteX27" fmla="*/ 1138849 w 3090619"/>
              <a:gd name="connsiteY27" fmla="*/ 3382678 h 3413885"/>
              <a:gd name="connsiteX28" fmla="*/ 1138950 w 3090619"/>
              <a:gd name="connsiteY28" fmla="*/ 3380980 h 3413885"/>
              <a:gd name="connsiteX29" fmla="*/ 1154673 w 3090619"/>
              <a:gd name="connsiteY29" fmla="*/ 3116833 h 3413885"/>
              <a:gd name="connsiteX30" fmla="*/ 1120124 w 3090619"/>
              <a:gd name="connsiteY30" fmla="*/ 3079721 h 3413885"/>
              <a:gd name="connsiteX31" fmla="*/ 1083114 w 3090619"/>
              <a:gd name="connsiteY31" fmla="*/ 3112571 h 3413885"/>
              <a:gd name="connsiteX32" fmla="*/ 358753 w 3090619"/>
              <a:gd name="connsiteY32" fmla="*/ 1835915 h 3413885"/>
              <a:gd name="connsiteX33" fmla="*/ 588957 w 3090619"/>
              <a:gd name="connsiteY33" fmla="*/ 1558788 h 3413885"/>
              <a:gd name="connsiteX34" fmla="*/ 609529 w 3090619"/>
              <a:gd name="connsiteY34" fmla="*/ 1557760 h 3413885"/>
              <a:gd name="connsiteX35" fmla="*/ 635782 w 3090619"/>
              <a:gd name="connsiteY35" fmla="*/ 1557760 h 3413885"/>
              <a:gd name="connsiteX36" fmla="*/ 892631 w 3090619"/>
              <a:gd name="connsiteY36" fmla="*/ 1809564 h 3413885"/>
              <a:gd name="connsiteX37" fmla="*/ 891946 w 3090619"/>
              <a:gd name="connsiteY37" fmla="*/ 1830626 h 3413885"/>
              <a:gd name="connsiteX38" fmla="*/ 880729 w 3090619"/>
              <a:gd name="connsiteY38" fmla="*/ 1990103 h 3413885"/>
              <a:gd name="connsiteX39" fmla="*/ 629512 w 3090619"/>
              <a:gd name="connsiteY39" fmla="*/ 2226529 h 3413885"/>
              <a:gd name="connsiteX40" fmla="*/ 611880 w 3090619"/>
              <a:gd name="connsiteY40" fmla="*/ 2226088 h 3413885"/>
              <a:gd name="connsiteX41" fmla="*/ 373691 w 3090619"/>
              <a:gd name="connsiteY41" fmla="*/ 1995295 h 3413885"/>
              <a:gd name="connsiteX42" fmla="*/ 430998 w 3090619"/>
              <a:gd name="connsiteY42" fmla="*/ 1829401 h 3413885"/>
              <a:gd name="connsiteX43" fmla="*/ 445447 w 3090619"/>
              <a:gd name="connsiteY43" fmla="*/ 1988732 h 3413885"/>
              <a:gd name="connsiteX44" fmla="*/ 644043 w 3090619"/>
              <a:gd name="connsiteY44" fmla="*/ 2153134 h 3413885"/>
              <a:gd name="connsiteX45" fmla="*/ 808778 w 3090619"/>
              <a:gd name="connsiteY45" fmla="*/ 1984716 h 3413885"/>
              <a:gd name="connsiteX46" fmla="*/ 819995 w 3090619"/>
              <a:gd name="connsiteY46" fmla="*/ 1825189 h 3413885"/>
              <a:gd name="connsiteX47" fmla="*/ 651762 w 3090619"/>
              <a:gd name="connsiteY47" fmla="*/ 1630468 h 3413885"/>
              <a:gd name="connsiteX48" fmla="*/ 651455 w 3090619"/>
              <a:gd name="connsiteY48" fmla="*/ 1630446 h 3413885"/>
              <a:gd name="connsiteX49" fmla="*/ 649741 w 3090619"/>
              <a:gd name="connsiteY49" fmla="*/ 1630446 h 3413885"/>
              <a:gd name="connsiteX50" fmla="*/ 636663 w 3090619"/>
              <a:gd name="connsiteY50" fmla="*/ 1630446 h 3413885"/>
              <a:gd name="connsiteX51" fmla="*/ 610410 w 3090619"/>
              <a:gd name="connsiteY51" fmla="*/ 1630446 h 3413885"/>
              <a:gd name="connsiteX52" fmla="*/ 430143 w 3090619"/>
              <a:gd name="connsiteY52" fmla="*/ 1812623 h 3413885"/>
              <a:gd name="connsiteX53" fmla="*/ 430165 w 3090619"/>
              <a:gd name="connsiteY53" fmla="*/ 1814658 h 3413885"/>
              <a:gd name="connsiteX54" fmla="*/ 431047 w 3090619"/>
              <a:gd name="connsiteY54" fmla="*/ 1829401 h 3413885"/>
              <a:gd name="connsiteX55" fmla="*/ 1224469 w 3090619"/>
              <a:gd name="connsiteY55" fmla="*/ 1560845 h 3413885"/>
              <a:gd name="connsiteX56" fmla="*/ 1495425 w 3090619"/>
              <a:gd name="connsiteY56" fmla="*/ 1461808 h 3413885"/>
              <a:gd name="connsiteX57" fmla="*/ 1497727 w 3090619"/>
              <a:gd name="connsiteY57" fmla="*/ 1461808 h 3413885"/>
              <a:gd name="connsiteX58" fmla="*/ 1536910 w 3090619"/>
              <a:gd name="connsiteY58" fmla="*/ 1464159 h 3413885"/>
              <a:gd name="connsiteX59" fmla="*/ 1873749 w 3090619"/>
              <a:gd name="connsiteY59" fmla="*/ 1848226 h 3413885"/>
              <a:gd name="connsiteX60" fmla="*/ 1873695 w 3090619"/>
              <a:gd name="connsiteY60" fmla="*/ 1849042 h 3413885"/>
              <a:gd name="connsiteX61" fmla="*/ 1870805 w 3090619"/>
              <a:gd name="connsiteY61" fmla="*/ 1878430 h 3413885"/>
              <a:gd name="connsiteX62" fmla="*/ 1835638 w 3090619"/>
              <a:gd name="connsiteY62" fmla="*/ 2114610 h 3413885"/>
              <a:gd name="connsiteX63" fmla="*/ 1456486 w 3090619"/>
              <a:gd name="connsiteY63" fmla="*/ 2422105 h 3413885"/>
              <a:gd name="connsiteX64" fmla="*/ 1454233 w 3090619"/>
              <a:gd name="connsiteY64" fmla="*/ 2422105 h 3413885"/>
              <a:gd name="connsiteX65" fmla="*/ 1116273 w 3090619"/>
              <a:gd name="connsiteY65" fmla="*/ 2066806 h 3413885"/>
              <a:gd name="connsiteX66" fmla="*/ 1112207 w 3090619"/>
              <a:gd name="connsiteY66" fmla="*/ 1828275 h 3413885"/>
              <a:gd name="connsiteX67" fmla="*/ 1224469 w 3090619"/>
              <a:gd name="connsiteY67" fmla="*/ 1560797 h 3413885"/>
              <a:gd name="connsiteX68" fmla="*/ 1274673 w 3090619"/>
              <a:gd name="connsiteY68" fmla="*/ 1613401 h 3413885"/>
              <a:gd name="connsiteX69" fmla="*/ 1184942 w 3090619"/>
              <a:gd name="connsiteY69" fmla="*/ 1827540 h 3413885"/>
              <a:gd name="connsiteX70" fmla="*/ 1189008 w 3090619"/>
              <a:gd name="connsiteY70" fmla="*/ 2066022 h 3413885"/>
              <a:gd name="connsiteX71" fmla="*/ 1459376 w 3090619"/>
              <a:gd name="connsiteY71" fmla="*/ 2350104 h 3413885"/>
              <a:gd name="connsiteX72" fmla="*/ 1461090 w 3090619"/>
              <a:gd name="connsiteY72" fmla="*/ 2350104 h 3413885"/>
              <a:gd name="connsiteX73" fmla="*/ 1764764 w 3090619"/>
              <a:gd name="connsiteY73" fmla="*/ 2103687 h 3413885"/>
              <a:gd name="connsiteX74" fmla="*/ 1799687 w 3090619"/>
              <a:gd name="connsiteY74" fmla="*/ 1867360 h 3413885"/>
              <a:gd name="connsiteX75" fmla="*/ 1555922 w 3090619"/>
              <a:gd name="connsiteY75" fmla="*/ 1538218 h 3413885"/>
              <a:gd name="connsiteX76" fmla="*/ 1555914 w 3090619"/>
              <a:gd name="connsiteY76" fmla="*/ 1538217 h 3413885"/>
              <a:gd name="connsiteX77" fmla="*/ 1532110 w 3090619"/>
              <a:gd name="connsiteY77" fmla="*/ 1535621 h 3413885"/>
              <a:gd name="connsiteX78" fmla="*/ 1492927 w 3090619"/>
              <a:gd name="connsiteY78" fmla="*/ 1533319 h 3413885"/>
              <a:gd name="connsiteX79" fmla="*/ 1490673 w 3090619"/>
              <a:gd name="connsiteY79" fmla="*/ 1533319 h 3413885"/>
              <a:gd name="connsiteX80" fmla="*/ 1274673 w 3090619"/>
              <a:gd name="connsiteY80" fmla="*/ 1613400 h 3413885"/>
              <a:gd name="connsiteX81" fmla="*/ 447161 w 3090619"/>
              <a:gd name="connsiteY81" fmla="*/ 1223277 h 3413885"/>
              <a:gd name="connsiteX82" fmla="*/ 435210 w 3090619"/>
              <a:gd name="connsiteY82" fmla="*/ 1223277 h 3413885"/>
              <a:gd name="connsiteX83" fmla="*/ 276173 w 3090619"/>
              <a:gd name="connsiteY83" fmla="*/ 1069579 h 3413885"/>
              <a:gd name="connsiteX84" fmla="*/ 267160 w 3090619"/>
              <a:gd name="connsiteY84" fmla="*/ 972011 h 3413885"/>
              <a:gd name="connsiteX85" fmla="*/ 420647 w 3090619"/>
              <a:gd name="connsiteY85" fmla="*/ 787310 h 3413885"/>
              <a:gd name="connsiteX86" fmla="*/ 420663 w 3090619"/>
              <a:gd name="connsiteY86" fmla="*/ 787309 h 3413885"/>
              <a:gd name="connsiteX87" fmla="*/ 434426 w 3090619"/>
              <a:gd name="connsiteY87" fmla="*/ 786427 h 3413885"/>
              <a:gd name="connsiteX88" fmla="*/ 450394 w 3090619"/>
              <a:gd name="connsiteY88" fmla="*/ 786427 h 3413885"/>
              <a:gd name="connsiteX89" fmla="*/ 622214 w 3090619"/>
              <a:gd name="connsiteY89" fmla="*/ 954574 h 3413885"/>
              <a:gd name="connsiteX90" fmla="*/ 621969 w 3090619"/>
              <a:gd name="connsiteY90" fmla="*/ 968240 h 3413885"/>
              <a:gd name="connsiteX91" fmla="*/ 615014 w 3090619"/>
              <a:gd name="connsiteY91" fmla="*/ 1065856 h 3413885"/>
              <a:gd name="connsiteX92" fmla="*/ 447161 w 3090619"/>
              <a:gd name="connsiteY92" fmla="*/ 1223277 h 3413885"/>
              <a:gd name="connsiteX93" fmla="*/ 446328 w 3090619"/>
              <a:gd name="connsiteY93" fmla="*/ 1150836 h 3413885"/>
              <a:gd name="connsiteX94" fmla="*/ 542965 w 3090619"/>
              <a:gd name="connsiteY94" fmla="*/ 1060224 h 3413885"/>
              <a:gd name="connsiteX95" fmla="*/ 549773 w 3090619"/>
              <a:gd name="connsiteY95" fmla="*/ 962607 h 3413885"/>
              <a:gd name="connsiteX96" fmla="*/ 459063 w 3090619"/>
              <a:gd name="connsiteY96" fmla="*/ 858035 h 3413885"/>
              <a:gd name="connsiteX97" fmla="*/ 457936 w 3090619"/>
              <a:gd name="connsiteY97" fmla="*/ 858035 h 3413885"/>
              <a:gd name="connsiteX98" fmla="*/ 451128 w 3090619"/>
              <a:gd name="connsiteY98" fmla="*/ 857644 h 3413885"/>
              <a:gd name="connsiteX99" fmla="*/ 435161 w 3090619"/>
              <a:gd name="connsiteY99" fmla="*/ 857644 h 3413885"/>
              <a:gd name="connsiteX100" fmla="*/ 338814 w 3090619"/>
              <a:gd name="connsiteY100" fmla="*/ 956030 h 3413885"/>
              <a:gd name="connsiteX101" fmla="*/ 338818 w 3090619"/>
              <a:gd name="connsiteY101" fmla="*/ 956338 h 3413885"/>
              <a:gd name="connsiteX102" fmla="*/ 339455 w 3090619"/>
              <a:gd name="connsiteY102" fmla="*/ 964371 h 3413885"/>
              <a:gd name="connsiteX103" fmla="*/ 348467 w 3090619"/>
              <a:gd name="connsiteY103" fmla="*/ 1061791 h 3413885"/>
              <a:gd name="connsiteX104" fmla="*/ 446328 w 3090619"/>
              <a:gd name="connsiteY104" fmla="*/ 1150836 h 3413885"/>
              <a:gd name="connsiteX105" fmla="*/ 1367735 w 3090619"/>
              <a:gd name="connsiteY105" fmla="*/ 1006150 h 3413885"/>
              <a:gd name="connsiteX106" fmla="*/ 1398494 w 3090619"/>
              <a:gd name="connsiteY106" fmla="*/ 1166951 h 3413885"/>
              <a:gd name="connsiteX107" fmla="*/ 1371359 w 3090619"/>
              <a:gd name="connsiteY107" fmla="*/ 1287343 h 3413885"/>
              <a:gd name="connsiteX108" fmla="*/ 1159522 w 3090619"/>
              <a:gd name="connsiteY108" fmla="*/ 1446282 h 3413885"/>
              <a:gd name="connsiteX109" fmla="*/ 1143065 w 3090619"/>
              <a:gd name="connsiteY109" fmla="*/ 1444714 h 3413885"/>
              <a:gd name="connsiteX110" fmla="*/ 1143065 w 3090619"/>
              <a:gd name="connsiteY110" fmla="*/ 1444714 h 3413885"/>
              <a:gd name="connsiteX111" fmla="*/ 967766 w 3090619"/>
              <a:gd name="connsiteY111" fmla="*/ 1230232 h 3413885"/>
              <a:gd name="connsiteX112" fmla="*/ 975113 w 3090619"/>
              <a:gd name="connsiteY112" fmla="*/ 1106950 h 3413885"/>
              <a:gd name="connsiteX113" fmla="*/ 1191408 w 3090619"/>
              <a:gd name="connsiteY113" fmla="*/ 915293 h 3413885"/>
              <a:gd name="connsiteX114" fmla="*/ 1207816 w 3090619"/>
              <a:gd name="connsiteY114" fmla="*/ 916860 h 3413885"/>
              <a:gd name="connsiteX115" fmla="*/ 1227408 w 3090619"/>
              <a:gd name="connsiteY115" fmla="*/ 919701 h 3413885"/>
              <a:gd name="connsiteX116" fmla="*/ 1367735 w 3090619"/>
              <a:gd name="connsiteY116" fmla="*/ 1006150 h 3413885"/>
              <a:gd name="connsiteX117" fmla="*/ 1308273 w 3090619"/>
              <a:gd name="connsiteY117" fmla="*/ 1047097 h 3413885"/>
              <a:gd name="connsiteX118" fmla="*/ 1218150 w 3090619"/>
              <a:gd name="connsiteY118" fmla="*/ 990966 h 3413885"/>
              <a:gd name="connsiteX119" fmla="*/ 1198559 w 3090619"/>
              <a:gd name="connsiteY119" fmla="*/ 988126 h 3413885"/>
              <a:gd name="connsiteX120" fmla="*/ 1049366 w 3090619"/>
              <a:gd name="connsiteY120" fmla="*/ 1100779 h 3413885"/>
              <a:gd name="connsiteX121" fmla="*/ 1048142 w 3090619"/>
              <a:gd name="connsiteY121" fmla="*/ 1111555 h 3413885"/>
              <a:gd name="connsiteX122" fmla="*/ 1040795 w 3090619"/>
              <a:gd name="connsiteY122" fmla="*/ 1234787 h 3413885"/>
              <a:gd name="connsiteX123" fmla="*/ 1167192 w 3090619"/>
              <a:gd name="connsiteY123" fmla="*/ 1372633 h 3413885"/>
              <a:gd name="connsiteX124" fmla="*/ 1301367 w 3090619"/>
              <a:gd name="connsiteY124" fmla="*/ 1271963 h 3413885"/>
              <a:gd name="connsiteX125" fmla="*/ 1328502 w 3090619"/>
              <a:gd name="connsiteY125" fmla="*/ 1151620 h 3413885"/>
              <a:gd name="connsiteX126" fmla="*/ 1308126 w 3090619"/>
              <a:gd name="connsiteY126" fmla="*/ 1047097 h 3413885"/>
              <a:gd name="connsiteX127" fmla="*/ 1798756 w 3090619"/>
              <a:gd name="connsiteY127" fmla="*/ 1272943 h 3413885"/>
              <a:gd name="connsiteX128" fmla="*/ 1808552 w 3090619"/>
              <a:gd name="connsiteY128" fmla="*/ 1104844 h 3413885"/>
              <a:gd name="connsiteX129" fmla="*/ 2090234 w 3090619"/>
              <a:gd name="connsiteY129" fmla="*/ 854803 h 3413885"/>
              <a:gd name="connsiteX130" fmla="*/ 2111736 w 3090619"/>
              <a:gd name="connsiteY130" fmla="*/ 857252 h 3413885"/>
              <a:gd name="connsiteX131" fmla="*/ 2138871 w 3090619"/>
              <a:gd name="connsiteY131" fmla="*/ 861121 h 3413885"/>
              <a:gd name="connsiteX132" fmla="*/ 2365016 w 3090619"/>
              <a:gd name="connsiteY132" fmla="*/ 1161667 h 3413885"/>
              <a:gd name="connsiteX133" fmla="*/ 2364962 w 3090619"/>
              <a:gd name="connsiteY133" fmla="*/ 1162053 h 3413885"/>
              <a:gd name="connsiteX134" fmla="*/ 2360847 w 3090619"/>
              <a:gd name="connsiteY134" fmla="*/ 1183457 h 3413885"/>
              <a:gd name="connsiteX135" fmla="*/ 2323720 w 3090619"/>
              <a:gd name="connsiteY135" fmla="*/ 1347686 h 3413885"/>
              <a:gd name="connsiteX136" fmla="*/ 2048014 w 3090619"/>
              <a:gd name="connsiteY136" fmla="*/ 1554723 h 3413885"/>
              <a:gd name="connsiteX137" fmla="*/ 2026512 w 3090619"/>
              <a:gd name="connsiteY137" fmla="*/ 1552323 h 3413885"/>
              <a:gd name="connsiteX138" fmla="*/ 1798756 w 3090619"/>
              <a:gd name="connsiteY138" fmla="*/ 1272943 h 3413885"/>
              <a:gd name="connsiteX139" fmla="*/ 1880307 w 3090619"/>
              <a:gd name="connsiteY139" fmla="*/ 1109106 h 3413885"/>
              <a:gd name="connsiteX140" fmla="*/ 1870511 w 3090619"/>
              <a:gd name="connsiteY140" fmla="*/ 1277204 h 3413885"/>
              <a:gd name="connsiteX141" fmla="*/ 2052203 w 3090619"/>
              <a:gd name="connsiteY141" fmla="*/ 1482516 h 3413885"/>
              <a:gd name="connsiteX142" fmla="*/ 2253190 w 3090619"/>
              <a:gd name="connsiteY142" fmla="*/ 1331375 h 3413885"/>
              <a:gd name="connsiteX143" fmla="*/ 2289973 w 3090619"/>
              <a:gd name="connsiteY143" fmla="*/ 1166951 h 3413885"/>
              <a:gd name="connsiteX144" fmla="*/ 2143914 w 3090619"/>
              <a:gd name="connsiteY144" fmla="*/ 934853 h 3413885"/>
              <a:gd name="connsiteX145" fmla="*/ 2143622 w 3090619"/>
              <a:gd name="connsiteY145" fmla="*/ 934787 h 3413885"/>
              <a:gd name="connsiteX146" fmla="*/ 2127851 w 3090619"/>
              <a:gd name="connsiteY146" fmla="*/ 932142 h 3413885"/>
              <a:gd name="connsiteX147" fmla="*/ 2100716 w 3090619"/>
              <a:gd name="connsiteY147" fmla="*/ 928272 h 3413885"/>
              <a:gd name="connsiteX148" fmla="*/ 2084259 w 3090619"/>
              <a:gd name="connsiteY148" fmla="*/ 926705 h 3413885"/>
              <a:gd name="connsiteX149" fmla="*/ 1880160 w 3090619"/>
              <a:gd name="connsiteY149" fmla="*/ 1108958 h 3413885"/>
              <a:gd name="connsiteX150" fmla="*/ 2708750 w 3090619"/>
              <a:gd name="connsiteY150" fmla="*/ 1374478 h 3413885"/>
              <a:gd name="connsiteX151" fmla="*/ 2694056 w 3090619"/>
              <a:gd name="connsiteY151" fmla="*/ 1373008 h 3413885"/>
              <a:gd name="connsiteX152" fmla="*/ 2538350 w 3090619"/>
              <a:gd name="connsiteY152" fmla="*/ 1182477 h 3413885"/>
              <a:gd name="connsiteX153" fmla="*/ 2544668 w 3090619"/>
              <a:gd name="connsiteY153" fmla="*/ 1075701 h 3413885"/>
              <a:gd name="connsiteX154" fmla="*/ 2736906 w 3090619"/>
              <a:gd name="connsiteY154" fmla="*/ 904741 h 3413885"/>
              <a:gd name="connsiteX155" fmla="*/ 2737256 w 3090619"/>
              <a:gd name="connsiteY155" fmla="*/ 904762 h 3413885"/>
              <a:gd name="connsiteX156" fmla="*/ 2751950 w 3090619"/>
              <a:gd name="connsiteY156" fmla="*/ 906182 h 3413885"/>
              <a:gd name="connsiteX157" fmla="*/ 2769485 w 3090619"/>
              <a:gd name="connsiteY157" fmla="*/ 908925 h 3413885"/>
              <a:gd name="connsiteX158" fmla="*/ 2923763 w 3090619"/>
              <a:gd name="connsiteY158" fmla="*/ 1114013 h 3413885"/>
              <a:gd name="connsiteX159" fmla="*/ 2923673 w 3090619"/>
              <a:gd name="connsiteY159" fmla="*/ 1114640 h 3413885"/>
              <a:gd name="connsiteX160" fmla="*/ 2921077 w 3090619"/>
              <a:gd name="connsiteY160" fmla="*/ 1129334 h 3413885"/>
              <a:gd name="connsiteX161" fmla="*/ 2897224 w 3090619"/>
              <a:gd name="connsiteY161" fmla="*/ 1233367 h 3413885"/>
              <a:gd name="connsiteX162" fmla="*/ 2708701 w 3090619"/>
              <a:gd name="connsiteY162" fmla="*/ 1374380 h 3413885"/>
              <a:gd name="connsiteX163" fmla="*/ 2826301 w 3090619"/>
              <a:gd name="connsiteY163" fmla="*/ 1217302 h 3413885"/>
              <a:gd name="connsiteX164" fmla="*/ 2850105 w 3090619"/>
              <a:gd name="connsiteY164" fmla="*/ 1113073 h 3413885"/>
              <a:gd name="connsiteX165" fmla="*/ 2767330 w 3090619"/>
              <a:gd name="connsiteY165" fmla="*/ 981611 h 3413885"/>
              <a:gd name="connsiteX166" fmla="*/ 2758856 w 3090619"/>
              <a:gd name="connsiteY166" fmla="*/ 979946 h 3413885"/>
              <a:gd name="connsiteX167" fmla="*/ 2741370 w 3090619"/>
              <a:gd name="connsiteY167" fmla="*/ 977203 h 3413885"/>
              <a:gd name="connsiteX168" fmla="*/ 2617277 w 3090619"/>
              <a:gd name="connsiteY168" fmla="*/ 1070114 h 3413885"/>
              <a:gd name="connsiteX169" fmla="*/ 2617256 w 3090619"/>
              <a:gd name="connsiteY169" fmla="*/ 1070265 h 3413885"/>
              <a:gd name="connsiteX170" fmla="*/ 2616129 w 3090619"/>
              <a:gd name="connsiteY170" fmla="*/ 1079326 h 3413885"/>
              <a:gd name="connsiteX171" fmla="*/ 2609762 w 3090619"/>
              <a:gd name="connsiteY171" fmla="*/ 1186102 h 3413885"/>
              <a:gd name="connsiteX172" fmla="*/ 2712410 w 3090619"/>
              <a:gd name="connsiteY172" fmla="*/ 1302454 h 3413885"/>
              <a:gd name="connsiteX173" fmla="*/ 2826252 w 3090619"/>
              <a:gd name="connsiteY173" fmla="*/ 1217253 h 3413885"/>
              <a:gd name="connsiteX174" fmla="*/ 1449971 w 3090619"/>
              <a:gd name="connsiteY174" fmla="*/ 757382 h 3413885"/>
              <a:gd name="connsiteX175" fmla="*/ 1616629 w 3090619"/>
              <a:gd name="connsiteY175" fmla="*/ 608837 h 3413885"/>
              <a:gd name="connsiteX176" fmla="*/ 1617286 w 3090619"/>
              <a:gd name="connsiteY176" fmla="*/ 608876 h 3413885"/>
              <a:gd name="connsiteX177" fmla="*/ 1630315 w 3090619"/>
              <a:gd name="connsiteY177" fmla="*/ 610247 h 3413885"/>
              <a:gd name="connsiteX178" fmla="*/ 1645009 w 3090619"/>
              <a:gd name="connsiteY178" fmla="*/ 612255 h 3413885"/>
              <a:gd name="connsiteX179" fmla="*/ 1779231 w 3090619"/>
              <a:gd name="connsiteY179" fmla="*/ 790217 h 3413885"/>
              <a:gd name="connsiteX180" fmla="*/ 1779164 w 3090619"/>
              <a:gd name="connsiteY180" fmla="*/ 790688 h 3413885"/>
              <a:gd name="connsiteX181" fmla="*/ 1776666 w 3090619"/>
              <a:gd name="connsiteY181" fmla="*/ 803619 h 3413885"/>
              <a:gd name="connsiteX182" fmla="*/ 1756682 w 3090619"/>
              <a:gd name="connsiteY182" fmla="*/ 890803 h 3413885"/>
              <a:gd name="connsiteX183" fmla="*/ 1593041 w 3090619"/>
              <a:gd name="connsiteY183" fmla="*/ 1013889 h 3413885"/>
              <a:gd name="connsiteX184" fmla="*/ 1580600 w 3090619"/>
              <a:gd name="connsiteY184" fmla="*/ 1012567 h 3413885"/>
              <a:gd name="connsiteX185" fmla="*/ 1580600 w 3090619"/>
              <a:gd name="connsiteY185" fmla="*/ 1012567 h 3413885"/>
              <a:gd name="connsiteX186" fmla="*/ 1445123 w 3090619"/>
              <a:gd name="connsiteY186" fmla="*/ 846623 h 3413885"/>
              <a:gd name="connsiteX187" fmla="*/ 1521531 w 3090619"/>
              <a:gd name="connsiteY187" fmla="*/ 761643 h 3413885"/>
              <a:gd name="connsiteX188" fmla="*/ 1516192 w 3090619"/>
              <a:gd name="connsiteY188" fmla="*/ 850835 h 3413885"/>
              <a:gd name="connsiteX189" fmla="*/ 1596802 w 3090619"/>
              <a:gd name="connsiteY189" fmla="*/ 941830 h 3413885"/>
              <a:gd name="connsiteX190" fmla="*/ 1685760 w 3090619"/>
              <a:gd name="connsiteY190" fmla="*/ 875325 h 3413885"/>
              <a:gd name="connsiteX191" fmla="*/ 1705793 w 3090619"/>
              <a:gd name="connsiteY191" fmla="*/ 788142 h 3413885"/>
              <a:gd name="connsiteX192" fmla="*/ 1641237 w 3090619"/>
              <a:gd name="connsiteY192" fmla="*/ 685284 h 3413885"/>
              <a:gd name="connsiteX193" fmla="*/ 1634478 w 3090619"/>
              <a:gd name="connsiteY193" fmla="*/ 683717 h 3413885"/>
              <a:gd name="connsiteX194" fmla="*/ 1619784 w 3090619"/>
              <a:gd name="connsiteY194" fmla="*/ 681709 h 3413885"/>
              <a:gd name="connsiteX195" fmla="*/ 1522511 w 3090619"/>
              <a:gd name="connsiteY195" fmla="*/ 754590 h 3413885"/>
              <a:gd name="connsiteX196" fmla="*/ 1521531 w 3090619"/>
              <a:gd name="connsiteY196" fmla="*/ 761937 h 3413885"/>
              <a:gd name="connsiteX197" fmla="*/ 460973 w 3090619"/>
              <a:gd name="connsiteY197" fmla="*/ 2422056 h 3413885"/>
              <a:gd name="connsiteX198" fmla="*/ 830084 w 3090619"/>
              <a:gd name="connsiteY198" fmla="*/ 2379051 h 3413885"/>
              <a:gd name="connsiteX199" fmla="*/ 861022 w 3090619"/>
              <a:gd name="connsiteY199" fmla="*/ 2338444 h 3413885"/>
              <a:gd name="connsiteX200" fmla="*/ 821807 w 3090619"/>
              <a:gd name="connsiteY200" fmla="*/ 2307345 h 3413885"/>
              <a:gd name="connsiteX201" fmla="*/ 452745 w 3090619"/>
              <a:gd name="connsiteY201" fmla="*/ 2350349 h 3413885"/>
              <a:gd name="connsiteX202" fmla="*/ 183993 w 3090619"/>
              <a:gd name="connsiteY202" fmla="*/ 2574284 h 3413885"/>
              <a:gd name="connsiteX203" fmla="*/ 1593 w 3090619"/>
              <a:gd name="connsiteY203" fmla="*/ 3172474 h 3413885"/>
              <a:gd name="connsiteX204" fmla="*/ 25715 w 3090619"/>
              <a:gd name="connsiteY204" fmla="*/ 3217804 h 3413885"/>
              <a:gd name="connsiteX205" fmla="*/ 71046 w 3090619"/>
              <a:gd name="connsiteY205" fmla="*/ 3193682 h 3413885"/>
              <a:gd name="connsiteX206" fmla="*/ 253152 w 3090619"/>
              <a:gd name="connsiteY206" fmla="*/ 2595738 h 3413885"/>
              <a:gd name="connsiteX207" fmla="*/ 460679 w 3090619"/>
              <a:gd name="connsiteY207" fmla="*/ 2422252 h 3413885"/>
              <a:gd name="connsiteX208" fmla="*/ 712386 w 3090619"/>
              <a:gd name="connsiteY208" fmla="*/ 612941 h 3413885"/>
              <a:gd name="connsiteX209" fmla="*/ 125609 w 3090619"/>
              <a:gd name="connsiteY209" fmla="*/ 645268 h 3413885"/>
              <a:gd name="connsiteX210" fmla="*/ 121642 w 3090619"/>
              <a:gd name="connsiteY210" fmla="*/ 645268 h 3413885"/>
              <a:gd name="connsiteX211" fmla="*/ 88189 w 3090619"/>
              <a:gd name="connsiteY211" fmla="*/ 613088 h 3413885"/>
              <a:gd name="connsiteX212" fmla="*/ 28384 w 3090619"/>
              <a:gd name="connsiteY212" fmla="*/ 90181 h 3413885"/>
              <a:gd name="connsiteX213" fmla="*/ 59762 w 3090619"/>
              <a:gd name="connsiteY213" fmla="*/ 50528 h 3413885"/>
              <a:gd name="connsiteX214" fmla="*/ 60417 w 3090619"/>
              <a:gd name="connsiteY214" fmla="*/ 50458 h 3413885"/>
              <a:gd name="connsiteX215" fmla="*/ 63307 w 3090619"/>
              <a:gd name="connsiteY215" fmla="*/ 50066 h 3413885"/>
              <a:gd name="connsiteX216" fmla="*/ 1433759 w 3090619"/>
              <a:gd name="connsiteY216" fmla="*/ 9 h 3413885"/>
              <a:gd name="connsiteX217" fmla="*/ 1471082 w 3090619"/>
              <a:gd name="connsiteY217" fmla="*/ 34295 h 3413885"/>
              <a:gd name="connsiteX218" fmla="*/ 1495571 w 3090619"/>
              <a:gd name="connsiteY218" fmla="*/ 532810 h 3413885"/>
              <a:gd name="connsiteX219" fmla="*/ 1461671 w 3090619"/>
              <a:gd name="connsiteY219" fmla="*/ 570701 h 3413885"/>
              <a:gd name="connsiteX220" fmla="*/ 1461286 w 3090619"/>
              <a:gd name="connsiteY220" fmla="*/ 570721 h 3413885"/>
              <a:gd name="connsiteX221" fmla="*/ 784190 w 3090619"/>
              <a:gd name="connsiteY221" fmla="*/ 608582 h 3413885"/>
              <a:gd name="connsiteX222" fmla="*/ 834346 w 3090619"/>
              <a:gd name="connsiteY222" fmla="*/ 1470625 h 3413885"/>
              <a:gd name="connsiteX223" fmla="*/ 800492 w 3090619"/>
              <a:gd name="connsiteY223" fmla="*/ 1508465 h 3413885"/>
              <a:gd name="connsiteX224" fmla="*/ 800060 w 3090619"/>
              <a:gd name="connsiteY224" fmla="*/ 1508486 h 3413885"/>
              <a:gd name="connsiteX225" fmla="*/ 796092 w 3090619"/>
              <a:gd name="connsiteY225" fmla="*/ 1508241 h 3413885"/>
              <a:gd name="connsiteX226" fmla="*/ 762198 w 3090619"/>
              <a:gd name="connsiteY226" fmla="*/ 1474298 h 3413885"/>
              <a:gd name="connsiteX227" fmla="*/ 155634 w 3090619"/>
              <a:gd name="connsiteY227" fmla="*/ 571259 h 3413885"/>
              <a:gd name="connsiteX228" fmla="*/ 744174 w 3090619"/>
              <a:gd name="connsiteY228" fmla="*/ 538443 h 3413885"/>
              <a:gd name="connsiteX229" fmla="*/ 744174 w 3090619"/>
              <a:gd name="connsiteY229" fmla="*/ 538443 h 3413885"/>
              <a:gd name="connsiteX230" fmla="*/ 1421612 w 3090619"/>
              <a:gd name="connsiteY230" fmla="*/ 500827 h 3413885"/>
              <a:gd name="connsiteX231" fmla="*/ 1400845 w 3090619"/>
              <a:gd name="connsiteY231" fmla="*/ 73772 h 3413885"/>
              <a:gd name="connsiteX232" fmla="*/ 104646 w 3090619"/>
              <a:gd name="connsiteY232" fmla="*/ 120842 h 3413885"/>
              <a:gd name="connsiteX233" fmla="*/ 2045956 w 3090619"/>
              <a:gd name="connsiteY233" fmla="*/ 607994 h 3413885"/>
              <a:gd name="connsiteX234" fmla="*/ 2103116 w 3090619"/>
              <a:gd name="connsiteY234" fmla="*/ 251128 h 3413885"/>
              <a:gd name="connsiteX235" fmla="*/ 2144798 w 3090619"/>
              <a:gd name="connsiteY235" fmla="*/ 221152 h 3413885"/>
              <a:gd name="connsiteX236" fmla="*/ 2147639 w 3090619"/>
              <a:gd name="connsiteY236" fmla="*/ 221887 h 3413885"/>
              <a:gd name="connsiteX237" fmla="*/ 3064832 w 3090619"/>
              <a:gd name="connsiteY237" fmla="*/ 441218 h 3413885"/>
              <a:gd name="connsiteX238" fmla="*/ 3091820 w 3090619"/>
              <a:gd name="connsiteY238" fmla="*/ 484663 h 3413885"/>
              <a:gd name="connsiteX239" fmla="*/ 3015853 w 3090619"/>
              <a:gd name="connsiteY239" fmla="*/ 819195 h 3413885"/>
              <a:gd name="connsiteX240" fmla="*/ 2973191 w 3090619"/>
              <a:gd name="connsiteY240" fmla="*/ 846329 h 3413885"/>
              <a:gd name="connsiteX241" fmla="*/ 2586252 w 3090619"/>
              <a:gd name="connsiteY241" fmla="*/ 761693 h 3413885"/>
              <a:gd name="connsiteX242" fmla="*/ 2500292 w 3090619"/>
              <a:gd name="connsiteY242" fmla="*/ 1132812 h 3413885"/>
              <a:gd name="connsiteX243" fmla="*/ 2457068 w 3090619"/>
              <a:gd name="connsiteY243" fmla="*/ 1159873 h 3413885"/>
              <a:gd name="connsiteX244" fmla="*/ 2430006 w 3090619"/>
              <a:gd name="connsiteY244" fmla="*/ 1116648 h 3413885"/>
              <a:gd name="connsiteX245" fmla="*/ 2430006 w 3090619"/>
              <a:gd name="connsiteY245" fmla="*/ 1116648 h 3413885"/>
              <a:gd name="connsiteX246" fmla="*/ 2515917 w 3090619"/>
              <a:gd name="connsiteY246" fmla="*/ 746117 h 3413885"/>
              <a:gd name="connsiteX247" fmla="*/ 2074756 w 3090619"/>
              <a:gd name="connsiteY247" fmla="*/ 649137 h 3413885"/>
              <a:gd name="connsiteX248" fmla="*/ 2045662 w 3090619"/>
              <a:gd name="connsiteY248" fmla="*/ 608190 h 3413885"/>
              <a:gd name="connsiteX249" fmla="*/ 2122022 w 3090619"/>
              <a:gd name="connsiteY249" fmla="*/ 585953 h 3413885"/>
              <a:gd name="connsiteX250" fmla="*/ 2566023 w 3090619"/>
              <a:gd name="connsiteY250" fmla="*/ 683080 h 3413885"/>
              <a:gd name="connsiteX251" fmla="*/ 2566023 w 3090619"/>
              <a:gd name="connsiteY251" fmla="*/ 683080 h 3413885"/>
              <a:gd name="connsiteX252" fmla="*/ 2952032 w 3090619"/>
              <a:gd name="connsiteY252" fmla="*/ 767619 h 3413885"/>
              <a:gd name="connsiteX253" fmla="*/ 3012277 w 3090619"/>
              <a:gd name="connsiteY253" fmla="*/ 502737 h 3413885"/>
              <a:gd name="connsiteX254" fmla="*/ 2167720 w 3090619"/>
              <a:gd name="connsiteY254" fmla="*/ 300793 h 3413885"/>
              <a:gd name="connsiteX255" fmla="*/ 2939101 w 3090619"/>
              <a:gd name="connsiteY255" fmla="*/ 2630856 h 3413885"/>
              <a:gd name="connsiteX256" fmla="*/ 2633468 w 3090619"/>
              <a:gd name="connsiteY256" fmla="*/ 2297794 h 3413885"/>
              <a:gd name="connsiteX257" fmla="*/ 2529190 w 3090619"/>
              <a:gd name="connsiteY257" fmla="*/ 2268406 h 3413885"/>
              <a:gd name="connsiteX258" fmla="*/ 2484374 w 3090619"/>
              <a:gd name="connsiteY258" fmla="*/ 2292896 h 3413885"/>
              <a:gd name="connsiteX259" fmla="*/ 2509108 w 3090619"/>
              <a:gd name="connsiteY259" fmla="*/ 2336978 h 3413885"/>
              <a:gd name="connsiteX260" fmla="*/ 2613386 w 3090619"/>
              <a:gd name="connsiteY260" fmla="*/ 2366366 h 3413885"/>
              <a:gd name="connsiteX261" fmla="*/ 2867640 w 3090619"/>
              <a:gd name="connsiteY261" fmla="*/ 2643150 h 3413885"/>
              <a:gd name="connsiteX262" fmla="*/ 2993224 w 3090619"/>
              <a:gd name="connsiteY262" fmla="*/ 3291347 h 3413885"/>
              <a:gd name="connsiteX263" fmla="*/ 3034812 w 3090619"/>
              <a:gd name="connsiteY263" fmla="*/ 3320955 h 3413885"/>
              <a:gd name="connsiteX264" fmla="*/ 3064419 w 3090619"/>
              <a:gd name="connsiteY264" fmla="*/ 3279367 h 3413885"/>
              <a:gd name="connsiteX265" fmla="*/ 3064147 w 3090619"/>
              <a:gd name="connsiteY265" fmla="*/ 3277927 h 3413885"/>
              <a:gd name="connsiteX266" fmla="*/ 3064147 w 3090619"/>
              <a:gd name="connsiteY266" fmla="*/ 3277927 h 341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3090619" h="3413885">
                <a:moveTo>
                  <a:pt x="2705958" y="1744225"/>
                </a:moveTo>
                <a:lnTo>
                  <a:pt x="2011818" y="2803656"/>
                </a:lnTo>
                <a:lnTo>
                  <a:pt x="2001630" y="3377062"/>
                </a:lnTo>
                <a:cubicBezTo>
                  <a:pt x="2001201" y="3397015"/>
                  <a:pt x="1984702" y="3412857"/>
                  <a:pt x="1964748" y="3412474"/>
                </a:cubicBezTo>
                <a:lnTo>
                  <a:pt x="1963034" y="3412474"/>
                </a:lnTo>
                <a:cubicBezTo>
                  <a:pt x="1943702" y="3411343"/>
                  <a:pt x="1928773" y="3395047"/>
                  <a:pt x="1929336" y="3375690"/>
                </a:cubicBezTo>
                <a:lnTo>
                  <a:pt x="1940160" y="2792048"/>
                </a:lnTo>
                <a:cubicBezTo>
                  <a:pt x="1940287" y="2785299"/>
                  <a:pt x="1942251" y="2778711"/>
                  <a:pt x="1945842" y="2772995"/>
                </a:cubicBezTo>
                <a:lnTo>
                  <a:pt x="2645615" y="1704748"/>
                </a:lnTo>
                <a:cubicBezTo>
                  <a:pt x="2682024" y="1648853"/>
                  <a:pt x="2666227" y="1574026"/>
                  <a:pt x="2610331" y="1537617"/>
                </a:cubicBezTo>
                <a:cubicBezTo>
                  <a:pt x="2556531" y="1502573"/>
                  <a:pt x="2484715" y="1515747"/>
                  <a:pt x="2446855" y="1567604"/>
                </a:cubicBezTo>
                <a:lnTo>
                  <a:pt x="1810119" y="2446888"/>
                </a:lnTo>
                <a:cubicBezTo>
                  <a:pt x="1804976" y="2453810"/>
                  <a:pt x="1797638" y="2458783"/>
                  <a:pt x="1789303" y="2460994"/>
                </a:cubicBezTo>
                <a:lnTo>
                  <a:pt x="1191750" y="2600440"/>
                </a:lnTo>
                <a:cubicBezTo>
                  <a:pt x="1046441" y="2634017"/>
                  <a:pt x="936587" y="2753262"/>
                  <a:pt x="915015" y="2900832"/>
                </a:cubicBezTo>
                <a:lnTo>
                  <a:pt x="864517" y="3241535"/>
                </a:lnTo>
                <a:cubicBezTo>
                  <a:pt x="861202" y="3261139"/>
                  <a:pt x="842623" y="3274344"/>
                  <a:pt x="823019" y="3271029"/>
                </a:cubicBezTo>
                <a:cubicBezTo>
                  <a:pt x="804005" y="3267813"/>
                  <a:pt x="790901" y="3250187"/>
                  <a:pt x="793301" y="3231053"/>
                </a:cubicBezTo>
                <a:lnTo>
                  <a:pt x="843652" y="2890253"/>
                </a:lnTo>
                <a:cubicBezTo>
                  <a:pt x="869024" y="2713237"/>
                  <a:pt x="1000847" y="2570158"/>
                  <a:pt x="1175195" y="2530399"/>
                </a:cubicBezTo>
                <a:lnTo>
                  <a:pt x="1759670" y="2393598"/>
                </a:lnTo>
                <a:lnTo>
                  <a:pt x="2388912" y="1525874"/>
                </a:lnTo>
                <a:cubicBezTo>
                  <a:pt x="2451367" y="1439811"/>
                  <a:pt x="2571764" y="1420672"/>
                  <a:pt x="2657828" y="1483127"/>
                </a:cubicBezTo>
                <a:cubicBezTo>
                  <a:pt x="2740906" y="1543415"/>
                  <a:pt x="2762079" y="1658277"/>
                  <a:pt x="2705958" y="1744225"/>
                </a:cubicBezTo>
                <a:close/>
                <a:moveTo>
                  <a:pt x="1083114" y="3112571"/>
                </a:moveTo>
                <a:lnTo>
                  <a:pt x="1067391" y="3376719"/>
                </a:lnTo>
                <a:cubicBezTo>
                  <a:pt x="1065745" y="3396451"/>
                  <a:pt x="1080408" y="3413782"/>
                  <a:pt x="1100140" y="3415428"/>
                </a:cubicBezTo>
                <a:cubicBezTo>
                  <a:pt x="1119873" y="3417073"/>
                  <a:pt x="1137204" y="3402411"/>
                  <a:pt x="1138849" y="3382678"/>
                </a:cubicBezTo>
                <a:cubicBezTo>
                  <a:pt x="1138896" y="3382113"/>
                  <a:pt x="1138930" y="3381547"/>
                  <a:pt x="1138950" y="3380980"/>
                </a:cubicBezTo>
                <a:lnTo>
                  <a:pt x="1154673" y="3116833"/>
                </a:lnTo>
                <a:cubicBezTo>
                  <a:pt x="1155381" y="3097044"/>
                  <a:pt x="1139913" y="3080428"/>
                  <a:pt x="1120124" y="3079721"/>
                </a:cubicBezTo>
                <a:cubicBezTo>
                  <a:pt x="1100996" y="3079036"/>
                  <a:pt x="1084704" y="3093497"/>
                  <a:pt x="1083114" y="3112571"/>
                </a:cubicBezTo>
                <a:close/>
                <a:moveTo>
                  <a:pt x="358753" y="1835915"/>
                </a:moveTo>
                <a:cubicBezTo>
                  <a:pt x="345932" y="1695862"/>
                  <a:pt x="448928" y="1571872"/>
                  <a:pt x="588957" y="1558788"/>
                </a:cubicBezTo>
                <a:cubicBezTo>
                  <a:pt x="595863" y="1558102"/>
                  <a:pt x="602720" y="1557907"/>
                  <a:pt x="609529" y="1557760"/>
                </a:cubicBezTo>
                <a:lnTo>
                  <a:pt x="635782" y="1557760"/>
                </a:lnTo>
                <a:cubicBezTo>
                  <a:pt x="776164" y="1556563"/>
                  <a:pt x="891044" y="1669186"/>
                  <a:pt x="892631" y="1809564"/>
                </a:cubicBezTo>
                <a:cubicBezTo>
                  <a:pt x="892631" y="1816421"/>
                  <a:pt x="892631" y="1823230"/>
                  <a:pt x="891946" y="1830626"/>
                </a:cubicBezTo>
                <a:lnTo>
                  <a:pt x="880729" y="1990103"/>
                </a:lnTo>
                <a:cubicBezTo>
                  <a:pt x="870514" y="2121915"/>
                  <a:pt x="761701" y="2224321"/>
                  <a:pt x="629512" y="2226529"/>
                </a:cubicBezTo>
                <a:cubicBezTo>
                  <a:pt x="623831" y="2226529"/>
                  <a:pt x="617561" y="2226529"/>
                  <a:pt x="611880" y="2226088"/>
                </a:cubicBezTo>
                <a:cubicBezTo>
                  <a:pt x="486570" y="2218112"/>
                  <a:pt x="385614" y="2120292"/>
                  <a:pt x="373691" y="1995295"/>
                </a:cubicBezTo>
                <a:close/>
                <a:moveTo>
                  <a:pt x="430998" y="1829401"/>
                </a:moveTo>
                <a:lnTo>
                  <a:pt x="445447" y="1988732"/>
                </a:lnTo>
                <a:cubicBezTo>
                  <a:pt x="454889" y="2088971"/>
                  <a:pt x="543804" y="2162576"/>
                  <a:pt x="644043" y="2153134"/>
                </a:cubicBezTo>
                <a:cubicBezTo>
                  <a:pt x="732726" y="2144779"/>
                  <a:pt x="802386" y="2073562"/>
                  <a:pt x="808778" y="1984716"/>
                </a:cubicBezTo>
                <a:lnTo>
                  <a:pt x="819995" y="1825189"/>
                </a:lnTo>
                <a:cubicBezTo>
                  <a:pt x="827309" y="1724962"/>
                  <a:pt x="751989" y="1637782"/>
                  <a:pt x="651762" y="1630468"/>
                </a:cubicBezTo>
                <a:cubicBezTo>
                  <a:pt x="651660" y="1630460"/>
                  <a:pt x="651557" y="1630453"/>
                  <a:pt x="651455" y="1630446"/>
                </a:cubicBezTo>
                <a:lnTo>
                  <a:pt x="649741" y="1630446"/>
                </a:lnTo>
                <a:cubicBezTo>
                  <a:pt x="645386" y="1630176"/>
                  <a:pt x="641018" y="1630176"/>
                  <a:pt x="636663" y="1630446"/>
                </a:cubicBezTo>
                <a:lnTo>
                  <a:pt x="610410" y="1630446"/>
                </a:lnTo>
                <a:cubicBezTo>
                  <a:pt x="510324" y="1630973"/>
                  <a:pt x="429615" y="1712536"/>
                  <a:pt x="430143" y="1812623"/>
                </a:cubicBezTo>
                <a:cubicBezTo>
                  <a:pt x="430146" y="1813301"/>
                  <a:pt x="430154" y="1813980"/>
                  <a:pt x="430165" y="1814658"/>
                </a:cubicBezTo>
                <a:cubicBezTo>
                  <a:pt x="429924" y="1819590"/>
                  <a:pt x="430220" y="1824533"/>
                  <a:pt x="431047" y="1829401"/>
                </a:cubicBezTo>
                <a:close/>
                <a:moveTo>
                  <a:pt x="1224469" y="1560845"/>
                </a:moveTo>
                <a:cubicBezTo>
                  <a:pt x="1297091" y="1491599"/>
                  <a:pt x="1395265" y="1455715"/>
                  <a:pt x="1495425" y="1461808"/>
                </a:cubicBezTo>
                <a:lnTo>
                  <a:pt x="1497727" y="1461808"/>
                </a:lnTo>
                <a:lnTo>
                  <a:pt x="1536910" y="1464159"/>
                </a:lnTo>
                <a:cubicBezTo>
                  <a:pt x="1735983" y="1477201"/>
                  <a:pt x="1886791" y="1649153"/>
                  <a:pt x="1873749" y="1848226"/>
                </a:cubicBezTo>
                <a:cubicBezTo>
                  <a:pt x="1873731" y="1848498"/>
                  <a:pt x="1873713" y="1848770"/>
                  <a:pt x="1873695" y="1849042"/>
                </a:cubicBezTo>
                <a:cubicBezTo>
                  <a:pt x="1873107" y="1858838"/>
                  <a:pt x="1871932" y="1868879"/>
                  <a:pt x="1870805" y="1878430"/>
                </a:cubicBezTo>
                <a:lnTo>
                  <a:pt x="1835638" y="2114610"/>
                </a:lnTo>
                <a:cubicBezTo>
                  <a:pt x="1807233" y="2299416"/>
                  <a:pt x="1643175" y="2432468"/>
                  <a:pt x="1456486" y="2422105"/>
                </a:cubicBezTo>
                <a:lnTo>
                  <a:pt x="1454233" y="2422105"/>
                </a:lnTo>
                <a:cubicBezTo>
                  <a:pt x="1266816" y="2408536"/>
                  <a:pt x="1120455" y="2254667"/>
                  <a:pt x="1116273" y="2066806"/>
                </a:cubicBezTo>
                <a:lnTo>
                  <a:pt x="1112207" y="1828275"/>
                </a:lnTo>
                <a:cubicBezTo>
                  <a:pt x="1110762" y="1727375"/>
                  <a:pt x="1151446" y="1630441"/>
                  <a:pt x="1224469" y="1560797"/>
                </a:cubicBezTo>
                <a:close/>
                <a:moveTo>
                  <a:pt x="1274673" y="1613401"/>
                </a:moveTo>
                <a:cubicBezTo>
                  <a:pt x="1215627" y="1668741"/>
                  <a:pt x="1182987" y="1746638"/>
                  <a:pt x="1184942" y="1827540"/>
                </a:cubicBezTo>
                <a:lnTo>
                  <a:pt x="1189008" y="2066022"/>
                </a:lnTo>
                <a:cubicBezTo>
                  <a:pt x="1192223" y="2216337"/>
                  <a:pt x="1309404" y="2339461"/>
                  <a:pt x="1459376" y="2350104"/>
                </a:cubicBezTo>
                <a:lnTo>
                  <a:pt x="1461090" y="2350104"/>
                </a:lnTo>
                <a:cubicBezTo>
                  <a:pt x="1610589" y="2358181"/>
                  <a:pt x="1741879" y="2251645"/>
                  <a:pt x="1764764" y="2103687"/>
                </a:cubicBezTo>
                <a:lnTo>
                  <a:pt x="1799687" y="1867360"/>
                </a:lnTo>
                <a:cubicBezTo>
                  <a:pt x="1823263" y="1709156"/>
                  <a:pt x="1714126" y="1561794"/>
                  <a:pt x="1555922" y="1538218"/>
                </a:cubicBezTo>
                <a:cubicBezTo>
                  <a:pt x="1555920" y="1538218"/>
                  <a:pt x="1555917" y="1538217"/>
                  <a:pt x="1555914" y="1538217"/>
                </a:cubicBezTo>
                <a:cubicBezTo>
                  <a:pt x="1547980" y="1537139"/>
                  <a:pt x="1540094" y="1536111"/>
                  <a:pt x="1532110" y="1535621"/>
                </a:cubicBezTo>
                <a:lnTo>
                  <a:pt x="1492927" y="1533319"/>
                </a:lnTo>
                <a:lnTo>
                  <a:pt x="1490673" y="1533319"/>
                </a:lnTo>
                <a:cubicBezTo>
                  <a:pt x="1410649" y="1528673"/>
                  <a:pt x="1332329" y="1557711"/>
                  <a:pt x="1274673" y="1613400"/>
                </a:cubicBezTo>
                <a:close/>
                <a:moveTo>
                  <a:pt x="447161" y="1223277"/>
                </a:moveTo>
                <a:cubicBezTo>
                  <a:pt x="443194" y="1223032"/>
                  <a:pt x="439177" y="1223277"/>
                  <a:pt x="435210" y="1223277"/>
                </a:cubicBezTo>
                <a:cubicBezTo>
                  <a:pt x="351757" y="1217802"/>
                  <a:pt x="284493" y="1152797"/>
                  <a:pt x="276173" y="1069579"/>
                </a:cubicBezTo>
                <a:lnTo>
                  <a:pt x="267160" y="972011"/>
                </a:lnTo>
                <a:cubicBezTo>
                  <a:pt x="258541" y="878623"/>
                  <a:pt x="327259" y="795930"/>
                  <a:pt x="420647" y="787310"/>
                </a:cubicBezTo>
                <a:cubicBezTo>
                  <a:pt x="420653" y="787310"/>
                  <a:pt x="420658" y="787309"/>
                  <a:pt x="420663" y="787309"/>
                </a:cubicBezTo>
                <a:lnTo>
                  <a:pt x="434426" y="786427"/>
                </a:lnTo>
                <a:lnTo>
                  <a:pt x="450394" y="786427"/>
                </a:lnTo>
                <a:cubicBezTo>
                  <a:pt x="544161" y="785691"/>
                  <a:pt x="620924" y="860813"/>
                  <a:pt x="622214" y="954574"/>
                </a:cubicBezTo>
                <a:cubicBezTo>
                  <a:pt x="622426" y="959130"/>
                  <a:pt x="622345" y="963695"/>
                  <a:pt x="621969" y="968240"/>
                </a:cubicBezTo>
                <a:lnTo>
                  <a:pt x="615014" y="1065856"/>
                </a:lnTo>
                <a:cubicBezTo>
                  <a:pt x="608005" y="1153752"/>
                  <a:pt x="535325" y="1221915"/>
                  <a:pt x="447161" y="1223277"/>
                </a:cubicBezTo>
                <a:close/>
                <a:moveTo>
                  <a:pt x="446328" y="1150836"/>
                </a:moveTo>
                <a:cubicBezTo>
                  <a:pt x="497029" y="1149926"/>
                  <a:pt x="538798" y="1110761"/>
                  <a:pt x="542965" y="1060224"/>
                </a:cubicBezTo>
                <a:lnTo>
                  <a:pt x="549773" y="962607"/>
                </a:lnTo>
                <a:cubicBezTo>
                  <a:pt x="553560" y="908695"/>
                  <a:pt x="512969" y="861902"/>
                  <a:pt x="459063" y="858035"/>
                </a:cubicBezTo>
                <a:lnTo>
                  <a:pt x="457936" y="858035"/>
                </a:lnTo>
                <a:lnTo>
                  <a:pt x="451128" y="857644"/>
                </a:lnTo>
                <a:lnTo>
                  <a:pt x="435161" y="857644"/>
                </a:lnTo>
                <a:cubicBezTo>
                  <a:pt x="381387" y="858207"/>
                  <a:pt x="338251" y="902256"/>
                  <a:pt x="338814" y="956030"/>
                </a:cubicBezTo>
                <a:cubicBezTo>
                  <a:pt x="338815" y="956132"/>
                  <a:pt x="338816" y="956235"/>
                  <a:pt x="338818" y="956338"/>
                </a:cubicBezTo>
                <a:cubicBezTo>
                  <a:pt x="338739" y="959030"/>
                  <a:pt x="338953" y="961724"/>
                  <a:pt x="339455" y="964371"/>
                </a:cubicBezTo>
                <a:lnTo>
                  <a:pt x="348467" y="1061791"/>
                </a:lnTo>
                <a:cubicBezTo>
                  <a:pt x="353086" y="1112346"/>
                  <a:pt x="395563" y="1150996"/>
                  <a:pt x="446328" y="1150836"/>
                </a:cubicBezTo>
                <a:close/>
                <a:moveTo>
                  <a:pt x="1367735" y="1006150"/>
                </a:moveTo>
                <a:cubicBezTo>
                  <a:pt x="1400241" y="1052999"/>
                  <a:pt x="1411414" y="1111412"/>
                  <a:pt x="1398494" y="1166951"/>
                </a:cubicBezTo>
                <a:lnTo>
                  <a:pt x="1371359" y="1287343"/>
                </a:lnTo>
                <a:cubicBezTo>
                  <a:pt x="1348594" y="1384658"/>
                  <a:pt x="1259321" y="1451639"/>
                  <a:pt x="1159522" y="1446282"/>
                </a:cubicBezTo>
                <a:cubicBezTo>
                  <a:pt x="1154012" y="1446051"/>
                  <a:pt x="1148519" y="1445528"/>
                  <a:pt x="1143065" y="1444714"/>
                </a:cubicBezTo>
                <a:lnTo>
                  <a:pt x="1143065" y="1444714"/>
                </a:lnTo>
                <a:cubicBezTo>
                  <a:pt x="1037930" y="1429362"/>
                  <a:pt x="961885" y="1336319"/>
                  <a:pt x="967766" y="1230232"/>
                </a:cubicBezTo>
                <a:lnTo>
                  <a:pt x="975113" y="1106950"/>
                </a:lnTo>
                <a:cubicBezTo>
                  <a:pt x="981967" y="994322"/>
                  <a:pt x="1078773" y="908542"/>
                  <a:pt x="1191408" y="915293"/>
                </a:cubicBezTo>
                <a:cubicBezTo>
                  <a:pt x="1196901" y="915518"/>
                  <a:pt x="1202379" y="916041"/>
                  <a:pt x="1207816" y="916860"/>
                </a:cubicBezTo>
                <a:lnTo>
                  <a:pt x="1227408" y="919701"/>
                </a:lnTo>
                <a:cubicBezTo>
                  <a:pt x="1284126" y="927871"/>
                  <a:pt x="1334927" y="959168"/>
                  <a:pt x="1367735" y="1006150"/>
                </a:cubicBezTo>
                <a:close/>
                <a:moveTo>
                  <a:pt x="1308273" y="1047097"/>
                </a:moveTo>
                <a:cubicBezTo>
                  <a:pt x="1287438" y="1016571"/>
                  <a:pt x="1254736" y="996203"/>
                  <a:pt x="1218150" y="990966"/>
                </a:cubicBezTo>
                <a:lnTo>
                  <a:pt x="1198559" y="988126"/>
                </a:lnTo>
                <a:cubicBezTo>
                  <a:pt x="1126260" y="978067"/>
                  <a:pt x="1059484" y="1028489"/>
                  <a:pt x="1049366" y="1100779"/>
                </a:cubicBezTo>
                <a:cubicBezTo>
                  <a:pt x="1048666" y="1104331"/>
                  <a:pt x="1048257" y="1107935"/>
                  <a:pt x="1048142" y="1111555"/>
                </a:cubicBezTo>
                <a:lnTo>
                  <a:pt x="1040795" y="1234787"/>
                </a:lnTo>
                <a:cubicBezTo>
                  <a:pt x="1037634" y="1307756"/>
                  <a:pt x="1094224" y="1369471"/>
                  <a:pt x="1167192" y="1372633"/>
                </a:cubicBezTo>
                <a:cubicBezTo>
                  <a:pt x="1230200" y="1375363"/>
                  <a:pt x="1286368" y="1333220"/>
                  <a:pt x="1301367" y="1271963"/>
                </a:cubicBezTo>
                <a:lnTo>
                  <a:pt x="1328502" y="1151620"/>
                </a:lnTo>
                <a:cubicBezTo>
                  <a:pt x="1337057" y="1115470"/>
                  <a:pt x="1329633" y="1077387"/>
                  <a:pt x="1308126" y="1047097"/>
                </a:cubicBezTo>
                <a:close/>
                <a:moveTo>
                  <a:pt x="1798756" y="1272943"/>
                </a:moveTo>
                <a:lnTo>
                  <a:pt x="1808552" y="1104844"/>
                </a:lnTo>
                <a:cubicBezTo>
                  <a:pt x="1817300" y="958018"/>
                  <a:pt x="1943407" y="846077"/>
                  <a:pt x="2090234" y="854803"/>
                </a:cubicBezTo>
                <a:cubicBezTo>
                  <a:pt x="2097581" y="855244"/>
                  <a:pt x="2104928" y="856272"/>
                  <a:pt x="2111736" y="857252"/>
                </a:cubicBezTo>
                <a:lnTo>
                  <a:pt x="2138871" y="861121"/>
                </a:lnTo>
                <a:cubicBezTo>
                  <a:pt x="2284313" y="881666"/>
                  <a:pt x="2385561" y="1016225"/>
                  <a:pt x="2365016" y="1161667"/>
                </a:cubicBezTo>
                <a:cubicBezTo>
                  <a:pt x="2364998" y="1161795"/>
                  <a:pt x="2364980" y="1161924"/>
                  <a:pt x="2364962" y="1162053"/>
                </a:cubicBezTo>
                <a:cubicBezTo>
                  <a:pt x="2363982" y="1169400"/>
                  <a:pt x="2362414" y="1176746"/>
                  <a:pt x="2360847" y="1183457"/>
                </a:cubicBezTo>
                <a:lnTo>
                  <a:pt x="2323720" y="1347686"/>
                </a:lnTo>
                <a:cubicBezTo>
                  <a:pt x="2294331" y="1474521"/>
                  <a:pt x="2178013" y="1561868"/>
                  <a:pt x="2048014" y="1554723"/>
                </a:cubicBezTo>
                <a:cubicBezTo>
                  <a:pt x="2040667" y="1554282"/>
                  <a:pt x="2033858" y="1553302"/>
                  <a:pt x="2026512" y="1552323"/>
                </a:cubicBezTo>
                <a:cubicBezTo>
                  <a:pt x="1889539" y="1532511"/>
                  <a:pt x="1790561" y="1411098"/>
                  <a:pt x="1798756" y="1272943"/>
                </a:cubicBezTo>
                <a:close/>
                <a:moveTo>
                  <a:pt x="1880307" y="1109106"/>
                </a:moveTo>
                <a:lnTo>
                  <a:pt x="1870511" y="1277204"/>
                </a:lnTo>
                <a:cubicBezTo>
                  <a:pt x="1863989" y="1384072"/>
                  <a:pt x="1945334" y="1475993"/>
                  <a:pt x="2052203" y="1482516"/>
                </a:cubicBezTo>
                <a:cubicBezTo>
                  <a:pt x="2147220" y="1488315"/>
                  <a:pt x="2232389" y="1424269"/>
                  <a:pt x="2253190" y="1331375"/>
                </a:cubicBezTo>
                <a:lnTo>
                  <a:pt x="2289973" y="1166951"/>
                </a:lnTo>
                <a:cubicBezTo>
                  <a:pt x="2313732" y="1062525"/>
                  <a:pt x="2248339" y="958612"/>
                  <a:pt x="2143914" y="934853"/>
                </a:cubicBezTo>
                <a:cubicBezTo>
                  <a:pt x="2143817" y="934831"/>
                  <a:pt x="2143719" y="934809"/>
                  <a:pt x="2143622" y="934787"/>
                </a:cubicBezTo>
                <a:cubicBezTo>
                  <a:pt x="2138477" y="933331"/>
                  <a:pt x="2133188" y="932445"/>
                  <a:pt x="2127851" y="932142"/>
                </a:cubicBezTo>
                <a:lnTo>
                  <a:pt x="2100716" y="928272"/>
                </a:lnTo>
                <a:cubicBezTo>
                  <a:pt x="2095262" y="927457"/>
                  <a:pt x="2089768" y="926934"/>
                  <a:pt x="2084259" y="926705"/>
                </a:cubicBezTo>
                <a:cubicBezTo>
                  <a:pt x="1977616" y="920802"/>
                  <a:pt x="1886316" y="1002330"/>
                  <a:pt x="1880160" y="1108958"/>
                </a:cubicBezTo>
                <a:close/>
                <a:moveTo>
                  <a:pt x="2708750" y="1374478"/>
                </a:moveTo>
                <a:cubicBezTo>
                  <a:pt x="2703829" y="1374255"/>
                  <a:pt x="2698923" y="1373765"/>
                  <a:pt x="2694056" y="1373008"/>
                </a:cubicBezTo>
                <a:cubicBezTo>
                  <a:pt x="2600570" y="1359536"/>
                  <a:pt x="2532934" y="1276774"/>
                  <a:pt x="2538350" y="1182477"/>
                </a:cubicBezTo>
                <a:lnTo>
                  <a:pt x="2544668" y="1075701"/>
                </a:lnTo>
                <a:cubicBezTo>
                  <a:pt x="2550544" y="975407"/>
                  <a:pt x="2636612" y="898865"/>
                  <a:pt x="2736906" y="904741"/>
                </a:cubicBezTo>
                <a:cubicBezTo>
                  <a:pt x="2737023" y="904748"/>
                  <a:pt x="2737139" y="904755"/>
                  <a:pt x="2737256" y="904762"/>
                </a:cubicBezTo>
                <a:cubicBezTo>
                  <a:pt x="2742178" y="904941"/>
                  <a:pt x="2747085" y="905416"/>
                  <a:pt x="2751950" y="906182"/>
                </a:cubicBezTo>
                <a:lnTo>
                  <a:pt x="2769485" y="908925"/>
                </a:lnTo>
                <a:cubicBezTo>
                  <a:pt x="2868721" y="922956"/>
                  <a:pt x="2937793" y="1014777"/>
                  <a:pt x="2923763" y="1114013"/>
                </a:cubicBezTo>
                <a:cubicBezTo>
                  <a:pt x="2923733" y="1114222"/>
                  <a:pt x="2923703" y="1114431"/>
                  <a:pt x="2923673" y="1114640"/>
                </a:cubicBezTo>
                <a:cubicBezTo>
                  <a:pt x="2922791" y="1119538"/>
                  <a:pt x="2921959" y="1124436"/>
                  <a:pt x="2921077" y="1129334"/>
                </a:cubicBezTo>
                <a:lnTo>
                  <a:pt x="2897224" y="1233367"/>
                </a:lnTo>
                <a:cubicBezTo>
                  <a:pt x="2876940" y="1319899"/>
                  <a:pt x="2797439" y="1379364"/>
                  <a:pt x="2708701" y="1374380"/>
                </a:cubicBezTo>
                <a:close/>
                <a:moveTo>
                  <a:pt x="2826301" y="1217302"/>
                </a:moveTo>
                <a:lnTo>
                  <a:pt x="2850105" y="1113073"/>
                </a:lnTo>
                <a:cubicBezTo>
                  <a:pt x="2863285" y="1053958"/>
                  <a:pt x="2826334" y="995274"/>
                  <a:pt x="2767330" y="981611"/>
                </a:cubicBezTo>
                <a:cubicBezTo>
                  <a:pt x="2764489" y="980828"/>
                  <a:pt x="2761648" y="980681"/>
                  <a:pt x="2758856" y="979946"/>
                </a:cubicBezTo>
                <a:lnTo>
                  <a:pt x="2741370" y="977203"/>
                </a:lnTo>
                <a:cubicBezTo>
                  <a:pt x="2681446" y="968593"/>
                  <a:pt x="2625888" y="1010190"/>
                  <a:pt x="2617277" y="1070114"/>
                </a:cubicBezTo>
                <a:cubicBezTo>
                  <a:pt x="2617270" y="1070165"/>
                  <a:pt x="2617263" y="1070215"/>
                  <a:pt x="2617256" y="1070265"/>
                </a:cubicBezTo>
                <a:cubicBezTo>
                  <a:pt x="2617256" y="1073105"/>
                  <a:pt x="2616325" y="1076485"/>
                  <a:pt x="2616129" y="1079326"/>
                </a:cubicBezTo>
                <a:lnTo>
                  <a:pt x="2609762" y="1186102"/>
                </a:lnTo>
                <a:cubicBezTo>
                  <a:pt x="2605978" y="1246577"/>
                  <a:pt x="2651935" y="1298670"/>
                  <a:pt x="2712410" y="1302454"/>
                </a:cubicBezTo>
                <a:cubicBezTo>
                  <a:pt x="2766117" y="1305815"/>
                  <a:pt x="2814334" y="1269728"/>
                  <a:pt x="2826252" y="1217253"/>
                </a:cubicBezTo>
                <a:close/>
                <a:moveTo>
                  <a:pt x="1449971" y="757382"/>
                </a:moveTo>
                <a:cubicBezTo>
                  <a:pt x="1454973" y="670341"/>
                  <a:pt x="1529588" y="603835"/>
                  <a:pt x="1616629" y="608837"/>
                </a:cubicBezTo>
                <a:cubicBezTo>
                  <a:pt x="1616848" y="608849"/>
                  <a:pt x="1617067" y="608862"/>
                  <a:pt x="1617286" y="608876"/>
                </a:cubicBezTo>
                <a:cubicBezTo>
                  <a:pt x="1621653" y="609068"/>
                  <a:pt x="1626004" y="609526"/>
                  <a:pt x="1630315" y="610247"/>
                </a:cubicBezTo>
                <a:lnTo>
                  <a:pt x="1645009" y="612255"/>
                </a:lnTo>
                <a:cubicBezTo>
                  <a:pt x="1731216" y="624334"/>
                  <a:pt x="1791309" y="704010"/>
                  <a:pt x="1779231" y="790217"/>
                </a:cubicBezTo>
                <a:cubicBezTo>
                  <a:pt x="1779209" y="790374"/>
                  <a:pt x="1779186" y="790531"/>
                  <a:pt x="1779164" y="790688"/>
                </a:cubicBezTo>
                <a:cubicBezTo>
                  <a:pt x="1778331" y="795195"/>
                  <a:pt x="1777499" y="799113"/>
                  <a:pt x="1776666" y="803619"/>
                </a:cubicBezTo>
                <a:lnTo>
                  <a:pt x="1756682" y="890803"/>
                </a:lnTo>
                <a:cubicBezTo>
                  <a:pt x="1739050" y="965987"/>
                  <a:pt x="1670166" y="1017799"/>
                  <a:pt x="1593041" y="1013889"/>
                </a:cubicBezTo>
                <a:cubicBezTo>
                  <a:pt x="1588870" y="1013718"/>
                  <a:pt x="1584714" y="1013276"/>
                  <a:pt x="1580600" y="1012567"/>
                </a:cubicBezTo>
                <a:lnTo>
                  <a:pt x="1580600" y="1012567"/>
                </a:lnTo>
                <a:cubicBezTo>
                  <a:pt x="1499446" y="1000395"/>
                  <a:pt x="1440809" y="928573"/>
                  <a:pt x="1445123" y="846623"/>
                </a:cubicBezTo>
                <a:close/>
                <a:moveTo>
                  <a:pt x="1521531" y="761643"/>
                </a:moveTo>
                <a:lnTo>
                  <a:pt x="1516192" y="850835"/>
                </a:lnTo>
                <a:cubicBezTo>
                  <a:pt x="1513324" y="898223"/>
                  <a:pt x="1549414" y="938963"/>
                  <a:pt x="1596802" y="941830"/>
                </a:cubicBezTo>
                <a:cubicBezTo>
                  <a:pt x="1638719" y="944367"/>
                  <a:pt x="1676333" y="916247"/>
                  <a:pt x="1685760" y="875325"/>
                </a:cubicBezTo>
                <a:lnTo>
                  <a:pt x="1705793" y="788142"/>
                </a:lnTo>
                <a:cubicBezTo>
                  <a:pt x="1716202" y="741940"/>
                  <a:pt x="1687368" y="695999"/>
                  <a:pt x="1641237" y="685284"/>
                </a:cubicBezTo>
                <a:cubicBezTo>
                  <a:pt x="1638984" y="684598"/>
                  <a:pt x="1636731" y="684451"/>
                  <a:pt x="1634478" y="683717"/>
                </a:cubicBezTo>
                <a:lnTo>
                  <a:pt x="1619784" y="681709"/>
                </a:lnTo>
                <a:cubicBezTo>
                  <a:pt x="1572813" y="675036"/>
                  <a:pt x="1529302" y="707637"/>
                  <a:pt x="1522511" y="754590"/>
                </a:cubicBezTo>
                <a:cubicBezTo>
                  <a:pt x="1522510" y="756892"/>
                  <a:pt x="1521678" y="759097"/>
                  <a:pt x="1521531" y="761937"/>
                </a:cubicBezTo>
                <a:close/>
                <a:moveTo>
                  <a:pt x="460973" y="2422056"/>
                </a:moveTo>
                <a:lnTo>
                  <a:pt x="830084" y="2379051"/>
                </a:lnTo>
                <a:cubicBezTo>
                  <a:pt x="849841" y="2376381"/>
                  <a:pt x="863692" y="2358200"/>
                  <a:pt x="861022" y="2338444"/>
                </a:cubicBezTo>
                <a:cubicBezTo>
                  <a:pt x="858425" y="2319227"/>
                  <a:pt x="841110" y="2305496"/>
                  <a:pt x="821807" y="2307345"/>
                </a:cubicBezTo>
                <a:lnTo>
                  <a:pt x="452745" y="2350349"/>
                </a:lnTo>
                <a:cubicBezTo>
                  <a:pt x="326655" y="2365037"/>
                  <a:pt x="221190" y="2452914"/>
                  <a:pt x="183993" y="2574284"/>
                </a:cubicBezTo>
                <a:lnTo>
                  <a:pt x="1593" y="3172474"/>
                </a:lnTo>
                <a:cubicBezTo>
                  <a:pt x="-4264" y="3191653"/>
                  <a:pt x="6536" y="3211948"/>
                  <a:pt x="25715" y="3217804"/>
                </a:cubicBezTo>
                <a:cubicBezTo>
                  <a:pt x="44894" y="3223661"/>
                  <a:pt x="65189" y="3212861"/>
                  <a:pt x="71046" y="3193682"/>
                </a:cubicBezTo>
                <a:lnTo>
                  <a:pt x="253152" y="2595738"/>
                </a:lnTo>
                <a:cubicBezTo>
                  <a:pt x="281548" y="2501703"/>
                  <a:pt x="363100" y="2433528"/>
                  <a:pt x="460679" y="2422252"/>
                </a:cubicBezTo>
                <a:close/>
                <a:moveTo>
                  <a:pt x="712386" y="612941"/>
                </a:moveTo>
                <a:lnTo>
                  <a:pt x="125609" y="645268"/>
                </a:lnTo>
                <a:lnTo>
                  <a:pt x="121642" y="645268"/>
                </a:lnTo>
                <a:cubicBezTo>
                  <a:pt x="104053" y="644323"/>
                  <a:pt x="89815" y="630627"/>
                  <a:pt x="88189" y="613088"/>
                </a:cubicBezTo>
                <a:lnTo>
                  <a:pt x="28384" y="90181"/>
                </a:lnTo>
                <a:cubicBezTo>
                  <a:pt x="26099" y="70566"/>
                  <a:pt x="40148" y="52813"/>
                  <a:pt x="59762" y="50528"/>
                </a:cubicBezTo>
                <a:cubicBezTo>
                  <a:pt x="59980" y="50503"/>
                  <a:pt x="60199" y="50480"/>
                  <a:pt x="60417" y="50458"/>
                </a:cubicBezTo>
                <a:cubicBezTo>
                  <a:pt x="61398" y="50624"/>
                  <a:pt x="62406" y="50487"/>
                  <a:pt x="63307" y="50066"/>
                </a:cubicBezTo>
                <a:lnTo>
                  <a:pt x="1433759" y="9"/>
                </a:lnTo>
                <a:cubicBezTo>
                  <a:pt x="1453383" y="-424"/>
                  <a:pt x="1469851" y="14705"/>
                  <a:pt x="1471082" y="34295"/>
                </a:cubicBezTo>
                <a:lnTo>
                  <a:pt x="1495571" y="532810"/>
                </a:lnTo>
                <a:cubicBezTo>
                  <a:pt x="1496673" y="552635"/>
                  <a:pt x="1481496" y="569599"/>
                  <a:pt x="1461671" y="570701"/>
                </a:cubicBezTo>
                <a:cubicBezTo>
                  <a:pt x="1461542" y="570708"/>
                  <a:pt x="1461414" y="570715"/>
                  <a:pt x="1461286" y="570721"/>
                </a:cubicBezTo>
                <a:lnTo>
                  <a:pt x="784190" y="608582"/>
                </a:lnTo>
                <a:lnTo>
                  <a:pt x="834346" y="1470625"/>
                </a:lnTo>
                <a:cubicBezTo>
                  <a:pt x="835446" y="1490422"/>
                  <a:pt x="820290" y="1507364"/>
                  <a:pt x="800492" y="1508465"/>
                </a:cubicBezTo>
                <a:cubicBezTo>
                  <a:pt x="800348" y="1508473"/>
                  <a:pt x="800204" y="1508480"/>
                  <a:pt x="800060" y="1508486"/>
                </a:cubicBezTo>
                <a:lnTo>
                  <a:pt x="796092" y="1508241"/>
                </a:lnTo>
                <a:cubicBezTo>
                  <a:pt x="777843" y="1507112"/>
                  <a:pt x="763302" y="1492549"/>
                  <a:pt x="762198" y="1474298"/>
                </a:cubicBezTo>
                <a:close/>
                <a:moveTo>
                  <a:pt x="155634" y="571259"/>
                </a:moveTo>
                <a:lnTo>
                  <a:pt x="744174" y="538443"/>
                </a:lnTo>
                <a:lnTo>
                  <a:pt x="744174" y="538443"/>
                </a:lnTo>
                <a:lnTo>
                  <a:pt x="1421612" y="500827"/>
                </a:lnTo>
                <a:lnTo>
                  <a:pt x="1400845" y="73772"/>
                </a:lnTo>
                <a:lnTo>
                  <a:pt x="104646" y="120842"/>
                </a:lnTo>
                <a:close/>
                <a:moveTo>
                  <a:pt x="2045956" y="607994"/>
                </a:moveTo>
                <a:lnTo>
                  <a:pt x="2103116" y="251128"/>
                </a:lnTo>
                <a:cubicBezTo>
                  <a:pt x="2106418" y="231383"/>
                  <a:pt x="2125029" y="217999"/>
                  <a:pt x="2144798" y="221152"/>
                </a:cubicBezTo>
                <a:cubicBezTo>
                  <a:pt x="2145797" y="221101"/>
                  <a:pt x="2146789" y="221358"/>
                  <a:pt x="2147639" y="221887"/>
                </a:cubicBezTo>
                <a:lnTo>
                  <a:pt x="3064832" y="441218"/>
                </a:lnTo>
                <a:cubicBezTo>
                  <a:pt x="3084137" y="445963"/>
                  <a:pt x="3096121" y="465255"/>
                  <a:pt x="3091820" y="484663"/>
                </a:cubicBezTo>
                <a:lnTo>
                  <a:pt x="3015853" y="819195"/>
                </a:lnTo>
                <a:cubicBezTo>
                  <a:pt x="3011492" y="838417"/>
                  <a:pt x="2992449" y="850529"/>
                  <a:pt x="2973191" y="846329"/>
                </a:cubicBezTo>
                <a:lnTo>
                  <a:pt x="2586252" y="761693"/>
                </a:lnTo>
                <a:lnTo>
                  <a:pt x="2500292" y="1132812"/>
                </a:lnTo>
                <a:cubicBezTo>
                  <a:pt x="2495829" y="1152221"/>
                  <a:pt x="2476476" y="1164336"/>
                  <a:pt x="2457068" y="1159873"/>
                </a:cubicBezTo>
                <a:cubicBezTo>
                  <a:pt x="2437659" y="1155410"/>
                  <a:pt x="2425543" y="1136057"/>
                  <a:pt x="2430006" y="1116648"/>
                </a:cubicBezTo>
                <a:lnTo>
                  <a:pt x="2430006" y="1116648"/>
                </a:lnTo>
                <a:lnTo>
                  <a:pt x="2515917" y="746117"/>
                </a:lnTo>
                <a:lnTo>
                  <a:pt x="2074756" y="649137"/>
                </a:lnTo>
                <a:cubicBezTo>
                  <a:pt x="2055669" y="645465"/>
                  <a:pt x="2042850" y="627423"/>
                  <a:pt x="2045662" y="608190"/>
                </a:cubicBezTo>
                <a:close/>
                <a:moveTo>
                  <a:pt x="2122022" y="585953"/>
                </a:moveTo>
                <a:lnTo>
                  <a:pt x="2566023" y="683080"/>
                </a:lnTo>
                <a:lnTo>
                  <a:pt x="2566023" y="683080"/>
                </a:lnTo>
                <a:lnTo>
                  <a:pt x="2952032" y="767619"/>
                </a:lnTo>
                <a:lnTo>
                  <a:pt x="3012277" y="502737"/>
                </a:lnTo>
                <a:lnTo>
                  <a:pt x="2167720" y="300793"/>
                </a:lnTo>
                <a:close/>
                <a:moveTo>
                  <a:pt x="2939101" y="2630856"/>
                </a:moveTo>
                <a:cubicBezTo>
                  <a:pt x="2908677" y="2470835"/>
                  <a:pt x="2790292" y="2341825"/>
                  <a:pt x="2633468" y="2297794"/>
                </a:cubicBezTo>
                <a:lnTo>
                  <a:pt x="2529190" y="2268406"/>
                </a:lnTo>
                <a:cubicBezTo>
                  <a:pt x="2510099" y="2263206"/>
                  <a:pt x="2490309" y="2274020"/>
                  <a:pt x="2484374" y="2292896"/>
                </a:cubicBezTo>
                <a:cubicBezTo>
                  <a:pt x="2479125" y="2311888"/>
                  <a:pt x="2490164" y="2331561"/>
                  <a:pt x="2509108" y="2336978"/>
                </a:cubicBezTo>
                <a:lnTo>
                  <a:pt x="2613386" y="2366366"/>
                </a:lnTo>
                <a:cubicBezTo>
                  <a:pt x="2743847" y="2402817"/>
                  <a:pt x="2842370" y="2510070"/>
                  <a:pt x="2867640" y="2643150"/>
                </a:cubicBezTo>
                <a:lnTo>
                  <a:pt x="2993224" y="3291347"/>
                </a:lnTo>
                <a:cubicBezTo>
                  <a:pt x="2996532" y="3311007"/>
                  <a:pt x="3015152" y="3324263"/>
                  <a:pt x="3034812" y="3320955"/>
                </a:cubicBezTo>
                <a:cubicBezTo>
                  <a:pt x="3054472" y="3317647"/>
                  <a:pt x="3067727" y="3299027"/>
                  <a:pt x="3064419" y="3279367"/>
                </a:cubicBezTo>
                <a:cubicBezTo>
                  <a:pt x="3064338" y="3278885"/>
                  <a:pt x="3064247" y="3278405"/>
                  <a:pt x="3064147" y="3277927"/>
                </a:cubicBezTo>
                <a:lnTo>
                  <a:pt x="3064147" y="3277927"/>
                </a:lnTo>
                <a:close/>
              </a:path>
            </a:pathLst>
          </a:custGeom>
          <a:solidFill>
            <a:srgbClr val="EC5938"/>
          </a:solidFill>
          <a:ln w="76200" cap="flat">
            <a:solidFill>
              <a:srgbClr val="EB5A39"/>
            </a:solidFill>
            <a:prstDash val="solid"/>
            <a:miter/>
          </a:ln>
        </p:spPr>
        <p:txBody>
          <a:bodyPr rtlCol="0" anchor="ctr"/>
          <a:lstStyle/>
          <a:p>
            <a:endParaRPr lang="da-DK" sz="570"/>
          </a:p>
        </p:txBody>
      </p:sp>
    </p:spTree>
    <p:extLst>
      <p:ext uri="{BB962C8B-B14F-4D97-AF65-F5344CB8AC3E}">
        <p14:creationId xmlns:p14="http://schemas.microsoft.com/office/powerpoint/2010/main" val="285280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orporate Communications &amp; Issues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279652"/>
            <a:ext cx="2562235" cy="38016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1941"/>
            </a:lvl1pPr>
          </a:lstStyle>
          <a:p>
            <a:r>
              <a:rPr lang="da-DK" err="1"/>
              <a:t>Breakerslide</a:t>
            </a:r>
            <a:r>
              <a:rPr lang="da-DK"/>
              <a:t> </a:t>
            </a:r>
            <a:r>
              <a:rPr lang="da-DK" err="1"/>
              <a:t>Corporate</a:t>
            </a:r>
            <a:r>
              <a:rPr lang="da-DK"/>
              <a:t> Communications </a:t>
            </a:r>
            <a:br>
              <a:rPr lang="da-DK"/>
            </a:br>
            <a:r>
              <a:rPr lang="da-DK"/>
              <a:t>&amp; </a:t>
            </a:r>
            <a:r>
              <a:rPr lang="da-DK" err="1"/>
              <a:t>Issues</a:t>
            </a:r>
            <a:r>
              <a:rPr lang="da-DK"/>
              <a:t> Management</a:t>
            </a:r>
            <a:br>
              <a:rPr lang="da-DK"/>
            </a:b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2562235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accent5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A2B4D7D4-900B-DE47-A02D-0544CFCAEF22}"/>
              </a:ext>
            </a:extLst>
          </p:cNvPr>
          <p:cNvSpPr/>
          <p:nvPr/>
        </p:nvSpPr>
        <p:spPr>
          <a:xfrm>
            <a:off x="3305178" y="2279652"/>
            <a:ext cx="1526513" cy="4824533"/>
          </a:xfrm>
          <a:custGeom>
            <a:avLst/>
            <a:gdLst>
              <a:gd name="connsiteX0" fmla="*/ 3248469 w 3460832"/>
              <a:gd name="connsiteY0" fmla="*/ 1430063 h 3460832"/>
              <a:gd name="connsiteX1" fmla="*/ 3261000 w 3460832"/>
              <a:gd name="connsiteY1" fmla="*/ 1417776 h 3460832"/>
              <a:gd name="connsiteX2" fmla="*/ 3261177 w 3460832"/>
              <a:gd name="connsiteY2" fmla="*/ 440844 h 3460832"/>
              <a:gd name="connsiteX3" fmla="*/ 3261000 w 3460832"/>
              <a:gd name="connsiteY3" fmla="*/ 440666 h 3460832"/>
              <a:gd name="connsiteX4" fmla="*/ 3023245 w 3460832"/>
              <a:gd name="connsiteY4" fmla="*/ 202471 h 3460832"/>
              <a:gd name="connsiteX5" fmla="*/ 2045695 w 3460832"/>
              <a:gd name="connsiteY5" fmla="*/ 202471 h 3460832"/>
              <a:gd name="connsiteX6" fmla="*/ 2030618 w 3460832"/>
              <a:gd name="connsiteY6" fmla="*/ 217499 h 3460832"/>
              <a:gd name="connsiteX7" fmla="*/ 2024989 w 3460832"/>
              <a:gd name="connsiteY7" fmla="*/ 216520 h 3460832"/>
              <a:gd name="connsiteX8" fmla="*/ 1920380 w 3460832"/>
              <a:gd name="connsiteY8" fmla="*/ 200219 h 3460832"/>
              <a:gd name="connsiteX9" fmla="*/ 1909807 w 3460832"/>
              <a:gd name="connsiteY9" fmla="*/ 198849 h 3460832"/>
              <a:gd name="connsiteX10" fmla="*/ 1859338 w 3460832"/>
              <a:gd name="connsiteY10" fmla="*/ 193954 h 3460832"/>
              <a:gd name="connsiteX11" fmla="*/ 1844262 w 3460832"/>
              <a:gd name="connsiteY11" fmla="*/ 192779 h 3460832"/>
              <a:gd name="connsiteX12" fmla="*/ 1792570 w 3460832"/>
              <a:gd name="connsiteY12" fmla="*/ 189793 h 3460832"/>
              <a:gd name="connsiteX13" fmla="*/ 1789486 w 3460832"/>
              <a:gd name="connsiteY13" fmla="*/ 189793 h 3460832"/>
              <a:gd name="connsiteX14" fmla="*/ 1731821 w 3460832"/>
              <a:gd name="connsiteY14" fmla="*/ 188324 h 3460832"/>
              <a:gd name="connsiteX15" fmla="*/ 1674059 w 3460832"/>
              <a:gd name="connsiteY15" fmla="*/ 189793 h 3460832"/>
              <a:gd name="connsiteX16" fmla="*/ 1671318 w 3460832"/>
              <a:gd name="connsiteY16" fmla="*/ 189793 h 3460832"/>
              <a:gd name="connsiteX17" fmla="*/ 1619283 w 3460832"/>
              <a:gd name="connsiteY17" fmla="*/ 192828 h 3460832"/>
              <a:gd name="connsiteX18" fmla="*/ 1604598 w 3460832"/>
              <a:gd name="connsiteY18" fmla="*/ 193954 h 3460832"/>
              <a:gd name="connsiteX19" fmla="*/ 1553640 w 3460832"/>
              <a:gd name="connsiteY19" fmla="*/ 198849 h 3460832"/>
              <a:gd name="connsiteX20" fmla="*/ 1544241 w 3460832"/>
              <a:gd name="connsiteY20" fmla="*/ 200024 h 3460832"/>
              <a:gd name="connsiteX21" fmla="*/ 1436843 w 3460832"/>
              <a:gd name="connsiteY21" fmla="*/ 216814 h 3460832"/>
              <a:gd name="connsiteX22" fmla="*/ 1432829 w 3460832"/>
              <a:gd name="connsiteY22" fmla="*/ 217499 h 3460832"/>
              <a:gd name="connsiteX23" fmla="*/ 1417752 w 3460832"/>
              <a:gd name="connsiteY23" fmla="*/ 202422 h 3460832"/>
              <a:gd name="connsiteX24" fmla="*/ 440750 w 3460832"/>
              <a:gd name="connsiteY24" fmla="*/ 202265 h 3460832"/>
              <a:gd name="connsiteX25" fmla="*/ 440593 w 3460832"/>
              <a:gd name="connsiteY25" fmla="*/ 202422 h 3460832"/>
              <a:gd name="connsiteX26" fmla="*/ 202398 w 3460832"/>
              <a:gd name="connsiteY26" fmla="*/ 440617 h 3460832"/>
              <a:gd name="connsiteX27" fmla="*/ 202290 w 3460832"/>
              <a:gd name="connsiteY27" fmla="*/ 1417620 h 3460832"/>
              <a:gd name="connsiteX28" fmla="*/ 202398 w 3460832"/>
              <a:gd name="connsiteY28" fmla="*/ 1417727 h 3460832"/>
              <a:gd name="connsiteX29" fmla="*/ 214880 w 3460832"/>
              <a:gd name="connsiteY29" fmla="*/ 1430161 h 3460832"/>
              <a:gd name="connsiteX30" fmla="*/ 214880 w 3460832"/>
              <a:gd name="connsiteY30" fmla="*/ 1431238 h 3460832"/>
              <a:gd name="connsiteX31" fmla="*/ 203181 w 3460832"/>
              <a:gd name="connsiteY31" fmla="*/ 1496588 h 3460832"/>
              <a:gd name="connsiteX32" fmla="*/ 200489 w 3460832"/>
              <a:gd name="connsiteY32" fmla="*/ 1516168 h 3460832"/>
              <a:gd name="connsiteX33" fmla="*/ 194027 w 3460832"/>
              <a:gd name="connsiteY33" fmla="*/ 1566979 h 3460832"/>
              <a:gd name="connsiteX34" fmla="*/ 191580 w 3460832"/>
              <a:gd name="connsiteY34" fmla="*/ 1592336 h 3460832"/>
              <a:gd name="connsiteX35" fmla="*/ 187859 w 3460832"/>
              <a:gd name="connsiteY35" fmla="*/ 1641287 h 3460832"/>
              <a:gd name="connsiteX36" fmla="*/ 186489 w 3460832"/>
              <a:gd name="connsiteY36" fmla="*/ 1664196 h 3460832"/>
              <a:gd name="connsiteX37" fmla="*/ 184677 w 3460832"/>
              <a:gd name="connsiteY37" fmla="*/ 1735566 h 3460832"/>
              <a:gd name="connsiteX38" fmla="*/ 186489 w 3460832"/>
              <a:gd name="connsiteY38" fmla="*/ 1806986 h 3460832"/>
              <a:gd name="connsiteX39" fmla="*/ 187859 w 3460832"/>
              <a:gd name="connsiteY39" fmla="*/ 1829895 h 3460832"/>
              <a:gd name="connsiteX40" fmla="*/ 191580 w 3460832"/>
              <a:gd name="connsiteY40" fmla="*/ 1878845 h 3460832"/>
              <a:gd name="connsiteX41" fmla="*/ 194027 w 3460832"/>
              <a:gd name="connsiteY41" fmla="*/ 1904251 h 3460832"/>
              <a:gd name="connsiteX42" fmla="*/ 200489 w 3460832"/>
              <a:gd name="connsiteY42" fmla="*/ 1954964 h 3460832"/>
              <a:gd name="connsiteX43" fmla="*/ 203181 w 3460832"/>
              <a:gd name="connsiteY43" fmla="*/ 1974545 h 3460832"/>
              <a:gd name="connsiteX44" fmla="*/ 213754 w 3460832"/>
              <a:gd name="connsiteY44" fmla="*/ 2034509 h 3460832"/>
              <a:gd name="connsiteX45" fmla="*/ 202545 w 3460832"/>
              <a:gd name="connsiteY45" fmla="*/ 2045670 h 3460832"/>
              <a:gd name="connsiteX46" fmla="*/ 202545 w 3460832"/>
              <a:gd name="connsiteY46" fmla="*/ 3023319 h 3460832"/>
              <a:gd name="connsiteX47" fmla="*/ 440691 w 3460832"/>
              <a:gd name="connsiteY47" fmla="*/ 3260976 h 3460832"/>
              <a:gd name="connsiteX48" fmla="*/ 1417485 w 3460832"/>
              <a:gd name="connsiteY48" fmla="*/ 3261291 h 3460832"/>
              <a:gd name="connsiteX49" fmla="*/ 1417801 w 3460832"/>
              <a:gd name="connsiteY49" fmla="*/ 3260976 h 3460832"/>
              <a:gd name="connsiteX50" fmla="*/ 1426367 w 3460832"/>
              <a:gd name="connsiteY50" fmla="*/ 3252458 h 3460832"/>
              <a:gd name="connsiteX51" fmla="*/ 1427591 w 3460832"/>
              <a:gd name="connsiteY51" fmla="*/ 3252458 h 3460832"/>
              <a:gd name="connsiteX52" fmla="*/ 1492990 w 3460832"/>
              <a:gd name="connsiteY52" fmla="*/ 3264158 h 3460832"/>
              <a:gd name="connsiteX53" fmla="*/ 1512570 w 3460832"/>
              <a:gd name="connsiteY53" fmla="*/ 3266850 h 3460832"/>
              <a:gd name="connsiteX54" fmla="*/ 1563430 w 3460832"/>
              <a:gd name="connsiteY54" fmla="*/ 3273311 h 3460832"/>
              <a:gd name="connsiteX55" fmla="*/ 1588738 w 3460832"/>
              <a:gd name="connsiteY55" fmla="*/ 3275759 h 3460832"/>
              <a:gd name="connsiteX56" fmla="*/ 1637689 w 3460832"/>
              <a:gd name="connsiteY56" fmla="*/ 3279479 h 3460832"/>
              <a:gd name="connsiteX57" fmla="*/ 1660598 w 3460832"/>
              <a:gd name="connsiteY57" fmla="*/ 3280850 h 3460832"/>
              <a:gd name="connsiteX58" fmla="*/ 1731968 w 3460832"/>
              <a:gd name="connsiteY58" fmla="*/ 3282661 h 3460832"/>
              <a:gd name="connsiteX59" fmla="*/ 1803339 w 3460832"/>
              <a:gd name="connsiteY59" fmla="*/ 3280850 h 3460832"/>
              <a:gd name="connsiteX60" fmla="*/ 1826297 w 3460832"/>
              <a:gd name="connsiteY60" fmla="*/ 3279479 h 3460832"/>
              <a:gd name="connsiteX61" fmla="*/ 1874954 w 3460832"/>
              <a:gd name="connsiteY61" fmla="*/ 3275759 h 3460832"/>
              <a:gd name="connsiteX62" fmla="*/ 1900408 w 3460832"/>
              <a:gd name="connsiteY62" fmla="*/ 3273262 h 3460832"/>
              <a:gd name="connsiteX63" fmla="*/ 1950975 w 3460832"/>
              <a:gd name="connsiteY63" fmla="*/ 3266850 h 3460832"/>
              <a:gd name="connsiteX64" fmla="*/ 1970849 w 3460832"/>
              <a:gd name="connsiteY64" fmla="*/ 3264109 h 3460832"/>
              <a:gd name="connsiteX65" fmla="*/ 2036052 w 3460832"/>
              <a:gd name="connsiteY65" fmla="*/ 3252458 h 3460832"/>
              <a:gd name="connsiteX66" fmla="*/ 2037226 w 3460832"/>
              <a:gd name="connsiteY66" fmla="*/ 3252458 h 3460832"/>
              <a:gd name="connsiteX67" fmla="*/ 2045744 w 3460832"/>
              <a:gd name="connsiteY67" fmla="*/ 3260976 h 3460832"/>
              <a:gd name="connsiteX68" fmla="*/ 3023294 w 3460832"/>
              <a:gd name="connsiteY68" fmla="*/ 3260976 h 3460832"/>
              <a:gd name="connsiteX69" fmla="*/ 3261000 w 3460832"/>
              <a:gd name="connsiteY69" fmla="*/ 3023172 h 3460832"/>
              <a:gd name="connsiteX70" fmla="*/ 3261000 w 3460832"/>
              <a:gd name="connsiteY70" fmla="*/ 2045621 h 3460832"/>
              <a:gd name="connsiteX71" fmla="*/ 3249986 w 3460832"/>
              <a:gd name="connsiteY71" fmla="*/ 2034607 h 3460832"/>
              <a:gd name="connsiteX72" fmla="*/ 3260560 w 3460832"/>
              <a:gd name="connsiteY72" fmla="*/ 1974643 h 3460832"/>
              <a:gd name="connsiteX73" fmla="*/ 3263399 w 3460832"/>
              <a:gd name="connsiteY73" fmla="*/ 1954034 h 3460832"/>
              <a:gd name="connsiteX74" fmla="*/ 3269714 w 3460832"/>
              <a:gd name="connsiteY74" fmla="*/ 1904153 h 3460832"/>
              <a:gd name="connsiteX75" fmla="*/ 3272210 w 3460832"/>
              <a:gd name="connsiteY75" fmla="*/ 1878503 h 3460832"/>
              <a:gd name="connsiteX76" fmla="*/ 3275930 w 3460832"/>
              <a:gd name="connsiteY76" fmla="*/ 1829944 h 3460832"/>
              <a:gd name="connsiteX77" fmla="*/ 3277301 w 3460832"/>
              <a:gd name="connsiteY77" fmla="*/ 1806937 h 3460832"/>
              <a:gd name="connsiteX78" fmla="*/ 3279063 w 3460832"/>
              <a:gd name="connsiteY78" fmla="*/ 1735566 h 3460832"/>
              <a:gd name="connsiteX79" fmla="*/ 3277252 w 3460832"/>
              <a:gd name="connsiteY79" fmla="*/ 1664196 h 3460832"/>
              <a:gd name="connsiteX80" fmla="*/ 3275930 w 3460832"/>
              <a:gd name="connsiteY80" fmla="*/ 1641287 h 3460832"/>
              <a:gd name="connsiteX81" fmla="*/ 3272161 w 3460832"/>
              <a:gd name="connsiteY81" fmla="*/ 1592336 h 3460832"/>
              <a:gd name="connsiteX82" fmla="*/ 3269714 w 3460832"/>
              <a:gd name="connsiteY82" fmla="*/ 1566783 h 3460832"/>
              <a:gd name="connsiteX83" fmla="*/ 3263301 w 3460832"/>
              <a:gd name="connsiteY83" fmla="*/ 1516560 h 3460832"/>
              <a:gd name="connsiteX84" fmla="*/ 3260511 w 3460832"/>
              <a:gd name="connsiteY84" fmla="*/ 1496294 h 3460832"/>
              <a:gd name="connsiteX85" fmla="*/ 3248861 w 3460832"/>
              <a:gd name="connsiteY85" fmla="*/ 1431336 h 3460832"/>
              <a:gd name="connsiteX86" fmla="*/ 3248469 w 3460832"/>
              <a:gd name="connsiteY86" fmla="*/ 1430063 h 3460832"/>
              <a:gd name="connsiteX87" fmla="*/ 2112807 w 3460832"/>
              <a:gd name="connsiteY87" fmla="*/ 3119263 h 3460832"/>
              <a:gd name="connsiteX88" fmla="*/ 2029590 w 3460832"/>
              <a:gd name="connsiteY88" fmla="*/ 3139822 h 3460832"/>
              <a:gd name="connsiteX89" fmla="*/ 2026604 w 3460832"/>
              <a:gd name="connsiteY89" fmla="*/ 3140458 h 3460832"/>
              <a:gd name="connsiteX90" fmla="*/ 1933597 w 3460832"/>
              <a:gd name="connsiteY90" fmla="*/ 3156612 h 3460832"/>
              <a:gd name="connsiteX91" fmla="*/ 1922094 w 3460832"/>
              <a:gd name="connsiteY91" fmla="*/ 3158130 h 3460832"/>
              <a:gd name="connsiteX92" fmla="*/ 1838437 w 3460832"/>
              <a:gd name="connsiteY92" fmla="*/ 3166745 h 3460832"/>
              <a:gd name="connsiteX93" fmla="*/ 1826150 w 3460832"/>
              <a:gd name="connsiteY93" fmla="*/ 3167675 h 3460832"/>
              <a:gd name="connsiteX94" fmla="*/ 1637542 w 3460832"/>
              <a:gd name="connsiteY94" fmla="*/ 3167675 h 3460832"/>
              <a:gd name="connsiteX95" fmla="*/ 1624962 w 3460832"/>
              <a:gd name="connsiteY95" fmla="*/ 3166696 h 3460832"/>
              <a:gd name="connsiteX96" fmla="*/ 1541745 w 3460832"/>
              <a:gd name="connsiteY96" fmla="*/ 3158130 h 3460832"/>
              <a:gd name="connsiteX97" fmla="*/ 1529850 w 3460832"/>
              <a:gd name="connsiteY97" fmla="*/ 3156612 h 3460832"/>
              <a:gd name="connsiteX98" fmla="*/ 1436843 w 3460832"/>
              <a:gd name="connsiteY98" fmla="*/ 3140507 h 3460832"/>
              <a:gd name="connsiteX99" fmla="*/ 1433123 w 3460832"/>
              <a:gd name="connsiteY99" fmla="*/ 3139626 h 3460832"/>
              <a:gd name="connsiteX100" fmla="*/ 1350591 w 3460832"/>
              <a:gd name="connsiteY100" fmla="*/ 3119361 h 3460832"/>
              <a:gd name="connsiteX101" fmla="*/ 1339724 w 3460832"/>
              <a:gd name="connsiteY101" fmla="*/ 3116277 h 3460832"/>
              <a:gd name="connsiteX102" fmla="*/ 1458039 w 3460832"/>
              <a:gd name="connsiteY102" fmla="*/ 2550159 h 3460832"/>
              <a:gd name="connsiteX103" fmla="*/ 1461955 w 3460832"/>
              <a:gd name="connsiteY103" fmla="*/ 2551334 h 3460832"/>
              <a:gd name="connsiteX104" fmla="*/ 1523486 w 3460832"/>
              <a:gd name="connsiteY104" fmla="*/ 2569299 h 3460832"/>
              <a:gd name="connsiteX105" fmla="*/ 1527843 w 3460832"/>
              <a:gd name="connsiteY105" fmla="*/ 2570278 h 3460832"/>
              <a:gd name="connsiteX106" fmla="*/ 1591479 w 3460832"/>
              <a:gd name="connsiteY106" fmla="*/ 2583348 h 3460832"/>
              <a:gd name="connsiteX107" fmla="*/ 1593388 w 3460832"/>
              <a:gd name="connsiteY107" fmla="*/ 2583690 h 3460832"/>
              <a:gd name="connsiteX108" fmla="*/ 1659276 w 3460832"/>
              <a:gd name="connsiteY108" fmla="*/ 2591669 h 3460832"/>
              <a:gd name="connsiteX109" fmla="*/ 1665150 w 3460832"/>
              <a:gd name="connsiteY109" fmla="*/ 2592110 h 3460832"/>
              <a:gd name="connsiteX110" fmla="*/ 1731381 w 3460832"/>
              <a:gd name="connsiteY110" fmla="*/ 2594900 h 3460832"/>
              <a:gd name="connsiteX111" fmla="*/ 1797562 w 3460832"/>
              <a:gd name="connsiteY111" fmla="*/ 2592110 h 3460832"/>
              <a:gd name="connsiteX112" fmla="*/ 1803681 w 3460832"/>
              <a:gd name="connsiteY112" fmla="*/ 2591620 h 3460832"/>
              <a:gd name="connsiteX113" fmla="*/ 1869227 w 3460832"/>
              <a:gd name="connsiteY113" fmla="*/ 2583690 h 3460832"/>
              <a:gd name="connsiteX114" fmla="*/ 1871723 w 3460832"/>
              <a:gd name="connsiteY114" fmla="*/ 2583250 h 3460832"/>
              <a:gd name="connsiteX115" fmla="*/ 1934968 w 3460832"/>
              <a:gd name="connsiteY115" fmla="*/ 2570327 h 3460832"/>
              <a:gd name="connsiteX116" fmla="*/ 1939569 w 3460832"/>
              <a:gd name="connsiteY116" fmla="*/ 2569299 h 3460832"/>
              <a:gd name="connsiteX117" fmla="*/ 2001150 w 3460832"/>
              <a:gd name="connsiteY117" fmla="*/ 2551285 h 3460832"/>
              <a:gd name="connsiteX118" fmla="*/ 2004968 w 3460832"/>
              <a:gd name="connsiteY118" fmla="*/ 2550159 h 3460832"/>
              <a:gd name="connsiteX119" fmla="*/ 2123380 w 3460832"/>
              <a:gd name="connsiteY119" fmla="*/ 3116277 h 3460832"/>
              <a:gd name="connsiteX120" fmla="*/ 385621 w 3460832"/>
              <a:gd name="connsiteY120" fmla="*/ 2234327 h 3460832"/>
              <a:gd name="connsiteX121" fmla="*/ 960305 w 3460832"/>
              <a:gd name="connsiteY121" fmla="*/ 2114202 h 3460832"/>
              <a:gd name="connsiteX122" fmla="*/ 1352843 w 3460832"/>
              <a:gd name="connsiteY122" fmla="*/ 2506740 h 3460832"/>
              <a:gd name="connsiteX123" fmla="*/ 1232913 w 3460832"/>
              <a:gd name="connsiteY123" fmla="*/ 3081571 h 3460832"/>
              <a:gd name="connsiteX124" fmla="*/ 385621 w 3460832"/>
              <a:gd name="connsiteY124" fmla="*/ 2234327 h 3460832"/>
              <a:gd name="connsiteX125" fmla="*/ 1349955 w 3460832"/>
              <a:gd name="connsiteY125" fmla="*/ 351918 h 3460832"/>
              <a:gd name="connsiteX126" fmla="*/ 1434983 w 3460832"/>
              <a:gd name="connsiteY126" fmla="*/ 330967 h 3460832"/>
              <a:gd name="connsiteX127" fmla="*/ 1436256 w 3460832"/>
              <a:gd name="connsiteY127" fmla="*/ 330674 h 3460832"/>
              <a:gd name="connsiteX128" fmla="*/ 1530192 w 3460832"/>
              <a:gd name="connsiteY128" fmla="*/ 314422 h 3460832"/>
              <a:gd name="connsiteX129" fmla="*/ 1540521 w 3460832"/>
              <a:gd name="connsiteY129" fmla="*/ 313100 h 3460832"/>
              <a:gd name="connsiteX130" fmla="*/ 1625745 w 3460832"/>
              <a:gd name="connsiteY130" fmla="*/ 304338 h 3460832"/>
              <a:gd name="connsiteX131" fmla="*/ 1636808 w 3460832"/>
              <a:gd name="connsiteY131" fmla="*/ 303506 h 3460832"/>
              <a:gd name="connsiteX132" fmla="*/ 1826248 w 3460832"/>
              <a:gd name="connsiteY132" fmla="*/ 303506 h 3460832"/>
              <a:gd name="connsiteX133" fmla="*/ 1837849 w 3460832"/>
              <a:gd name="connsiteY133" fmla="*/ 304338 h 3460832"/>
              <a:gd name="connsiteX134" fmla="*/ 1922192 w 3460832"/>
              <a:gd name="connsiteY134" fmla="*/ 313051 h 3460832"/>
              <a:gd name="connsiteX135" fmla="*/ 1933255 w 3460832"/>
              <a:gd name="connsiteY135" fmla="*/ 314471 h 3460832"/>
              <a:gd name="connsiteX136" fmla="*/ 2026751 w 3460832"/>
              <a:gd name="connsiteY136" fmla="*/ 330674 h 3460832"/>
              <a:gd name="connsiteX137" fmla="*/ 2028856 w 3460832"/>
              <a:gd name="connsiteY137" fmla="*/ 331114 h 3460832"/>
              <a:gd name="connsiteX138" fmla="*/ 2113296 w 3460832"/>
              <a:gd name="connsiteY138" fmla="*/ 351918 h 3460832"/>
              <a:gd name="connsiteX139" fmla="*/ 2123429 w 3460832"/>
              <a:gd name="connsiteY139" fmla="*/ 354806 h 3460832"/>
              <a:gd name="connsiteX140" fmla="*/ 2005261 w 3460832"/>
              <a:gd name="connsiteY140" fmla="*/ 920973 h 3460832"/>
              <a:gd name="connsiteX141" fmla="*/ 2001492 w 3460832"/>
              <a:gd name="connsiteY141" fmla="*/ 919847 h 3460832"/>
              <a:gd name="connsiteX142" fmla="*/ 1939618 w 3460832"/>
              <a:gd name="connsiteY142" fmla="*/ 901833 h 3460832"/>
              <a:gd name="connsiteX143" fmla="*/ 1935849 w 3460832"/>
              <a:gd name="connsiteY143" fmla="*/ 901001 h 3460832"/>
              <a:gd name="connsiteX144" fmla="*/ 1871087 w 3460832"/>
              <a:gd name="connsiteY144" fmla="*/ 887736 h 3460832"/>
              <a:gd name="connsiteX145" fmla="*/ 1869912 w 3460832"/>
              <a:gd name="connsiteY145" fmla="*/ 887736 h 3460832"/>
              <a:gd name="connsiteX146" fmla="*/ 1803290 w 3460832"/>
              <a:gd name="connsiteY146" fmla="*/ 879659 h 3460832"/>
              <a:gd name="connsiteX147" fmla="*/ 1798395 w 3460832"/>
              <a:gd name="connsiteY147" fmla="*/ 879316 h 3460832"/>
              <a:gd name="connsiteX148" fmla="*/ 1731479 w 3460832"/>
              <a:gd name="connsiteY148" fmla="*/ 876428 h 3460832"/>
              <a:gd name="connsiteX149" fmla="*/ 1664612 w 3460832"/>
              <a:gd name="connsiteY149" fmla="*/ 879316 h 3460832"/>
              <a:gd name="connsiteX150" fmla="*/ 1659717 w 3460832"/>
              <a:gd name="connsiteY150" fmla="*/ 879659 h 3460832"/>
              <a:gd name="connsiteX151" fmla="*/ 1593143 w 3460832"/>
              <a:gd name="connsiteY151" fmla="*/ 887736 h 3460832"/>
              <a:gd name="connsiteX152" fmla="*/ 1591871 w 3460832"/>
              <a:gd name="connsiteY152" fmla="*/ 887736 h 3460832"/>
              <a:gd name="connsiteX153" fmla="*/ 1527353 w 3460832"/>
              <a:gd name="connsiteY153" fmla="*/ 900952 h 3460832"/>
              <a:gd name="connsiteX154" fmla="*/ 1523339 w 3460832"/>
              <a:gd name="connsiteY154" fmla="*/ 901882 h 3460832"/>
              <a:gd name="connsiteX155" fmla="*/ 1461710 w 3460832"/>
              <a:gd name="connsiteY155" fmla="*/ 919798 h 3460832"/>
              <a:gd name="connsiteX156" fmla="*/ 1457794 w 3460832"/>
              <a:gd name="connsiteY156" fmla="*/ 920973 h 3460832"/>
              <a:gd name="connsiteX157" fmla="*/ 1339822 w 3460832"/>
              <a:gd name="connsiteY157" fmla="*/ 354904 h 3460832"/>
              <a:gd name="connsiteX158" fmla="*/ 3077679 w 3460832"/>
              <a:gd name="connsiteY158" fmla="*/ 1236805 h 3460832"/>
              <a:gd name="connsiteX159" fmla="*/ 2502799 w 3460832"/>
              <a:gd name="connsiteY159" fmla="*/ 1356930 h 3460832"/>
              <a:gd name="connsiteX160" fmla="*/ 2110310 w 3460832"/>
              <a:gd name="connsiteY160" fmla="*/ 964393 h 3460832"/>
              <a:gd name="connsiteX161" fmla="*/ 2230387 w 3460832"/>
              <a:gd name="connsiteY161" fmla="*/ 389513 h 3460832"/>
              <a:gd name="connsiteX162" fmla="*/ 3077679 w 3460832"/>
              <a:gd name="connsiteY162" fmla="*/ 1236805 h 3460832"/>
              <a:gd name="connsiteX163" fmla="*/ 3115322 w 3460832"/>
              <a:gd name="connsiteY163" fmla="*/ 2116992 h 3460832"/>
              <a:gd name="connsiteX164" fmla="*/ 3112336 w 3460832"/>
              <a:gd name="connsiteY164" fmla="*/ 2127419 h 3460832"/>
              <a:gd name="connsiteX165" fmla="*/ 2546316 w 3460832"/>
              <a:gd name="connsiteY165" fmla="*/ 2009153 h 3460832"/>
              <a:gd name="connsiteX166" fmla="*/ 2547442 w 3460832"/>
              <a:gd name="connsiteY166" fmla="*/ 2005188 h 3460832"/>
              <a:gd name="connsiteX167" fmla="*/ 2565211 w 3460832"/>
              <a:gd name="connsiteY167" fmla="*/ 1944685 h 3460832"/>
              <a:gd name="connsiteX168" fmla="*/ 2566925 w 3460832"/>
              <a:gd name="connsiteY168" fmla="*/ 1937048 h 3460832"/>
              <a:gd name="connsiteX169" fmla="*/ 2578428 w 3460832"/>
              <a:gd name="connsiteY169" fmla="*/ 1881293 h 3460832"/>
              <a:gd name="connsiteX170" fmla="*/ 2580190 w 3460832"/>
              <a:gd name="connsiteY170" fmla="*/ 1871503 h 3460832"/>
              <a:gd name="connsiteX171" fmla="*/ 2587435 w 3460832"/>
              <a:gd name="connsiteY171" fmla="*/ 1811734 h 3460832"/>
              <a:gd name="connsiteX172" fmla="*/ 2588512 w 3460832"/>
              <a:gd name="connsiteY172" fmla="*/ 1797930 h 3460832"/>
              <a:gd name="connsiteX173" fmla="*/ 2591009 w 3460832"/>
              <a:gd name="connsiteY173" fmla="*/ 1735664 h 3460832"/>
              <a:gd name="connsiteX174" fmla="*/ 2588512 w 3460832"/>
              <a:gd name="connsiteY174" fmla="*/ 1673349 h 3460832"/>
              <a:gd name="connsiteX175" fmla="*/ 2587435 w 3460832"/>
              <a:gd name="connsiteY175" fmla="*/ 1659643 h 3460832"/>
              <a:gd name="connsiteX176" fmla="*/ 2580141 w 3460832"/>
              <a:gd name="connsiteY176" fmla="*/ 1599727 h 3460832"/>
              <a:gd name="connsiteX177" fmla="*/ 2578428 w 3460832"/>
              <a:gd name="connsiteY177" fmla="*/ 1589937 h 3460832"/>
              <a:gd name="connsiteX178" fmla="*/ 2566827 w 3460832"/>
              <a:gd name="connsiteY178" fmla="*/ 1533594 h 3460832"/>
              <a:gd name="connsiteX179" fmla="*/ 2565211 w 3460832"/>
              <a:gd name="connsiteY179" fmla="*/ 1526545 h 3460832"/>
              <a:gd name="connsiteX180" fmla="*/ 2547344 w 3460832"/>
              <a:gd name="connsiteY180" fmla="*/ 1465699 h 3460832"/>
              <a:gd name="connsiteX181" fmla="*/ 2546267 w 3460832"/>
              <a:gd name="connsiteY181" fmla="*/ 1461930 h 3460832"/>
              <a:gd name="connsiteX182" fmla="*/ 3112385 w 3460832"/>
              <a:gd name="connsiteY182" fmla="*/ 1343665 h 3460832"/>
              <a:gd name="connsiteX183" fmla="*/ 3115371 w 3460832"/>
              <a:gd name="connsiteY183" fmla="*/ 1354042 h 3460832"/>
              <a:gd name="connsiteX184" fmla="*/ 3134952 w 3460832"/>
              <a:gd name="connsiteY184" fmla="*/ 1434273 h 3460832"/>
              <a:gd name="connsiteX185" fmla="*/ 3136567 w 3460832"/>
              <a:gd name="connsiteY185" fmla="*/ 1441322 h 3460832"/>
              <a:gd name="connsiteX186" fmla="*/ 3152133 w 3460832"/>
              <a:gd name="connsiteY186" fmla="*/ 1530559 h 3460832"/>
              <a:gd name="connsiteX187" fmla="*/ 3154728 w 3460832"/>
              <a:gd name="connsiteY187" fmla="*/ 1551119 h 3460832"/>
              <a:gd name="connsiteX188" fmla="*/ 3162070 w 3460832"/>
              <a:gd name="connsiteY188" fmla="*/ 1621364 h 3460832"/>
              <a:gd name="connsiteX189" fmla="*/ 3163930 w 3460832"/>
              <a:gd name="connsiteY189" fmla="*/ 1645839 h 3460832"/>
              <a:gd name="connsiteX190" fmla="*/ 3167014 w 3460832"/>
              <a:gd name="connsiteY190" fmla="*/ 1735566 h 3460832"/>
              <a:gd name="connsiteX191" fmla="*/ 3163930 w 3460832"/>
              <a:gd name="connsiteY191" fmla="*/ 1825342 h 3460832"/>
              <a:gd name="connsiteX192" fmla="*/ 3162070 w 3460832"/>
              <a:gd name="connsiteY192" fmla="*/ 1849818 h 3460832"/>
              <a:gd name="connsiteX193" fmla="*/ 3154728 w 3460832"/>
              <a:gd name="connsiteY193" fmla="*/ 1920111 h 3460832"/>
              <a:gd name="connsiteX194" fmla="*/ 3152133 w 3460832"/>
              <a:gd name="connsiteY194" fmla="*/ 1940622 h 3460832"/>
              <a:gd name="connsiteX195" fmla="*/ 3136567 w 3460832"/>
              <a:gd name="connsiteY195" fmla="*/ 2029859 h 3460832"/>
              <a:gd name="connsiteX196" fmla="*/ 3134952 w 3460832"/>
              <a:gd name="connsiteY196" fmla="*/ 2037006 h 3460832"/>
              <a:gd name="connsiteX197" fmla="*/ 3115322 w 3460832"/>
              <a:gd name="connsiteY197" fmla="*/ 2116992 h 3460832"/>
              <a:gd name="connsiteX198" fmla="*/ 2475435 w 3460832"/>
              <a:gd name="connsiteY198" fmla="*/ 1811587 h 3460832"/>
              <a:gd name="connsiteX199" fmla="*/ 2469953 w 3460832"/>
              <a:gd name="connsiteY199" fmla="*/ 1847566 h 3460832"/>
              <a:gd name="connsiteX200" fmla="*/ 2464128 w 3460832"/>
              <a:gd name="connsiteY200" fmla="*/ 1885503 h 3460832"/>
              <a:gd name="connsiteX201" fmla="*/ 2419338 w 3460832"/>
              <a:gd name="connsiteY201" fmla="*/ 2028489 h 3460832"/>
              <a:gd name="connsiteX202" fmla="*/ 2419338 w 3460832"/>
              <a:gd name="connsiteY202" fmla="*/ 2028489 h 3460832"/>
              <a:gd name="connsiteX203" fmla="*/ 1438801 w 3460832"/>
              <a:gd name="connsiteY203" fmla="*/ 2423180 h 3460832"/>
              <a:gd name="connsiteX204" fmla="*/ 1438801 w 3460832"/>
              <a:gd name="connsiteY204" fmla="*/ 2423180 h 3460832"/>
              <a:gd name="connsiteX205" fmla="*/ 1044158 w 3460832"/>
              <a:gd name="connsiteY205" fmla="*/ 2028489 h 3460832"/>
              <a:gd name="connsiteX206" fmla="*/ 1044158 w 3460832"/>
              <a:gd name="connsiteY206" fmla="*/ 2028489 h 3460832"/>
              <a:gd name="connsiteX207" fmla="*/ 999368 w 3460832"/>
              <a:gd name="connsiteY207" fmla="*/ 1885503 h 3460832"/>
              <a:gd name="connsiteX208" fmla="*/ 993543 w 3460832"/>
              <a:gd name="connsiteY208" fmla="*/ 1847566 h 3460832"/>
              <a:gd name="connsiteX209" fmla="*/ 988061 w 3460832"/>
              <a:gd name="connsiteY209" fmla="*/ 1811538 h 3460832"/>
              <a:gd name="connsiteX210" fmla="*/ 984193 w 3460832"/>
              <a:gd name="connsiteY210" fmla="*/ 1735566 h 3460832"/>
              <a:gd name="connsiteX211" fmla="*/ 988061 w 3460832"/>
              <a:gd name="connsiteY211" fmla="*/ 1659594 h 3460832"/>
              <a:gd name="connsiteX212" fmla="*/ 993837 w 3460832"/>
              <a:gd name="connsiteY212" fmla="*/ 1621804 h 3460832"/>
              <a:gd name="connsiteX213" fmla="*/ 999319 w 3460832"/>
              <a:gd name="connsiteY213" fmla="*/ 1585580 h 3460832"/>
              <a:gd name="connsiteX214" fmla="*/ 1044109 w 3460832"/>
              <a:gd name="connsiteY214" fmla="*/ 1442643 h 3460832"/>
              <a:gd name="connsiteX215" fmla="*/ 1044109 w 3460832"/>
              <a:gd name="connsiteY215" fmla="*/ 1442644 h 3460832"/>
              <a:gd name="connsiteX216" fmla="*/ 2024638 w 3460832"/>
              <a:gd name="connsiteY216" fmla="*/ 1047650 h 3460832"/>
              <a:gd name="connsiteX217" fmla="*/ 2419631 w 3460832"/>
              <a:gd name="connsiteY217" fmla="*/ 1442644 h 3460832"/>
              <a:gd name="connsiteX218" fmla="*/ 2419631 w 3460832"/>
              <a:gd name="connsiteY218" fmla="*/ 1442644 h 3460832"/>
              <a:gd name="connsiteX219" fmla="*/ 2464470 w 3460832"/>
              <a:gd name="connsiteY219" fmla="*/ 1585580 h 3460832"/>
              <a:gd name="connsiteX220" fmla="*/ 2470149 w 3460832"/>
              <a:gd name="connsiteY220" fmla="*/ 1622930 h 3460832"/>
              <a:gd name="connsiteX221" fmla="*/ 2475680 w 3460832"/>
              <a:gd name="connsiteY221" fmla="*/ 1659545 h 3460832"/>
              <a:gd name="connsiteX222" fmla="*/ 2475680 w 3460832"/>
              <a:gd name="connsiteY222" fmla="*/ 1811293 h 3460832"/>
              <a:gd name="connsiteX223" fmla="*/ 1232913 w 3460832"/>
              <a:gd name="connsiteY223" fmla="*/ 389513 h 3460832"/>
              <a:gd name="connsiteX224" fmla="*/ 1353039 w 3460832"/>
              <a:gd name="connsiteY224" fmla="*/ 964393 h 3460832"/>
              <a:gd name="connsiteX225" fmla="*/ 960305 w 3460832"/>
              <a:gd name="connsiteY225" fmla="*/ 1356930 h 3460832"/>
              <a:gd name="connsiteX226" fmla="*/ 385621 w 3460832"/>
              <a:gd name="connsiteY226" fmla="*/ 1236805 h 3460832"/>
              <a:gd name="connsiteX227" fmla="*/ 1232913 w 3460832"/>
              <a:gd name="connsiteY227" fmla="*/ 389513 h 3460832"/>
              <a:gd name="connsiteX228" fmla="*/ 898187 w 3460832"/>
              <a:gd name="connsiteY228" fmla="*/ 1526448 h 3460832"/>
              <a:gd name="connsiteX229" fmla="*/ 896571 w 3460832"/>
              <a:gd name="connsiteY229" fmla="*/ 1533448 h 3460832"/>
              <a:gd name="connsiteX230" fmla="*/ 884970 w 3460832"/>
              <a:gd name="connsiteY230" fmla="*/ 1589937 h 3460832"/>
              <a:gd name="connsiteX231" fmla="*/ 883257 w 3460832"/>
              <a:gd name="connsiteY231" fmla="*/ 1599727 h 3460832"/>
              <a:gd name="connsiteX232" fmla="*/ 875963 w 3460832"/>
              <a:gd name="connsiteY232" fmla="*/ 1659594 h 3460832"/>
              <a:gd name="connsiteX233" fmla="*/ 874886 w 3460832"/>
              <a:gd name="connsiteY233" fmla="*/ 1673349 h 3460832"/>
              <a:gd name="connsiteX234" fmla="*/ 872389 w 3460832"/>
              <a:gd name="connsiteY234" fmla="*/ 1735664 h 3460832"/>
              <a:gd name="connsiteX235" fmla="*/ 874886 w 3460832"/>
              <a:gd name="connsiteY235" fmla="*/ 1797930 h 3460832"/>
              <a:gd name="connsiteX236" fmla="*/ 875963 w 3460832"/>
              <a:gd name="connsiteY236" fmla="*/ 1811734 h 3460832"/>
              <a:gd name="connsiteX237" fmla="*/ 883257 w 3460832"/>
              <a:gd name="connsiteY237" fmla="*/ 1871503 h 3460832"/>
              <a:gd name="connsiteX238" fmla="*/ 885019 w 3460832"/>
              <a:gd name="connsiteY238" fmla="*/ 1881293 h 3460832"/>
              <a:gd name="connsiteX239" fmla="*/ 896522 w 3460832"/>
              <a:gd name="connsiteY239" fmla="*/ 1937097 h 3460832"/>
              <a:gd name="connsiteX240" fmla="*/ 898236 w 3460832"/>
              <a:gd name="connsiteY240" fmla="*/ 1944734 h 3460832"/>
              <a:gd name="connsiteX241" fmla="*/ 915956 w 3460832"/>
              <a:gd name="connsiteY241" fmla="*/ 2005237 h 3460832"/>
              <a:gd name="connsiteX242" fmla="*/ 917131 w 3460832"/>
              <a:gd name="connsiteY242" fmla="*/ 2009202 h 3460832"/>
              <a:gd name="connsiteX243" fmla="*/ 351062 w 3460832"/>
              <a:gd name="connsiteY243" fmla="*/ 2127468 h 3460832"/>
              <a:gd name="connsiteX244" fmla="*/ 347978 w 3460832"/>
              <a:gd name="connsiteY244" fmla="*/ 2116551 h 3460832"/>
              <a:gd name="connsiteX245" fmla="*/ 328397 w 3460832"/>
              <a:gd name="connsiteY245" fmla="*/ 2037202 h 3460832"/>
              <a:gd name="connsiteX246" fmla="*/ 326635 w 3460832"/>
              <a:gd name="connsiteY246" fmla="*/ 2029663 h 3460832"/>
              <a:gd name="connsiteX247" fmla="*/ 311118 w 3460832"/>
              <a:gd name="connsiteY247" fmla="*/ 1940475 h 3460832"/>
              <a:gd name="connsiteX248" fmla="*/ 308523 w 3460832"/>
              <a:gd name="connsiteY248" fmla="*/ 1919915 h 3460832"/>
              <a:gd name="connsiteX249" fmla="*/ 301230 w 3460832"/>
              <a:gd name="connsiteY249" fmla="*/ 1849671 h 3460832"/>
              <a:gd name="connsiteX250" fmla="*/ 299370 w 3460832"/>
              <a:gd name="connsiteY250" fmla="*/ 1825195 h 3460832"/>
              <a:gd name="connsiteX251" fmla="*/ 296286 w 3460832"/>
              <a:gd name="connsiteY251" fmla="*/ 1735468 h 3460832"/>
              <a:gd name="connsiteX252" fmla="*/ 299370 w 3460832"/>
              <a:gd name="connsiteY252" fmla="*/ 1645692 h 3460832"/>
              <a:gd name="connsiteX253" fmla="*/ 301230 w 3460832"/>
              <a:gd name="connsiteY253" fmla="*/ 1621217 h 3460832"/>
              <a:gd name="connsiteX254" fmla="*/ 308523 w 3460832"/>
              <a:gd name="connsiteY254" fmla="*/ 1550972 h 3460832"/>
              <a:gd name="connsiteX255" fmla="*/ 311167 w 3460832"/>
              <a:gd name="connsiteY255" fmla="*/ 1530364 h 3460832"/>
              <a:gd name="connsiteX256" fmla="*/ 326684 w 3460832"/>
              <a:gd name="connsiteY256" fmla="*/ 1441273 h 3460832"/>
              <a:gd name="connsiteX257" fmla="*/ 328397 w 3460832"/>
              <a:gd name="connsiteY257" fmla="*/ 1433784 h 3460832"/>
              <a:gd name="connsiteX258" fmla="*/ 347978 w 3460832"/>
              <a:gd name="connsiteY258" fmla="*/ 1354336 h 3460832"/>
              <a:gd name="connsiteX259" fmla="*/ 351111 w 3460832"/>
              <a:gd name="connsiteY259" fmla="*/ 1343469 h 3460832"/>
              <a:gd name="connsiteX260" fmla="*/ 917229 w 3460832"/>
              <a:gd name="connsiteY260" fmla="*/ 1461979 h 3460832"/>
              <a:gd name="connsiteX261" fmla="*/ 916152 w 3460832"/>
              <a:gd name="connsiteY261" fmla="*/ 1465602 h 3460832"/>
              <a:gd name="connsiteX262" fmla="*/ 898187 w 3460832"/>
              <a:gd name="connsiteY262" fmla="*/ 1526448 h 3460832"/>
              <a:gd name="connsiteX263" fmla="*/ 2230387 w 3460832"/>
              <a:gd name="connsiteY263" fmla="*/ 3081571 h 3460832"/>
              <a:gd name="connsiteX264" fmla="*/ 2110310 w 3460832"/>
              <a:gd name="connsiteY264" fmla="*/ 2506740 h 3460832"/>
              <a:gd name="connsiteX265" fmla="*/ 2502848 w 3460832"/>
              <a:gd name="connsiteY265" fmla="*/ 2114153 h 3460832"/>
              <a:gd name="connsiteX266" fmla="*/ 3077679 w 3460832"/>
              <a:gd name="connsiteY266" fmla="*/ 2234327 h 3460832"/>
              <a:gd name="connsiteX267" fmla="*/ 2230387 w 3460832"/>
              <a:gd name="connsiteY267" fmla="*/ 3081571 h 3460832"/>
              <a:gd name="connsiteX268" fmla="*/ 2944043 w 3460832"/>
              <a:gd name="connsiteY268" fmla="*/ 281576 h 3460832"/>
              <a:gd name="connsiteX269" fmla="*/ 3181847 w 3460832"/>
              <a:gd name="connsiteY269" fmla="*/ 519771 h 3460832"/>
              <a:gd name="connsiteX270" fmla="*/ 3216406 w 3460832"/>
              <a:gd name="connsiteY270" fmla="*/ 1300882 h 3460832"/>
              <a:gd name="connsiteX271" fmla="*/ 3214399 w 3460832"/>
              <a:gd name="connsiteY271" fmla="*/ 1294322 h 3460832"/>
              <a:gd name="connsiteX272" fmla="*/ 3206665 w 3460832"/>
              <a:gd name="connsiteY272" fmla="*/ 1268623 h 3460832"/>
              <a:gd name="connsiteX273" fmla="*/ 3204560 w 3460832"/>
              <a:gd name="connsiteY273" fmla="*/ 1261574 h 3460832"/>
              <a:gd name="connsiteX274" fmla="*/ 3203826 w 3460832"/>
              <a:gd name="connsiteY274" fmla="*/ 1260252 h 3460832"/>
              <a:gd name="connsiteX275" fmla="*/ 2207135 w 3460832"/>
              <a:gd name="connsiteY275" fmla="*/ 263513 h 3460832"/>
              <a:gd name="connsiteX276" fmla="*/ 2205814 w 3460832"/>
              <a:gd name="connsiteY276" fmla="*/ 262730 h 3460832"/>
              <a:gd name="connsiteX277" fmla="*/ 2198912 w 3460832"/>
              <a:gd name="connsiteY277" fmla="*/ 260674 h 3460832"/>
              <a:gd name="connsiteX278" fmla="*/ 2171793 w 3460832"/>
              <a:gd name="connsiteY278" fmla="*/ 252548 h 3460832"/>
              <a:gd name="connsiteX279" fmla="*/ 2160191 w 3460832"/>
              <a:gd name="connsiteY279" fmla="*/ 249072 h 3460832"/>
              <a:gd name="connsiteX280" fmla="*/ 2944043 w 3460832"/>
              <a:gd name="connsiteY280" fmla="*/ 281527 h 3460832"/>
              <a:gd name="connsiteX281" fmla="*/ 111643 w 3460832"/>
              <a:gd name="connsiteY281" fmla="*/ 929246 h 3460832"/>
              <a:gd name="connsiteX282" fmla="*/ 281356 w 3460832"/>
              <a:gd name="connsiteY282" fmla="*/ 519673 h 3460832"/>
              <a:gd name="connsiteX283" fmla="*/ 519747 w 3460832"/>
              <a:gd name="connsiteY283" fmla="*/ 281429 h 3460832"/>
              <a:gd name="connsiteX284" fmla="*/ 1302962 w 3460832"/>
              <a:gd name="connsiteY284" fmla="*/ 249072 h 3460832"/>
              <a:gd name="connsiteX285" fmla="*/ 1291214 w 3460832"/>
              <a:gd name="connsiteY285" fmla="*/ 252597 h 3460832"/>
              <a:gd name="connsiteX286" fmla="*/ 1264634 w 3460832"/>
              <a:gd name="connsiteY286" fmla="*/ 260576 h 3460832"/>
              <a:gd name="connsiteX287" fmla="*/ 1257536 w 3460832"/>
              <a:gd name="connsiteY287" fmla="*/ 262730 h 3460832"/>
              <a:gd name="connsiteX288" fmla="*/ 1256116 w 3460832"/>
              <a:gd name="connsiteY288" fmla="*/ 263464 h 3460832"/>
              <a:gd name="connsiteX289" fmla="*/ 259572 w 3460832"/>
              <a:gd name="connsiteY289" fmla="*/ 1259910 h 3460832"/>
              <a:gd name="connsiteX290" fmla="*/ 258789 w 3460832"/>
              <a:gd name="connsiteY290" fmla="*/ 1261378 h 3460832"/>
              <a:gd name="connsiteX291" fmla="*/ 256489 w 3460832"/>
              <a:gd name="connsiteY291" fmla="*/ 1268966 h 3460832"/>
              <a:gd name="connsiteX292" fmla="*/ 249244 w 3460832"/>
              <a:gd name="connsiteY292" fmla="*/ 1293147 h 3460832"/>
              <a:gd name="connsiteX293" fmla="*/ 246943 w 3460832"/>
              <a:gd name="connsiteY293" fmla="*/ 1300882 h 3460832"/>
              <a:gd name="connsiteX294" fmla="*/ 111643 w 3460832"/>
              <a:gd name="connsiteY294" fmla="*/ 929246 h 3460832"/>
              <a:gd name="connsiteX295" fmla="*/ 519747 w 3460832"/>
              <a:gd name="connsiteY295" fmla="*/ 3181871 h 3460832"/>
              <a:gd name="connsiteX296" fmla="*/ 281356 w 3460832"/>
              <a:gd name="connsiteY296" fmla="*/ 2944165 h 3460832"/>
              <a:gd name="connsiteX297" fmla="*/ 245181 w 3460832"/>
              <a:gd name="connsiteY297" fmla="*/ 2164474 h 3460832"/>
              <a:gd name="connsiteX298" fmla="*/ 249293 w 3460832"/>
              <a:gd name="connsiteY298" fmla="*/ 2178132 h 3460832"/>
              <a:gd name="connsiteX299" fmla="*/ 256489 w 3460832"/>
              <a:gd name="connsiteY299" fmla="*/ 2202167 h 3460832"/>
              <a:gd name="connsiteX300" fmla="*/ 258789 w 3460832"/>
              <a:gd name="connsiteY300" fmla="*/ 2209803 h 3460832"/>
              <a:gd name="connsiteX301" fmla="*/ 259670 w 3460832"/>
              <a:gd name="connsiteY301" fmla="*/ 2211516 h 3460832"/>
              <a:gd name="connsiteX302" fmla="*/ 1256018 w 3460832"/>
              <a:gd name="connsiteY302" fmla="*/ 3207668 h 3460832"/>
              <a:gd name="connsiteX303" fmla="*/ 1257487 w 3460832"/>
              <a:gd name="connsiteY303" fmla="*/ 3208451 h 3460832"/>
              <a:gd name="connsiteX304" fmla="*/ 1265221 w 3460832"/>
              <a:gd name="connsiteY304" fmla="*/ 3210801 h 3460832"/>
              <a:gd name="connsiteX305" fmla="*/ 1289011 w 3460832"/>
              <a:gd name="connsiteY305" fmla="*/ 3217948 h 3460832"/>
              <a:gd name="connsiteX306" fmla="*/ 1296549 w 3460832"/>
              <a:gd name="connsiteY306" fmla="*/ 3220200 h 3460832"/>
              <a:gd name="connsiteX307" fmla="*/ 519747 w 3460832"/>
              <a:gd name="connsiteY307" fmla="*/ 3181871 h 3460832"/>
              <a:gd name="connsiteX308" fmla="*/ 3351511 w 3460832"/>
              <a:gd name="connsiteY308" fmla="*/ 2534397 h 3460832"/>
              <a:gd name="connsiteX309" fmla="*/ 3181798 w 3460832"/>
              <a:gd name="connsiteY309" fmla="*/ 2944165 h 3460832"/>
              <a:gd name="connsiteX310" fmla="*/ 2944043 w 3460832"/>
              <a:gd name="connsiteY310" fmla="*/ 3181920 h 3460832"/>
              <a:gd name="connsiteX311" fmla="*/ 2166653 w 3460832"/>
              <a:gd name="connsiteY311" fmla="*/ 3220151 h 3460832"/>
              <a:gd name="connsiteX312" fmla="*/ 2173848 w 3460832"/>
              <a:gd name="connsiteY312" fmla="*/ 3217997 h 3460832"/>
              <a:gd name="connsiteX313" fmla="*/ 2198324 w 3460832"/>
              <a:gd name="connsiteY313" fmla="*/ 3210605 h 3460832"/>
              <a:gd name="connsiteX314" fmla="*/ 2205765 w 3460832"/>
              <a:gd name="connsiteY314" fmla="*/ 3208402 h 3460832"/>
              <a:gd name="connsiteX315" fmla="*/ 2207184 w 3460832"/>
              <a:gd name="connsiteY315" fmla="*/ 3207619 h 3460832"/>
              <a:gd name="connsiteX316" fmla="*/ 3203728 w 3460832"/>
              <a:gd name="connsiteY316" fmla="*/ 2211320 h 3460832"/>
              <a:gd name="connsiteX317" fmla="*/ 3204560 w 3460832"/>
              <a:gd name="connsiteY317" fmla="*/ 2209754 h 3460832"/>
              <a:gd name="connsiteX318" fmla="*/ 3206714 w 3460832"/>
              <a:gd name="connsiteY318" fmla="*/ 2202607 h 3460832"/>
              <a:gd name="connsiteX319" fmla="*/ 3214399 w 3460832"/>
              <a:gd name="connsiteY319" fmla="*/ 2176957 h 3460832"/>
              <a:gd name="connsiteX320" fmla="*/ 3218119 w 3460832"/>
              <a:gd name="connsiteY320" fmla="*/ 2164572 h 3460832"/>
              <a:gd name="connsiteX321" fmla="*/ 3351511 w 3460832"/>
              <a:gd name="connsiteY321" fmla="*/ 2534397 h 34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3460832" h="3460832">
                <a:moveTo>
                  <a:pt x="3248469" y="1430063"/>
                </a:moveTo>
                <a:lnTo>
                  <a:pt x="3261000" y="1417776"/>
                </a:lnTo>
                <a:cubicBezTo>
                  <a:pt x="3530822" y="1148053"/>
                  <a:pt x="3530901" y="710665"/>
                  <a:pt x="3261177" y="440844"/>
                </a:cubicBezTo>
                <a:cubicBezTo>
                  <a:pt x="3261118" y="440785"/>
                  <a:pt x="3261059" y="440725"/>
                  <a:pt x="3261000" y="440666"/>
                </a:cubicBezTo>
                <a:lnTo>
                  <a:pt x="3023245" y="202471"/>
                </a:lnTo>
                <a:cubicBezTo>
                  <a:pt x="2753279" y="-67416"/>
                  <a:pt x="2315661" y="-67416"/>
                  <a:pt x="2045695" y="202471"/>
                </a:cubicBezTo>
                <a:lnTo>
                  <a:pt x="2030618" y="217499"/>
                </a:lnTo>
                <a:lnTo>
                  <a:pt x="2024989" y="216520"/>
                </a:lnTo>
                <a:cubicBezTo>
                  <a:pt x="1990723" y="209863"/>
                  <a:pt x="1955625" y="204527"/>
                  <a:pt x="1920380" y="200219"/>
                </a:cubicBezTo>
                <a:lnTo>
                  <a:pt x="1909807" y="198849"/>
                </a:lnTo>
                <a:cubicBezTo>
                  <a:pt x="1893066" y="196940"/>
                  <a:pt x="1876276" y="195373"/>
                  <a:pt x="1859338" y="193954"/>
                </a:cubicBezTo>
                <a:lnTo>
                  <a:pt x="1844262" y="192779"/>
                </a:lnTo>
                <a:cubicBezTo>
                  <a:pt x="1827080" y="191555"/>
                  <a:pt x="1809996" y="190478"/>
                  <a:pt x="1792570" y="189793"/>
                </a:cubicBezTo>
                <a:lnTo>
                  <a:pt x="1789486" y="189793"/>
                </a:lnTo>
                <a:cubicBezTo>
                  <a:pt x="1770297" y="189059"/>
                  <a:pt x="1751157" y="188324"/>
                  <a:pt x="1731821" y="188324"/>
                </a:cubicBezTo>
                <a:cubicBezTo>
                  <a:pt x="1712486" y="188324"/>
                  <a:pt x="1693248" y="189108"/>
                  <a:pt x="1674059" y="189793"/>
                </a:cubicBezTo>
                <a:lnTo>
                  <a:pt x="1671318" y="189793"/>
                </a:lnTo>
                <a:cubicBezTo>
                  <a:pt x="1653891" y="190478"/>
                  <a:pt x="1636563" y="191555"/>
                  <a:pt x="1619283" y="192828"/>
                </a:cubicBezTo>
                <a:lnTo>
                  <a:pt x="1604598" y="193954"/>
                </a:lnTo>
                <a:cubicBezTo>
                  <a:pt x="1587563" y="195324"/>
                  <a:pt x="1570332" y="196891"/>
                  <a:pt x="1553640" y="198849"/>
                </a:cubicBezTo>
                <a:cubicBezTo>
                  <a:pt x="1550507" y="199240"/>
                  <a:pt x="1547374" y="199681"/>
                  <a:pt x="1544241" y="200024"/>
                </a:cubicBezTo>
                <a:cubicBezTo>
                  <a:pt x="1508018" y="204429"/>
                  <a:pt x="1472218" y="210026"/>
                  <a:pt x="1436843" y="216814"/>
                </a:cubicBezTo>
                <a:lnTo>
                  <a:pt x="1432829" y="217499"/>
                </a:lnTo>
                <a:lnTo>
                  <a:pt x="1417752" y="202422"/>
                </a:lnTo>
                <a:cubicBezTo>
                  <a:pt x="1148004" y="-67413"/>
                  <a:pt x="710585" y="-67483"/>
                  <a:pt x="440750" y="202265"/>
                </a:cubicBezTo>
                <a:cubicBezTo>
                  <a:pt x="440698" y="202318"/>
                  <a:pt x="440645" y="202370"/>
                  <a:pt x="440593" y="202422"/>
                </a:cubicBezTo>
                <a:lnTo>
                  <a:pt x="202398" y="440617"/>
                </a:lnTo>
                <a:cubicBezTo>
                  <a:pt x="-67424" y="710379"/>
                  <a:pt x="-67472" y="1147798"/>
                  <a:pt x="202290" y="1417620"/>
                </a:cubicBezTo>
                <a:cubicBezTo>
                  <a:pt x="202326" y="1417656"/>
                  <a:pt x="202362" y="1417692"/>
                  <a:pt x="202398" y="1417727"/>
                </a:cubicBezTo>
                <a:lnTo>
                  <a:pt x="214880" y="1430161"/>
                </a:lnTo>
                <a:cubicBezTo>
                  <a:pt x="214912" y="1430519"/>
                  <a:pt x="214912" y="1430880"/>
                  <a:pt x="214880" y="1431238"/>
                </a:cubicBezTo>
                <a:cubicBezTo>
                  <a:pt x="210524" y="1452972"/>
                  <a:pt x="206559" y="1474706"/>
                  <a:pt x="203181" y="1496588"/>
                </a:cubicBezTo>
                <a:cubicBezTo>
                  <a:pt x="202202" y="1503098"/>
                  <a:pt x="201419" y="1509706"/>
                  <a:pt x="200489" y="1516168"/>
                </a:cubicBezTo>
                <a:cubicBezTo>
                  <a:pt x="198090" y="1533056"/>
                  <a:pt x="195838" y="1549993"/>
                  <a:pt x="194027" y="1566979"/>
                </a:cubicBezTo>
                <a:cubicBezTo>
                  <a:pt x="193146" y="1575399"/>
                  <a:pt x="192363" y="1583867"/>
                  <a:pt x="191580" y="1592336"/>
                </a:cubicBezTo>
                <a:cubicBezTo>
                  <a:pt x="190062" y="1608538"/>
                  <a:pt x="188838" y="1624839"/>
                  <a:pt x="187859" y="1641287"/>
                </a:cubicBezTo>
                <a:cubicBezTo>
                  <a:pt x="187419" y="1648923"/>
                  <a:pt x="186880" y="1656510"/>
                  <a:pt x="186489" y="1664196"/>
                </a:cubicBezTo>
                <a:cubicBezTo>
                  <a:pt x="185412" y="1687937"/>
                  <a:pt x="184677" y="1711727"/>
                  <a:pt x="184677" y="1735566"/>
                </a:cubicBezTo>
                <a:cubicBezTo>
                  <a:pt x="184677" y="1759405"/>
                  <a:pt x="185412" y="1783195"/>
                  <a:pt x="186489" y="1806986"/>
                </a:cubicBezTo>
                <a:cubicBezTo>
                  <a:pt x="186831" y="1814622"/>
                  <a:pt x="187370" y="1822258"/>
                  <a:pt x="187859" y="1829895"/>
                </a:cubicBezTo>
                <a:cubicBezTo>
                  <a:pt x="188838" y="1846211"/>
                  <a:pt x="190078" y="1862529"/>
                  <a:pt x="191580" y="1878845"/>
                </a:cubicBezTo>
                <a:cubicBezTo>
                  <a:pt x="192363" y="1887363"/>
                  <a:pt x="193146" y="1895783"/>
                  <a:pt x="194027" y="1904251"/>
                </a:cubicBezTo>
                <a:cubicBezTo>
                  <a:pt x="195838" y="1921188"/>
                  <a:pt x="198041" y="1938125"/>
                  <a:pt x="200489" y="1954964"/>
                </a:cubicBezTo>
                <a:cubicBezTo>
                  <a:pt x="201419" y="1961573"/>
                  <a:pt x="202153" y="1968181"/>
                  <a:pt x="203181" y="1974545"/>
                </a:cubicBezTo>
                <a:cubicBezTo>
                  <a:pt x="206444" y="1994549"/>
                  <a:pt x="209969" y="2014538"/>
                  <a:pt x="213754" y="2034509"/>
                </a:cubicBezTo>
                <a:lnTo>
                  <a:pt x="202545" y="2045670"/>
                </a:lnTo>
                <a:cubicBezTo>
                  <a:pt x="-67327" y="2315682"/>
                  <a:pt x="-67327" y="2753308"/>
                  <a:pt x="202545" y="3023319"/>
                </a:cubicBezTo>
                <a:lnTo>
                  <a:pt x="440691" y="3260976"/>
                </a:lnTo>
                <a:cubicBezTo>
                  <a:pt x="710338" y="3530797"/>
                  <a:pt x="1147664" y="3530939"/>
                  <a:pt x="1417485" y="3261291"/>
                </a:cubicBezTo>
                <a:cubicBezTo>
                  <a:pt x="1417591" y="3261186"/>
                  <a:pt x="1417696" y="3261081"/>
                  <a:pt x="1417801" y="3260976"/>
                </a:cubicBezTo>
                <a:lnTo>
                  <a:pt x="1426367" y="3252458"/>
                </a:lnTo>
                <a:lnTo>
                  <a:pt x="1427591" y="3252458"/>
                </a:lnTo>
                <a:cubicBezTo>
                  <a:pt x="1449325" y="3256815"/>
                  <a:pt x="1471060" y="3260780"/>
                  <a:pt x="1492990" y="3264158"/>
                </a:cubicBezTo>
                <a:cubicBezTo>
                  <a:pt x="1499451" y="3265137"/>
                  <a:pt x="1506060" y="3265920"/>
                  <a:pt x="1512570" y="3266850"/>
                </a:cubicBezTo>
                <a:cubicBezTo>
                  <a:pt x="1529507" y="3269249"/>
                  <a:pt x="1546444" y="3271745"/>
                  <a:pt x="1563430" y="3273311"/>
                </a:cubicBezTo>
                <a:cubicBezTo>
                  <a:pt x="1571850" y="3274192"/>
                  <a:pt x="1580318" y="3274976"/>
                  <a:pt x="1588738" y="3275759"/>
                </a:cubicBezTo>
                <a:cubicBezTo>
                  <a:pt x="1605055" y="3277325"/>
                  <a:pt x="1621372" y="3278566"/>
                  <a:pt x="1637689" y="3279479"/>
                </a:cubicBezTo>
                <a:cubicBezTo>
                  <a:pt x="1645325" y="3279969"/>
                  <a:pt x="1652912" y="3280458"/>
                  <a:pt x="1660598" y="3280850"/>
                </a:cubicBezTo>
                <a:cubicBezTo>
                  <a:pt x="1684339" y="3281927"/>
                  <a:pt x="1708080" y="3282661"/>
                  <a:pt x="1731968" y="3282661"/>
                </a:cubicBezTo>
                <a:cubicBezTo>
                  <a:pt x="1755856" y="3282661"/>
                  <a:pt x="1779597" y="3281927"/>
                  <a:pt x="1803339" y="3280850"/>
                </a:cubicBezTo>
                <a:cubicBezTo>
                  <a:pt x="1811024" y="3280507"/>
                  <a:pt x="1818660" y="3279969"/>
                  <a:pt x="1826297" y="3279479"/>
                </a:cubicBezTo>
                <a:cubicBezTo>
                  <a:pt x="1842597" y="3278500"/>
                  <a:pt x="1858751" y="3277276"/>
                  <a:pt x="1874954" y="3275759"/>
                </a:cubicBezTo>
                <a:cubicBezTo>
                  <a:pt x="1883472" y="3274976"/>
                  <a:pt x="1891940" y="3274192"/>
                  <a:pt x="1900408" y="3273262"/>
                </a:cubicBezTo>
                <a:cubicBezTo>
                  <a:pt x="1917297" y="3271451"/>
                  <a:pt x="1934136" y="3269249"/>
                  <a:pt x="1950975" y="3266850"/>
                </a:cubicBezTo>
                <a:cubicBezTo>
                  <a:pt x="1957583" y="3265920"/>
                  <a:pt x="1964289" y="3265137"/>
                  <a:pt x="1970849" y="3264109"/>
                </a:cubicBezTo>
                <a:cubicBezTo>
                  <a:pt x="1992632" y="3260731"/>
                  <a:pt x="2014415" y="3256766"/>
                  <a:pt x="2036052" y="3252458"/>
                </a:cubicBezTo>
                <a:lnTo>
                  <a:pt x="2037226" y="3252458"/>
                </a:lnTo>
                <a:lnTo>
                  <a:pt x="2045744" y="3260976"/>
                </a:lnTo>
                <a:cubicBezTo>
                  <a:pt x="2315688" y="3530917"/>
                  <a:pt x="2753350" y="3530917"/>
                  <a:pt x="3023294" y="3260976"/>
                </a:cubicBezTo>
                <a:lnTo>
                  <a:pt x="3261000" y="3023172"/>
                </a:lnTo>
                <a:cubicBezTo>
                  <a:pt x="3530887" y="2753206"/>
                  <a:pt x="3530887" y="2315588"/>
                  <a:pt x="3261000" y="2045621"/>
                </a:cubicBezTo>
                <a:lnTo>
                  <a:pt x="3249986" y="2034607"/>
                </a:lnTo>
                <a:cubicBezTo>
                  <a:pt x="3253902" y="2014701"/>
                  <a:pt x="3257427" y="1994712"/>
                  <a:pt x="3260560" y="1974643"/>
                </a:cubicBezTo>
                <a:cubicBezTo>
                  <a:pt x="3261588" y="1967789"/>
                  <a:pt x="3262371" y="1960887"/>
                  <a:pt x="3263399" y="1954034"/>
                </a:cubicBezTo>
                <a:cubicBezTo>
                  <a:pt x="3265748" y="1937440"/>
                  <a:pt x="3267951" y="1920846"/>
                  <a:pt x="3269714" y="1904153"/>
                </a:cubicBezTo>
                <a:cubicBezTo>
                  <a:pt x="3270643" y="1895636"/>
                  <a:pt x="3271427" y="1887069"/>
                  <a:pt x="3272210" y="1878503"/>
                </a:cubicBezTo>
                <a:cubicBezTo>
                  <a:pt x="3273711" y="1862349"/>
                  <a:pt x="3274951" y="1846163"/>
                  <a:pt x="3275930" y="1829944"/>
                </a:cubicBezTo>
                <a:cubicBezTo>
                  <a:pt x="3276371" y="1822258"/>
                  <a:pt x="3276909" y="1814622"/>
                  <a:pt x="3277301" y="1806937"/>
                </a:cubicBezTo>
                <a:cubicBezTo>
                  <a:pt x="3278378" y="1783195"/>
                  <a:pt x="3279063" y="1759405"/>
                  <a:pt x="3279063" y="1735566"/>
                </a:cubicBezTo>
                <a:cubicBezTo>
                  <a:pt x="3279063" y="1711727"/>
                  <a:pt x="3278329" y="1687937"/>
                  <a:pt x="3277252" y="1664196"/>
                </a:cubicBezTo>
                <a:cubicBezTo>
                  <a:pt x="3276909" y="1656510"/>
                  <a:pt x="3276371" y="1648923"/>
                  <a:pt x="3275930" y="1641287"/>
                </a:cubicBezTo>
                <a:cubicBezTo>
                  <a:pt x="3274951" y="1624986"/>
                  <a:pt x="3273679" y="1608783"/>
                  <a:pt x="3272161" y="1592336"/>
                </a:cubicBezTo>
                <a:cubicBezTo>
                  <a:pt x="3271427" y="1583818"/>
                  <a:pt x="3270643" y="1575301"/>
                  <a:pt x="3269714" y="1566783"/>
                </a:cubicBezTo>
                <a:cubicBezTo>
                  <a:pt x="3267854" y="1549993"/>
                  <a:pt x="3265651" y="1533301"/>
                  <a:pt x="3263301" y="1516560"/>
                </a:cubicBezTo>
                <a:cubicBezTo>
                  <a:pt x="3262322" y="1509804"/>
                  <a:pt x="3261588" y="1503000"/>
                  <a:pt x="3260511" y="1496294"/>
                </a:cubicBezTo>
                <a:cubicBezTo>
                  <a:pt x="3257084" y="1474560"/>
                  <a:pt x="3253201" y="1452907"/>
                  <a:pt x="3248861" y="1431336"/>
                </a:cubicBezTo>
                <a:cubicBezTo>
                  <a:pt x="3248616" y="1431091"/>
                  <a:pt x="3248567" y="1430553"/>
                  <a:pt x="3248469" y="1430063"/>
                </a:cubicBezTo>
                <a:close/>
                <a:moveTo>
                  <a:pt x="2112807" y="3119263"/>
                </a:moveTo>
                <a:cubicBezTo>
                  <a:pt x="2085198" y="3126899"/>
                  <a:pt x="2057443" y="3133948"/>
                  <a:pt x="2029590" y="3139822"/>
                </a:cubicBezTo>
                <a:cubicBezTo>
                  <a:pt x="2028611" y="3139822"/>
                  <a:pt x="2027632" y="3140263"/>
                  <a:pt x="2026604" y="3140458"/>
                </a:cubicBezTo>
                <a:cubicBezTo>
                  <a:pt x="1995765" y="3146920"/>
                  <a:pt x="1964681" y="3152207"/>
                  <a:pt x="1933597" y="3156612"/>
                </a:cubicBezTo>
                <a:lnTo>
                  <a:pt x="1922094" y="3158130"/>
                </a:lnTo>
                <a:cubicBezTo>
                  <a:pt x="1894290" y="3161817"/>
                  <a:pt x="1866404" y="3164689"/>
                  <a:pt x="1838437" y="3166745"/>
                </a:cubicBezTo>
                <a:lnTo>
                  <a:pt x="1826150" y="3167675"/>
                </a:lnTo>
                <a:cubicBezTo>
                  <a:pt x="1763346" y="3171738"/>
                  <a:pt x="1700346" y="3171738"/>
                  <a:pt x="1637542" y="3167675"/>
                </a:cubicBezTo>
                <a:lnTo>
                  <a:pt x="1624962" y="3166696"/>
                </a:lnTo>
                <a:cubicBezTo>
                  <a:pt x="1597157" y="3164640"/>
                  <a:pt x="1569418" y="3161785"/>
                  <a:pt x="1541745" y="3158130"/>
                </a:cubicBezTo>
                <a:lnTo>
                  <a:pt x="1529850" y="3156612"/>
                </a:lnTo>
                <a:cubicBezTo>
                  <a:pt x="1498766" y="3152207"/>
                  <a:pt x="1467780" y="3146822"/>
                  <a:pt x="1436843" y="3140507"/>
                </a:cubicBezTo>
                <a:cubicBezTo>
                  <a:pt x="1435570" y="3140263"/>
                  <a:pt x="1434346" y="3139920"/>
                  <a:pt x="1433123" y="3139626"/>
                </a:cubicBezTo>
                <a:cubicBezTo>
                  <a:pt x="1405416" y="3133801"/>
                  <a:pt x="1377906" y="3126899"/>
                  <a:pt x="1350591" y="3119361"/>
                </a:cubicBezTo>
                <a:cubicBezTo>
                  <a:pt x="1346969" y="3118382"/>
                  <a:pt x="1343396" y="3117305"/>
                  <a:pt x="1339724" y="3116277"/>
                </a:cubicBezTo>
                <a:lnTo>
                  <a:pt x="1458039" y="2550159"/>
                </a:lnTo>
                <a:cubicBezTo>
                  <a:pt x="1459311" y="2550648"/>
                  <a:pt x="1460682" y="2550942"/>
                  <a:pt x="1461955" y="2551334"/>
                </a:cubicBezTo>
                <a:cubicBezTo>
                  <a:pt x="1482155" y="2558024"/>
                  <a:pt x="1502666" y="2564012"/>
                  <a:pt x="1523486" y="2569299"/>
                </a:cubicBezTo>
                <a:lnTo>
                  <a:pt x="1527843" y="2570278"/>
                </a:lnTo>
                <a:cubicBezTo>
                  <a:pt x="1548859" y="2575401"/>
                  <a:pt x="1570071" y="2579758"/>
                  <a:pt x="1591479" y="2583348"/>
                </a:cubicBezTo>
                <a:lnTo>
                  <a:pt x="1593388" y="2583690"/>
                </a:lnTo>
                <a:cubicBezTo>
                  <a:pt x="1615122" y="2587215"/>
                  <a:pt x="1637101" y="2589809"/>
                  <a:pt x="1659276" y="2591669"/>
                </a:cubicBezTo>
                <a:lnTo>
                  <a:pt x="1665150" y="2592110"/>
                </a:lnTo>
                <a:cubicBezTo>
                  <a:pt x="1687031" y="2593774"/>
                  <a:pt x="1709206" y="2594900"/>
                  <a:pt x="1731381" y="2594900"/>
                </a:cubicBezTo>
                <a:cubicBezTo>
                  <a:pt x="1753556" y="2594900"/>
                  <a:pt x="1775681" y="2593774"/>
                  <a:pt x="1797562" y="2592110"/>
                </a:cubicBezTo>
                <a:lnTo>
                  <a:pt x="1803681" y="2591620"/>
                </a:lnTo>
                <a:cubicBezTo>
                  <a:pt x="1825807" y="2589809"/>
                  <a:pt x="1847737" y="2587215"/>
                  <a:pt x="1869227" y="2583690"/>
                </a:cubicBezTo>
                <a:lnTo>
                  <a:pt x="1871723" y="2583250"/>
                </a:lnTo>
                <a:cubicBezTo>
                  <a:pt x="1893066" y="2579725"/>
                  <a:pt x="1914164" y="2575369"/>
                  <a:pt x="1934968" y="2570327"/>
                </a:cubicBezTo>
                <a:cubicBezTo>
                  <a:pt x="1936485" y="2569935"/>
                  <a:pt x="1938003" y="2569641"/>
                  <a:pt x="1939569" y="2569299"/>
                </a:cubicBezTo>
                <a:cubicBezTo>
                  <a:pt x="1960422" y="2564061"/>
                  <a:pt x="1980933" y="2557991"/>
                  <a:pt x="2001150" y="2551285"/>
                </a:cubicBezTo>
                <a:cubicBezTo>
                  <a:pt x="2002422" y="2550893"/>
                  <a:pt x="2003695" y="2550599"/>
                  <a:pt x="2004968" y="2550159"/>
                </a:cubicBezTo>
                <a:lnTo>
                  <a:pt x="2123380" y="3116277"/>
                </a:lnTo>
                <a:close/>
                <a:moveTo>
                  <a:pt x="385621" y="2234327"/>
                </a:moveTo>
                <a:lnTo>
                  <a:pt x="960305" y="2114202"/>
                </a:lnTo>
                <a:cubicBezTo>
                  <a:pt x="1044471" y="2284620"/>
                  <a:pt x="1182425" y="2422573"/>
                  <a:pt x="1352843" y="2506740"/>
                </a:cubicBezTo>
                <a:lnTo>
                  <a:pt x="1232913" y="3081571"/>
                </a:lnTo>
                <a:cubicBezTo>
                  <a:pt x="841041" y="2935298"/>
                  <a:pt x="531916" y="2626191"/>
                  <a:pt x="385621" y="2234327"/>
                </a:cubicBezTo>
                <a:close/>
                <a:moveTo>
                  <a:pt x="1349955" y="351918"/>
                </a:moveTo>
                <a:cubicBezTo>
                  <a:pt x="1378102" y="344184"/>
                  <a:pt x="1406444" y="337233"/>
                  <a:pt x="1434983" y="330967"/>
                </a:cubicBezTo>
                <a:cubicBezTo>
                  <a:pt x="1435417" y="330922"/>
                  <a:pt x="1435845" y="330823"/>
                  <a:pt x="1436256" y="330674"/>
                </a:cubicBezTo>
                <a:cubicBezTo>
                  <a:pt x="1467388" y="324212"/>
                  <a:pt x="1498766" y="318828"/>
                  <a:pt x="1530192" y="314422"/>
                </a:cubicBezTo>
                <a:cubicBezTo>
                  <a:pt x="1533619" y="313932"/>
                  <a:pt x="1537094" y="313541"/>
                  <a:pt x="1540521" y="313100"/>
                </a:cubicBezTo>
                <a:cubicBezTo>
                  <a:pt x="1568815" y="309347"/>
                  <a:pt x="1597223" y="306427"/>
                  <a:pt x="1625745" y="304338"/>
                </a:cubicBezTo>
                <a:lnTo>
                  <a:pt x="1636808" y="303506"/>
                </a:lnTo>
                <a:cubicBezTo>
                  <a:pt x="1699888" y="299394"/>
                  <a:pt x="1763168" y="299394"/>
                  <a:pt x="1826248" y="303506"/>
                </a:cubicBezTo>
                <a:lnTo>
                  <a:pt x="1837849" y="304338"/>
                </a:lnTo>
                <a:cubicBezTo>
                  <a:pt x="1866045" y="306459"/>
                  <a:pt x="1894159" y="309364"/>
                  <a:pt x="1922192" y="313051"/>
                </a:cubicBezTo>
                <a:cubicBezTo>
                  <a:pt x="1925863" y="313541"/>
                  <a:pt x="1929583" y="313932"/>
                  <a:pt x="1933255" y="314471"/>
                </a:cubicBezTo>
                <a:cubicBezTo>
                  <a:pt x="1964583" y="318828"/>
                  <a:pt x="1995765" y="324261"/>
                  <a:pt x="2026751" y="330674"/>
                </a:cubicBezTo>
                <a:lnTo>
                  <a:pt x="2028856" y="331114"/>
                </a:lnTo>
                <a:cubicBezTo>
                  <a:pt x="2057198" y="337086"/>
                  <a:pt x="2085296" y="344184"/>
                  <a:pt x="2113296" y="351918"/>
                </a:cubicBezTo>
                <a:lnTo>
                  <a:pt x="2123429" y="354806"/>
                </a:lnTo>
                <a:lnTo>
                  <a:pt x="2005261" y="920973"/>
                </a:lnTo>
                <a:cubicBezTo>
                  <a:pt x="2003989" y="920582"/>
                  <a:pt x="2002716" y="920288"/>
                  <a:pt x="2001492" y="919847"/>
                </a:cubicBezTo>
                <a:cubicBezTo>
                  <a:pt x="1981128" y="913141"/>
                  <a:pt x="1960569" y="907071"/>
                  <a:pt x="1939618" y="901833"/>
                </a:cubicBezTo>
                <a:lnTo>
                  <a:pt x="1935849" y="901001"/>
                </a:lnTo>
                <a:cubicBezTo>
                  <a:pt x="1914506" y="895764"/>
                  <a:pt x="1892968" y="891211"/>
                  <a:pt x="1871087" y="887736"/>
                </a:cubicBezTo>
                <a:lnTo>
                  <a:pt x="1869912" y="887736"/>
                </a:lnTo>
                <a:cubicBezTo>
                  <a:pt x="1847982" y="884162"/>
                  <a:pt x="1825856" y="881519"/>
                  <a:pt x="1803290" y="879659"/>
                </a:cubicBezTo>
                <a:lnTo>
                  <a:pt x="1798395" y="879316"/>
                </a:lnTo>
                <a:cubicBezTo>
                  <a:pt x="1776269" y="877603"/>
                  <a:pt x="1754045" y="876428"/>
                  <a:pt x="1731479" y="876428"/>
                </a:cubicBezTo>
                <a:cubicBezTo>
                  <a:pt x="1708912" y="876428"/>
                  <a:pt x="1686689" y="877603"/>
                  <a:pt x="1664612" y="879316"/>
                </a:cubicBezTo>
                <a:lnTo>
                  <a:pt x="1659717" y="879659"/>
                </a:lnTo>
                <a:cubicBezTo>
                  <a:pt x="1637297" y="881519"/>
                  <a:pt x="1615073" y="884162"/>
                  <a:pt x="1593143" y="887736"/>
                </a:cubicBezTo>
                <a:cubicBezTo>
                  <a:pt x="1592752" y="887736"/>
                  <a:pt x="1592311" y="887736"/>
                  <a:pt x="1591871" y="887736"/>
                </a:cubicBezTo>
                <a:cubicBezTo>
                  <a:pt x="1570071" y="891325"/>
                  <a:pt x="1548565" y="895731"/>
                  <a:pt x="1527353" y="900952"/>
                </a:cubicBezTo>
                <a:lnTo>
                  <a:pt x="1523339" y="901882"/>
                </a:lnTo>
                <a:cubicBezTo>
                  <a:pt x="1502486" y="907071"/>
                  <a:pt x="1481976" y="913141"/>
                  <a:pt x="1461710" y="919798"/>
                </a:cubicBezTo>
                <a:cubicBezTo>
                  <a:pt x="1460437" y="920239"/>
                  <a:pt x="1459067" y="920533"/>
                  <a:pt x="1457794" y="920973"/>
                </a:cubicBezTo>
                <a:lnTo>
                  <a:pt x="1339822" y="354904"/>
                </a:lnTo>
                <a:close/>
                <a:moveTo>
                  <a:pt x="3077679" y="1236805"/>
                </a:moveTo>
                <a:lnTo>
                  <a:pt x="2502799" y="1356930"/>
                </a:lnTo>
                <a:cubicBezTo>
                  <a:pt x="2418666" y="1186505"/>
                  <a:pt x="2280725" y="1048546"/>
                  <a:pt x="2110310" y="964393"/>
                </a:cubicBezTo>
                <a:lnTo>
                  <a:pt x="2230387" y="389513"/>
                </a:lnTo>
                <a:cubicBezTo>
                  <a:pt x="2622265" y="535801"/>
                  <a:pt x="2931390" y="844926"/>
                  <a:pt x="3077679" y="1236805"/>
                </a:cubicBezTo>
                <a:close/>
                <a:moveTo>
                  <a:pt x="3115322" y="2116992"/>
                </a:moveTo>
                <a:cubicBezTo>
                  <a:pt x="3114343" y="2120467"/>
                  <a:pt x="3113364" y="2123992"/>
                  <a:pt x="3112336" y="2127419"/>
                </a:cubicBezTo>
                <a:lnTo>
                  <a:pt x="2546316" y="2009153"/>
                </a:lnTo>
                <a:cubicBezTo>
                  <a:pt x="2546757" y="2007831"/>
                  <a:pt x="2547051" y="2006461"/>
                  <a:pt x="2547442" y="2005188"/>
                </a:cubicBezTo>
                <a:cubicBezTo>
                  <a:pt x="2554051" y="1985314"/>
                  <a:pt x="2560023" y="1965195"/>
                  <a:pt x="2565211" y="1944685"/>
                </a:cubicBezTo>
                <a:cubicBezTo>
                  <a:pt x="2565799" y="1942188"/>
                  <a:pt x="2566337" y="1939789"/>
                  <a:pt x="2566925" y="1937048"/>
                </a:cubicBezTo>
                <a:cubicBezTo>
                  <a:pt x="2571396" y="1918708"/>
                  <a:pt x="2575230" y="1900123"/>
                  <a:pt x="2578428" y="1881293"/>
                </a:cubicBezTo>
                <a:cubicBezTo>
                  <a:pt x="2579016" y="1877964"/>
                  <a:pt x="2579652" y="1874685"/>
                  <a:pt x="2580190" y="1871503"/>
                </a:cubicBezTo>
                <a:cubicBezTo>
                  <a:pt x="2583454" y="1851922"/>
                  <a:pt x="2585869" y="1831999"/>
                  <a:pt x="2587435" y="1811734"/>
                </a:cubicBezTo>
                <a:cubicBezTo>
                  <a:pt x="2587876" y="1807181"/>
                  <a:pt x="2588218" y="1802531"/>
                  <a:pt x="2588512" y="1797930"/>
                </a:cubicBezTo>
                <a:cubicBezTo>
                  <a:pt x="2589981" y="1777321"/>
                  <a:pt x="2591009" y="1756615"/>
                  <a:pt x="2591009" y="1735664"/>
                </a:cubicBezTo>
                <a:cubicBezTo>
                  <a:pt x="2591009" y="1714713"/>
                  <a:pt x="2589981" y="1693958"/>
                  <a:pt x="2588512" y="1673349"/>
                </a:cubicBezTo>
                <a:cubicBezTo>
                  <a:pt x="2588169" y="1668797"/>
                  <a:pt x="2587876" y="1664147"/>
                  <a:pt x="2587435" y="1659643"/>
                </a:cubicBezTo>
                <a:cubicBezTo>
                  <a:pt x="2585673" y="1639427"/>
                  <a:pt x="2583274" y="1619503"/>
                  <a:pt x="2580141" y="1599727"/>
                </a:cubicBezTo>
                <a:cubicBezTo>
                  <a:pt x="2579652" y="1596496"/>
                  <a:pt x="2578967" y="1593364"/>
                  <a:pt x="2578428" y="1589937"/>
                </a:cubicBezTo>
                <a:cubicBezTo>
                  <a:pt x="2575165" y="1570944"/>
                  <a:pt x="2571298" y="1552163"/>
                  <a:pt x="2566827" y="1533594"/>
                </a:cubicBezTo>
                <a:cubicBezTo>
                  <a:pt x="2566239" y="1531245"/>
                  <a:pt x="2565799" y="1528699"/>
                  <a:pt x="2565211" y="1526545"/>
                </a:cubicBezTo>
                <a:cubicBezTo>
                  <a:pt x="2560023" y="1505937"/>
                  <a:pt x="2554002" y="1485623"/>
                  <a:pt x="2547344" y="1465699"/>
                </a:cubicBezTo>
                <a:cubicBezTo>
                  <a:pt x="2546953" y="1464476"/>
                  <a:pt x="2546659" y="1463203"/>
                  <a:pt x="2546267" y="1461930"/>
                </a:cubicBezTo>
                <a:lnTo>
                  <a:pt x="3112385" y="1343665"/>
                </a:lnTo>
                <a:cubicBezTo>
                  <a:pt x="3113413" y="1347091"/>
                  <a:pt x="3114392" y="1350567"/>
                  <a:pt x="3115371" y="1354042"/>
                </a:cubicBezTo>
                <a:cubicBezTo>
                  <a:pt x="3122714" y="1380623"/>
                  <a:pt x="3129420" y="1407350"/>
                  <a:pt x="3134952" y="1434273"/>
                </a:cubicBezTo>
                <a:cubicBezTo>
                  <a:pt x="3135441" y="1436623"/>
                  <a:pt x="3136077" y="1438923"/>
                  <a:pt x="3136567" y="1441322"/>
                </a:cubicBezTo>
                <a:cubicBezTo>
                  <a:pt x="3142735" y="1470692"/>
                  <a:pt x="3147826" y="1500651"/>
                  <a:pt x="3152133" y="1530559"/>
                </a:cubicBezTo>
                <a:cubicBezTo>
                  <a:pt x="3153112" y="1537364"/>
                  <a:pt x="3153847" y="1544266"/>
                  <a:pt x="3154728" y="1551119"/>
                </a:cubicBezTo>
                <a:cubicBezTo>
                  <a:pt x="3157763" y="1574420"/>
                  <a:pt x="3160210" y="1597834"/>
                  <a:pt x="3162070" y="1621364"/>
                </a:cubicBezTo>
                <a:cubicBezTo>
                  <a:pt x="3162658" y="1629440"/>
                  <a:pt x="3163392" y="1637566"/>
                  <a:pt x="3163930" y="1645839"/>
                </a:cubicBezTo>
                <a:cubicBezTo>
                  <a:pt x="3165791" y="1675650"/>
                  <a:pt x="3167014" y="1705559"/>
                  <a:pt x="3167014" y="1735566"/>
                </a:cubicBezTo>
                <a:cubicBezTo>
                  <a:pt x="3167014" y="1765573"/>
                  <a:pt x="3165791" y="1795482"/>
                  <a:pt x="3163930" y="1825342"/>
                </a:cubicBezTo>
                <a:cubicBezTo>
                  <a:pt x="3163392" y="1833468"/>
                  <a:pt x="3162658" y="1841594"/>
                  <a:pt x="3162070" y="1849818"/>
                </a:cubicBezTo>
                <a:cubicBezTo>
                  <a:pt x="3160161" y="1873314"/>
                  <a:pt x="3157763" y="1896762"/>
                  <a:pt x="3154728" y="1920111"/>
                </a:cubicBezTo>
                <a:cubicBezTo>
                  <a:pt x="3153847" y="1926964"/>
                  <a:pt x="3153112" y="1933817"/>
                  <a:pt x="3152133" y="1940622"/>
                </a:cubicBezTo>
                <a:cubicBezTo>
                  <a:pt x="3147826" y="1970531"/>
                  <a:pt x="3142735" y="2000293"/>
                  <a:pt x="3136567" y="2029859"/>
                </a:cubicBezTo>
                <a:cubicBezTo>
                  <a:pt x="3136077" y="2032209"/>
                  <a:pt x="3135441" y="2034754"/>
                  <a:pt x="3134952" y="2037006"/>
                </a:cubicBezTo>
                <a:cubicBezTo>
                  <a:pt x="3129322" y="2063733"/>
                  <a:pt x="3122616" y="2090412"/>
                  <a:pt x="3115322" y="2116992"/>
                </a:cubicBezTo>
                <a:close/>
                <a:moveTo>
                  <a:pt x="2475435" y="1811587"/>
                </a:moveTo>
                <a:cubicBezTo>
                  <a:pt x="2474212" y="1823678"/>
                  <a:pt x="2471764" y="1835573"/>
                  <a:pt x="2469953" y="1847566"/>
                </a:cubicBezTo>
                <a:cubicBezTo>
                  <a:pt x="2468142" y="1859559"/>
                  <a:pt x="2466722" y="1873069"/>
                  <a:pt x="2464128" y="1885503"/>
                </a:cubicBezTo>
                <a:cubicBezTo>
                  <a:pt x="2454095" y="1934563"/>
                  <a:pt x="2439087" y="1982472"/>
                  <a:pt x="2419338" y="2028489"/>
                </a:cubicBezTo>
                <a:cubicBezTo>
                  <a:pt x="2419338" y="2028489"/>
                  <a:pt x="2419338" y="2028489"/>
                  <a:pt x="2419338" y="2028489"/>
                </a:cubicBezTo>
                <a:cubicBezTo>
                  <a:pt x="2257550" y="2408237"/>
                  <a:pt x="1818560" y="2584942"/>
                  <a:pt x="1438801" y="2423180"/>
                </a:cubicBezTo>
                <a:lnTo>
                  <a:pt x="1438801" y="2423180"/>
                </a:lnTo>
                <a:cubicBezTo>
                  <a:pt x="1261494" y="2347111"/>
                  <a:pt x="1120206" y="2205805"/>
                  <a:pt x="1044158" y="2028489"/>
                </a:cubicBezTo>
                <a:lnTo>
                  <a:pt x="1044158" y="2028489"/>
                </a:lnTo>
                <a:cubicBezTo>
                  <a:pt x="1024453" y="1982456"/>
                  <a:pt x="1009446" y="1934551"/>
                  <a:pt x="999368" y="1885503"/>
                </a:cubicBezTo>
                <a:cubicBezTo>
                  <a:pt x="996823" y="1873069"/>
                  <a:pt x="995501" y="1860244"/>
                  <a:pt x="993543" y="1847566"/>
                </a:cubicBezTo>
                <a:cubicBezTo>
                  <a:pt x="991585" y="1834888"/>
                  <a:pt x="989333" y="1823678"/>
                  <a:pt x="988061" y="1811538"/>
                </a:cubicBezTo>
                <a:cubicBezTo>
                  <a:pt x="985564" y="1786573"/>
                  <a:pt x="984193" y="1761217"/>
                  <a:pt x="984193" y="1735566"/>
                </a:cubicBezTo>
                <a:cubicBezTo>
                  <a:pt x="984195" y="1710193"/>
                  <a:pt x="985485" y="1684836"/>
                  <a:pt x="988061" y="1659594"/>
                </a:cubicBezTo>
                <a:cubicBezTo>
                  <a:pt x="989382" y="1646867"/>
                  <a:pt x="991879" y="1634384"/>
                  <a:pt x="993837" y="1621804"/>
                </a:cubicBezTo>
                <a:cubicBezTo>
                  <a:pt x="995795" y="1609224"/>
                  <a:pt x="996921" y="1597329"/>
                  <a:pt x="999319" y="1585580"/>
                </a:cubicBezTo>
                <a:cubicBezTo>
                  <a:pt x="1009403" y="1536549"/>
                  <a:pt x="1024409" y="1488661"/>
                  <a:pt x="1044109" y="1442643"/>
                </a:cubicBezTo>
                <a:lnTo>
                  <a:pt x="1044109" y="1442644"/>
                </a:lnTo>
                <a:cubicBezTo>
                  <a:pt x="1205801" y="1062804"/>
                  <a:pt x="1644798" y="885959"/>
                  <a:pt x="2024638" y="1047650"/>
                </a:cubicBezTo>
                <a:cubicBezTo>
                  <a:pt x="2202401" y="1123321"/>
                  <a:pt x="2343961" y="1264881"/>
                  <a:pt x="2419631" y="1442644"/>
                </a:cubicBezTo>
                <a:lnTo>
                  <a:pt x="2419631" y="1442644"/>
                </a:lnTo>
                <a:cubicBezTo>
                  <a:pt x="2439368" y="1488652"/>
                  <a:pt x="2454391" y="1536542"/>
                  <a:pt x="2464470" y="1585580"/>
                </a:cubicBezTo>
                <a:cubicBezTo>
                  <a:pt x="2466967" y="1597818"/>
                  <a:pt x="2468289" y="1610496"/>
                  <a:pt x="2470149" y="1622930"/>
                </a:cubicBezTo>
                <a:cubicBezTo>
                  <a:pt x="2472009" y="1635364"/>
                  <a:pt x="2474456" y="1647406"/>
                  <a:pt x="2475680" y="1659545"/>
                </a:cubicBezTo>
                <a:cubicBezTo>
                  <a:pt x="2480755" y="1710001"/>
                  <a:pt x="2480755" y="1760838"/>
                  <a:pt x="2475680" y="1811293"/>
                </a:cubicBezTo>
                <a:close/>
                <a:moveTo>
                  <a:pt x="1232913" y="389513"/>
                </a:moveTo>
                <a:lnTo>
                  <a:pt x="1353039" y="964393"/>
                </a:lnTo>
                <a:cubicBezTo>
                  <a:pt x="1182537" y="1048509"/>
                  <a:pt x="1044507" y="1186470"/>
                  <a:pt x="960305" y="1356930"/>
                </a:cubicBezTo>
                <a:lnTo>
                  <a:pt x="385621" y="1236805"/>
                </a:lnTo>
                <a:cubicBezTo>
                  <a:pt x="531927" y="844937"/>
                  <a:pt x="841046" y="535818"/>
                  <a:pt x="1232913" y="389513"/>
                </a:cubicBezTo>
                <a:close/>
                <a:moveTo>
                  <a:pt x="898187" y="1526448"/>
                </a:moveTo>
                <a:cubicBezTo>
                  <a:pt x="897599" y="1528748"/>
                  <a:pt x="897110" y="1531343"/>
                  <a:pt x="896571" y="1533448"/>
                </a:cubicBezTo>
                <a:cubicBezTo>
                  <a:pt x="892068" y="1552049"/>
                  <a:pt x="888201" y="1570879"/>
                  <a:pt x="884970" y="1589937"/>
                </a:cubicBezTo>
                <a:cubicBezTo>
                  <a:pt x="884382" y="1593119"/>
                  <a:pt x="883746" y="1596301"/>
                  <a:pt x="883257" y="1599727"/>
                </a:cubicBezTo>
                <a:cubicBezTo>
                  <a:pt x="880124" y="1619307"/>
                  <a:pt x="877725" y="1639476"/>
                  <a:pt x="875963" y="1659594"/>
                </a:cubicBezTo>
                <a:cubicBezTo>
                  <a:pt x="875522" y="1664196"/>
                  <a:pt x="875229" y="1668797"/>
                  <a:pt x="874886" y="1673349"/>
                </a:cubicBezTo>
                <a:cubicBezTo>
                  <a:pt x="873417" y="1693958"/>
                  <a:pt x="872389" y="1714713"/>
                  <a:pt x="872389" y="1735664"/>
                </a:cubicBezTo>
                <a:cubicBezTo>
                  <a:pt x="872389" y="1756615"/>
                  <a:pt x="873417" y="1777321"/>
                  <a:pt x="874886" y="1797930"/>
                </a:cubicBezTo>
                <a:cubicBezTo>
                  <a:pt x="875229" y="1802531"/>
                  <a:pt x="875522" y="1807181"/>
                  <a:pt x="875963" y="1811734"/>
                </a:cubicBezTo>
                <a:cubicBezTo>
                  <a:pt x="877725" y="1831902"/>
                  <a:pt x="880075" y="1851824"/>
                  <a:pt x="883257" y="1871503"/>
                </a:cubicBezTo>
                <a:cubicBezTo>
                  <a:pt x="883746" y="1874831"/>
                  <a:pt x="884480" y="1878111"/>
                  <a:pt x="885019" y="1881293"/>
                </a:cubicBezTo>
                <a:cubicBezTo>
                  <a:pt x="888282" y="1900155"/>
                  <a:pt x="892117" y="1918757"/>
                  <a:pt x="896522" y="1937097"/>
                </a:cubicBezTo>
                <a:cubicBezTo>
                  <a:pt x="897110" y="1939643"/>
                  <a:pt x="897599" y="1941992"/>
                  <a:pt x="898236" y="1944734"/>
                </a:cubicBezTo>
                <a:cubicBezTo>
                  <a:pt x="903375" y="1965195"/>
                  <a:pt x="909396" y="1985314"/>
                  <a:pt x="915956" y="2005237"/>
                </a:cubicBezTo>
                <a:cubicBezTo>
                  <a:pt x="916445" y="2006510"/>
                  <a:pt x="916690" y="2007880"/>
                  <a:pt x="917131" y="2009202"/>
                </a:cubicBezTo>
                <a:lnTo>
                  <a:pt x="351062" y="2127468"/>
                </a:lnTo>
                <a:cubicBezTo>
                  <a:pt x="349985" y="2123845"/>
                  <a:pt x="348908" y="2120223"/>
                  <a:pt x="347978" y="2116551"/>
                </a:cubicBezTo>
                <a:cubicBezTo>
                  <a:pt x="340733" y="2090265"/>
                  <a:pt x="334125" y="2063831"/>
                  <a:pt x="328397" y="2037202"/>
                </a:cubicBezTo>
                <a:cubicBezTo>
                  <a:pt x="327859" y="2034656"/>
                  <a:pt x="327174" y="2032307"/>
                  <a:pt x="326635" y="2029663"/>
                </a:cubicBezTo>
                <a:cubicBezTo>
                  <a:pt x="320467" y="2000293"/>
                  <a:pt x="315425" y="1970335"/>
                  <a:pt x="311118" y="1940475"/>
                </a:cubicBezTo>
                <a:cubicBezTo>
                  <a:pt x="310139" y="1933671"/>
                  <a:pt x="309404" y="1926769"/>
                  <a:pt x="308523" y="1919915"/>
                </a:cubicBezTo>
                <a:cubicBezTo>
                  <a:pt x="305488" y="1896582"/>
                  <a:pt x="303057" y="1873167"/>
                  <a:pt x="301230" y="1849671"/>
                </a:cubicBezTo>
                <a:cubicBezTo>
                  <a:pt x="300593" y="1841594"/>
                  <a:pt x="299859" y="1833468"/>
                  <a:pt x="299370" y="1825195"/>
                </a:cubicBezTo>
                <a:cubicBezTo>
                  <a:pt x="297509" y="1795384"/>
                  <a:pt x="296286" y="1765475"/>
                  <a:pt x="296286" y="1735468"/>
                </a:cubicBezTo>
                <a:cubicBezTo>
                  <a:pt x="296286" y="1705461"/>
                  <a:pt x="297509" y="1675552"/>
                  <a:pt x="299370" y="1645692"/>
                </a:cubicBezTo>
                <a:cubicBezTo>
                  <a:pt x="299859" y="1637566"/>
                  <a:pt x="300593" y="1629440"/>
                  <a:pt x="301230" y="1621217"/>
                </a:cubicBezTo>
                <a:cubicBezTo>
                  <a:pt x="303090" y="1597720"/>
                  <a:pt x="305521" y="1574305"/>
                  <a:pt x="308523" y="1550972"/>
                </a:cubicBezTo>
                <a:cubicBezTo>
                  <a:pt x="309404" y="1544119"/>
                  <a:pt x="310139" y="1537217"/>
                  <a:pt x="311167" y="1530364"/>
                </a:cubicBezTo>
                <a:cubicBezTo>
                  <a:pt x="315425" y="1500504"/>
                  <a:pt x="320516" y="1470790"/>
                  <a:pt x="326684" y="1441273"/>
                </a:cubicBezTo>
                <a:cubicBezTo>
                  <a:pt x="327223" y="1438727"/>
                  <a:pt x="327908" y="1436378"/>
                  <a:pt x="328397" y="1433784"/>
                </a:cubicBezTo>
                <a:cubicBezTo>
                  <a:pt x="334125" y="1407105"/>
                  <a:pt x="340782" y="1380623"/>
                  <a:pt x="347978" y="1354336"/>
                </a:cubicBezTo>
                <a:cubicBezTo>
                  <a:pt x="349006" y="1350714"/>
                  <a:pt x="350034" y="1347091"/>
                  <a:pt x="351111" y="1343469"/>
                </a:cubicBezTo>
                <a:lnTo>
                  <a:pt x="917229" y="1461979"/>
                </a:lnTo>
                <a:cubicBezTo>
                  <a:pt x="916788" y="1463203"/>
                  <a:pt x="916543" y="1464427"/>
                  <a:pt x="916152" y="1465602"/>
                </a:cubicBezTo>
                <a:cubicBezTo>
                  <a:pt x="909396" y="1485639"/>
                  <a:pt x="903408" y="1505921"/>
                  <a:pt x="898187" y="1526448"/>
                </a:cubicBezTo>
                <a:close/>
                <a:moveTo>
                  <a:pt x="2230387" y="3081571"/>
                </a:moveTo>
                <a:lnTo>
                  <a:pt x="2110310" y="2506740"/>
                </a:lnTo>
                <a:cubicBezTo>
                  <a:pt x="2280732" y="2422555"/>
                  <a:pt x="2418684" y="2284585"/>
                  <a:pt x="2502848" y="2114153"/>
                </a:cubicBezTo>
                <a:lnTo>
                  <a:pt x="3077679" y="2234327"/>
                </a:lnTo>
                <a:cubicBezTo>
                  <a:pt x="2931401" y="2626201"/>
                  <a:pt x="2622269" y="2935315"/>
                  <a:pt x="2230387" y="3081571"/>
                </a:cubicBezTo>
                <a:close/>
                <a:moveTo>
                  <a:pt x="2944043" y="281576"/>
                </a:moveTo>
                <a:lnTo>
                  <a:pt x="3181847" y="519771"/>
                </a:lnTo>
                <a:cubicBezTo>
                  <a:pt x="3394043" y="731845"/>
                  <a:pt x="3409044" y="1070897"/>
                  <a:pt x="3216406" y="1300882"/>
                </a:cubicBezTo>
                <a:cubicBezTo>
                  <a:pt x="3215770" y="1298679"/>
                  <a:pt x="3215084" y="1296525"/>
                  <a:pt x="3214399" y="1294322"/>
                </a:cubicBezTo>
                <a:cubicBezTo>
                  <a:pt x="3211854" y="1285756"/>
                  <a:pt x="3209504" y="1277189"/>
                  <a:pt x="3206665" y="1268623"/>
                </a:cubicBezTo>
                <a:cubicBezTo>
                  <a:pt x="3205930" y="1266322"/>
                  <a:pt x="3205294" y="1263728"/>
                  <a:pt x="3204560" y="1261574"/>
                </a:cubicBezTo>
                <a:cubicBezTo>
                  <a:pt x="3204560" y="1261036"/>
                  <a:pt x="3203972" y="1260693"/>
                  <a:pt x="3203826" y="1260252"/>
                </a:cubicBezTo>
                <a:cubicBezTo>
                  <a:pt x="3050092" y="787745"/>
                  <a:pt x="2679634" y="417270"/>
                  <a:pt x="2207135" y="263513"/>
                </a:cubicBezTo>
                <a:cubicBezTo>
                  <a:pt x="2206695" y="263513"/>
                  <a:pt x="2206352" y="262926"/>
                  <a:pt x="2205814" y="262730"/>
                </a:cubicBezTo>
                <a:cubicBezTo>
                  <a:pt x="2203513" y="261996"/>
                  <a:pt x="2201212" y="261408"/>
                  <a:pt x="2198912" y="260674"/>
                </a:cubicBezTo>
                <a:cubicBezTo>
                  <a:pt x="2189904" y="257786"/>
                  <a:pt x="2180849" y="255240"/>
                  <a:pt x="2171793" y="252548"/>
                </a:cubicBezTo>
                <a:lnTo>
                  <a:pt x="2160191" y="249072"/>
                </a:lnTo>
                <a:cubicBezTo>
                  <a:pt x="2390130" y="54321"/>
                  <a:pt x="2730990" y="68434"/>
                  <a:pt x="2944043" y="281527"/>
                </a:cubicBezTo>
                <a:close/>
                <a:moveTo>
                  <a:pt x="111643" y="929246"/>
                </a:moveTo>
                <a:cubicBezTo>
                  <a:pt x="111238" y="775534"/>
                  <a:pt x="172350" y="628050"/>
                  <a:pt x="281356" y="519673"/>
                </a:cubicBezTo>
                <a:lnTo>
                  <a:pt x="519747" y="281429"/>
                </a:lnTo>
                <a:cubicBezTo>
                  <a:pt x="732591" y="68406"/>
                  <a:pt x="1073272" y="54332"/>
                  <a:pt x="1302962" y="249072"/>
                </a:cubicBezTo>
                <a:cubicBezTo>
                  <a:pt x="1299046" y="250198"/>
                  <a:pt x="1295130" y="251422"/>
                  <a:pt x="1291214" y="252597"/>
                </a:cubicBezTo>
                <a:cubicBezTo>
                  <a:pt x="1282354" y="255240"/>
                  <a:pt x="1273396" y="257786"/>
                  <a:pt x="1264634" y="260576"/>
                </a:cubicBezTo>
                <a:cubicBezTo>
                  <a:pt x="1262284" y="261359"/>
                  <a:pt x="1259738" y="261947"/>
                  <a:pt x="1257536" y="262730"/>
                </a:cubicBezTo>
                <a:cubicBezTo>
                  <a:pt x="1256997" y="262730"/>
                  <a:pt x="1256654" y="263268"/>
                  <a:pt x="1256116" y="263464"/>
                </a:cubicBezTo>
                <a:cubicBezTo>
                  <a:pt x="783735" y="417194"/>
                  <a:pt x="413349" y="787544"/>
                  <a:pt x="259572" y="1259910"/>
                </a:cubicBezTo>
                <a:cubicBezTo>
                  <a:pt x="259572" y="1260448"/>
                  <a:pt x="258936" y="1260840"/>
                  <a:pt x="258789" y="1261378"/>
                </a:cubicBezTo>
                <a:cubicBezTo>
                  <a:pt x="258006" y="1263875"/>
                  <a:pt x="257272" y="1266273"/>
                  <a:pt x="256489" y="1268966"/>
                </a:cubicBezTo>
                <a:cubicBezTo>
                  <a:pt x="253943" y="1276945"/>
                  <a:pt x="251593" y="1285119"/>
                  <a:pt x="249244" y="1293147"/>
                </a:cubicBezTo>
                <a:cubicBezTo>
                  <a:pt x="248461" y="1295742"/>
                  <a:pt x="247677" y="1298287"/>
                  <a:pt x="246943" y="1300882"/>
                </a:cubicBezTo>
                <a:cubicBezTo>
                  <a:pt x="159283" y="1196919"/>
                  <a:pt x="111340" y="1065233"/>
                  <a:pt x="111643" y="929246"/>
                </a:cubicBezTo>
                <a:close/>
                <a:moveTo>
                  <a:pt x="519747" y="3181871"/>
                </a:moveTo>
                <a:lnTo>
                  <a:pt x="281356" y="2944165"/>
                </a:lnTo>
                <a:cubicBezTo>
                  <a:pt x="69759" y="2732607"/>
                  <a:pt x="54082" y="2394716"/>
                  <a:pt x="245181" y="2164474"/>
                </a:cubicBezTo>
                <a:cubicBezTo>
                  <a:pt x="246519" y="2169011"/>
                  <a:pt x="247889" y="2173563"/>
                  <a:pt x="249293" y="2178132"/>
                </a:cubicBezTo>
                <a:cubicBezTo>
                  <a:pt x="251642" y="2186111"/>
                  <a:pt x="253943" y="2194188"/>
                  <a:pt x="256489" y="2202167"/>
                </a:cubicBezTo>
                <a:cubicBezTo>
                  <a:pt x="257272" y="2204712"/>
                  <a:pt x="258006" y="2207062"/>
                  <a:pt x="258789" y="2209803"/>
                </a:cubicBezTo>
                <a:cubicBezTo>
                  <a:pt x="258789" y="2210439"/>
                  <a:pt x="259475" y="2210929"/>
                  <a:pt x="259670" y="2211516"/>
                </a:cubicBezTo>
                <a:cubicBezTo>
                  <a:pt x="413501" y="2683716"/>
                  <a:pt x="783788" y="3053930"/>
                  <a:pt x="1256018" y="3207668"/>
                </a:cubicBezTo>
                <a:cubicBezTo>
                  <a:pt x="1256556" y="3207668"/>
                  <a:pt x="1256948" y="3208305"/>
                  <a:pt x="1257487" y="3208451"/>
                </a:cubicBezTo>
                <a:cubicBezTo>
                  <a:pt x="1260032" y="3209284"/>
                  <a:pt x="1262627" y="3210018"/>
                  <a:pt x="1265221" y="3210801"/>
                </a:cubicBezTo>
                <a:cubicBezTo>
                  <a:pt x="1273102" y="3213249"/>
                  <a:pt x="1281081" y="3215696"/>
                  <a:pt x="1289011" y="3217948"/>
                </a:cubicBezTo>
                <a:lnTo>
                  <a:pt x="1296549" y="3220200"/>
                </a:lnTo>
                <a:cubicBezTo>
                  <a:pt x="1066268" y="3409029"/>
                  <a:pt x="730321" y="3392452"/>
                  <a:pt x="519747" y="3181871"/>
                </a:cubicBezTo>
                <a:close/>
                <a:moveTo>
                  <a:pt x="3351511" y="2534397"/>
                </a:moveTo>
                <a:cubicBezTo>
                  <a:pt x="3351957" y="2688174"/>
                  <a:pt x="3290842" y="2835735"/>
                  <a:pt x="3181798" y="2944165"/>
                </a:cubicBezTo>
                <a:lnTo>
                  <a:pt x="2944043" y="3181920"/>
                </a:lnTo>
                <a:cubicBezTo>
                  <a:pt x="2733265" y="3392599"/>
                  <a:pt x="2397085" y="3409132"/>
                  <a:pt x="2166653" y="3220151"/>
                </a:cubicBezTo>
                <a:lnTo>
                  <a:pt x="2173848" y="3217997"/>
                </a:lnTo>
                <a:cubicBezTo>
                  <a:pt x="2182072" y="3215549"/>
                  <a:pt x="2190247" y="3213102"/>
                  <a:pt x="2198324" y="3210605"/>
                </a:cubicBezTo>
                <a:cubicBezTo>
                  <a:pt x="2200771" y="3209822"/>
                  <a:pt x="2203219" y="3209186"/>
                  <a:pt x="2205765" y="3208402"/>
                </a:cubicBezTo>
                <a:cubicBezTo>
                  <a:pt x="2206254" y="3208402"/>
                  <a:pt x="2206646" y="3207766"/>
                  <a:pt x="2207184" y="3207619"/>
                </a:cubicBezTo>
                <a:cubicBezTo>
                  <a:pt x="2679501" y="3053870"/>
                  <a:pt x="3049862" y="2683600"/>
                  <a:pt x="3203728" y="2211320"/>
                </a:cubicBezTo>
                <a:cubicBezTo>
                  <a:pt x="3203728" y="2210733"/>
                  <a:pt x="3204364" y="2210342"/>
                  <a:pt x="3204560" y="2209754"/>
                </a:cubicBezTo>
                <a:cubicBezTo>
                  <a:pt x="3205343" y="2207355"/>
                  <a:pt x="3205979" y="2204859"/>
                  <a:pt x="3206714" y="2202607"/>
                </a:cubicBezTo>
                <a:cubicBezTo>
                  <a:pt x="3209406" y="2194090"/>
                  <a:pt x="3211854" y="2185523"/>
                  <a:pt x="3214399" y="2176957"/>
                </a:cubicBezTo>
                <a:cubicBezTo>
                  <a:pt x="3215623" y="2172845"/>
                  <a:pt x="3216944" y="2168684"/>
                  <a:pt x="3218119" y="2164572"/>
                </a:cubicBezTo>
                <a:cubicBezTo>
                  <a:pt x="3304623" y="2268363"/>
                  <a:pt x="3351845" y="2399284"/>
                  <a:pt x="3351511" y="2534397"/>
                </a:cubicBezTo>
                <a:close/>
              </a:path>
            </a:pathLst>
          </a:custGeom>
          <a:solidFill>
            <a:srgbClr val="EC5938"/>
          </a:solidFill>
          <a:ln w="44450" cap="flat">
            <a:solidFill>
              <a:srgbClr val="EC5938"/>
            </a:solidFill>
            <a:prstDash val="solid"/>
            <a:miter/>
          </a:ln>
        </p:spPr>
        <p:txBody>
          <a:bodyPr rtlCol="0" anchor="ctr"/>
          <a:lstStyle/>
          <a:p>
            <a:endParaRPr lang="da-DK" sz="570"/>
          </a:p>
        </p:txBody>
      </p:sp>
    </p:spTree>
    <p:extLst>
      <p:ext uri="{BB962C8B-B14F-4D97-AF65-F5344CB8AC3E}">
        <p14:creationId xmlns:p14="http://schemas.microsoft.com/office/powerpoint/2010/main" val="34396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37" y="2279652"/>
            <a:ext cx="2562235" cy="38016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531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Creative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2562235" cy="1708149"/>
          </a:xfrm>
        </p:spPr>
        <p:txBody>
          <a:bodyPr lIns="0" tIns="0" rIns="0" bIns="0"/>
          <a:lstStyle>
            <a:lvl1pPr marL="0" indent="0">
              <a:buNone/>
              <a:defRPr sz="1013">
                <a:solidFill>
                  <a:schemeClr val="accent5"/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6464E4A-ADBC-184F-BDAD-3BDFDB7EFC4D}"/>
              </a:ext>
            </a:extLst>
          </p:cNvPr>
          <p:cNvSpPr/>
          <p:nvPr/>
        </p:nvSpPr>
        <p:spPr>
          <a:xfrm>
            <a:off x="2913172" y="1517734"/>
            <a:ext cx="1997480" cy="6304951"/>
          </a:xfrm>
          <a:custGeom>
            <a:avLst/>
            <a:gdLst>
              <a:gd name="connsiteX0" fmla="*/ 2190108 w 3830212"/>
              <a:gd name="connsiteY0" fmla="*/ 53147 h 3825314"/>
              <a:gd name="connsiteX1" fmla="*/ 2185210 w 3830212"/>
              <a:gd name="connsiteY1" fmla="*/ 49081 h 3825314"/>
              <a:gd name="connsiteX2" fmla="*/ 1926940 w 3830212"/>
              <a:gd name="connsiteY2" fmla="*/ 53147 h 3825314"/>
              <a:gd name="connsiteX3" fmla="*/ 1926940 w 3830212"/>
              <a:gd name="connsiteY3" fmla="*/ 315433 h 3825314"/>
              <a:gd name="connsiteX4" fmla="*/ 2081912 w 3830212"/>
              <a:gd name="connsiteY4" fmla="*/ 367107 h 3825314"/>
              <a:gd name="connsiteX5" fmla="*/ 2093275 w 3830212"/>
              <a:gd name="connsiteY5" fmla="*/ 418731 h 3825314"/>
              <a:gd name="connsiteX6" fmla="*/ 2098173 w 3830212"/>
              <a:gd name="connsiteY6" fmla="*/ 447678 h 3825314"/>
              <a:gd name="connsiteX7" fmla="*/ 2100377 w 3830212"/>
              <a:gd name="connsiteY7" fmla="*/ 462372 h 3825314"/>
              <a:gd name="connsiteX8" fmla="*/ 2101504 w 3830212"/>
              <a:gd name="connsiteY8" fmla="*/ 471531 h 3825314"/>
              <a:gd name="connsiteX9" fmla="*/ 2106989 w 3830212"/>
              <a:gd name="connsiteY9" fmla="*/ 532707 h 3825314"/>
              <a:gd name="connsiteX10" fmla="*/ 2106989 w 3830212"/>
              <a:gd name="connsiteY10" fmla="*/ 660054 h 3825314"/>
              <a:gd name="connsiteX11" fmla="*/ 2093079 w 3830212"/>
              <a:gd name="connsiteY11" fmla="*/ 782503 h 3825314"/>
              <a:gd name="connsiteX12" fmla="*/ 1891577 w 3830212"/>
              <a:gd name="connsiteY12" fmla="*/ 1305656 h 3825314"/>
              <a:gd name="connsiteX13" fmla="*/ 1762319 w 3830212"/>
              <a:gd name="connsiteY13" fmla="*/ 1489183 h 3825314"/>
              <a:gd name="connsiteX14" fmla="*/ 1698205 w 3830212"/>
              <a:gd name="connsiteY14" fmla="*/ 1425068 h 3825314"/>
              <a:gd name="connsiteX15" fmla="*/ 1621992 w 3830212"/>
              <a:gd name="connsiteY15" fmla="*/ 1425068 h 3825314"/>
              <a:gd name="connsiteX16" fmla="*/ 1425633 w 3830212"/>
              <a:gd name="connsiteY16" fmla="*/ 1621428 h 3825314"/>
              <a:gd name="connsiteX17" fmla="*/ 1425633 w 3830212"/>
              <a:gd name="connsiteY17" fmla="*/ 1697640 h 3825314"/>
              <a:gd name="connsiteX18" fmla="*/ 1489306 w 3830212"/>
              <a:gd name="connsiteY18" fmla="*/ 1761314 h 3825314"/>
              <a:gd name="connsiteX19" fmla="*/ 1284179 w 3830212"/>
              <a:gd name="connsiteY19" fmla="*/ 1903355 h 3825314"/>
              <a:gd name="connsiteX20" fmla="*/ 1026252 w 3830212"/>
              <a:gd name="connsiteY20" fmla="*/ 2026441 h 3825314"/>
              <a:gd name="connsiteX21" fmla="*/ 509712 w 3830212"/>
              <a:gd name="connsiteY21" fmla="*/ 2103388 h 3825314"/>
              <a:gd name="connsiteX22" fmla="*/ 484830 w 3830212"/>
              <a:gd name="connsiteY22" fmla="*/ 2101184 h 3825314"/>
              <a:gd name="connsiteX23" fmla="*/ 473859 w 3830212"/>
              <a:gd name="connsiteY23" fmla="*/ 2099715 h 3825314"/>
              <a:gd name="connsiteX24" fmla="*/ 464063 w 3830212"/>
              <a:gd name="connsiteY24" fmla="*/ 2098637 h 3825314"/>
              <a:gd name="connsiteX25" fmla="*/ 410920 w 3830212"/>
              <a:gd name="connsiteY25" fmla="*/ 2089478 h 3825314"/>
              <a:gd name="connsiteX26" fmla="*/ 369140 w 3830212"/>
              <a:gd name="connsiteY26" fmla="*/ 2079682 h 3825314"/>
              <a:gd name="connsiteX27" fmla="*/ 320797 w 3830212"/>
              <a:gd name="connsiteY27" fmla="*/ 1928775 h 3825314"/>
              <a:gd name="connsiteX28" fmla="*/ 316781 w 3830212"/>
              <a:gd name="connsiteY28" fmla="*/ 1923877 h 3825314"/>
              <a:gd name="connsiteX29" fmla="*/ 311883 w 3830212"/>
              <a:gd name="connsiteY29" fmla="*/ 1919812 h 3825314"/>
              <a:gd name="connsiteX30" fmla="*/ 53613 w 3830212"/>
              <a:gd name="connsiteY30" fmla="*/ 1923877 h 3825314"/>
              <a:gd name="connsiteX31" fmla="*/ 53613 w 3830212"/>
              <a:gd name="connsiteY31" fmla="*/ 2186164 h 3825314"/>
              <a:gd name="connsiteX32" fmla="*/ 315899 w 3830212"/>
              <a:gd name="connsiteY32" fmla="*/ 2186164 h 3825314"/>
              <a:gd name="connsiteX33" fmla="*/ 322855 w 3830212"/>
              <a:gd name="connsiteY33" fmla="*/ 2179209 h 3825314"/>
              <a:gd name="connsiteX34" fmla="*/ 1332130 w 3830212"/>
              <a:gd name="connsiteY34" fmla="*/ 2000041 h 3825314"/>
              <a:gd name="connsiteX35" fmla="*/ 1565470 w 3830212"/>
              <a:gd name="connsiteY35" fmla="*/ 1837575 h 3825314"/>
              <a:gd name="connsiteX36" fmla="*/ 1621551 w 3830212"/>
              <a:gd name="connsiteY36" fmla="*/ 1893608 h 3825314"/>
              <a:gd name="connsiteX37" fmla="*/ 1697715 w 3830212"/>
              <a:gd name="connsiteY37" fmla="*/ 1893608 h 3825314"/>
              <a:gd name="connsiteX38" fmla="*/ 1767217 w 3830212"/>
              <a:gd name="connsiteY38" fmla="*/ 1824008 h 3825314"/>
              <a:gd name="connsiteX39" fmla="*/ 1768344 w 3830212"/>
              <a:gd name="connsiteY39" fmla="*/ 1833167 h 3825314"/>
              <a:gd name="connsiteX40" fmla="*/ 1885209 w 3830212"/>
              <a:gd name="connsiteY40" fmla="*/ 2295144 h 3825314"/>
              <a:gd name="connsiteX41" fmla="*/ 2044197 w 3830212"/>
              <a:gd name="connsiteY41" fmla="*/ 2924484 h 3825314"/>
              <a:gd name="connsiteX42" fmla="*/ 2057373 w 3830212"/>
              <a:gd name="connsiteY42" fmla="*/ 2976549 h 3825314"/>
              <a:gd name="connsiteX43" fmla="*/ 2095822 w 3830212"/>
              <a:gd name="connsiteY43" fmla="*/ 3014998 h 3825314"/>
              <a:gd name="connsiteX44" fmla="*/ 2657423 w 3830212"/>
              <a:gd name="connsiteY44" fmla="*/ 3142346 h 3825314"/>
              <a:gd name="connsiteX45" fmla="*/ 2713848 w 3830212"/>
              <a:gd name="connsiteY45" fmla="*/ 3154835 h 3825314"/>
              <a:gd name="connsiteX46" fmla="*/ 2798093 w 3830212"/>
              <a:gd name="connsiteY46" fmla="*/ 3309415 h 3825314"/>
              <a:gd name="connsiteX47" fmla="*/ 2722321 w 3830212"/>
              <a:gd name="connsiteY47" fmla="*/ 3384991 h 3825314"/>
              <a:gd name="connsiteX48" fmla="*/ 2722321 w 3830212"/>
              <a:gd name="connsiteY48" fmla="*/ 3461203 h 3825314"/>
              <a:gd name="connsiteX49" fmla="*/ 2798534 w 3830212"/>
              <a:gd name="connsiteY49" fmla="*/ 3461203 h 3825314"/>
              <a:gd name="connsiteX50" fmla="*/ 2826746 w 3830212"/>
              <a:gd name="connsiteY50" fmla="*/ 3432991 h 3825314"/>
              <a:gd name="connsiteX51" fmla="*/ 2956787 w 3830212"/>
              <a:gd name="connsiteY51" fmla="*/ 3563032 h 3825314"/>
              <a:gd name="connsiteX52" fmla="*/ 3186992 w 3830212"/>
              <a:gd name="connsiteY52" fmla="*/ 3793237 h 3825314"/>
              <a:gd name="connsiteX53" fmla="*/ 3206584 w 3830212"/>
              <a:gd name="connsiteY53" fmla="*/ 3812829 h 3825314"/>
              <a:gd name="connsiteX54" fmla="*/ 3282747 w 3830212"/>
              <a:gd name="connsiteY54" fmla="*/ 3812829 h 3825314"/>
              <a:gd name="connsiteX55" fmla="*/ 3688299 w 3830212"/>
              <a:gd name="connsiteY55" fmla="*/ 3407277 h 3825314"/>
              <a:gd name="connsiteX56" fmla="*/ 3815058 w 3830212"/>
              <a:gd name="connsiteY56" fmla="*/ 3280517 h 3825314"/>
              <a:gd name="connsiteX57" fmla="*/ 3815058 w 3830212"/>
              <a:gd name="connsiteY57" fmla="*/ 3204305 h 3825314"/>
              <a:gd name="connsiteX58" fmla="*/ 3565556 w 3830212"/>
              <a:gd name="connsiteY58" fmla="*/ 2954851 h 3825314"/>
              <a:gd name="connsiteX59" fmla="*/ 3435270 w 3830212"/>
              <a:gd name="connsiteY59" fmla="*/ 2824516 h 3825314"/>
              <a:gd name="connsiteX60" fmla="*/ 3463482 w 3830212"/>
              <a:gd name="connsiteY60" fmla="*/ 2796304 h 3825314"/>
              <a:gd name="connsiteX61" fmla="*/ 3463482 w 3830212"/>
              <a:gd name="connsiteY61" fmla="*/ 2720092 h 3825314"/>
              <a:gd name="connsiteX62" fmla="*/ 3387270 w 3830212"/>
              <a:gd name="connsiteY62" fmla="*/ 2720092 h 3825314"/>
              <a:gd name="connsiteX63" fmla="*/ 3309637 w 3830212"/>
              <a:gd name="connsiteY63" fmla="*/ 2797578 h 3825314"/>
              <a:gd name="connsiteX64" fmla="*/ 3155008 w 3830212"/>
              <a:gd name="connsiteY64" fmla="*/ 2713283 h 3825314"/>
              <a:gd name="connsiteX65" fmla="*/ 3033049 w 3830212"/>
              <a:gd name="connsiteY65" fmla="*/ 2173674 h 3825314"/>
              <a:gd name="connsiteX66" fmla="*/ 3015465 w 3830212"/>
              <a:gd name="connsiteY66" fmla="*/ 2095306 h 3825314"/>
              <a:gd name="connsiteX67" fmla="*/ 2977016 w 3830212"/>
              <a:gd name="connsiteY67" fmla="*/ 2057004 h 3825314"/>
              <a:gd name="connsiteX68" fmla="*/ 2515088 w 3830212"/>
              <a:gd name="connsiteY68" fmla="*/ 1940139 h 3825314"/>
              <a:gd name="connsiteX69" fmla="*/ 1885699 w 3830212"/>
              <a:gd name="connsiteY69" fmla="*/ 1781151 h 3825314"/>
              <a:gd name="connsiteX70" fmla="*/ 1844311 w 3830212"/>
              <a:gd name="connsiteY70" fmla="*/ 1770522 h 3825314"/>
              <a:gd name="connsiteX71" fmla="*/ 1825650 w 3830212"/>
              <a:gd name="connsiteY71" fmla="*/ 1765624 h 3825314"/>
              <a:gd name="connsiteX72" fmla="*/ 1893389 w 3830212"/>
              <a:gd name="connsiteY72" fmla="*/ 1697836 h 3825314"/>
              <a:gd name="connsiteX73" fmla="*/ 1893389 w 3830212"/>
              <a:gd name="connsiteY73" fmla="*/ 1621673 h 3825314"/>
              <a:gd name="connsiteX74" fmla="*/ 1837307 w 3830212"/>
              <a:gd name="connsiteY74" fmla="*/ 1565738 h 3825314"/>
              <a:gd name="connsiteX75" fmla="*/ 2214451 w 3830212"/>
              <a:gd name="connsiteY75" fmla="*/ 542552 h 3825314"/>
              <a:gd name="connsiteX76" fmla="*/ 2180410 w 3830212"/>
              <a:gd name="connsiteY76" fmla="*/ 321653 h 3825314"/>
              <a:gd name="connsiteX77" fmla="*/ 2187708 w 3830212"/>
              <a:gd name="connsiteY77" fmla="*/ 315090 h 3825314"/>
              <a:gd name="connsiteX78" fmla="*/ 2192116 w 3830212"/>
              <a:gd name="connsiteY78" fmla="*/ 57163 h 3825314"/>
              <a:gd name="connsiteX79" fmla="*/ 2190108 w 3830212"/>
              <a:gd name="connsiteY79" fmla="*/ 53147 h 3825314"/>
              <a:gd name="connsiteX80" fmla="*/ 202707 w 3830212"/>
              <a:gd name="connsiteY80" fmla="*/ 2132825 h 3825314"/>
              <a:gd name="connsiteX81" fmla="*/ 195360 w 3830212"/>
              <a:gd name="connsiteY81" fmla="*/ 2134294 h 3825314"/>
              <a:gd name="connsiteX82" fmla="*/ 186201 w 3830212"/>
              <a:gd name="connsiteY82" fmla="*/ 2134686 h 3825314"/>
              <a:gd name="connsiteX83" fmla="*/ 176405 w 3830212"/>
              <a:gd name="connsiteY83" fmla="*/ 2134294 h 3825314"/>
              <a:gd name="connsiteX84" fmla="*/ 174593 w 3830212"/>
              <a:gd name="connsiteY84" fmla="*/ 2133952 h 3825314"/>
              <a:gd name="connsiteX85" fmla="*/ 155001 w 3830212"/>
              <a:gd name="connsiteY85" fmla="*/ 2128466 h 3825314"/>
              <a:gd name="connsiteX86" fmla="*/ 144764 w 3830212"/>
              <a:gd name="connsiteY86" fmla="*/ 2122588 h 3825314"/>
              <a:gd name="connsiteX87" fmla="*/ 138544 w 3830212"/>
              <a:gd name="connsiteY87" fmla="*/ 2118572 h 3825314"/>
              <a:gd name="connsiteX88" fmla="*/ 131197 w 3830212"/>
              <a:gd name="connsiteY88" fmla="*/ 2111960 h 3825314"/>
              <a:gd name="connsiteX89" fmla="*/ 124242 w 3830212"/>
              <a:gd name="connsiteY89" fmla="*/ 2104270 h 3825314"/>
              <a:gd name="connsiteX90" fmla="*/ 123164 w 3830212"/>
              <a:gd name="connsiteY90" fmla="*/ 2102458 h 3825314"/>
              <a:gd name="connsiteX91" fmla="*/ 113368 w 3830212"/>
              <a:gd name="connsiteY91" fmla="*/ 2084482 h 3825314"/>
              <a:gd name="connsiteX92" fmla="*/ 110430 w 3830212"/>
              <a:gd name="connsiteY92" fmla="*/ 2073510 h 3825314"/>
              <a:gd name="connsiteX93" fmla="*/ 108960 w 3830212"/>
              <a:gd name="connsiteY93" fmla="*/ 2066163 h 3825314"/>
              <a:gd name="connsiteX94" fmla="*/ 108568 w 3830212"/>
              <a:gd name="connsiteY94" fmla="*/ 2057004 h 3825314"/>
              <a:gd name="connsiteX95" fmla="*/ 108960 w 3830212"/>
              <a:gd name="connsiteY95" fmla="*/ 2047208 h 3825314"/>
              <a:gd name="connsiteX96" fmla="*/ 109303 w 3830212"/>
              <a:gd name="connsiteY96" fmla="*/ 2045396 h 3825314"/>
              <a:gd name="connsiteX97" fmla="*/ 114838 w 3830212"/>
              <a:gd name="connsiteY97" fmla="*/ 2025804 h 3825314"/>
              <a:gd name="connsiteX98" fmla="*/ 120666 w 3830212"/>
              <a:gd name="connsiteY98" fmla="*/ 2015568 h 3825314"/>
              <a:gd name="connsiteX99" fmla="*/ 124732 w 3830212"/>
              <a:gd name="connsiteY99" fmla="*/ 2009347 h 3825314"/>
              <a:gd name="connsiteX100" fmla="*/ 131295 w 3830212"/>
              <a:gd name="connsiteY100" fmla="*/ 2002000 h 3825314"/>
              <a:gd name="connsiteX101" fmla="*/ 138985 w 3830212"/>
              <a:gd name="connsiteY101" fmla="*/ 1995045 h 3825314"/>
              <a:gd name="connsiteX102" fmla="*/ 140846 w 3830212"/>
              <a:gd name="connsiteY102" fmla="*/ 1993968 h 3825314"/>
              <a:gd name="connsiteX103" fmla="*/ 158772 w 3830212"/>
              <a:gd name="connsiteY103" fmla="*/ 1984172 h 3825314"/>
              <a:gd name="connsiteX104" fmla="*/ 169793 w 3830212"/>
              <a:gd name="connsiteY104" fmla="*/ 1981233 h 3825314"/>
              <a:gd name="connsiteX105" fmla="*/ 177091 w 3830212"/>
              <a:gd name="connsiteY105" fmla="*/ 1979763 h 3825314"/>
              <a:gd name="connsiteX106" fmla="*/ 186250 w 3830212"/>
              <a:gd name="connsiteY106" fmla="*/ 1979372 h 3825314"/>
              <a:gd name="connsiteX107" fmla="*/ 196046 w 3830212"/>
              <a:gd name="connsiteY107" fmla="*/ 1979763 h 3825314"/>
              <a:gd name="connsiteX108" fmla="*/ 197858 w 3830212"/>
              <a:gd name="connsiteY108" fmla="*/ 1980106 h 3825314"/>
              <a:gd name="connsiteX109" fmla="*/ 217450 w 3830212"/>
              <a:gd name="connsiteY109" fmla="*/ 1985641 h 3825314"/>
              <a:gd name="connsiteX110" fmla="*/ 227687 w 3830212"/>
              <a:gd name="connsiteY110" fmla="*/ 1991469 h 3825314"/>
              <a:gd name="connsiteX111" fmla="*/ 233907 w 3830212"/>
              <a:gd name="connsiteY111" fmla="*/ 1995535 h 3825314"/>
              <a:gd name="connsiteX112" fmla="*/ 241254 w 3830212"/>
              <a:gd name="connsiteY112" fmla="*/ 2002098 h 3825314"/>
              <a:gd name="connsiteX113" fmla="*/ 262414 w 3830212"/>
              <a:gd name="connsiteY113" fmla="*/ 2067780 h 3825314"/>
              <a:gd name="connsiteX114" fmla="*/ 237924 w 3830212"/>
              <a:gd name="connsiteY114" fmla="*/ 2100400 h 3825314"/>
              <a:gd name="connsiteX115" fmla="*/ 236062 w 3830212"/>
              <a:gd name="connsiteY115" fmla="*/ 2116172 h 3825314"/>
              <a:gd name="connsiteX116" fmla="*/ 233515 w 3830212"/>
              <a:gd name="connsiteY116" fmla="*/ 2118719 h 3825314"/>
              <a:gd name="connsiteX117" fmla="*/ 231703 w 3830212"/>
              <a:gd name="connsiteY117" fmla="*/ 2119845 h 3825314"/>
              <a:gd name="connsiteX118" fmla="*/ 213728 w 3830212"/>
              <a:gd name="connsiteY118" fmla="*/ 2129641 h 3825314"/>
              <a:gd name="connsiteX119" fmla="*/ 202707 w 3830212"/>
              <a:gd name="connsiteY119" fmla="*/ 2132825 h 3825314"/>
              <a:gd name="connsiteX120" fmla="*/ 1541323 w 3830212"/>
              <a:gd name="connsiteY120" fmla="*/ 1660269 h 3825314"/>
              <a:gd name="connsiteX121" fmla="*/ 1661470 w 3830212"/>
              <a:gd name="connsiteY121" fmla="*/ 1540121 h 3825314"/>
              <a:gd name="connsiteX122" fmla="*/ 1781617 w 3830212"/>
              <a:gd name="connsiteY122" fmla="*/ 1660269 h 3825314"/>
              <a:gd name="connsiteX123" fmla="*/ 1661470 w 3830212"/>
              <a:gd name="connsiteY123" fmla="*/ 1780416 h 3825314"/>
              <a:gd name="connsiteX124" fmla="*/ 2486631 w 3830212"/>
              <a:gd name="connsiteY124" fmla="*/ 2397316 h 3825314"/>
              <a:gd name="connsiteX125" fmla="*/ 2488492 w 3830212"/>
              <a:gd name="connsiteY125" fmla="*/ 2397707 h 3825314"/>
              <a:gd name="connsiteX126" fmla="*/ 2508084 w 3830212"/>
              <a:gd name="connsiteY126" fmla="*/ 2403193 h 3825314"/>
              <a:gd name="connsiteX127" fmla="*/ 2518370 w 3830212"/>
              <a:gd name="connsiteY127" fmla="*/ 2409070 h 3825314"/>
              <a:gd name="connsiteX128" fmla="*/ 2524590 w 3830212"/>
              <a:gd name="connsiteY128" fmla="*/ 2413087 h 3825314"/>
              <a:gd name="connsiteX129" fmla="*/ 2531888 w 3830212"/>
              <a:gd name="connsiteY129" fmla="*/ 2419699 h 3825314"/>
              <a:gd name="connsiteX130" fmla="*/ 2531888 w 3830212"/>
              <a:gd name="connsiteY130" fmla="*/ 2528875 h 3825314"/>
              <a:gd name="connsiteX131" fmla="*/ 2524198 w 3830212"/>
              <a:gd name="connsiteY131" fmla="*/ 2535830 h 3825314"/>
              <a:gd name="connsiteX132" fmla="*/ 2522386 w 3830212"/>
              <a:gd name="connsiteY132" fmla="*/ 2536907 h 3825314"/>
              <a:gd name="connsiteX133" fmla="*/ 2504411 w 3830212"/>
              <a:gd name="connsiteY133" fmla="*/ 2546703 h 3825314"/>
              <a:gd name="connsiteX134" fmla="*/ 2493439 w 3830212"/>
              <a:gd name="connsiteY134" fmla="*/ 2549642 h 3825314"/>
              <a:gd name="connsiteX135" fmla="*/ 2486092 w 3830212"/>
              <a:gd name="connsiteY135" fmla="*/ 2551112 h 3825314"/>
              <a:gd name="connsiteX136" fmla="*/ 2476933 w 3830212"/>
              <a:gd name="connsiteY136" fmla="*/ 2551455 h 3825314"/>
              <a:gd name="connsiteX137" fmla="*/ 2467137 w 3830212"/>
              <a:gd name="connsiteY137" fmla="*/ 2551112 h 3825314"/>
              <a:gd name="connsiteX138" fmla="*/ 2465276 w 3830212"/>
              <a:gd name="connsiteY138" fmla="*/ 2550720 h 3825314"/>
              <a:gd name="connsiteX139" fmla="*/ 2445684 w 3830212"/>
              <a:gd name="connsiteY139" fmla="*/ 2545234 h 3825314"/>
              <a:gd name="connsiteX140" fmla="*/ 2435398 w 3830212"/>
              <a:gd name="connsiteY140" fmla="*/ 2539405 h 3825314"/>
              <a:gd name="connsiteX141" fmla="*/ 2429178 w 3830212"/>
              <a:gd name="connsiteY141" fmla="*/ 2535340 h 3825314"/>
              <a:gd name="connsiteX142" fmla="*/ 2421880 w 3830212"/>
              <a:gd name="connsiteY142" fmla="*/ 2528777 h 3825314"/>
              <a:gd name="connsiteX143" fmla="*/ 2414876 w 3830212"/>
              <a:gd name="connsiteY143" fmla="*/ 2521087 h 3825314"/>
              <a:gd name="connsiteX144" fmla="*/ 2413798 w 3830212"/>
              <a:gd name="connsiteY144" fmla="*/ 2519226 h 3825314"/>
              <a:gd name="connsiteX145" fmla="*/ 2404002 w 3830212"/>
              <a:gd name="connsiteY145" fmla="*/ 2501299 h 3825314"/>
              <a:gd name="connsiteX146" fmla="*/ 2401063 w 3830212"/>
              <a:gd name="connsiteY146" fmla="*/ 2490279 h 3825314"/>
              <a:gd name="connsiteX147" fmla="*/ 2399594 w 3830212"/>
              <a:gd name="connsiteY147" fmla="*/ 2482981 h 3825314"/>
              <a:gd name="connsiteX148" fmla="*/ 2399251 w 3830212"/>
              <a:gd name="connsiteY148" fmla="*/ 2473822 h 3825314"/>
              <a:gd name="connsiteX149" fmla="*/ 2399594 w 3830212"/>
              <a:gd name="connsiteY149" fmla="*/ 2464026 h 3825314"/>
              <a:gd name="connsiteX150" fmla="*/ 2399986 w 3830212"/>
              <a:gd name="connsiteY150" fmla="*/ 2462165 h 3825314"/>
              <a:gd name="connsiteX151" fmla="*/ 2405472 w 3830212"/>
              <a:gd name="connsiteY151" fmla="*/ 2442573 h 3825314"/>
              <a:gd name="connsiteX152" fmla="*/ 2411349 w 3830212"/>
              <a:gd name="connsiteY152" fmla="*/ 2432336 h 3825314"/>
              <a:gd name="connsiteX153" fmla="*/ 2415366 w 3830212"/>
              <a:gd name="connsiteY153" fmla="*/ 2426067 h 3825314"/>
              <a:gd name="connsiteX154" fmla="*/ 2421978 w 3830212"/>
              <a:gd name="connsiteY154" fmla="*/ 2418768 h 3825314"/>
              <a:gd name="connsiteX155" fmla="*/ 2429668 w 3830212"/>
              <a:gd name="connsiteY155" fmla="*/ 2411813 h 3825314"/>
              <a:gd name="connsiteX156" fmla="*/ 2431480 w 3830212"/>
              <a:gd name="connsiteY156" fmla="*/ 2410687 h 3825314"/>
              <a:gd name="connsiteX157" fmla="*/ 2449455 w 3830212"/>
              <a:gd name="connsiteY157" fmla="*/ 2400891 h 3825314"/>
              <a:gd name="connsiteX158" fmla="*/ 2460427 w 3830212"/>
              <a:gd name="connsiteY158" fmla="*/ 2397952 h 3825314"/>
              <a:gd name="connsiteX159" fmla="*/ 2467725 w 3830212"/>
              <a:gd name="connsiteY159" fmla="*/ 2396532 h 3825314"/>
              <a:gd name="connsiteX160" fmla="*/ 2476884 w 3830212"/>
              <a:gd name="connsiteY160" fmla="*/ 2396140 h 3825314"/>
              <a:gd name="connsiteX161" fmla="*/ 2486435 w 3830212"/>
              <a:gd name="connsiteY161" fmla="*/ 2397315 h 3825314"/>
              <a:gd name="connsiteX162" fmla="*/ 3086143 w 3830212"/>
              <a:gd name="connsiteY162" fmla="*/ 3361187 h 3825314"/>
              <a:gd name="connsiteX163" fmla="*/ 2997489 w 3830212"/>
              <a:gd name="connsiteY163" fmla="*/ 3449840 h 3825314"/>
              <a:gd name="connsiteX164" fmla="*/ 2905897 w 3830212"/>
              <a:gd name="connsiteY164" fmla="*/ 3358248 h 3825314"/>
              <a:gd name="connsiteX165" fmla="*/ 3273245 w 3830212"/>
              <a:gd name="connsiteY165" fmla="*/ 2990900 h 3825314"/>
              <a:gd name="connsiteX166" fmla="*/ 3361898 w 3830212"/>
              <a:gd name="connsiteY166" fmla="*/ 2902247 h 3825314"/>
              <a:gd name="connsiteX167" fmla="*/ 3453490 w 3830212"/>
              <a:gd name="connsiteY167" fmla="*/ 2993839 h 3825314"/>
              <a:gd name="connsiteX168" fmla="*/ 3246992 w 3830212"/>
              <a:gd name="connsiteY168" fmla="*/ 3699147 h 3825314"/>
              <a:gd name="connsiteX169" fmla="*/ 3073702 w 3830212"/>
              <a:gd name="connsiteY169" fmla="*/ 3525906 h 3825314"/>
              <a:gd name="connsiteX170" fmla="*/ 3263449 w 3830212"/>
              <a:gd name="connsiteY170" fmla="*/ 3336354 h 3825314"/>
              <a:gd name="connsiteX171" fmla="*/ 3436739 w 3830212"/>
              <a:gd name="connsiteY171" fmla="*/ 3509644 h 3825314"/>
              <a:gd name="connsiteX172" fmla="*/ 3335645 w 3830212"/>
              <a:gd name="connsiteY172" fmla="*/ 3610641 h 3825314"/>
              <a:gd name="connsiteX173" fmla="*/ 3513295 w 3830212"/>
              <a:gd name="connsiteY173" fmla="*/ 3432844 h 3825314"/>
              <a:gd name="connsiteX174" fmla="*/ 3340004 w 3830212"/>
              <a:gd name="connsiteY174" fmla="*/ 3259554 h 3825314"/>
              <a:gd name="connsiteX175" fmla="*/ 3441147 w 3830212"/>
              <a:gd name="connsiteY175" fmla="*/ 3158460 h 3825314"/>
              <a:gd name="connsiteX176" fmla="*/ 3529801 w 3830212"/>
              <a:gd name="connsiteY176" fmla="*/ 3069807 h 3825314"/>
              <a:gd name="connsiteX177" fmla="*/ 3703091 w 3830212"/>
              <a:gd name="connsiteY177" fmla="*/ 3243293 h 3825314"/>
              <a:gd name="connsiteX178" fmla="*/ 2271071 w 3830212"/>
              <a:gd name="connsiteY178" fmla="*/ 1989951 h 3825314"/>
              <a:gd name="connsiteX179" fmla="*/ 2900411 w 3830212"/>
              <a:gd name="connsiteY179" fmla="*/ 2148939 h 3825314"/>
              <a:gd name="connsiteX180" fmla="*/ 2920591 w 3830212"/>
              <a:gd name="connsiteY180" fmla="*/ 2153837 h 3825314"/>
              <a:gd name="connsiteX181" fmla="*/ 3040689 w 3830212"/>
              <a:gd name="connsiteY181" fmla="*/ 2684924 h 3825314"/>
              <a:gd name="connsiteX182" fmla="*/ 3058273 w 3830212"/>
              <a:gd name="connsiteY182" fmla="*/ 2763292 h 3825314"/>
              <a:gd name="connsiteX183" fmla="*/ 3071106 w 3830212"/>
              <a:gd name="connsiteY183" fmla="*/ 2786410 h 3825314"/>
              <a:gd name="connsiteX184" fmla="*/ 3083890 w 3830212"/>
              <a:gd name="connsiteY184" fmla="*/ 2796206 h 3825314"/>
              <a:gd name="connsiteX185" fmla="*/ 3231906 w 3830212"/>
              <a:gd name="connsiteY185" fmla="*/ 2876778 h 3825314"/>
              <a:gd name="connsiteX186" fmla="*/ 2879546 w 3830212"/>
              <a:gd name="connsiteY186" fmla="*/ 3229285 h 3825314"/>
              <a:gd name="connsiteX187" fmla="*/ 2850942 w 3830212"/>
              <a:gd name="connsiteY187" fmla="*/ 3176533 h 3825314"/>
              <a:gd name="connsiteX188" fmla="*/ 2811023 w 3830212"/>
              <a:gd name="connsiteY188" fmla="*/ 3103652 h 3825314"/>
              <a:gd name="connsiteX189" fmla="*/ 2765228 w 3830212"/>
              <a:gd name="connsiteY189" fmla="*/ 3055652 h 3825314"/>
              <a:gd name="connsiteX190" fmla="*/ 2538109 w 3830212"/>
              <a:gd name="connsiteY190" fmla="*/ 3004370 h 3825314"/>
              <a:gd name="connsiteX191" fmla="*/ 2156067 w 3830212"/>
              <a:gd name="connsiteY191" fmla="*/ 2918264 h 3825314"/>
              <a:gd name="connsiteX192" fmla="*/ 2047234 w 3830212"/>
              <a:gd name="connsiteY192" fmla="*/ 2487830 h 3825314"/>
              <a:gd name="connsiteX193" fmla="*/ 1922679 w 3830212"/>
              <a:gd name="connsiteY193" fmla="*/ 1994751 h 3825314"/>
              <a:gd name="connsiteX194" fmla="*/ 2187169 w 3830212"/>
              <a:gd name="connsiteY194" fmla="*/ 2259242 h 3825314"/>
              <a:gd name="connsiteX195" fmla="*/ 2312802 w 3830212"/>
              <a:gd name="connsiteY195" fmla="*/ 2384874 h 3825314"/>
              <a:gd name="connsiteX196" fmla="*/ 2345031 w 3830212"/>
              <a:gd name="connsiteY196" fmla="*/ 2604695 h 3825314"/>
              <a:gd name="connsiteX197" fmla="*/ 2607366 w 3830212"/>
              <a:gd name="connsiteY197" fmla="*/ 2604695 h 3825314"/>
              <a:gd name="connsiteX198" fmla="*/ 2611725 w 3830212"/>
              <a:gd name="connsiteY198" fmla="*/ 2346768 h 3825314"/>
              <a:gd name="connsiteX199" fmla="*/ 2607709 w 3830212"/>
              <a:gd name="connsiteY199" fmla="*/ 2341870 h 3825314"/>
              <a:gd name="connsiteX200" fmla="*/ 2602811 w 3830212"/>
              <a:gd name="connsiteY200" fmla="*/ 2337854 h 3825314"/>
              <a:gd name="connsiteX201" fmla="*/ 2390337 w 3830212"/>
              <a:gd name="connsiteY201" fmla="*/ 2309250 h 3825314"/>
              <a:gd name="connsiteX202" fmla="*/ 2013193 w 3830212"/>
              <a:gd name="connsiteY202" fmla="*/ 1932106 h 3825314"/>
              <a:gd name="connsiteX203" fmla="*/ 2001781 w 3830212"/>
              <a:gd name="connsiteY203" fmla="*/ 1920841 h 3825314"/>
              <a:gd name="connsiteX204" fmla="*/ 2271071 w 3830212"/>
              <a:gd name="connsiteY204" fmla="*/ 1989951 h 3825314"/>
              <a:gd name="connsiteX205" fmla="*/ 2117912 w 3830212"/>
              <a:gd name="connsiteY205" fmla="*/ 234470 h 3825314"/>
              <a:gd name="connsiteX206" fmla="*/ 2102532 w 3830212"/>
              <a:gd name="connsiteY206" fmla="*/ 235939 h 3825314"/>
              <a:gd name="connsiteX207" fmla="*/ 2069569 w 3830212"/>
              <a:gd name="connsiteY207" fmla="*/ 260870 h 3825314"/>
              <a:gd name="connsiteX208" fmla="*/ 2068099 w 3830212"/>
              <a:gd name="connsiteY208" fmla="*/ 260870 h 3825314"/>
              <a:gd name="connsiteX209" fmla="*/ 2058940 w 3830212"/>
              <a:gd name="connsiteY209" fmla="*/ 261212 h 3825314"/>
              <a:gd name="connsiteX210" fmla="*/ 2049144 w 3830212"/>
              <a:gd name="connsiteY210" fmla="*/ 260870 h 3825314"/>
              <a:gd name="connsiteX211" fmla="*/ 2047332 w 3830212"/>
              <a:gd name="connsiteY211" fmla="*/ 260478 h 3825314"/>
              <a:gd name="connsiteX212" fmla="*/ 2027740 w 3830212"/>
              <a:gd name="connsiteY212" fmla="*/ 254992 h 3825314"/>
              <a:gd name="connsiteX213" fmla="*/ 2017503 w 3830212"/>
              <a:gd name="connsiteY213" fmla="*/ 249114 h 3825314"/>
              <a:gd name="connsiteX214" fmla="*/ 2008687 w 3830212"/>
              <a:gd name="connsiteY214" fmla="*/ 243286 h 3825314"/>
              <a:gd name="connsiteX215" fmla="*/ 2003789 w 3830212"/>
              <a:gd name="connsiteY215" fmla="*/ 238388 h 3825314"/>
              <a:gd name="connsiteX216" fmla="*/ 1996834 w 3830212"/>
              <a:gd name="connsiteY216" fmla="*/ 230698 h 3825314"/>
              <a:gd name="connsiteX217" fmla="*/ 1995707 w 3830212"/>
              <a:gd name="connsiteY217" fmla="*/ 228886 h 3825314"/>
              <a:gd name="connsiteX218" fmla="*/ 1985911 w 3830212"/>
              <a:gd name="connsiteY218" fmla="*/ 210910 h 3825314"/>
              <a:gd name="connsiteX219" fmla="*/ 1982973 w 3830212"/>
              <a:gd name="connsiteY219" fmla="*/ 199939 h 3825314"/>
              <a:gd name="connsiteX220" fmla="*/ 1981503 w 3830212"/>
              <a:gd name="connsiteY220" fmla="*/ 192592 h 3825314"/>
              <a:gd name="connsiteX221" fmla="*/ 1981111 w 3830212"/>
              <a:gd name="connsiteY221" fmla="*/ 183433 h 3825314"/>
              <a:gd name="connsiteX222" fmla="*/ 1981503 w 3830212"/>
              <a:gd name="connsiteY222" fmla="*/ 173637 h 3825314"/>
              <a:gd name="connsiteX223" fmla="*/ 1981846 w 3830212"/>
              <a:gd name="connsiteY223" fmla="*/ 171824 h 3825314"/>
              <a:gd name="connsiteX224" fmla="*/ 1987332 w 3830212"/>
              <a:gd name="connsiteY224" fmla="*/ 152233 h 3825314"/>
              <a:gd name="connsiteX225" fmla="*/ 1993209 w 3830212"/>
              <a:gd name="connsiteY225" fmla="*/ 141947 h 3825314"/>
              <a:gd name="connsiteX226" fmla="*/ 1997226 w 3830212"/>
              <a:gd name="connsiteY226" fmla="*/ 135726 h 3825314"/>
              <a:gd name="connsiteX227" fmla="*/ 2003838 w 3830212"/>
              <a:gd name="connsiteY227" fmla="*/ 128379 h 3825314"/>
              <a:gd name="connsiteX228" fmla="*/ 2011528 w 3830212"/>
              <a:gd name="connsiteY228" fmla="*/ 121424 h 3825314"/>
              <a:gd name="connsiteX229" fmla="*/ 2013340 w 3830212"/>
              <a:gd name="connsiteY229" fmla="*/ 120347 h 3825314"/>
              <a:gd name="connsiteX230" fmla="*/ 2031316 w 3830212"/>
              <a:gd name="connsiteY230" fmla="*/ 110551 h 3825314"/>
              <a:gd name="connsiteX231" fmla="*/ 2042287 w 3830212"/>
              <a:gd name="connsiteY231" fmla="*/ 107612 h 3825314"/>
              <a:gd name="connsiteX232" fmla="*/ 2049634 w 3830212"/>
              <a:gd name="connsiteY232" fmla="*/ 106143 h 3825314"/>
              <a:gd name="connsiteX233" fmla="*/ 2058793 w 3830212"/>
              <a:gd name="connsiteY233" fmla="*/ 105800 h 3825314"/>
              <a:gd name="connsiteX234" fmla="*/ 2068589 w 3830212"/>
              <a:gd name="connsiteY234" fmla="*/ 106143 h 3825314"/>
              <a:gd name="connsiteX235" fmla="*/ 2070402 w 3830212"/>
              <a:gd name="connsiteY235" fmla="*/ 106535 h 3825314"/>
              <a:gd name="connsiteX236" fmla="*/ 2089993 w 3830212"/>
              <a:gd name="connsiteY236" fmla="*/ 112020 h 3825314"/>
              <a:gd name="connsiteX237" fmla="*/ 2100230 w 3830212"/>
              <a:gd name="connsiteY237" fmla="*/ 117898 h 3825314"/>
              <a:gd name="connsiteX238" fmla="*/ 2106451 w 3830212"/>
              <a:gd name="connsiteY238" fmla="*/ 121914 h 3825314"/>
              <a:gd name="connsiteX239" fmla="*/ 2113798 w 3830212"/>
              <a:gd name="connsiteY239" fmla="*/ 128477 h 3825314"/>
              <a:gd name="connsiteX240" fmla="*/ 2117912 w 3830212"/>
              <a:gd name="connsiteY240" fmla="*/ 234470 h 382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830212" h="3825314">
                <a:moveTo>
                  <a:pt x="2190108" y="53147"/>
                </a:moveTo>
                <a:cubicBezTo>
                  <a:pt x="2188650" y="51594"/>
                  <a:pt x="2187005" y="50228"/>
                  <a:pt x="2185210" y="49081"/>
                </a:cubicBezTo>
                <a:cubicBezTo>
                  <a:pt x="2111523" y="-17896"/>
                  <a:pt x="1998482" y="-16117"/>
                  <a:pt x="1926940" y="53147"/>
                </a:cubicBezTo>
                <a:cubicBezTo>
                  <a:pt x="1852981" y="124216"/>
                  <a:pt x="1858074" y="243629"/>
                  <a:pt x="1926940" y="315433"/>
                </a:cubicBezTo>
                <a:cubicBezTo>
                  <a:pt x="1967260" y="356610"/>
                  <a:pt x="2024947" y="375845"/>
                  <a:pt x="2081912" y="367107"/>
                </a:cubicBezTo>
                <a:cubicBezTo>
                  <a:pt x="2086320" y="383956"/>
                  <a:pt x="2089993" y="401392"/>
                  <a:pt x="2093275" y="418731"/>
                </a:cubicBezTo>
                <a:cubicBezTo>
                  <a:pt x="2095087" y="428527"/>
                  <a:pt x="2096557" y="438323"/>
                  <a:pt x="2098173" y="447678"/>
                </a:cubicBezTo>
                <a:cubicBezTo>
                  <a:pt x="2098908" y="452821"/>
                  <a:pt x="2099642" y="457180"/>
                  <a:pt x="2100377" y="462372"/>
                </a:cubicBezTo>
                <a:cubicBezTo>
                  <a:pt x="2100377" y="463107"/>
                  <a:pt x="2101504" y="469327"/>
                  <a:pt x="2101504" y="471531"/>
                </a:cubicBezTo>
                <a:cubicBezTo>
                  <a:pt x="2104051" y="491711"/>
                  <a:pt x="2105863" y="512576"/>
                  <a:pt x="2106989" y="532707"/>
                </a:cubicBezTo>
                <a:cubicBezTo>
                  <a:pt x="2109555" y="575117"/>
                  <a:pt x="2109555" y="617644"/>
                  <a:pt x="2106989" y="660054"/>
                </a:cubicBezTo>
                <a:cubicBezTo>
                  <a:pt x="2104953" y="701124"/>
                  <a:pt x="2100307" y="742023"/>
                  <a:pt x="2093079" y="782503"/>
                </a:cubicBezTo>
                <a:cubicBezTo>
                  <a:pt x="2060801" y="973034"/>
                  <a:pt x="1991201" y="1142259"/>
                  <a:pt x="1891577" y="1305656"/>
                </a:cubicBezTo>
                <a:cubicBezTo>
                  <a:pt x="1852777" y="1369741"/>
                  <a:pt x="1809588" y="1431063"/>
                  <a:pt x="1762319" y="1489183"/>
                </a:cubicBezTo>
                <a:lnTo>
                  <a:pt x="1698205" y="1425068"/>
                </a:lnTo>
                <a:cubicBezTo>
                  <a:pt x="1677085" y="1404203"/>
                  <a:pt x="1643112" y="1404203"/>
                  <a:pt x="1621992" y="1425068"/>
                </a:cubicBezTo>
                <a:lnTo>
                  <a:pt x="1425633" y="1621428"/>
                </a:lnTo>
                <a:cubicBezTo>
                  <a:pt x="1404768" y="1642548"/>
                  <a:pt x="1404768" y="1676520"/>
                  <a:pt x="1425633" y="1697640"/>
                </a:cubicBezTo>
                <a:lnTo>
                  <a:pt x="1489306" y="1761314"/>
                </a:lnTo>
                <a:cubicBezTo>
                  <a:pt x="1424459" y="1813563"/>
                  <a:pt x="1355903" y="1861035"/>
                  <a:pt x="1284179" y="1903355"/>
                </a:cubicBezTo>
                <a:cubicBezTo>
                  <a:pt x="1202086" y="1952068"/>
                  <a:pt x="1115759" y="1993264"/>
                  <a:pt x="1026252" y="2026441"/>
                </a:cubicBezTo>
                <a:cubicBezTo>
                  <a:pt x="855558" y="2088743"/>
                  <a:pt x="689223" y="2117298"/>
                  <a:pt x="509712" y="2103388"/>
                </a:cubicBezTo>
                <a:lnTo>
                  <a:pt x="484830" y="2101184"/>
                </a:lnTo>
                <a:cubicBezTo>
                  <a:pt x="481157" y="2100449"/>
                  <a:pt x="477483" y="2100449"/>
                  <a:pt x="473859" y="2099715"/>
                </a:cubicBezTo>
                <a:cubicBezTo>
                  <a:pt x="473859" y="2099715"/>
                  <a:pt x="464700" y="2098637"/>
                  <a:pt x="464063" y="2098637"/>
                </a:cubicBezTo>
                <a:cubicBezTo>
                  <a:pt x="446087" y="2096041"/>
                  <a:pt x="428504" y="2093151"/>
                  <a:pt x="410920" y="2089478"/>
                </a:cubicBezTo>
                <a:cubicBezTo>
                  <a:pt x="397010" y="2086539"/>
                  <a:pt x="383100" y="2083600"/>
                  <a:pt x="369140" y="2079682"/>
                </a:cubicBezTo>
                <a:cubicBezTo>
                  <a:pt x="375070" y="2024809"/>
                  <a:pt x="357508" y="1969989"/>
                  <a:pt x="320797" y="1928775"/>
                </a:cubicBezTo>
                <a:cubicBezTo>
                  <a:pt x="319328" y="1927306"/>
                  <a:pt x="318250" y="1925494"/>
                  <a:pt x="316781" y="1923877"/>
                </a:cubicBezTo>
                <a:cubicBezTo>
                  <a:pt x="315314" y="1922334"/>
                  <a:pt x="313670" y="1920970"/>
                  <a:pt x="311883" y="1919812"/>
                </a:cubicBezTo>
                <a:cubicBezTo>
                  <a:pt x="238196" y="1852835"/>
                  <a:pt x="125155" y="1854614"/>
                  <a:pt x="53613" y="1923877"/>
                </a:cubicBezTo>
                <a:cubicBezTo>
                  <a:pt x="-20395" y="1994947"/>
                  <a:pt x="-15301" y="2114360"/>
                  <a:pt x="53613" y="2186164"/>
                </a:cubicBezTo>
                <a:cubicBezTo>
                  <a:pt x="124683" y="2260172"/>
                  <a:pt x="244095" y="2255029"/>
                  <a:pt x="315899" y="2186164"/>
                </a:cubicBezTo>
                <a:lnTo>
                  <a:pt x="322855" y="2179209"/>
                </a:lnTo>
                <a:cubicBezTo>
                  <a:pt x="662431" y="2272613"/>
                  <a:pt x="1034285" y="2173331"/>
                  <a:pt x="1332130" y="2000041"/>
                </a:cubicBezTo>
                <a:cubicBezTo>
                  <a:pt x="1414158" y="1952257"/>
                  <a:pt x="1492191" y="1897925"/>
                  <a:pt x="1565470" y="1837575"/>
                </a:cubicBezTo>
                <a:lnTo>
                  <a:pt x="1621551" y="1893608"/>
                </a:lnTo>
                <a:cubicBezTo>
                  <a:pt x="1642588" y="1914628"/>
                  <a:pt x="1676678" y="1914628"/>
                  <a:pt x="1697715" y="1893608"/>
                </a:cubicBezTo>
                <a:lnTo>
                  <a:pt x="1767217" y="1824008"/>
                </a:lnTo>
                <a:cubicBezTo>
                  <a:pt x="1767420" y="1827080"/>
                  <a:pt x="1767796" y="1830138"/>
                  <a:pt x="1768344" y="1833167"/>
                </a:cubicBezTo>
                <a:cubicBezTo>
                  <a:pt x="1807168" y="1987061"/>
                  <a:pt x="1846123" y="2141054"/>
                  <a:pt x="1885209" y="2295144"/>
                </a:cubicBezTo>
                <a:cubicBezTo>
                  <a:pt x="1938303" y="2505005"/>
                  <a:pt x="1991299" y="2714786"/>
                  <a:pt x="2044197" y="2924484"/>
                </a:cubicBezTo>
                <a:cubicBezTo>
                  <a:pt x="2048605" y="2942068"/>
                  <a:pt x="2052965" y="2958770"/>
                  <a:pt x="2057373" y="2976549"/>
                </a:cubicBezTo>
                <a:cubicBezTo>
                  <a:pt x="2062068" y="2995504"/>
                  <a:pt x="2076867" y="3010303"/>
                  <a:pt x="2095822" y="3014998"/>
                </a:cubicBezTo>
                <a:cubicBezTo>
                  <a:pt x="2283022" y="3057121"/>
                  <a:pt x="2470615" y="3099635"/>
                  <a:pt x="2657423" y="3142346"/>
                </a:cubicBezTo>
                <a:cubicBezTo>
                  <a:pt x="2676133" y="3146362"/>
                  <a:pt x="2695187" y="3150770"/>
                  <a:pt x="2713848" y="3154835"/>
                </a:cubicBezTo>
                <a:cubicBezTo>
                  <a:pt x="2742060" y="3206460"/>
                  <a:pt x="2769929" y="3257693"/>
                  <a:pt x="2798093" y="3309415"/>
                </a:cubicBezTo>
                <a:lnTo>
                  <a:pt x="2722321" y="3384991"/>
                </a:lnTo>
                <a:cubicBezTo>
                  <a:pt x="2701276" y="3406036"/>
                  <a:pt x="2701276" y="3440158"/>
                  <a:pt x="2722321" y="3461203"/>
                </a:cubicBezTo>
                <a:cubicBezTo>
                  <a:pt x="2743367" y="3482249"/>
                  <a:pt x="2777488" y="3482249"/>
                  <a:pt x="2798534" y="3461203"/>
                </a:cubicBezTo>
                <a:lnTo>
                  <a:pt x="2826746" y="3432991"/>
                </a:lnTo>
                <a:lnTo>
                  <a:pt x="2956787" y="3563032"/>
                </a:lnTo>
                <a:lnTo>
                  <a:pt x="3186992" y="3793237"/>
                </a:lnTo>
                <a:lnTo>
                  <a:pt x="3206584" y="3812829"/>
                </a:lnTo>
                <a:cubicBezTo>
                  <a:pt x="3227687" y="3833688"/>
                  <a:pt x="3261644" y="3833688"/>
                  <a:pt x="3282747" y="3812829"/>
                </a:cubicBezTo>
                <a:lnTo>
                  <a:pt x="3688299" y="3407277"/>
                </a:lnTo>
                <a:lnTo>
                  <a:pt x="3815058" y="3280517"/>
                </a:lnTo>
                <a:cubicBezTo>
                  <a:pt x="3835923" y="3259397"/>
                  <a:pt x="3835923" y="3225425"/>
                  <a:pt x="3815058" y="3204305"/>
                </a:cubicBezTo>
                <a:lnTo>
                  <a:pt x="3565556" y="2954851"/>
                </a:lnTo>
                <a:lnTo>
                  <a:pt x="3435270" y="2824516"/>
                </a:lnTo>
                <a:lnTo>
                  <a:pt x="3463482" y="2796304"/>
                </a:lnTo>
                <a:cubicBezTo>
                  <a:pt x="3484528" y="2775259"/>
                  <a:pt x="3484528" y="2741137"/>
                  <a:pt x="3463482" y="2720092"/>
                </a:cubicBezTo>
                <a:cubicBezTo>
                  <a:pt x="3442437" y="2699046"/>
                  <a:pt x="3408315" y="2699046"/>
                  <a:pt x="3387270" y="2720092"/>
                </a:cubicBezTo>
                <a:lnTo>
                  <a:pt x="3309637" y="2797578"/>
                </a:lnTo>
                <a:lnTo>
                  <a:pt x="3155008" y="2713283"/>
                </a:lnTo>
                <a:lnTo>
                  <a:pt x="3033049" y="2173674"/>
                </a:lnTo>
                <a:cubicBezTo>
                  <a:pt x="3027171" y="2147323"/>
                  <a:pt x="3020950" y="2121315"/>
                  <a:pt x="3015465" y="2095306"/>
                </a:cubicBezTo>
                <a:cubicBezTo>
                  <a:pt x="3010712" y="2076414"/>
                  <a:pt x="2995926" y="2061684"/>
                  <a:pt x="2977016" y="2057004"/>
                </a:cubicBezTo>
                <a:cubicBezTo>
                  <a:pt x="2823154" y="2018180"/>
                  <a:pt x="2669178" y="1979224"/>
                  <a:pt x="2515088" y="1940139"/>
                </a:cubicBezTo>
                <a:cubicBezTo>
                  <a:pt x="2305161" y="1887045"/>
                  <a:pt x="2095365" y="1834049"/>
                  <a:pt x="1885699" y="1781151"/>
                </a:cubicBezTo>
                <a:cubicBezTo>
                  <a:pt x="1871789" y="1777477"/>
                  <a:pt x="1858221" y="1774196"/>
                  <a:pt x="1844311" y="1770522"/>
                </a:cubicBezTo>
                <a:cubicBezTo>
                  <a:pt x="1838477" y="1767668"/>
                  <a:pt x="1832133" y="1766003"/>
                  <a:pt x="1825650" y="1765624"/>
                </a:cubicBezTo>
                <a:lnTo>
                  <a:pt x="1893389" y="1697836"/>
                </a:lnTo>
                <a:cubicBezTo>
                  <a:pt x="1914409" y="1676799"/>
                  <a:pt x="1914409" y="1642710"/>
                  <a:pt x="1893389" y="1621673"/>
                </a:cubicBezTo>
                <a:lnTo>
                  <a:pt x="1837307" y="1565738"/>
                </a:lnTo>
                <a:cubicBezTo>
                  <a:pt x="2069912" y="1279647"/>
                  <a:pt x="2231838" y="916218"/>
                  <a:pt x="2214451" y="542552"/>
                </a:cubicBezTo>
                <a:cubicBezTo>
                  <a:pt x="2211170" y="467900"/>
                  <a:pt x="2199755" y="393829"/>
                  <a:pt x="2180410" y="321653"/>
                </a:cubicBezTo>
                <a:cubicBezTo>
                  <a:pt x="2182614" y="319449"/>
                  <a:pt x="2185308" y="317245"/>
                  <a:pt x="2187708" y="315090"/>
                </a:cubicBezTo>
                <a:cubicBezTo>
                  <a:pt x="2260247" y="245441"/>
                  <a:pt x="2256573" y="128967"/>
                  <a:pt x="2192116" y="57163"/>
                </a:cubicBezTo>
                <a:cubicBezTo>
                  <a:pt x="2192998" y="56085"/>
                  <a:pt x="2191528" y="54714"/>
                  <a:pt x="2190108" y="53147"/>
                </a:cubicBezTo>
                <a:close/>
                <a:moveTo>
                  <a:pt x="202707" y="2132825"/>
                </a:moveTo>
                <a:cubicBezTo>
                  <a:pt x="200308" y="2133535"/>
                  <a:pt x="197849" y="2134027"/>
                  <a:pt x="195360" y="2134294"/>
                </a:cubicBezTo>
                <a:cubicBezTo>
                  <a:pt x="199034" y="2133560"/>
                  <a:pt x="186936" y="2134686"/>
                  <a:pt x="186201" y="2134686"/>
                </a:cubicBezTo>
                <a:cubicBezTo>
                  <a:pt x="182931" y="2134740"/>
                  <a:pt x="179661" y="2134609"/>
                  <a:pt x="176405" y="2134294"/>
                </a:cubicBezTo>
                <a:cubicBezTo>
                  <a:pt x="175670" y="2134294"/>
                  <a:pt x="175328" y="2133952"/>
                  <a:pt x="174593" y="2133952"/>
                </a:cubicBezTo>
                <a:cubicBezTo>
                  <a:pt x="167872" y="2132888"/>
                  <a:pt x="161297" y="2131047"/>
                  <a:pt x="155001" y="2128466"/>
                </a:cubicBezTo>
                <a:cubicBezTo>
                  <a:pt x="164797" y="2131356"/>
                  <a:pt x="146577" y="2123568"/>
                  <a:pt x="144764" y="2122588"/>
                </a:cubicBezTo>
                <a:lnTo>
                  <a:pt x="138544" y="2118572"/>
                </a:lnTo>
                <a:cubicBezTo>
                  <a:pt x="142217" y="2120776"/>
                  <a:pt x="131589" y="2112351"/>
                  <a:pt x="131197" y="2111960"/>
                </a:cubicBezTo>
                <a:cubicBezTo>
                  <a:pt x="128690" y="2109574"/>
                  <a:pt x="126365" y="2107003"/>
                  <a:pt x="124242" y="2104270"/>
                </a:cubicBezTo>
                <a:cubicBezTo>
                  <a:pt x="123731" y="2103770"/>
                  <a:pt x="123360" y="2103145"/>
                  <a:pt x="123164" y="2102458"/>
                </a:cubicBezTo>
                <a:cubicBezTo>
                  <a:pt x="119401" y="2096751"/>
                  <a:pt x="116124" y="2090738"/>
                  <a:pt x="113368" y="2084482"/>
                </a:cubicBezTo>
                <a:cubicBezTo>
                  <a:pt x="117728" y="2093298"/>
                  <a:pt x="111164" y="2075715"/>
                  <a:pt x="110430" y="2073510"/>
                </a:cubicBezTo>
                <a:cubicBezTo>
                  <a:pt x="109719" y="2071111"/>
                  <a:pt x="109227" y="2068652"/>
                  <a:pt x="108960" y="2066163"/>
                </a:cubicBezTo>
                <a:cubicBezTo>
                  <a:pt x="109695" y="2069837"/>
                  <a:pt x="108617" y="2057739"/>
                  <a:pt x="108568" y="2057004"/>
                </a:cubicBezTo>
                <a:cubicBezTo>
                  <a:pt x="108514" y="2053734"/>
                  <a:pt x="108644" y="2050464"/>
                  <a:pt x="108960" y="2047208"/>
                </a:cubicBezTo>
                <a:cubicBezTo>
                  <a:pt x="108960" y="2046474"/>
                  <a:pt x="109303" y="2046131"/>
                  <a:pt x="109303" y="2045396"/>
                </a:cubicBezTo>
                <a:cubicBezTo>
                  <a:pt x="110360" y="2038668"/>
                  <a:pt x="112218" y="2032091"/>
                  <a:pt x="114838" y="2025804"/>
                </a:cubicBezTo>
                <a:cubicBezTo>
                  <a:pt x="111899" y="2035355"/>
                  <a:pt x="119736" y="2017380"/>
                  <a:pt x="120666" y="2015568"/>
                </a:cubicBezTo>
                <a:lnTo>
                  <a:pt x="124732" y="2009347"/>
                </a:lnTo>
                <a:cubicBezTo>
                  <a:pt x="122528" y="2013021"/>
                  <a:pt x="130952" y="2002392"/>
                  <a:pt x="131295" y="2002000"/>
                </a:cubicBezTo>
                <a:cubicBezTo>
                  <a:pt x="133693" y="1999505"/>
                  <a:pt x="136262" y="1997181"/>
                  <a:pt x="138985" y="1995045"/>
                </a:cubicBezTo>
                <a:cubicBezTo>
                  <a:pt x="139497" y="1994525"/>
                  <a:pt x="140140" y="1994153"/>
                  <a:pt x="140846" y="1993968"/>
                </a:cubicBezTo>
                <a:cubicBezTo>
                  <a:pt x="146536" y="1990205"/>
                  <a:pt x="152533" y="1986928"/>
                  <a:pt x="158772" y="1984172"/>
                </a:cubicBezTo>
                <a:cubicBezTo>
                  <a:pt x="150005" y="1988531"/>
                  <a:pt x="167589" y="1981967"/>
                  <a:pt x="169793" y="1981233"/>
                </a:cubicBezTo>
                <a:cubicBezTo>
                  <a:pt x="172175" y="1980518"/>
                  <a:pt x="174618" y="1980026"/>
                  <a:pt x="177091" y="1979763"/>
                </a:cubicBezTo>
                <a:cubicBezTo>
                  <a:pt x="173417" y="1980498"/>
                  <a:pt x="185515" y="1979372"/>
                  <a:pt x="186250" y="1979372"/>
                </a:cubicBezTo>
                <a:cubicBezTo>
                  <a:pt x="189520" y="1979317"/>
                  <a:pt x="192791" y="1979448"/>
                  <a:pt x="196046" y="1979763"/>
                </a:cubicBezTo>
                <a:cubicBezTo>
                  <a:pt x="196781" y="1979763"/>
                  <a:pt x="197173" y="1980106"/>
                  <a:pt x="197858" y="1980106"/>
                </a:cubicBezTo>
                <a:cubicBezTo>
                  <a:pt x="204589" y="1981150"/>
                  <a:pt x="211168" y="1983008"/>
                  <a:pt x="217450" y="1985641"/>
                </a:cubicBezTo>
                <a:cubicBezTo>
                  <a:pt x="207899" y="1982702"/>
                  <a:pt x="225875" y="1990539"/>
                  <a:pt x="227687" y="1991469"/>
                </a:cubicBezTo>
                <a:cubicBezTo>
                  <a:pt x="229499" y="1992400"/>
                  <a:pt x="231752" y="1994065"/>
                  <a:pt x="233907" y="1995535"/>
                </a:cubicBezTo>
                <a:cubicBezTo>
                  <a:pt x="230283" y="1993331"/>
                  <a:pt x="240911" y="2001755"/>
                  <a:pt x="241254" y="2002098"/>
                </a:cubicBezTo>
                <a:cubicBezTo>
                  <a:pt x="258212" y="2019466"/>
                  <a:pt x="266045" y="2043780"/>
                  <a:pt x="262414" y="2067780"/>
                </a:cubicBezTo>
                <a:cubicBezTo>
                  <a:pt x="250371" y="2075113"/>
                  <a:pt x="241604" y="2086790"/>
                  <a:pt x="237924" y="2100400"/>
                </a:cubicBezTo>
                <a:cubicBezTo>
                  <a:pt x="236582" y="2105547"/>
                  <a:pt x="235956" y="2110854"/>
                  <a:pt x="236062" y="2116172"/>
                </a:cubicBezTo>
                <a:lnTo>
                  <a:pt x="233515" y="2118719"/>
                </a:lnTo>
                <a:cubicBezTo>
                  <a:pt x="233031" y="2119259"/>
                  <a:pt x="232402" y="2119650"/>
                  <a:pt x="231703" y="2119845"/>
                </a:cubicBezTo>
                <a:cubicBezTo>
                  <a:pt x="225985" y="2123590"/>
                  <a:pt x="219974" y="2126866"/>
                  <a:pt x="213728" y="2129641"/>
                </a:cubicBezTo>
                <a:cubicBezTo>
                  <a:pt x="222838" y="2125135"/>
                  <a:pt x="204764" y="2132090"/>
                  <a:pt x="202707" y="2132825"/>
                </a:cubicBezTo>
                <a:close/>
                <a:moveTo>
                  <a:pt x="1541323" y="1660269"/>
                </a:moveTo>
                <a:lnTo>
                  <a:pt x="1661470" y="1540121"/>
                </a:lnTo>
                <a:lnTo>
                  <a:pt x="1781617" y="1660269"/>
                </a:lnTo>
                <a:lnTo>
                  <a:pt x="1661470" y="1780416"/>
                </a:lnTo>
                <a:close/>
                <a:moveTo>
                  <a:pt x="2486631" y="2397316"/>
                </a:moveTo>
                <a:cubicBezTo>
                  <a:pt x="2487366" y="2397316"/>
                  <a:pt x="2487757" y="2397707"/>
                  <a:pt x="2488492" y="2397707"/>
                </a:cubicBezTo>
                <a:cubicBezTo>
                  <a:pt x="2495221" y="2398737"/>
                  <a:pt x="2501799" y="2400579"/>
                  <a:pt x="2508084" y="2403193"/>
                </a:cubicBezTo>
                <a:cubicBezTo>
                  <a:pt x="2498582" y="2400254"/>
                  <a:pt x="2516509" y="2408091"/>
                  <a:pt x="2518370" y="2409070"/>
                </a:cubicBezTo>
                <a:lnTo>
                  <a:pt x="2524590" y="2413087"/>
                </a:lnTo>
                <a:cubicBezTo>
                  <a:pt x="2520917" y="2410883"/>
                  <a:pt x="2531545" y="2419307"/>
                  <a:pt x="2531888" y="2419699"/>
                </a:cubicBezTo>
                <a:cubicBezTo>
                  <a:pt x="2561772" y="2449956"/>
                  <a:pt x="2561772" y="2498618"/>
                  <a:pt x="2531888" y="2528875"/>
                </a:cubicBezTo>
                <a:cubicBezTo>
                  <a:pt x="2529502" y="2531382"/>
                  <a:pt x="2526932" y="2533706"/>
                  <a:pt x="2524198" y="2535830"/>
                </a:cubicBezTo>
                <a:cubicBezTo>
                  <a:pt x="2523707" y="2536352"/>
                  <a:pt x="2523079" y="2536725"/>
                  <a:pt x="2522386" y="2536907"/>
                </a:cubicBezTo>
                <a:cubicBezTo>
                  <a:pt x="2516674" y="2540662"/>
                  <a:pt x="2510662" y="2543938"/>
                  <a:pt x="2504411" y="2546703"/>
                </a:cubicBezTo>
                <a:cubicBezTo>
                  <a:pt x="2513227" y="2542295"/>
                  <a:pt x="2495643" y="2548907"/>
                  <a:pt x="2493439" y="2549642"/>
                </a:cubicBezTo>
                <a:cubicBezTo>
                  <a:pt x="2491035" y="2550334"/>
                  <a:pt x="2488578" y="2550825"/>
                  <a:pt x="2486092" y="2551112"/>
                </a:cubicBezTo>
                <a:cubicBezTo>
                  <a:pt x="2489766" y="2550377"/>
                  <a:pt x="2477668" y="2551455"/>
                  <a:pt x="2476933" y="2551455"/>
                </a:cubicBezTo>
                <a:cubicBezTo>
                  <a:pt x="2473664" y="2551503"/>
                  <a:pt x="2470395" y="2551389"/>
                  <a:pt x="2467137" y="2551112"/>
                </a:cubicBezTo>
                <a:cubicBezTo>
                  <a:pt x="2466402" y="2551112"/>
                  <a:pt x="2466010" y="2550720"/>
                  <a:pt x="2465276" y="2550720"/>
                </a:cubicBezTo>
                <a:cubicBezTo>
                  <a:pt x="2458542" y="2549713"/>
                  <a:pt x="2451961" y="2547870"/>
                  <a:pt x="2445684" y="2545234"/>
                </a:cubicBezTo>
                <a:cubicBezTo>
                  <a:pt x="2455186" y="2548173"/>
                  <a:pt x="2437259" y="2540336"/>
                  <a:pt x="2435398" y="2539405"/>
                </a:cubicBezTo>
                <a:lnTo>
                  <a:pt x="2429178" y="2535340"/>
                </a:lnTo>
                <a:cubicBezTo>
                  <a:pt x="2432851" y="2537544"/>
                  <a:pt x="2422223" y="2529120"/>
                  <a:pt x="2421880" y="2528777"/>
                </a:cubicBezTo>
                <a:cubicBezTo>
                  <a:pt x="2419368" y="2526381"/>
                  <a:pt x="2417027" y="2523811"/>
                  <a:pt x="2414876" y="2521087"/>
                </a:cubicBezTo>
                <a:cubicBezTo>
                  <a:pt x="2414373" y="2520561"/>
                  <a:pt x="2414004" y="2519923"/>
                  <a:pt x="2413798" y="2519226"/>
                </a:cubicBezTo>
                <a:cubicBezTo>
                  <a:pt x="2410054" y="2513525"/>
                  <a:pt x="2406778" y="2507530"/>
                  <a:pt x="2404002" y="2501299"/>
                </a:cubicBezTo>
                <a:cubicBezTo>
                  <a:pt x="2408410" y="2510067"/>
                  <a:pt x="2401798" y="2492483"/>
                  <a:pt x="2401063" y="2490279"/>
                </a:cubicBezTo>
                <a:cubicBezTo>
                  <a:pt x="2400376" y="2487890"/>
                  <a:pt x="2399885" y="2485449"/>
                  <a:pt x="2399594" y="2482981"/>
                </a:cubicBezTo>
                <a:cubicBezTo>
                  <a:pt x="2400329" y="2486605"/>
                  <a:pt x="2399251" y="2474556"/>
                  <a:pt x="2399251" y="2473822"/>
                </a:cubicBezTo>
                <a:cubicBezTo>
                  <a:pt x="2399203" y="2470553"/>
                  <a:pt x="2399317" y="2467284"/>
                  <a:pt x="2399594" y="2464026"/>
                </a:cubicBezTo>
                <a:cubicBezTo>
                  <a:pt x="2399594" y="2463291"/>
                  <a:pt x="2399986" y="2462899"/>
                  <a:pt x="2399986" y="2462165"/>
                </a:cubicBezTo>
                <a:cubicBezTo>
                  <a:pt x="2401016" y="2455436"/>
                  <a:pt x="2402858" y="2448858"/>
                  <a:pt x="2405472" y="2442573"/>
                </a:cubicBezTo>
                <a:cubicBezTo>
                  <a:pt x="2402533" y="2452075"/>
                  <a:pt x="2410370" y="2434148"/>
                  <a:pt x="2411349" y="2432336"/>
                </a:cubicBezTo>
                <a:cubicBezTo>
                  <a:pt x="2412329" y="2430524"/>
                  <a:pt x="2413896" y="2428270"/>
                  <a:pt x="2415366" y="2426067"/>
                </a:cubicBezTo>
                <a:cubicBezTo>
                  <a:pt x="2413161" y="2429740"/>
                  <a:pt x="2421586" y="2419111"/>
                  <a:pt x="2421978" y="2418768"/>
                </a:cubicBezTo>
                <a:cubicBezTo>
                  <a:pt x="2424351" y="2416249"/>
                  <a:pt x="2426923" y="2413923"/>
                  <a:pt x="2429668" y="2411813"/>
                </a:cubicBezTo>
                <a:cubicBezTo>
                  <a:pt x="2430152" y="2411273"/>
                  <a:pt x="2430781" y="2410883"/>
                  <a:pt x="2431480" y="2410687"/>
                </a:cubicBezTo>
                <a:cubicBezTo>
                  <a:pt x="2437192" y="2406932"/>
                  <a:pt x="2443204" y="2403656"/>
                  <a:pt x="2449455" y="2400891"/>
                </a:cubicBezTo>
                <a:cubicBezTo>
                  <a:pt x="2440639" y="2405299"/>
                  <a:pt x="2458223" y="2398687"/>
                  <a:pt x="2460427" y="2397952"/>
                </a:cubicBezTo>
                <a:cubicBezTo>
                  <a:pt x="2462812" y="2397258"/>
                  <a:pt x="2465254" y="2396783"/>
                  <a:pt x="2467725" y="2396532"/>
                </a:cubicBezTo>
                <a:cubicBezTo>
                  <a:pt x="2464100" y="2397217"/>
                  <a:pt x="2476198" y="2396140"/>
                  <a:pt x="2476884" y="2396140"/>
                </a:cubicBezTo>
                <a:cubicBezTo>
                  <a:pt x="2480017" y="2396867"/>
                  <a:pt x="2483219" y="2397261"/>
                  <a:pt x="2486435" y="2397315"/>
                </a:cubicBezTo>
                <a:close/>
                <a:moveTo>
                  <a:pt x="3086143" y="3361187"/>
                </a:moveTo>
                <a:lnTo>
                  <a:pt x="2997489" y="3449840"/>
                </a:lnTo>
                <a:lnTo>
                  <a:pt x="2905897" y="3358248"/>
                </a:lnTo>
                <a:lnTo>
                  <a:pt x="3273245" y="2990900"/>
                </a:lnTo>
                <a:lnTo>
                  <a:pt x="3361898" y="2902247"/>
                </a:lnTo>
                <a:lnTo>
                  <a:pt x="3453490" y="2993839"/>
                </a:lnTo>
                <a:close/>
                <a:moveTo>
                  <a:pt x="3246992" y="3699147"/>
                </a:moveTo>
                <a:lnTo>
                  <a:pt x="3073702" y="3525906"/>
                </a:lnTo>
                <a:lnTo>
                  <a:pt x="3263449" y="3336354"/>
                </a:lnTo>
                <a:lnTo>
                  <a:pt x="3436739" y="3509644"/>
                </a:lnTo>
                <a:lnTo>
                  <a:pt x="3335645" y="3610641"/>
                </a:lnTo>
                <a:close/>
                <a:moveTo>
                  <a:pt x="3513295" y="3432844"/>
                </a:moveTo>
                <a:lnTo>
                  <a:pt x="3340004" y="3259554"/>
                </a:lnTo>
                <a:lnTo>
                  <a:pt x="3441147" y="3158460"/>
                </a:lnTo>
                <a:lnTo>
                  <a:pt x="3529801" y="3069807"/>
                </a:lnTo>
                <a:lnTo>
                  <a:pt x="3703091" y="3243293"/>
                </a:lnTo>
                <a:close/>
                <a:moveTo>
                  <a:pt x="2271071" y="1989951"/>
                </a:moveTo>
                <a:cubicBezTo>
                  <a:pt x="2480933" y="2043078"/>
                  <a:pt x="2690713" y="2096074"/>
                  <a:pt x="2900411" y="2148939"/>
                </a:cubicBezTo>
                <a:cubicBezTo>
                  <a:pt x="2907024" y="2150409"/>
                  <a:pt x="2913979" y="2152270"/>
                  <a:pt x="2920591" y="2153837"/>
                </a:cubicBezTo>
                <a:cubicBezTo>
                  <a:pt x="2960526" y="2330687"/>
                  <a:pt x="3000559" y="2507716"/>
                  <a:pt x="3040689" y="2684924"/>
                </a:cubicBezTo>
                <a:cubicBezTo>
                  <a:pt x="3046518" y="2711275"/>
                  <a:pt x="3052787" y="2737284"/>
                  <a:pt x="3058273" y="2763292"/>
                </a:cubicBezTo>
                <a:cubicBezTo>
                  <a:pt x="3060137" y="2772110"/>
                  <a:pt x="3064608" y="2780164"/>
                  <a:pt x="3071106" y="2786410"/>
                </a:cubicBezTo>
                <a:cubicBezTo>
                  <a:pt x="3074893" y="2790251"/>
                  <a:pt x="3079195" y="2793549"/>
                  <a:pt x="3083890" y="2796206"/>
                </a:cubicBezTo>
                <a:cubicBezTo>
                  <a:pt x="3133359" y="2822949"/>
                  <a:pt x="3182437" y="2850084"/>
                  <a:pt x="3231906" y="2876778"/>
                </a:cubicBezTo>
                <a:lnTo>
                  <a:pt x="2879546" y="3229285"/>
                </a:lnTo>
                <a:lnTo>
                  <a:pt x="2850942" y="3176533"/>
                </a:lnTo>
                <a:cubicBezTo>
                  <a:pt x="2837767" y="3152387"/>
                  <a:pt x="2824199" y="3127554"/>
                  <a:pt x="2811023" y="3103652"/>
                </a:cubicBezTo>
                <a:cubicBezTo>
                  <a:pt x="2800052" y="3084060"/>
                  <a:pt x="2790501" y="3061137"/>
                  <a:pt x="2765228" y="3055652"/>
                </a:cubicBezTo>
                <a:cubicBezTo>
                  <a:pt x="2689407" y="3038411"/>
                  <a:pt x="2613701" y="3021317"/>
                  <a:pt x="2538109" y="3004370"/>
                </a:cubicBezTo>
                <a:cubicBezTo>
                  <a:pt x="2410761" y="2975766"/>
                  <a:pt x="2283414" y="2946868"/>
                  <a:pt x="2156067" y="2918264"/>
                </a:cubicBezTo>
                <a:cubicBezTo>
                  <a:pt x="2119871" y="2775047"/>
                  <a:pt x="2083479" y="2631047"/>
                  <a:pt x="2047234" y="2487830"/>
                </a:cubicBezTo>
                <a:cubicBezTo>
                  <a:pt x="2005797" y="2323356"/>
                  <a:pt x="1964279" y="2158997"/>
                  <a:pt x="1922679" y="1994751"/>
                </a:cubicBezTo>
                <a:lnTo>
                  <a:pt x="2187169" y="2259242"/>
                </a:lnTo>
                <a:lnTo>
                  <a:pt x="2312802" y="2384874"/>
                </a:lnTo>
                <a:cubicBezTo>
                  <a:pt x="2275088" y="2454867"/>
                  <a:pt x="2288655" y="2546067"/>
                  <a:pt x="2345031" y="2604695"/>
                </a:cubicBezTo>
                <a:cubicBezTo>
                  <a:pt x="2416100" y="2678704"/>
                  <a:pt x="2535562" y="2673561"/>
                  <a:pt x="2607366" y="2604695"/>
                </a:cubicBezTo>
                <a:cubicBezTo>
                  <a:pt x="2679905" y="2535095"/>
                  <a:pt x="2676232" y="2418573"/>
                  <a:pt x="2611725" y="2346768"/>
                </a:cubicBezTo>
                <a:cubicBezTo>
                  <a:pt x="2610256" y="2345299"/>
                  <a:pt x="2609178" y="2343487"/>
                  <a:pt x="2607709" y="2341870"/>
                </a:cubicBezTo>
                <a:cubicBezTo>
                  <a:pt x="2606254" y="2340328"/>
                  <a:pt x="2604608" y="2338979"/>
                  <a:pt x="2602811" y="2337854"/>
                </a:cubicBezTo>
                <a:cubicBezTo>
                  <a:pt x="2544797" y="2285123"/>
                  <a:pt x="2460230" y="2273738"/>
                  <a:pt x="2390337" y="2309250"/>
                </a:cubicBezTo>
                <a:lnTo>
                  <a:pt x="2013193" y="1932106"/>
                </a:lnTo>
                <a:lnTo>
                  <a:pt x="2001781" y="1920841"/>
                </a:lnTo>
                <a:cubicBezTo>
                  <a:pt x="2092295" y="1944547"/>
                  <a:pt x="2181683" y="1967273"/>
                  <a:pt x="2271071" y="1989951"/>
                </a:cubicBezTo>
                <a:close/>
                <a:moveTo>
                  <a:pt x="2117912" y="234470"/>
                </a:moveTo>
                <a:cubicBezTo>
                  <a:pt x="2112748" y="234417"/>
                  <a:pt x="2107593" y="234910"/>
                  <a:pt x="2102532" y="235939"/>
                </a:cubicBezTo>
                <a:cubicBezTo>
                  <a:pt x="2088758" y="239723"/>
                  <a:pt x="2076959" y="248646"/>
                  <a:pt x="2069569" y="260870"/>
                </a:cubicBezTo>
                <a:cubicBezTo>
                  <a:pt x="2068834" y="260870"/>
                  <a:pt x="2068442" y="261212"/>
                  <a:pt x="2068099" y="260870"/>
                </a:cubicBezTo>
                <a:cubicBezTo>
                  <a:pt x="2071773" y="260135"/>
                  <a:pt x="2059675" y="261212"/>
                  <a:pt x="2058940" y="261212"/>
                </a:cubicBezTo>
                <a:cubicBezTo>
                  <a:pt x="2055671" y="261260"/>
                  <a:pt x="2052402" y="261146"/>
                  <a:pt x="2049144" y="260870"/>
                </a:cubicBezTo>
                <a:cubicBezTo>
                  <a:pt x="2048409" y="260870"/>
                  <a:pt x="2048067" y="260478"/>
                  <a:pt x="2047332" y="260478"/>
                </a:cubicBezTo>
                <a:cubicBezTo>
                  <a:pt x="2040603" y="259451"/>
                  <a:pt x="2034024" y="257609"/>
                  <a:pt x="2027740" y="254992"/>
                </a:cubicBezTo>
                <a:cubicBezTo>
                  <a:pt x="2037291" y="257931"/>
                  <a:pt x="2019316" y="250094"/>
                  <a:pt x="2017503" y="249114"/>
                </a:cubicBezTo>
                <a:cubicBezTo>
                  <a:pt x="2014430" y="247383"/>
                  <a:pt x="2011484" y="245436"/>
                  <a:pt x="2008687" y="243286"/>
                </a:cubicBezTo>
                <a:cubicBezTo>
                  <a:pt x="2017846" y="249506"/>
                  <a:pt x="2004328" y="238878"/>
                  <a:pt x="2003789" y="238388"/>
                </a:cubicBezTo>
                <a:cubicBezTo>
                  <a:pt x="2001282" y="236002"/>
                  <a:pt x="1998957" y="233431"/>
                  <a:pt x="1996834" y="230698"/>
                </a:cubicBezTo>
                <a:cubicBezTo>
                  <a:pt x="1996294" y="230213"/>
                  <a:pt x="1995903" y="229585"/>
                  <a:pt x="1995707" y="228886"/>
                </a:cubicBezTo>
                <a:cubicBezTo>
                  <a:pt x="1991933" y="223186"/>
                  <a:pt x="1988655" y="217172"/>
                  <a:pt x="1985911" y="210910"/>
                </a:cubicBezTo>
                <a:cubicBezTo>
                  <a:pt x="1990271" y="219727"/>
                  <a:pt x="1983707" y="202143"/>
                  <a:pt x="1982973" y="199939"/>
                </a:cubicBezTo>
                <a:cubicBezTo>
                  <a:pt x="1982258" y="197540"/>
                  <a:pt x="1981766" y="195081"/>
                  <a:pt x="1981503" y="192592"/>
                </a:cubicBezTo>
                <a:cubicBezTo>
                  <a:pt x="1982238" y="196265"/>
                  <a:pt x="1981111" y="184167"/>
                  <a:pt x="1981111" y="183433"/>
                </a:cubicBezTo>
                <a:cubicBezTo>
                  <a:pt x="1981059" y="180163"/>
                  <a:pt x="1981189" y="176892"/>
                  <a:pt x="1981503" y="173637"/>
                </a:cubicBezTo>
                <a:cubicBezTo>
                  <a:pt x="1981503" y="172902"/>
                  <a:pt x="1981846" y="172559"/>
                  <a:pt x="1981846" y="171824"/>
                </a:cubicBezTo>
                <a:cubicBezTo>
                  <a:pt x="1982900" y="165101"/>
                  <a:pt x="1984741" y="158525"/>
                  <a:pt x="1987332" y="152233"/>
                </a:cubicBezTo>
                <a:cubicBezTo>
                  <a:pt x="1984442" y="161735"/>
                  <a:pt x="1992230" y="143808"/>
                  <a:pt x="1993209" y="141947"/>
                </a:cubicBezTo>
                <a:cubicBezTo>
                  <a:pt x="1994189" y="140086"/>
                  <a:pt x="1995756" y="137931"/>
                  <a:pt x="1997226" y="135726"/>
                </a:cubicBezTo>
                <a:cubicBezTo>
                  <a:pt x="1995071" y="139400"/>
                  <a:pt x="2003495" y="128771"/>
                  <a:pt x="2003838" y="128379"/>
                </a:cubicBezTo>
                <a:cubicBezTo>
                  <a:pt x="2006224" y="125873"/>
                  <a:pt x="2008795" y="123548"/>
                  <a:pt x="2011528" y="121424"/>
                </a:cubicBezTo>
                <a:cubicBezTo>
                  <a:pt x="2012028" y="120914"/>
                  <a:pt x="2012653" y="120542"/>
                  <a:pt x="2013340" y="120347"/>
                </a:cubicBezTo>
                <a:cubicBezTo>
                  <a:pt x="2019058" y="116602"/>
                  <a:pt x="2025069" y="113326"/>
                  <a:pt x="2031316" y="110551"/>
                </a:cubicBezTo>
                <a:cubicBezTo>
                  <a:pt x="2022499" y="114959"/>
                  <a:pt x="2040083" y="108347"/>
                  <a:pt x="2042287" y="107612"/>
                </a:cubicBezTo>
                <a:cubicBezTo>
                  <a:pt x="2044692" y="106925"/>
                  <a:pt x="2047149" y="106434"/>
                  <a:pt x="2049634" y="106143"/>
                </a:cubicBezTo>
                <a:cubicBezTo>
                  <a:pt x="2045960" y="106877"/>
                  <a:pt x="2058059" y="105800"/>
                  <a:pt x="2058793" y="105800"/>
                </a:cubicBezTo>
                <a:cubicBezTo>
                  <a:pt x="2062062" y="105752"/>
                  <a:pt x="2065332" y="105866"/>
                  <a:pt x="2068589" y="106143"/>
                </a:cubicBezTo>
                <a:cubicBezTo>
                  <a:pt x="2069324" y="106143"/>
                  <a:pt x="2069667" y="106535"/>
                  <a:pt x="2070402" y="106535"/>
                </a:cubicBezTo>
                <a:cubicBezTo>
                  <a:pt x="2077129" y="107568"/>
                  <a:pt x="2083707" y="109410"/>
                  <a:pt x="2089993" y="112020"/>
                </a:cubicBezTo>
                <a:cubicBezTo>
                  <a:pt x="2080442" y="109082"/>
                  <a:pt x="2098418" y="116918"/>
                  <a:pt x="2100230" y="117898"/>
                </a:cubicBezTo>
                <a:lnTo>
                  <a:pt x="2106451" y="121914"/>
                </a:lnTo>
                <a:cubicBezTo>
                  <a:pt x="2102777" y="119710"/>
                  <a:pt x="2113406" y="128135"/>
                  <a:pt x="2113798" y="128477"/>
                </a:cubicBezTo>
                <a:cubicBezTo>
                  <a:pt x="2141746" y="157696"/>
                  <a:pt x="2143512" y="203172"/>
                  <a:pt x="2117912" y="234470"/>
                </a:cubicBezTo>
                <a:close/>
              </a:path>
            </a:pathLst>
          </a:custGeom>
          <a:solidFill>
            <a:srgbClr val="EB5A39"/>
          </a:solidFill>
          <a:ln w="6350" cap="flat">
            <a:solidFill>
              <a:srgbClr val="EC5938"/>
            </a:solidFill>
            <a:prstDash val="solid"/>
            <a:miter/>
          </a:ln>
        </p:spPr>
        <p:txBody>
          <a:bodyPr rtlCol="0" anchor="ctr"/>
          <a:lstStyle/>
          <a:p>
            <a:endParaRPr lang="da-DK" sz="570"/>
          </a:p>
        </p:txBody>
      </p:sp>
    </p:spTree>
    <p:extLst>
      <p:ext uri="{BB962C8B-B14F-4D97-AF65-F5344CB8AC3E}">
        <p14:creationId xmlns:p14="http://schemas.microsoft.com/office/powerpoint/2010/main" val="375851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5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E2120-7613-1B4C-81E7-53BA62B1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616" y="2434168"/>
            <a:ext cx="4436269" cy="53932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8E5FD0DF-881A-B348-9C75-E3759533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6" y="958287"/>
            <a:ext cx="4436269" cy="8245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a-DK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170868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803" r:id="rId37"/>
  </p:sldLayoutIdLst>
  <p:hf hdr="0" ftr="0" dt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519" b="1" i="0" kern="1200">
          <a:solidFill>
            <a:srgbClr val="013852"/>
          </a:solidFill>
          <a:latin typeface="Bw Modelica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Clr>
          <a:srgbClr val="FF0000"/>
        </a:buClr>
        <a:buFont typeface="Arial" panose="020B0604020202020204" pitchFamily="34" charset="0"/>
        <a:buChar char="•"/>
        <a:defRPr sz="1181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FF0000"/>
        </a:buClr>
        <a:buFont typeface="Arial" panose="020B0604020202020204" pitchFamily="34" charset="0"/>
        <a:buChar char="•"/>
        <a:defRPr sz="1013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482203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FF0000"/>
        </a:buClr>
        <a:buFont typeface="Arial" panose="020B0604020202020204" pitchFamily="34" charset="0"/>
        <a:buChar char="•"/>
        <a:defRPr sz="844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675084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FF0000"/>
        </a:buClr>
        <a:buFont typeface="Arial" panose="020B0604020202020204" pitchFamily="34" charset="0"/>
        <a:buChar char="•"/>
        <a:defRPr sz="759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Clr>
          <a:srgbClr val="FF0000"/>
        </a:buClr>
        <a:buFont typeface="Arial" panose="020B0604020202020204" pitchFamily="34" charset="0"/>
        <a:buChar char="•"/>
        <a:defRPr sz="759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020" y="482453"/>
            <a:ext cx="4550122" cy="1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438" y="1932518"/>
            <a:ext cx="4549704" cy="595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1012898" y="8020006"/>
            <a:ext cx="962892" cy="34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8000"/>
              </a:lnSpc>
              <a:spcBef>
                <a:spcPts val="253"/>
              </a:spcBef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</a:p>
          <a:p>
            <a:pPr algn="r">
              <a:lnSpc>
                <a:spcPct val="108000"/>
              </a:lnSpc>
              <a:spcBef>
                <a:spcPts val="253"/>
              </a:spcBef>
            </a:pP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i top menuen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Sidehoved og Sidefod</a:t>
            </a:r>
            <a:br>
              <a:rPr lang="da-DK" sz="380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  <a:b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38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38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Anvend på alle</a:t>
            </a:r>
            <a:endParaRPr lang="da-DK" sz="38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9216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34362" y="8513866"/>
            <a:ext cx="1600763" cy="445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380" b="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296438" y="8513865"/>
            <a:ext cx="118028" cy="47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38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38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9216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380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" name="Logo" descr="U:\Moderniseringsstyrelsen\Jobs\3589_Koncernfaelles skabelonloesning i FM styrelser\Received\Work\DIGST_Logo.emf">
            <a:extLst>
              <a:ext uri="{FF2B5EF4-FFF2-40B4-BE49-F238E27FC236}">
                <a16:creationId xmlns:a16="http://schemas.microsoft.com/office/drawing/2014/main" id="{48FA5325-4F31-4407-BEE0-A9D56454EF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79" y="8129264"/>
            <a:ext cx="873402" cy="5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50" b="0" cap="none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097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097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097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097" b="1">
          <a:solidFill>
            <a:schemeClr val="tx1"/>
          </a:solidFill>
          <a:latin typeface="Arial" charset="0"/>
        </a:defRPr>
      </a:lvl5pPr>
      <a:lvl6pPr marL="192881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097" b="1">
          <a:solidFill>
            <a:schemeClr val="tx1"/>
          </a:solidFill>
          <a:latin typeface="Arial" charset="0"/>
        </a:defRPr>
      </a:lvl6pPr>
      <a:lvl7pPr marL="385763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097" b="1">
          <a:solidFill>
            <a:schemeClr val="tx1"/>
          </a:solidFill>
          <a:latin typeface="Arial" charset="0"/>
        </a:defRPr>
      </a:lvl7pPr>
      <a:lvl8pPr marL="578644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097" b="1">
          <a:solidFill>
            <a:schemeClr val="tx1"/>
          </a:solidFill>
          <a:latin typeface="Arial" charset="0"/>
        </a:defRPr>
      </a:lvl8pPr>
      <a:lvl9pPr marL="771525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097" b="1">
          <a:solidFill>
            <a:schemeClr val="tx1"/>
          </a:solidFill>
          <a:latin typeface="Arial" charset="0"/>
        </a:defRPr>
      </a:lvl9pPr>
    </p:titleStyle>
    <p:bodyStyle>
      <a:lvl1pPr marL="91125" indent="-91125" algn="l" rtl="0" eaLnBrk="1" fontAlgn="base" hangingPunct="1">
        <a:lnSpc>
          <a:spcPct val="100000"/>
        </a:lnSpc>
        <a:spcBef>
          <a:spcPts val="464"/>
        </a:spcBef>
        <a:spcAft>
          <a:spcPct val="0"/>
        </a:spcAft>
        <a:buFont typeface="Arial" panose="020B0604020202020204" pitchFamily="34" charset="0"/>
        <a:buChar char="•"/>
        <a:defRPr sz="844" b="0">
          <a:solidFill>
            <a:schemeClr val="tx1"/>
          </a:solidFill>
          <a:latin typeface="+mn-lt"/>
          <a:ea typeface="+mn-ea"/>
          <a:cs typeface="+mn-cs"/>
        </a:defRPr>
      </a:lvl1pPr>
      <a:lvl2pPr marL="206550" indent="-106313" algn="l" rtl="0" eaLnBrk="1" fontAlgn="base" hangingPunct="1">
        <a:lnSpc>
          <a:spcPct val="10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–"/>
        <a:defRPr sz="759">
          <a:solidFill>
            <a:schemeClr val="tx1"/>
          </a:solidFill>
          <a:latin typeface="+mn-lt"/>
        </a:defRPr>
      </a:lvl2pPr>
      <a:lvl3pPr marL="320456" indent="-106313" algn="l" rtl="0" eaLnBrk="1" fontAlgn="base" hangingPunct="1">
        <a:lnSpc>
          <a:spcPct val="100000"/>
        </a:lnSpc>
        <a:spcBef>
          <a:spcPts val="338"/>
        </a:spcBef>
        <a:spcAft>
          <a:spcPct val="0"/>
        </a:spcAft>
        <a:buSzPct val="100000"/>
        <a:buFont typeface="Arial" panose="020B0604020202020204" pitchFamily="34" charset="0"/>
        <a:buChar char="–"/>
        <a:defRPr sz="675">
          <a:solidFill>
            <a:schemeClr val="tx1"/>
          </a:solidFill>
          <a:latin typeface="+mn-lt"/>
        </a:defRPr>
      </a:lvl3pPr>
      <a:lvl4pPr marL="320456" indent="-106313" algn="l" rtl="0" eaLnBrk="1" fontAlgn="base" hangingPunct="1">
        <a:lnSpc>
          <a:spcPct val="10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–"/>
        <a:defRPr sz="675">
          <a:solidFill>
            <a:schemeClr val="tx1"/>
          </a:solidFill>
          <a:latin typeface="+mn-lt"/>
        </a:defRPr>
      </a:lvl4pPr>
      <a:lvl5pPr marL="320456" indent="-106313" algn="l" rtl="0" eaLnBrk="1" fontAlgn="base" hangingPunct="1">
        <a:lnSpc>
          <a:spcPct val="10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–"/>
        <a:defRPr sz="675">
          <a:solidFill>
            <a:schemeClr val="tx1"/>
          </a:solidFill>
          <a:latin typeface="+mn-lt"/>
        </a:defRPr>
      </a:lvl5pPr>
      <a:lvl6pPr marL="320456" indent="-106313" algn="l" rtl="0" eaLnBrk="1" fontAlgn="base" hangingPunct="1">
        <a:lnSpc>
          <a:spcPct val="10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–"/>
        <a:defRPr sz="675">
          <a:solidFill>
            <a:schemeClr val="tx1"/>
          </a:solidFill>
          <a:latin typeface="+mn-lt"/>
        </a:defRPr>
      </a:lvl6pPr>
      <a:lvl7pPr marL="320456" indent="-106313" algn="l" rtl="0" eaLnBrk="1" fontAlgn="base" hangingPunct="1">
        <a:lnSpc>
          <a:spcPct val="10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–"/>
        <a:defRPr sz="675">
          <a:solidFill>
            <a:schemeClr val="tx1"/>
          </a:solidFill>
          <a:latin typeface="+mn-lt"/>
        </a:defRPr>
      </a:lvl7pPr>
      <a:lvl8pPr marL="320456" indent="-106313" algn="l" rtl="0" eaLnBrk="1" fontAlgn="base" hangingPunct="1">
        <a:lnSpc>
          <a:spcPct val="10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–"/>
        <a:defRPr sz="675">
          <a:solidFill>
            <a:schemeClr val="tx1"/>
          </a:solidFill>
          <a:latin typeface="+mn-lt"/>
        </a:defRPr>
      </a:lvl8pPr>
      <a:lvl9pPr marL="320456" indent="-106313" algn="l" rtl="0" eaLnBrk="1" fontAlgn="base" hangingPunct="1">
        <a:lnSpc>
          <a:spcPct val="100000"/>
        </a:lnSpc>
        <a:spcBef>
          <a:spcPts val="338"/>
        </a:spcBef>
        <a:spcAft>
          <a:spcPct val="0"/>
        </a:spcAft>
        <a:buFont typeface="Arial" panose="020B0604020202020204" pitchFamily="34" charset="0"/>
        <a:buChar char="–"/>
        <a:defRPr sz="675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7" userDrawn="1">
          <p15:clr>
            <a:srgbClr val="F26B43"/>
          </p15:clr>
        </p15:guide>
        <p15:guide id="2" pos="3053" userDrawn="1">
          <p15:clr>
            <a:srgbClr val="F26B43"/>
          </p15:clr>
        </p15:guide>
        <p15:guide id="4" orient="horz" pos="1218" userDrawn="1">
          <p15:clr>
            <a:srgbClr val="F26B43"/>
          </p15:clr>
        </p15:guide>
        <p15:guide id="5" orient="horz" pos="4967" userDrawn="1">
          <p15:clr>
            <a:srgbClr val="F26B43"/>
          </p15:clr>
        </p15:guide>
        <p15:guide id="6" pos="48" userDrawn="1">
          <p15:clr>
            <a:srgbClr val="A4A3A4"/>
          </p15:clr>
        </p15:guide>
        <p15:guide id="7" orient="horz" pos="151" userDrawn="1">
          <p15:clr>
            <a:srgbClr val="A4A3A4"/>
          </p15:clr>
        </p15:guide>
        <p15:guide id="8" pos="3192" userDrawn="1">
          <p15:clr>
            <a:srgbClr val="A4A3A4"/>
          </p15:clr>
        </p15:guide>
        <p15:guide id="9" orient="horz" pos="5609" userDrawn="1">
          <p15:clr>
            <a:srgbClr val="A4A3A4"/>
          </p15:clr>
        </p15:guide>
        <p15:guide id="10" orient="horz" pos="3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3BADC21-1714-6348-B525-25E94E1A8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907" y="8393971"/>
            <a:ext cx="989754" cy="319426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D7822546-A166-E643-82AB-29B484C7FD0E}"/>
              </a:ext>
            </a:extLst>
          </p:cNvPr>
          <p:cNvSpPr txBox="1">
            <a:spLocks/>
          </p:cNvSpPr>
          <p:nvPr/>
        </p:nvSpPr>
        <p:spPr>
          <a:xfrm>
            <a:off x="472332" y="2958885"/>
            <a:ext cx="4406236" cy="209288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19" b="1" i="0" kern="1200">
                <a:solidFill>
                  <a:srgbClr val="013852"/>
                </a:solidFill>
                <a:latin typeface="Bw Modelica" pitchFamily="2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3400" dirty="0">
                <a:latin typeface="Bw Modelica"/>
              </a:rPr>
              <a:t>Brug tiden </a:t>
            </a:r>
          </a:p>
          <a:p>
            <a:pPr>
              <a:lnSpc>
                <a:spcPct val="100000"/>
              </a:lnSpc>
            </a:pPr>
            <a:r>
              <a:rPr lang="da-DK" sz="3400" dirty="0">
                <a:latin typeface="Bw Modelica"/>
              </a:rPr>
              <a:t>fornuftigt, mens </a:t>
            </a:r>
          </a:p>
          <a:p>
            <a:pPr>
              <a:lnSpc>
                <a:spcPct val="100000"/>
              </a:lnSpc>
            </a:pPr>
            <a:r>
              <a:rPr lang="da-DK" sz="3400" dirty="0">
                <a:latin typeface="Bw Modelica"/>
              </a:rPr>
              <a:t>du venter.</a:t>
            </a:r>
            <a:br>
              <a:rPr lang="da-DK" sz="3400" dirty="0"/>
            </a:br>
            <a:r>
              <a:rPr lang="da-DK" sz="3400" dirty="0">
                <a:latin typeface="Bw Modelica"/>
              </a:rPr>
              <a:t>Læs Digital Post.</a:t>
            </a:r>
            <a:endParaRPr lang="da-DK" sz="3400" dirty="0">
              <a:solidFill>
                <a:schemeClr val="bg2"/>
              </a:solidFill>
            </a:endParaRP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90A48764-F418-5744-9618-0496EE409263}"/>
              </a:ext>
            </a:extLst>
          </p:cNvPr>
          <p:cNvSpPr txBox="1">
            <a:spLocks/>
          </p:cNvSpPr>
          <p:nvPr/>
        </p:nvSpPr>
        <p:spPr>
          <a:xfrm>
            <a:off x="472332" y="5315103"/>
            <a:ext cx="4124077" cy="5191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600" dirty="0">
                <a:latin typeface="Bw Modelica"/>
                <a:ea typeface="Open Sans"/>
                <a:cs typeface="Open Sans"/>
              </a:rPr>
              <a:t>Digital Post er vigtige beskeder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600" dirty="0">
                <a:latin typeface="Bw Modelica"/>
                <a:ea typeface="Open Sans"/>
                <a:cs typeface="Open Sans"/>
              </a:rPr>
              <a:t>fra offentlige myndigheder.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F4189C3-0EBC-144F-82A6-C5933707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12" y="8419489"/>
            <a:ext cx="1504529" cy="293908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A76B678A-35F5-8549-B208-59611D7BFD84}"/>
              </a:ext>
            </a:extLst>
          </p:cNvPr>
          <p:cNvSpPr/>
          <p:nvPr/>
        </p:nvSpPr>
        <p:spPr>
          <a:xfrm>
            <a:off x="2571750" y="-1270006"/>
            <a:ext cx="3700732" cy="3700732"/>
          </a:xfrm>
          <a:prstGeom prst="ellipse">
            <a:avLst/>
          </a:prstGeom>
          <a:solidFill>
            <a:srgbClr val="FF3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107038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>
            <a:extLst>
              <a:ext uri="{FF2B5EF4-FFF2-40B4-BE49-F238E27FC236}">
                <a16:creationId xmlns:a16="http://schemas.microsoft.com/office/drawing/2014/main" id="{146DC21E-618D-D94B-996E-D5982144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094" y="8404113"/>
            <a:ext cx="989754" cy="319426"/>
          </a:xfrm>
          <a:prstGeom prst="rect">
            <a:avLst/>
          </a:prstGeom>
        </p:spPr>
      </p:pic>
      <p:sp>
        <p:nvSpPr>
          <p:cNvPr id="11" name="Titel 3">
            <a:extLst>
              <a:ext uri="{FF2B5EF4-FFF2-40B4-BE49-F238E27FC236}">
                <a16:creationId xmlns:a16="http://schemas.microsoft.com/office/drawing/2014/main" id="{BD026BB6-7EC0-F946-AF5B-DB7E7F8A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8271" y="3201490"/>
            <a:ext cx="7340042" cy="1046440"/>
          </a:xfrm>
        </p:spPr>
        <p:txBody>
          <a:bodyPr wrap="square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3400" dirty="0">
                <a:latin typeface="Bw Modelica"/>
              </a:rPr>
              <a:t>Du kan læse </a:t>
            </a:r>
            <a:br>
              <a:rPr lang="da-DK" sz="3400" dirty="0">
                <a:latin typeface="Bw Modelica"/>
              </a:rPr>
            </a:br>
            <a:r>
              <a:rPr lang="da-DK" sz="3400" dirty="0">
                <a:latin typeface="Bw Modelica"/>
              </a:rPr>
              <a:t>Digital Post på</a:t>
            </a:r>
            <a:endParaRPr lang="da-DK" sz="3400" dirty="0">
              <a:solidFill>
                <a:schemeClr val="bg2"/>
              </a:solidFill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FC07C06A-808A-2F4E-9968-1F1D2E475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12" y="8419489"/>
            <a:ext cx="1504529" cy="293908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4CDEEAFF-0CB3-C644-BCDA-ACEF886FCBD0}"/>
              </a:ext>
            </a:extLst>
          </p:cNvPr>
          <p:cNvSpPr/>
          <p:nvPr/>
        </p:nvSpPr>
        <p:spPr>
          <a:xfrm>
            <a:off x="2571750" y="-1270006"/>
            <a:ext cx="3700732" cy="3700732"/>
          </a:xfrm>
          <a:prstGeom prst="ellipse">
            <a:avLst/>
          </a:prstGeom>
          <a:solidFill>
            <a:srgbClr val="FF3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94F66C21-1CFB-F342-A187-71E76B683884}"/>
              </a:ext>
            </a:extLst>
          </p:cNvPr>
          <p:cNvGrpSpPr/>
          <p:nvPr/>
        </p:nvGrpSpPr>
        <p:grpSpPr>
          <a:xfrm>
            <a:off x="1836095" y="5018694"/>
            <a:ext cx="1471309" cy="1628253"/>
            <a:chOff x="2068304" y="5001334"/>
            <a:chExt cx="1056269" cy="1168941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88F27582-894E-ED44-99FE-BF8FC7461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068304" y="5001334"/>
              <a:ext cx="1056269" cy="242606"/>
            </a:xfrm>
            <a:prstGeom prst="rect">
              <a:avLst/>
            </a:prstGeom>
          </p:spPr>
        </p:pic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F8CAADC3-B419-7548-8C9B-AEC52E5A4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97348" y="5484844"/>
              <a:ext cx="798180" cy="21928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A7923E0-D88A-A246-845D-A1BC01C7F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0648" y="5943328"/>
              <a:ext cx="1031580" cy="226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25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737E995-ADFE-904C-BE7D-BCC6DFDB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994" y="7859152"/>
            <a:ext cx="2005177" cy="141457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98478BA-7A11-4B49-A756-CC0241190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1755" y="2396756"/>
            <a:ext cx="6711042" cy="377496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47F1705-9237-AE40-A08B-B39C7BCF1E2B}"/>
              </a:ext>
            </a:extLst>
          </p:cNvPr>
          <p:cNvSpPr/>
          <p:nvPr/>
        </p:nvSpPr>
        <p:spPr>
          <a:xfrm>
            <a:off x="1454297" y="6171717"/>
            <a:ext cx="2234907" cy="3095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a-DK" sz="1400" dirty="0">
                <a:solidFill>
                  <a:schemeClr val="bg2"/>
                </a:solidFill>
                <a:latin typeface="Bw Modelica" pitchFamily="2" charset="77"/>
              </a:rPr>
              <a:t>Læs mere på</a:t>
            </a:r>
            <a:r>
              <a:rPr lang="da-DK" sz="1400" b="1" dirty="0">
                <a:solidFill>
                  <a:schemeClr val="bg2"/>
                </a:solidFill>
                <a:latin typeface="Bw Modelica" pitchFamily="2" charset="77"/>
              </a:rPr>
              <a:t> </a:t>
            </a:r>
            <a:r>
              <a:rPr lang="da-DK" sz="1400" b="1" dirty="0" err="1">
                <a:solidFill>
                  <a:schemeClr val="bg2"/>
                </a:solidFill>
                <a:latin typeface="Bw Modelica" pitchFamily="2" charset="77"/>
              </a:rPr>
              <a:t>borger.dk</a:t>
            </a:r>
            <a:endParaRPr lang="da-DK" sz="1400" b="1" dirty="0">
              <a:solidFill>
                <a:schemeClr val="bg2"/>
              </a:solidFill>
              <a:latin typeface="Bw Modelic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0659047"/>
      </p:ext>
    </p:extLst>
  </p:cSld>
  <p:clrMapOvr>
    <a:masterClrMapping/>
  </p:clrMapOvr>
</p:sld>
</file>

<file path=ppt/theme/theme1.xml><?xml version="1.0" encoding="utf-8"?>
<a:theme xmlns:a="http://schemas.openxmlformats.org/drawingml/2006/main" name="Primetime">
  <a:themeElements>
    <a:clrScheme name="PRIMETIME-farver">
      <a:dk1>
        <a:srgbClr val="444444"/>
      </a:dk1>
      <a:lt1>
        <a:srgbClr val="D6D6D6"/>
      </a:lt1>
      <a:dk2>
        <a:srgbClr val="000000"/>
      </a:dk2>
      <a:lt2>
        <a:srgbClr val="FFFFFF"/>
      </a:lt2>
      <a:accent1>
        <a:srgbClr val="D6D6D6"/>
      </a:accent1>
      <a:accent2>
        <a:srgbClr val="EC5938"/>
      </a:accent2>
      <a:accent3>
        <a:srgbClr val="ECDBD1"/>
      </a:accent3>
      <a:accent4>
        <a:srgbClr val="950006"/>
      </a:accent4>
      <a:accent5>
        <a:srgbClr val="444444"/>
      </a:accent5>
      <a:accent6>
        <a:srgbClr val="FFFFFF"/>
      </a:accent6>
      <a:hlink>
        <a:srgbClr val="D6D6D6"/>
      </a:hlink>
      <a:folHlink>
        <a:srgbClr val="EC5938"/>
      </a:folHlink>
    </a:clrScheme>
    <a:fontScheme name="PRIMETIME">
      <a:majorFont>
        <a:latin typeface="Circular Black"/>
        <a:ea typeface=""/>
        <a:cs typeface=""/>
      </a:majorFont>
      <a:minorFont>
        <a:latin typeface="GaramondURW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C18DF206-5D34-CE46-B7C4-AE357C35F035}" vid="{5258303E-AF02-1941-B912-2DF9B8801222}"/>
    </a:ext>
  </a:extLst>
</a:theme>
</file>

<file path=ppt/theme/theme2.xml><?xml version="1.0" encoding="utf-8"?>
<a:theme xmlns:a="http://schemas.openxmlformats.org/drawingml/2006/main" name="Blank">
  <a:themeElements>
    <a:clrScheme name="Digitaliseringsstyrelsen">
      <a:dk1>
        <a:srgbClr val="000000"/>
      </a:dk1>
      <a:lt1>
        <a:srgbClr val="FFFFFF"/>
      </a:lt1>
      <a:dk2>
        <a:srgbClr val="940027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2C213656-F258-4CDA-9510-BE05DDCE4362}" vid="{873F5B47-09D0-4AB7-B74D-9DCC555BE0C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E3FC71795AE74CB0F7229750D5AA8D" ma:contentTypeVersion="12" ma:contentTypeDescription="Opret et nyt dokument." ma:contentTypeScope="" ma:versionID="acd19d49c84c12167870474cb932ca36">
  <xsd:schema xmlns:xsd="http://www.w3.org/2001/XMLSchema" xmlns:xs="http://www.w3.org/2001/XMLSchema" xmlns:p="http://schemas.microsoft.com/office/2006/metadata/properties" xmlns:ns2="340f4f08-3d8c-4a66-a2fc-90e3800786c8" xmlns:ns3="dc04a34b-0a6b-4caf-918d-a471224b61e8" targetNamespace="http://schemas.microsoft.com/office/2006/metadata/properties" ma:root="true" ma:fieldsID="e3906ebd6f8d2e76b0a322e3029fd0ee" ns2:_="" ns3:_="">
    <xsd:import namespace="340f4f08-3d8c-4a66-a2fc-90e3800786c8"/>
    <xsd:import namespace="dc04a34b-0a6b-4caf-918d-a471224b6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f4f08-3d8c-4a66-a2fc-90e380078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4a34b-0a6b-4caf-918d-a471224b6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6017A-168F-4CB1-96B8-BEA529864A96}">
  <ds:schemaRefs>
    <ds:schemaRef ds:uri="340f4f08-3d8c-4a66-a2fc-90e3800786c8"/>
    <ds:schemaRef ds:uri="dc04a34b-0a6b-4caf-918d-a471224b61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D573FC-04DB-444B-B233-BB2399EF6AC3}">
  <ds:schemaRefs>
    <ds:schemaRef ds:uri="http://www.w3.org/XML/1998/namespace"/>
    <ds:schemaRef ds:uri="http://schemas.microsoft.com/office/2006/documentManagement/types"/>
    <ds:schemaRef ds:uri="http://purl.org/dc/terms/"/>
    <ds:schemaRef ds:uri="dc04a34b-0a6b-4caf-918d-a471224b61e8"/>
    <ds:schemaRef ds:uri="340f4f08-3d8c-4a66-a2fc-90e3800786c8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E5E6A9C-9CEA-47FE-992A-B4A595F8AA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38</Words>
  <Application>Microsoft Macintosh PowerPoint</Application>
  <PresentationFormat>Skærmshow (16:9)</PresentationFormat>
  <Paragraphs>10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</vt:i4>
      </vt:variant>
    </vt:vector>
  </HeadingPairs>
  <TitlesOfParts>
    <vt:vector size="13" baseType="lpstr">
      <vt:lpstr>Arial</vt:lpstr>
      <vt:lpstr>Bw Modelica</vt:lpstr>
      <vt:lpstr>Calibri</vt:lpstr>
      <vt:lpstr>Circular Black</vt:lpstr>
      <vt:lpstr>Garamond</vt:lpstr>
      <vt:lpstr>GaramondURW</vt:lpstr>
      <vt:lpstr>Open Sans</vt:lpstr>
      <vt:lpstr>Wingdings</vt:lpstr>
      <vt:lpstr>Primetime</vt:lpstr>
      <vt:lpstr>Blank</vt:lpstr>
      <vt:lpstr>PowerPoint-præsentation</vt:lpstr>
      <vt:lpstr>Du kan læse  Digital Post på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Elming</dc:creator>
  <cp:lastModifiedBy>Gustav Eskildsen</cp:lastModifiedBy>
  <cp:revision>13</cp:revision>
  <cp:lastPrinted>2020-10-29T10:26:37Z</cp:lastPrinted>
  <dcterms:created xsi:type="dcterms:W3CDTF">2020-10-05T08:36:18Z</dcterms:created>
  <dcterms:modified xsi:type="dcterms:W3CDTF">2021-10-01T11:08:31Z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0x0101008AE3FC71795AE74CB0F7229750D5AA8D</vt:lpwstr>
  </property>
</Properties>
</file>