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6" r:id="rId5"/>
  </p:sldMasterIdLst>
  <p:notesMasterIdLst>
    <p:notesMasterId r:id="rId9"/>
  </p:notesMasterIdLst>
  <p:sldIdLst>
    <p:sldId id="4719" r:id="rId6"/>
    <p:sldId id="4732" r:id="rId7"/>
    <p:sldId id="4745" r:id="rId8"/>
  </p:sldIdLst>
  <p:sldSz cx="5759450" cy="6480175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Post" id="{BEEC744A-AC1C-B149-9E51-BA9008BA1EFE}">
          <p14:sldIdLst>
            <p14:sldId id="4719"/>
            <p14:sldId id="4732"/>
            <p14:sldId id="47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da Marie Spanggaard" initials="IMS" lastIdx="8" clrIdx="6">
    <p:extLst>
      <p:ext uri="{19B8F6BF-5375-455C-9EA6-DF929625EA0E}">
        <p15:presenceInfo xmlns:p15="http://schemas.microsoft.com/office/powerpoint/2012/main" userId="S::ims@primetime.dk::49e8f9fe-1d83-4244-8ff7-f4a546753e4a" providerId="AD"/>
      </p:ext>
    </p:extLst>
  </p:cmAuthor>
  <p:cmAuthor id="1" name="Christian Bentsen" initials="CB" lastIdx="40" clrIdx="0">
    <p:extLst>
      <p:ext uri="{19B8F6BF-5375-455C-9EA6-DF929625EA0E}">
        <p15:presenceInfo xmlns:p15="http://schemas.microsoft.com/office/powerpoint/2012/main" userId="S::cbe@primetime.dk::9ee08b8e-e3d1-43d2-85d2-bb54e9f0f452" providerId="AD"/>
      </p:ext>
    </p:extLst>
  </p:cmAuthor>
  <p:cmAuthor id="2" name="Nanna Elming" initials="NE" lastIdx="70" clrIdx="1">
    <p:extLst>
      <p:ext uri="{19B8F6BF-5375-455C-9EA6-DF929625EA0E}">
        <p15:presenceInfo xmlns:p15="http://schemas.microsoft.com/office/powerpoint/2012/main" userId="S::ne@primetime.dk::4a97c8f9-1cb9-4d4d-b786-93050adf88d8" providerId="AD"/>
      </p:ext>
    </p:extLst>
  </p:cmAuthor>
  <p:cmAuthor id="3" name="Nicoline Slosarich" initials="NS" lastIdx="56" clrIdx="2">
    <p:extLst>
      <p:ext uri="{19B8F6BF-5375-455C-9EA6-DF929625EA0E}">
        <p15:presenceInfo xmlns:p15="http://schemas.microsoft.com/office/powerpoint/2012/main" userId="S::nsl@primetime.dk::db318d9f-cac7-4d88-a892-5451a0843e09" providerId="AD"/>
      </p:ext>
    </p:extLst>
  </p:cmAuthor>
  <p:cmAuthor id="4" name="Julie Mølgaard Thaysen" initials="JMT" lastIdx="15" clrIdx="3">
    <p:extLst>
      <p:ext uri="{19B8F6BF-5375-455C-9EA6-DF929625EA0E}">
        <p15:presenceInfo xmlns:p15="http://schemas.microsoft.com/office/powerpoint/2012/main" userId="S::jmt@primetime.dk::3d2492ff-4812-4b85-abcd-79332c7e5a01" providerId="AD"/>
      </p:ext>
    </p:extLst>
  </p:cmAuthor>
  <p:cmAuthor id="5" name="Birgitte Mortensen" initials="BM" lastIdx="89" clrIdx="4">
    <p:extLst>
      <p:ext uri="{19B8F6BF-5375-455C-9EA6-DF929625EA0E}">
        <p15:presenceInfo xmlns:p15="http://schemas.microsoft.com/office/powerpoint/2012/main" userId="S::bm@primetime.dk::4045ae0d-5bbc-48f1-8ddd-f901fc9cbb35" providerId="AD"/>
      </p:ext>
    </p:extLst>
  </p:cmAuthor>
  <p:cmAuthor id="6" name="Frederik Kornum Andersen" initials="FKA" lastIdx="10" clrIdx="5">
    <p:extLst>
      <p:ext uri="{19B8F6BF-5375-455C-9EA6-DF929625EA0E}">
        <p15:presenceInfo xmlns:p15="http://schemas.microsoft.com/office/powerpoint/2012/main" userId="S::fka@primetime.dk::d60158da-7622-4e48-af39-a7111f5fd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473"/>
    <a:srgbClr val="013852"/>
    <a:srgbClr val="003B54"/>
    <a:srgbClr val="F6F6F6"/>
    <a:srgbClr val="006098"/>
    <a:srgbClr val="FF3156"/>
    <a:srgbClr val="E8E9E5"/>
    <a:srgbClr val="D7D9D1"/>
    <a:srgbClr val="016495"/>
    <a:srgbClr val="00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99867-BC25-E14D-9AEF-B5CCE02B8F2D}" v="9" dt="2021-10-01T11:10:34.639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77"/>
    <p:restoredTop sz="94694"/>
  </p:normalViewPr>
  <p:slideViewPr>
    <p:cSldViewPr snapToGrid="0">
      <p:cViewPr varScale="1">
        <p:scale>
          <a:sx n="123" d="100"/>
          <a:sy n="123" d="100"/>
        </p:scale>
        <p:origin x="2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arie Spanggaard" userId="S::ims@primetime.dk::49e8f9fe-1d83-4244-8ff7-f4a546753e4a" providerId="AD" clId="Web-{22AD2B5E-5555-40FC-B174-6D95E16D19F2}"/>
    <pc:docChg chg="">
      <pc:chgData name="Ida Marie Spanggaard" userId="S::ims@primetime.dk::49e8f9fe-1d83-4244-8ff7-f4a546753e4a" providerId="AD" clId="Web-{22AD2B5E-5555-40FC-B174-6D95E16D19F2}" dt="2021-09-10T14:03:39.975" v="0"/>
      <pc:docMkLst>
        <pc:docMk/>
      </pc:docMkLst>
      <pc:sldChg chg="delCm">
        <pc:chgData name="Ida Marie Spanggaard" userId="S::ims@primetime.dk::49e8f9fe-1d83-4244-8ff7-f4a546753e4a" providerId="AD" clId="Web-{22AD2B5E-5555-40FC-B174-6D95E16D19F2}" dt="2021-09-10T14:03:39.975" v="0"/>
        <pc:sldMkLst>
          <pc:docMk/>
          <pc:sldMk cId="700659047" sldId="4745"/>
        </pc:sldMkLst>
      </pc:sldChg>
    </pc:docChg>
  </pc:docChgLst>
  <pc:docChgLst>
    <pc:chgData name="Gustav Eskildsen" userId="6bb2d6fc-0f8c-4bd5-9e8a-68ec51fbbb47" providerId="ADAL" clId="{D4B99867-BC25-E14D-9AEF-B5CCE02B8F2D}"/>
    <pc:docChg chg="undo custSel modSld">
      <pc:chgData name="Gustav Eskildsen" userId="6bb2d6fc-0f8c-4bd5-9e8a-68ec51fbbb47" providerId="ADAL" clId="{D4B99867-BC25-E14D-9AEF-B5CCE02B8F2D}" dt="2021-10-01T11:10:36.232" v="20" actId="478"/>
      <pc:docMkLst>
        <pc:docMk/>
      </pc:docMkLst>
      <pc:sldChg chg="addSp delSp modSp mod">
        <pc:chgData name="Gustav Eskildsen" userId="6bb2d6fc-0f8c-4bd5-9e8a-68ec51fbbb47" providerId="ADAL" clId="{D4B99867-BC25-E14D-9AEF-B5CCE02B8F2D}" dt="2021-10-01T11:09:35.373" v="5" actId="478"/>
        <pc:sldMkLst>
          <pc:docMk/>
          <pc:sldMk cId="1070386870" sldId="4719"/>
        </pc:sldMkLst>
        <pc:picChg chg="add mod">
          <ac:chgData name="Gustav Eskildsen" userId="6bb2d6fc-0f8c-4bd5-9e8a-68ec51fbbb47" providerId="ADAL" clId="{D4B99867-BC25-E14D-9AEF-B5CCE02B8F2D}" dt="2021-10-01T11:09:34.490" v="4" actId="167"/>
          <ac:picMkLst>
            <pc:docMk/>
            <pc:sldMk cId="1070386870" sldId="4719"/>
            <ac:picMk id="7" creationId="{26FE4B9A-A204-EC49-ACF2-9FA70959EE99}"/>
          </ac:picMkLst>
        </pc:picChg>
        <pc:picChg chg="add del">
          <ac:chgData name="Gustav Eskildsen" userId="6bb2d6fc-0f8c-4bd5-9e8a-68ec51fbbb47" providerId="ADAL" clId="{D4B99867-BC25-E14D-9AEF-B5CCE02B8F2D}" dt="2021-10-01T11:09:35.373" v="5" actId="478"/>
          <ac:picMkLst>
            <pc:docMk/>
            <pc:sldMk cId="1070386870" sldId="4719"/>
            <ac:picMk id="14" creationId="{497E9AE7-1AFB-024F-A6DC-A6945C5B3A08}"/>
          </ac:picMkLst>
        </pc:picChg>
      </pc:sldChg>
      <pc:sldChg chg="addSp delSp modSp mod">
        <pc:chgData name="Gustav Eskildsen" userId="6bb2d6fc-0f8c-4bd5-9e8a-68ec51fbbb47" providerId="ADAL" clId="{D4B99867-BC25-E14D-9AEF-B5CCE02B8F2D}" dt="2021-10-01T11:10:13.900" v="14" actId="1076"/>
        <pc:sldMkLst>
          <pc:docMk/>
          <pc:sldMk cId="3757255913" sldId="4732"/>
        </pc:sldMkLst>
        <pc:grpChg chg="del">
          <ac:chgData name="Gustav Eskildsen" userId="6bb2d6fc-0f8c-4bd5-9e8a-68ec51fbbb47" providerId="ADAL" clId="{D4B99867-BC25-E14D-9AEF-B5CCE02B8F2D}" dt="2021-10-01T11:10:10.528" v="12" actId="478"/>
          <ac:grpSpMkLst>
            <pc:docMk/>
            <pc:sldMk cId="3757255913" sldId="4732"/>
            <ac:grpSpMk id="8" creationId="{8C4C1FDF-F49A-CE47-9F6D-F5147F18E663}"/>
          </ac:grpSpMkLst>
        </pc:grpChg>
        <pc:grpChg chg="add mod">
          <ac:chgData name="Gustav Eskildsen" userId="6bb2d6fc-0f8c-4bd5-9e8a-68ec51fbbb47" providerId="ADAL" clId="{D4B99867-BC25-E14D-9AEF-B5CCE02B8F2D}" dt="2021-10-01T11:10:13.900" v="14" actId="1076"/>
          <ac:grpSpMkLst>
            <pc:docMk/>
            <pc:sldMk cId="3757255913" sldId="4732"/>
            <ac:grpSpMk id="15" creationId="{6E063457-311A-1A46-AC79-3F0E5E2B2D84}"/>
          </ac:grpSpMkLst>
        </pc:grpChg>
        <pc:picChg chg="add mod">
          <ac:chgData name="Gustav Eskildsen" userId="6bb2d6fc-0f8c-4bd5-9e8a-68ec51fbbb47" providerId="ADAL" clId="{D4B99867-BC25-E14D-9AEF-B5CCE02B8F2D}" dt="2021-10-01T11:09:41.996" v="6"/>
          <ac:picMkLst>
            <pc:docMk/>
            <pc:sldMk cId="3757255913" sldId="4732"/>
            <ac:picMk id="12" creationId="{3D35E90D-9248-E14F-B724-F1D974C3EB58}"/>
          </ac:picMkLst>
        </pc:picChg>
        <pc:picChg chg="add del mod">
          <ac:chgData name="Gustav Eskildsen" userId="6bb2d6fc-0f8c-4bd5-9e8a-68ec51fbbb47" providerId="ADAL" clId="{D4B99867-BC25-E14D-9AEF-B5CCE02B8F2D}" dt="2021-10-01T11:09:55.306" v="9"/>
          <ac:picMkLst>
            <pc:docMk/>
            <pc:sldMk cId="3757255913" sldId="4732"/>
            <ac:picMk id="13" creationId="{3C6291ED-C7D8-2A4E-81C6-C92B6D38A221}"/>
          </ac:picMkLst>
        </pc:picChg>
        <pc:picChg chg="add mod">
          <ac:chgData name="Gustav Eskildsen" userId="6bb2d6fc-0f8c-4bd5-9e8a-68ec51fbbb47" providerId="ADAL" clId="{D4B99867-BC25-E14D-9AEF-B5CCE02B8F2D}" dt="2021-10-01T11:09:57.010" v="11"/>
          <ac:picMkLst>
            <pc:docMk/>
            <pc:sldMk cId="3757255913" sldId="4732"/>
            <ac:picMk id="14" creationId="{DD95C610-930D-A94C-9BB1-A86F90B04605}"/>
          </ac:picMkLst>
        </pc:picChg>
        <pc:picChg chg="mod">
          <ac:chgData name="Gustav Eskildsen" userId="6bb2d6fc-0f8c-4bd5-9e8a-68ec51fbbb47" providerId="ADAL" clId="{D4B99867-BC25-E14D-9AEF-B5CCE02B8F2D}" dt="2021-10-01T11:10:11.250" v="13"/>
          <ac:picMkLst>
            <pc:docMk/>
            <pc:sldMk cId="3757255913" sldId="4732"/>
            <ac:picMk id="16" creationId="{71A64C3F-69E6-FF4D-BBB5-19052AC4BAAF}"/>
          </ac:picMkLst>
        </pc:picChg>
        <pc:picChg chg="mod">
          <ac:chgData name="Gustav Eskildsen" userId="6bb2d6fc-0f8c-4bd5-9e8a-68ec51fbbb47" providerId="ADAL" clId="{D4B99867-BC25-E14D-9AEF-B5CCE02B8F2D}" dt="2021-10-01T11:10:11.250" v="13"/>
          <ac:picMkLst>
            <pc:docMk/>
            <pc:sldMk cId="3757255913" sldId="4732"/>
            <ac:picMk id="17" creationId="{46A49C01-CE7D-C34A-92A4-6A992772F3A6}"/>
          </ac:picMkLst>
        </pc:picChg>
        <pc:picChg chg="mod">
          <ac:chgData name="Gustav Eskildsen" userId="6bb2d6fc-0f8c-4bd5-9e8a-68ec51fbbb47" providerId="ADAL" clId="{D4B99867-BC25-E14D-9AEF-B5CCE02B8F2D}" dt="2021-10-01T11:10:11.250" v="13"/>
          <ac:picMkLst>
            <pc:docMk/>
            <pc:sldMk cId="3757255913" sldId="4732"/>
            <ac:picMk id="18" creationId="{AF38BBFB-5650-9842-9AAA-346683283F35}"/>
          </ac:picMkLst>
        </pc:picChg>
        <pc:picChg chg="del">
          <ac:chgData name="Gustav Eskildsen" userId="6bb2d6fc-0f8c-4bd5-9e8a-68ec51fbbb47" providerId="ADAL" clId="{D4B99867-BC25-E14D-9AEF-B5CCE02B8F2D}" dt="2021-10-01T11:09:56.347" v="10" actId="478"/>
          <ac:picMkLst>
            <pc:docMk/>
            <pc:sldMk cId="3757255913" sldId="4732"/>
            <ac:picMk id="19" creationId="{FC07C06A-808A-2F4E-9968-1F1D2E475E7D}"/>
          </ac:picMkLst>
        </pc:picChg>
        <pc:picChg chg="del">
          <ac:chgData name="Gustav Eskildsen" userId="6bb2d6fc-0f8c-4bd5-9e8a-68ec51fbbb47" providerId="ADAL" clId="{D4B99867-BC25-E14D-9AEF-B5CCE02B8F2D}" dt="2021-10-01T11:09:46.361" v="7" actId="478"/>
          <ac:picMkLst>
            <pc:docMk/>
            <pc:sldMk cId="3757255913" sldId="4732"/>
            <ac:picMk id="20" creationId="{A8D80DE1-BAE6-E140-86CD-FA50EB4A1D26}"/>
          </ac:picMkLst>
        </pc:picChg>
      </pc:sldChg>
      <pc:sldChg chg="addSp delSp modSp mod">
        <pc:chgData name="Gustav Eskildsen" userId="6bb2d6fc-0f8c-4bd5-9e8a-68ec51fbbb47" providerId="ADAL" clId="{D4B99867-BC25-E14D-9AEF-B5CCE02B8F2D}" dt="2021-10-01T11:10:36.232" v="20" actId="478"/>
        <pc:sldMkLst>
          <pc:docMk/>
          <pc:sldMk cId="700659047" sldId="4745"/>
        </pc:sldMkLst>
        <pc:picChg chg="del">
          <ac:chgData name="Gustav Eskildsen" userId="6bb2d6fc-0f8c-4bd5-9e8a-68ec51fbbb47" providerId="ADAL" clId="{D4B99867-BC25-E14D-9AEF-B5CCE02B8F2D}" dt="2021-10-01T11:10:36.232" v="20" actId="478"/>
          <ac:picMkLst>
            <pc:docMk/>
            <pc:sldMk cId="700659047" sldId="4745"/>
            <ac:picMk id="5" creationId="{891525CD-8C0E-D94E-B8E7-4DE4D24F01D8}"/>
          </ac:picMkLst>
        </pc:picChg>
        <pc:picChg chg="add mod">
          <ac:chgData name="Gustav Eskildsen" userId="6bb2d6fc-0f8c-4bd5-9e8a-68ec51fbbb47" providerId="ADAL" clId="{D4B99867-BC25-E14D-9AEF-B5CCE02B8F2D}" dt="2021-10-01T11:10:34.639" v="19" actId="167"/>
          <ac:picMkLst>
            <pc:docMk/>
            <pc:sldMk cId="700659047" sldId="4745"/>
            <ac:picMk id="7" creationId="{B1C1A2ED-D146-BE47-9EEF-BEB8843071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5CC6-58BA-8B4A-8314-5DF154001549}" type="datetimeFigureOut">
              <a:rPr lang="da-DK" smtClean="0"/>
              <a:t>01.10.2021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1241425"/>
            <a:ext cx="29749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D3EA-55A3-C14A-BB1E-F99D55013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51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911350" y="1241425"/>
            <a:ext cx="29749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911350" y="1241425"/>
            <a:ext cx="29749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5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911350" y="1241425"/>
            <a:ext cx="297497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9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Primetimer">
    <p:bg>
      <p:bgPr>
        <a:solidFill>
          <a:srgbClr val="06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1122F6-CBDF-544E-8FC7-BCF8991FF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892302"/>
            <a:ext cx="4967526" cy="269557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834">
                <a:solidFill>
                  <a:srgbClr val="F6F6F6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28124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nsights &amp; Behav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C4E8EB5F-0A7A-A94B-931E-DE2C93411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4088" y="1232727"/>
            <a:ext cx="1906400" cy="40147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Insights</a:t>
            </a:r>
            <a:r>
              <a:rPr lang="da-DK"/>
              <a:t> &amp; </a:t>
            </a:r>
            <a:r>
              <a:rPr lang="da-DK" err="1"/>
              <a:t>Behavior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797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Public Affairs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19D50-E079-B240-A8CC-62FDE2521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4202" y="1356140"/>
            <a:ext cx="2095248" cy="419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okon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højrestillet</a:t>
            </a:r>
            <a:r>
              <a:rPr lang="da-DK"/>
              <a:t> ikon fra drevet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z="1134"/>
              <a:t>Ikoner er navngivet efter emne under</a:t>
            </a:r>
            <a:br>
              <a:rPr lang="da-DK" sz="1134"/>
            </a:br>
            <a:br>
              <a:rPr lang="da-DK" sz="1134"/>
            </a:br>
            <a:r>
              <a:rPr lang="da-DK" sz="1134"/>
              <a:t>Primetime → Værktøjskassen → </a:t>
            </a:r>
            <a:r>
              <a:rPr lang="da-DK" sz="1134" err="1"/>
              <a:t>Powerpoint</a:t>
            </a:r>
            <a:r>
              <a:rPr lang="da-DK" sz="1134"/>
              <a:t> → Ikoner → Kvadratisk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0A0391-202B-1D4C-AE86-C6AD237E4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62033" y="551707"/>
            <a:ext cx="2497417" cy="499544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anc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FC2D985-CD43-6D4F-A732-7FB776B38994}"/>
              </a:ext>
            </a:extLst>
          </p:cNvPr>
          <p:cNvSpPr/>
          <p:nvPr/>
        </p:nvSpPr>
        <p:spPr>
          <a:xfrm>
            <a:off x="987216" y="2985799"/>
            <a:ext cx="510076" cy="190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Branding</a:t>
            </a:r>
            <a:endParaRPr lang="da-DK" sz="63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F183A6-D39E-E544-9D97-7EAF7A9BEEEE}"/>
              </a:ext>
            </a:extLst>
          </p:cNvPr>
          <p:cNvSpPr/>
          <p:nvPr/>
        </p:nvSpPr>
        <p:spPr>
          <a:xfrm>
            <a:off x="2371935" y="2985799"/>
            <a:ext cx="577401" cy="190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Campaigns</a:t>
            </a:r>
            <a:endParaRPr lang="da-DK" sz="63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AEEF426-EE4B-5946-A151-3E1DE0440977}"/>
              </a:ext>
            </a:extLst>
          </p:cNvPr>
          <p:cNvSpPr/>
          <p:nvPr/>
        </p:nvSpPr>
        <p:spPr>
          <a:xfrm>
            <a:off x="3507272" y="2985798"/>
            <a:ext cx="1170512" cy="288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Corporate</a:t>
            </a:r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Communications </a:t>
            </a:r>
          </a:p>
          <a:p>
            <a:pPr algn="ctr"/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&amp; </a:t>
            </a:r>
            <a:r>
              <a:rPr lang="da-DK" sz="638" b="1" err="1">
                <a:solidFill>
                  <a:schemeClr val="accent5"/>
                </a:solidFill>
                <a:latin typeface="Garamond" panose="02020404030301010803" pitchFamily="18" charset="0"/>
              </a:rPr>
              <a:t>Issues</a:t>
            </a:r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</a:rPr>
              <a:t> Management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19E2A8-7C38-484A-B16D-236E0243A6CA}"/>
              </a:ext>
            </a:extLst>
          </p:cNvPr>
          <p:cNvSpPr/>
          <p:nvPr/>
        </p:nvSpPr>
        <p:spPr>
          <a:xfrm>
            <a:off x="1007256" y="5214596"/>
            <a:ext cx="470000" cy="190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Creative</a:t>
            </a:r>
            <a:endParaRPr lang="da-DK" sz="63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63490A-BEC1-EE41-9016-D35B04F19A7A}"/>
              </a:ext>
            </a:extLst>
          </p:cNvPr>
          <p:cNvSpPr/>
          <p:nvPr/>
        </p:nvSpPr>
        <p:spPr>
          <a:xfrm>
            <a:off x="2218849" y="5214596"/>
            <a:ext cx="883575" cy="190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Insights</a:t>
            </a:r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&amp; </a:t>
            </a:r>
            <a:r>
              <a:rPr lang="da-DK" sz="63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Behavior</a:t>
            </a:r>
            <a:endParaRPr lang="da-DK" sz="63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B957A9-4B63-044E-B6FA-E4A0D38FD63D}"/>
              </a:ext>
            </a:extLst>
          </p:cNvPr>
          <p:cNvSpPr/>
          <p:nvPr/>
        </p:nvSpPr>
        <p:spPr>
          <a:xfrm>
            <a:off x="3753443" y="5214596"/>
            <a:ext cx="651140" cy="190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63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Public Affairs</a:t>
            </a:r>
            <a:endParaRPr lang="da-DK" sz="63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CB3EAD7A-4EFB-3643-AEAC-48A12FA3A1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93727" y="1864750"/>
            <a:ext cx="497055" cy="1020500"/>
            <a:chOff x="7886535" y="842533"/>
            <a:chExt cx="4304775" cy="4419479"/>
          </a:xfrm>
          <a:solidFill>
            <a:schemeClr val="tx1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13A05F0-9D1D-9342-8EEA-59CA6EF42A96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3EA9AA-B2EE-624B-90F4-FFF506A4A49E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F9D6CAB-40C2-DB40-B5A6-A096F4B6172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A2A7A45-B948-FA4F-81E8-AF3A889B013D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30FCDB8-6366-F942-B1DE-04A05667DF0B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</p:grpSp>
      <p:grpSp>
        <p:nvGrpSpPr>
          <p:cNvPr id="46" name="Graphic 8">
            <a:extLst>
              <a:ext uri="{FF2B5EF4-FFF2-40B4-BE49-F238E27FC236}">
                <a16:creationId xmlns:a16="http://schemas.microsoft.com/office/drawing/2014/main" id="{2B15CFA9-1BA2-2346-BCBE-1611BE6C46B1}"/>
              </a:ext>
            </a:extLst>
          </p:cNvPr>
          <p:cNvGrpSpPr/>
          <p:nvPr userDrawn="1"/>
        </p:nvGrpSpPr>
        <p:grpSpPr>
          <a:xfrm>
            <a:off x="2789717" y="2269969"/>
            <a:ext cx="91316" cy="163281"/>
            <a:chOff x="10883433" y="2635022"/>
            <a:chExt cx="724550" cy="647704"/>
          </a:xfrm>
          <a:solidFill>
            <a:schemeClr val="tx1"/>
          </a:solidFill>
        </p:grpSpPr>
        <p:grpSp>
          <p:nvGrpSpPr>
            <p:cNvPr id="47" name="Graphic 8">
              <a:extLst>
                <a:ext uri="{FF2B5EF4-FFF2-40B4-BE49-F238E27FC236}">
                  <a16:creationId xmlns:a16="http://schemas.microsoft.com/office/drawing/2014/main" id="{422C25C3-CA8C-A74C-95D7-E9BC1030A861}"/>
                </a:ext>
              </a:extLst>
            </p:cNvPr>
            <p:cNvGrpSpPr/>
            <p:nvPr/>
          </p:nvGrpSpPr>
          <p:grpSpPr>
            <a:xfrm>
              <a:off x="10883433" y="2635022"/>
              <a:ext cx="724550" cy="647704"/>
              <a:chOff x="10883433" y="2635022"/>
              <a:chExt cx="724550" cy="647704"/>
            </a:xfrm>
            <a:grpFill/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802B30D-08AB-7545-9E8D-0C9DA6D43B31}"/>
                  </a:ext>
                </a:extLst>
              </p:cNvPr>
              <p:cNvSpPr/>
              <p:nvPr/>
            </p:nvSpPr>
            <p:spPr>
              <a:xfrm>
                <a:off x="10883433" y="2674598"/>
                <a:ext cx="724550" cy="504989"/>
              </a:xfrm>
              <a:custGeom>
                <a:avLst/>
                <a:gdLst>
                  <a:gd name="connsiteX0" fmla="*/ 728502 w 724550"/>
                  <a:gd name="connsiteY0" fmla="*/ 333732 h 504989"/>
                  <a:gd name="connsiteX1" fmla="*/ 109067 w 724550"/>
                  <a:gd name="connsiteY1" fmla="*/ 0 h 504989"/>
                  <a:gd name="connsiteX2" fmla="*/ 0 w 724550"/>
                  <a:gd name="connsiteY2" fmla="*/ 225050 h 504989"/>
                  <a:gd name="connsiteX3" fmla="*/ 646990 w 724550"/>
                  <a:gd name="connsiteY3" fmla="*/ 510369 h 504989"/>
                  <a:gd name="connsiteX4" fmla="*/ 728502 w 724550"/>
                  <a:gd name="connsiteY4" fmla="*/ 333732 h 50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550" h="504989">
                    <a:moveTo>
                      <a:pt x="728502" y="333732"/>
                    </a:moveTo>
                    <a:lnTo>
                      <a:pt x="109067" y="0"/>
                    </a:lnTo>
                    <a:cubicBezTo>
                      <a:pt x="70644" y="73498"/>
                      <a:pt x="33812" y="149411"/>
                      <a:pt x="0" y="225050"/>
                    </a:cubicBezTo>
                    <a:lnTo>
                      <a:pt x="646990" y="510369"/>
                    </a:lnTo>
                    <a:cubicBezTo>
                      <a:pt x="676960" y="440439"/>
                      <a:pt x="692330" y="401302"/>
                      <a:pt x="728502" y="333732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638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399F95A0-9F76-0548-9587-0DA167247C9C}"/>
                  </a:ext>
                </a:extLst>
              </p:cNvPr>
              <p:cNvSpPr/>
              <p:nvPr/>
            </p:nvSpPr>
            <p:spPr>
              <a:xfrm>
                <a:off x="10990140" y="2635022"/>
                <a:ext cx="455588" cy="647704"/>
              </a:xfrm>
              <a:custGeom>
                <a:avLst/>
                <a:gdLst>
                  <a:gd name="connsiteX0" fmla="*/ 158248 w 455588"/>
                  <a:gd name="connsiteY0" fmla="*/ 651327 h 647703"/>
                  <a:gd name="connsiteX1" fmla="*/ 456411 w 455588"/>
                  <a:gd name="connsiteY1" fmla="*/ 97814 h 647703"/>
                  <a:gd name="connsiteX2" fmla="*/ 254910 w 455588"/>
                  <a:gd name="connsiteY2" fmla="*/ 0 h 647703"/>
                  <a:gd name="connsiteX3" fmla="*/ 0 w 455588"/>
                  <a:gd name="connsiteY3" fmla="*/ 577225 h 647703"/>
                  <a:gd name="connsiteX4" fmla="*/ 158248 w 455588"/>
                  <a:gd name="connsiteY4" fmla="*/ 651327 h 64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88" h="647703">
                    <a:moveTo>
                      <a:pt x="158248" y="651327"/>
                    </a:moveTo>
                    <a:lnTo>
                      <a:pt x="456411" y="97814"/>
                    </a:lnTo>
                    <a:cubicBezTo>
                      <a:pt x="390543" y="62849"/>
                      <a:pt x="322480" y="30245"/>
                      <a:pt x="254910" y="0"/>
                    </a:cubicBezTo>
                    <a:lnTo>
                      <a:pt x="0" y="577225"/>
                    </a:lnTo>
                    <a:cubicBezTo>
                      <a:pt x="62245" y="606262"/>
                      <a:pt x="97814" y="619929"/>
                      <a:pt x="158248" y="651327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638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07981C8-E869-9D41-8DED-0ADC4AF80867}"/>
                </a:ext>
              </a:extLst>
            </p:cNvPr>
            <p:cNvSpPr/>
            <p:nvPr/>
          </p:nvSpPr>
          <p:spPr>
            <a:xfrm>
              <a:off x="6874214" y="2236437"/>
              <a:ext cx="669660" cy="669660"/>
            </a:xfrm>
            <a:custGeom>
              <a:avLst/>
              <a:gdLst>
                <a:gd name="connsiteX0" fmla="*/ 196000 w 669659"/>
                <a:gd name="connsiteY0" fmla="*/ 30381 h 669659"/>
                <a:gd name="connsiteX1" fmla="*/ 30257 w 669659"/>
                <a:gd name="connsiteY1" fmla="*/ 473949 h 669659"/>
                <a:gd name="connsiteX2" fmla="*/ 473821 w 669659"/>
                <a:gd name="connsiteY2" fmla="*/ 639690 h 669659"/>
                <a:gd name="connsiteX3" fmla="*/ 639567 w 669659"/>
                <a:gd name="connsiteY3" fmla="*/ 196122 h 669659"/>
                <a:gd name="connsiteX4" fmla="*/ 639403 w 669659"/>
                <a:gd name="connsiteY4" fmla="*/ 195765 h 669659"/>
                <a:gd name="connsiteX5" fmla="*/ 196340 w 669659"/>
                <a:gd name="connsiteY5" fmla="*/ 30228 h 669659"/>
                <a:gd name="connsiteX6" fmla="*/ 196000 w 669659"/>
                <a:gd name="connsiteY6" fmla="*/ 30381 h 669659"/>
                <a:gd name="connsiteX7" fmla="*/ 414133 w 669659"/>
                <a:gd name="connsiteY7" fmla="*/ 507377 h 669659"/>
                <a:gd name="connsiteX8" fmla="*/ 161628 w 669659"/>
                <a:gd name="connsiteY8" fmla="*/ 413136 h 669659"/>
                <a:gd name="connsiteX9" fmla="*/ 255869 w 669659"/>
                <a:gd name="connsiteY9" fmla="*/ 160630 h 669659"/>
                <a:gd name="connsiteX10" fmla="*/ 508374 w 669659"/>
                <a:gd name="connsiteY10" fmla="*/ 254871 h 669659"/>
                <a:gd name="connsiteX11" fmla="*/ 508380 w 669659"/>
                <a:gd name="connsiteY11" fmla="*/ 254882 h 669659"/>
                <a:gd name="connsiteX12" fmla="*/ 414523 w 669659"/>
                <a:gd name="connsiteY12" fmla="*/ 507201 h 669659"/>
                <a:gd name="connsiteX13" fmla="*/ 414133 w 669659"/>
                <a:gd name="connsiteY13" fmla="*/ 507377 h 66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659" h="669659">
                  <a:moveTo>
                    <a:pt x="196000" y="30381"/>
                  </a:moveTo>
                  <a:cubicBezTo>
                    <a:pt x="27743" y="107101"/>
                    <a:pt x="-46462" y="305694"/>
                    <a:pt x="30257" y="473949"/>
                  </a:cubicBezTo>
                  <a:cubicBezTo>
                    <a:pt x="106973" y="642203"/>
                    <a:pt x="305566" y="716410"/>
                    <a:pt x="473821" y="639690"/>
                  </a:cubicBezTo>
                  <a:cubicBezTo>
                    <a:pt x="642081" y="562975"/>
                    <a:pt x="716287" y="364382"/>
                    <a:pt x="639567" y="196122"/>
                  </a:cubicBezTo>
                  <a:cubicBezTo>
                    <a:pt x="639512" y="196007"/>
                    <a:pt x="639457" y="195886"/>
                    <a:pt x="639403" y="195765"/>
                  </a:cubicBezTo>
                  <a:cubicBezTo>
                    <a:pt x="562765" y="27703"/>
                    <a:pt x="364403" y="-46410"/>
                    <a:pt x="196340" y="30228"/>
                  </a:cubicBezTo>
                  <a:cubicBezTo>
                    <a:pt x="196225" y="30277"/>
                    <a:pt x="196115" y="30332"/>
                    <a:pt x="196000" y="30381"/>
                  </a:cubicBezTo>
                  <a:close/>
                  <a:moveTo>
                    <a:pt x="414133" y="507377"/>
                  </a:moveTo>
                  <a:cubicBezTo>
                    <a:pt x="318383" y="551080"/>
                    <a:pt x="205331" y="508886"/>
                    <a:pt x="161628" y="413136"/>
                  </a:cubicBezTo>
                  <a:cubicBezTo>
                    <a:pt x="117924" y="317385"/>
                    <a:pt x="160118" y="204334"/>
                    <a:pt x="255869" y="160630"/>
                  </a:cubicBezTo>
                  <a:cubicBezTo>
                    <a:pt x="351619" y="116927"/>
                    <a:pt x="464671" y="159121"/>
                    <a:pt x="508374" y="254871"/>
                  </a:cubicBezTo>
                  <a:cubicBezTo>
                    <a:pt x="508374" y="254877"/>
                    <a:pt x="508380" y="254877"/>
                    <a:pt x="508380" y="254882"/>
                  </a:cubicBezTo>
                  <a:cubicBezTo>
                    <a:pt x="552138" y="350473"/>
                    <a:pt x="510114" y="463443"/>
                    <a:pt x="414523" y="507201"/>
                  </a:cubicBezTo>
                  <a:cubicBezTo>
                    <a:pt x="414391" y="507256"/>
                    <a:pt x="414265" y="507316"/>
                    <a:pt x="414133" y="507377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671449-2C79-194E-93CA-1CAD029F87D8}"/>
                </a:ext>
              </a:extLst>
            </p:cNvPr>
            <p:cNvSpPr/>
            <p:nvPr/>
          </p:nvSpPr>
          <p:spPr>
            <a:xfrm>
              <a:off x="9229246" y="332537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1775C5-40DD-EB47-9AE3-230D022DE39D}"/>
                </a:ext>
              </a:extLst>
            </p:cNvPr>
            <p:cNvSpPr/>
            <p:nvPr/>
          </p:nvSpPr>
          <p:spPr>
            <a:xfrm>
              <a:off x="9544478" y="3785829"/>
              <a:ext cx="307385" cy="329341"/>
            </a:xfrm>
            <a:custGeom>
              <a:avLst/>
              <a:gdLst>
                <a:gd name="connsiteX0" fmla="*/ 0 w 307384"/>
                <a:gd name="connsiteY0" fmla="*/ 103558 h 329340"/>
                <a:gd name="connsiteX1" fmla="*/ 153488 w 307384"/>
                <a:gd name="connsiteY1" fmla="*/ 0 h 329340"/>
                <a:gd name="connsiteX2" fmla="*/ 308840 w 307384"/>
                <a:gd name="connsiteY2" fmla="*/ 230254 h 329340"/>
                <a:gd name="connsiteX3" fmla="*/ 155352 w 307384"/>
                <a:gd name="connsiteY3" fmla="*/ 333812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558"/>
                  </a:moveTo>
                  <a:lnTo>
                    <a:pt x="153488" y="0"/>
                  </a:lnTo>
                  <a:lnTo>
                    <a:pt x="308840" y="230254"/>
                  </a:lnTo>
                  <a:lnTo>
                    <a:pt x="155352" y="333812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5904DB6-56B1-D342-9C7E-A5693CF056A6}"/>
                </a:ext>
              </a:extLst>
            </p:cNvPr>
            <p:cNvSpPr/>
            <p:nvPr/>
          </p:nvSpPr>
          <p:spPr>
            <a:xfrm>
              <a:off x="9849179" y="4244858"/>
              <a:ext cx="307385" cy="329341"/>
            </a:xfrm>
            <a:custGeom>
              <a:avLst/>
              <a:gdLst>
                <a:gd name="connsiteX0" fmla="*/ 0 w 307384"/>
                <a:gd name="connsiteY0" fmla="*/ 103435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5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D47275-0B8D-A44E-834D-6F148722D2A9}"/>
                </a:ext>
              </a:extLst>
            </p:cNvPr>
            <p:cNvSpPr/>
            <p:nvPr/>
          </p:nvSpPr>
          <p:spPr>
            <a:xfrm>
              <a:off x="11312473" y="3273100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EEA1BB-72C8-E648-BC21-227D46709B86}"/>
                </a:ext>
              </a:extLst>
            </p:cNvPr>
            <p:cNvSpPr/>
            <p:nvPr/>
          </p:nvSpPr>
          <p:spPr>
            <a:xfrm>
              <a:off x="8176909" y="2119384"/>
              <a:ext cx="318363" cy="257984"/>
            </a:xfrm>
            <a:custGeom>
              <a:avLst/>
              <a:gdLst>
                <a:gd name="connsiteX0" fmla="*/ 234161 w 318362"/>
                <a:gd name="connsiteY0" fmla="*/ 262430 h 257983"/>
                <a:gd name="connsiteX1" fmla="*/ 321272 w 318362"/>
                <a:gd name="connsiteY1" fmla="*/ 98802 h 257983"/>
                <a:gd name="connsiteX2" fmla="*/ 32001 w 318362"/>
                <a:gd name="connsiteY2" fmla="*/ 0 h 257983"/>
                <a:gd name="connsiteX3" fmla="*/ 0 w 318362"/>
                <a:gd name="connsiteY3" fmla="*/ 181961 h 257983"/>
                <a:gd name="connsiteX4" fmla="*/ 234161 w 318362"/>
                <a:gd name="connsiteY4" fmla="*/ 262430 h 2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62" h="257983">
                  <a:moveTo>
                    <a:pt x="234161" y="262430"/>
                  </a:moveTo>
                  <a:lnTo>
                    <a:pt x="321272" y="98802"/>
                  </a:lnTo>
                  <a:cubicBezTo>
                    <a:pt x="230742" y="50636"/>
                    <a:pt x="133081" y="17285"/>
                    <a:pt x="32001" y="0"/>
                  </a:cubicBezTo>
                  <a:lnTo>
                    <a:pt x="0" y="181961"/>
                  </a:lnTo>
                  <a:cubicBezTo>
                    <a:pt x="81852" y="196106"/>
                    <a:pt x="160905" y="223271"/>
                    <a:pt x="234161" y="26243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B015085-26A1-F746-B585-C3CCD47D8FB4}"/>
                </a:ext>
              </a:extLst>
            </p:cNvPr>
            <p:cNvSpPr/>
            <p:nvPr/>
          </p:nvSpPr>
          <p:spPr>
            <a:xfrm>
              <a:off x="7612584" y="2114444"/>
              <a:ext cx="312874" cy="252495"/>
            </a:xfrm>
            <a:custGeom>
              <a:avLst/>
              <a:gdLst>
                <a:gd name="connsiteX0" fmla="*/ 291631 w 312873"/>
                <a:gd name="connsiteY0" fmla="*/ 0 h 252494"/>
                <a:gd name="connsiteX1" fmla="*/ 0 w 312873"/>
                <a:gd name="connsiteY1" fmla="*/ 90733 h 252494"/>
                <a:gd name="connsiteX2" fmla="*/ 81841 w 312873"/>
                <a:gd name="connsiteY2" fmla="*/ 256118 h 252494"/>
                <a:gd name="connsiteX3" fmla="*/ 317869 w 312873"/>
                <a:gd name="connsiteY3" fmla="*/ 182565 h 2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73" h="252494">
                  <a:moveTo>
                    <a:pt x="291631" y="0"/>
                  </a:moveTo>
                  <a:cubicBezTo>
                    <a:pt x="190140" y="14200"/>
                    <a:pt x="91634" y="44845"/>
                    <a:pt x="0" y="90733"/>
                  </a:cubicBezTo>
                  <a:lnTo>
                    <a:pt x="81841" y="256118"/>
                  </a:lnTo>
                  <a:cubicBezTo>
                    <a:pt x="156141" y="219286"/>
                    <a:pt x="235803" y="194459"/>
                    <a:pt x="317869" y="182565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F2190EA-5441-1944-B71E-DB3300D1669E}"/>
                </a:ext>
              </a:extLst>
            </p:cNvPr>
            <p:cNvSpPr/>
            <p:nvPr/>
          </p:nvSpPr>
          <p:spPr>
            <a:xfrm>
              <a:off x="10174637" y="4690000"/>
              <a:ext cx="323852" cy="312874"/>
            </a:xfrm>
            <a:custGeom>
              <a:avLst/>
              <a:gdLst>
                <a:gd name="connsiteX0" fmla="*/ 0 w 323851"/>
                <a:gd name="connsiteY0" fmla="*/ 123887 h 312873"/>
                <a:gd name="connsiteX1" fmla="*/ 237674 w 323851"/>
                <a:gd name="connsiteY1" fmla="*/ 314740 h 312873"/>
                <a:gd name="connsiteX2" fmla="*/ 328957 w 323851"/>
                <a:gd name="connsiteY2" fmla="*/ 154132 h 312873"/>
                <a:gd name="connsiteX3" fmla="*/ 136841 w 323851"/>
                <a:gd name="connsiteY3" fmla="*/ 0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1" h="312873">
                  <a:moveTo>
                    <a:pt x="0" y="123887"/>
                  </a:moveTo>
                  <a:cubicBezTo>
                    <a:pt x="68673" y="199635"/>
                    <a:pt x="148884" y="264044"/>
                    <a:pt x="237674" y="314740"/>
                  </a:cubicBezTo>
                  <a:lnTo>
                    <a:pt x="328957" y="154132"/>
                  </a:lnTo>
                  <a:cubicBezTo>
                    <a:pt x="257150" y="113271"/>
                    <a:pt x="192297" y="61241"/>
                    <a:pt x="136841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7A1B405-ADAA-3941-934A-F49C28F7AEEA}"/>
                </a:ext>
              </a:extLst>
            </p:cNvPr>
            <p:cNvSpPr/>
            <p:nvPr/>
          </p:nvSpPr>
          <p:spPr>
            <a:xfrm>
              <a:off x="11579605" y="4315045"/>
              <a:ext cx="263473" cy="318363"/>
            </a:xfrm>
            <a:custGeom>
              <a:avLst/>
              <a:gdLst>
                <a:gd name="connsiteX0" fmla="*/ 160993 w 263472"/>
                <a:gd name="connsiteY0" fmla="*/ 322480 h 318362"/>
                <a:gd name="connsiteX1" fmla="*/ 266492 w 263472"/>
                <a:gd name="connsiteY1" fmla="*/ 36173 h 318362"/>
                <a:gd name="connsiteX2" fmla="*/ 85354 w 263472"/>
                <a:gd name="connsiteY2" fmla="*/ 0 h 318362"/>
                <a:gd name="connsiteX3" fmla="*/ 0 w 263472"/>
                <a:gd name="connsiteY3" fmla="*/ 231801 h 31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72" h="318362">
                  <a:moveTo>
                    <a:pt x="160993" y="322480"/>
                  </a:moveTo>
                  <a:cubicBezTo>
                    <a:pt x="211289" y="233322"/>
                    <a:pt x="246912" y="136649"/>
                    <a:pt x="266492" y="36173"/>
                  </a:cubicBezTo>
                  <a:lnTo>
                    <a:pt x="85354" y="0"/>
                  </a:lnTo>
                  <a:cubicBezTo>
                    <a:pt x="69353" y="81298"/>
                    <a:pt x="40542" y="159538"/>
                    <a:pt x="0" y="231801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2DC2EB1-CEA6-0444-A8C7-EA40C9A1B9D2}"/>
                </a:ext>
              </a:extLst>
            </p:cNvPr>
            <p:cNvSpPr/>
            <p:nvPr/>
          </p:nvSpPr>
          <p:spPr>
            <a:xfrm>
              <a:off x="11219306" y="4740444"/>
              <a:ext cx="329341" cy="301896"/>
            </a:xfrm>
            <a:custGeom>
              <a:avLst/>
              <a:gdLst>
                <a:gd name="connsiteX0" fmla="*/ 217804 w 329340"/>
                <a:gd name="connsiteY0" fmla="*/ 226422 h 301895"/>
                <a:gd name="connsiteX1" fmla="*/ 331646 w 329340"/>
                <a:gd name="connsiteY1" fmla="*/ 136347 h 301895"/>
                <a:gd name="connsiteX2" fmla="*/ 206552 w 329340"/>
                <a:gd name="connsiteY2" fmla="*/ 0 h 301895"/>
                <a:gd name="connsiteX3" fmla="*/ 113238 w 329340"/>
                <a:gd name="connsiteY3" fmla="*/ 73498 h 301895"/>
                <a:gd name="connsiteX4" fmla="*/ 0 w 329340"/>
                <a:gd name="connsiteY4" fmla="*/ 136896 h 301895"/>
                <a:gd name="connsiteX5" fmla="*/ 76846 w 329340"/>
                <a:gd name="connsiteY5" fmla="*/ 305244 h 301895"/>
                <a:gd name="connsiteX6" fmla="*/ 217804 w 329340"/>
                <a:gd name="connsiteY6" fmla="*/ 226422 h 3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40" h="301895">
                  <a:moveTo>
                    <a:pt x="217804" y="226422"/>
                  </a:moveTo>
                  <a:cubicBezTo>
                    <a:pt x="258028" y="199389"/>
                    <a:pt x="296089" y="169270"/>
                    <a:pt x="331646" y="136347"/>
                  </a:cubicBezTo>
                  <a:lnTo>
                    <a:pt x="206552" y="0"/>
                  </a:lnTo>
                  <a:cubicBezTo>
                    <a:pt x="177037" y="26451"/>
                    <a:pt x="145865" y="50999"/>
                    <a:pt x="113238" y="73498"/>
                  </a:cubicBezTo>
                  <a:cubicBezTo>
                    <a:pt x="77302" y="97715"/>
                    <a:pt x="39428" y="118919"/>
                    <a:pt x="0" y="136896"/>
                  </a:cubicBezTo>
                  <a:lnTo>
                    <a:pt x="76846" y="305244"/>
                  </a:lnTo>
                  <a:cubicBezTo>
                    <a:pt x="125858" y="282767"/>
                    <a:pt x="172992" y="256408"/>
                    <a:pt x="217804" y="226422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3D82D92-3E79-CD4C-9A0C-45AFA5941174}"/>
                </a:ext>
              </a:extLst>
            </p:cNvPr>
            <p:cNvSpPr/>
            <p:nvPr/>
          </p:nvSpPr>
          <p:spPr>
            <a:xfrm>
              <a:off x="8918540" y="286551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BC10496-30ED-3C4A-A5DC-3E30F0DA84A8}"/>
                </a:ext>
              </a:extLst>
            </p:cNvPr>
            <p:cNvSpPr/>
            <p:nvPr/>
          </p:nvSpPr>
          <p:spPr>
            <a:xfrm>
              <a:off x="11606008" y="3751652"/>
              <a:ext cx="247006" cy="312874"/>
            </a:xfrm>
            <a:custGeom>
              <a:avLst/>
              <a:gdLst>
                <a:gd name="connsiteX0" fmla="*/ 251946 w 247005"/>
                <a:gd name="connsiteY0" fmla="*/ 293992 h 312873"/>
                <a:gd name="connsiteX1" fmla="*/ 167744 w 247005"/>
                <a:gd name="connsiteY1" fmla="*/ 0 h 312873"/>
                <a:gd name="connsiteX2" fmla="*/ 0 w 247005"/>
                <a:gd name="connsiteY2" fmla="*/ 78273 h 312873"/>
                <a:gd name="connsiteX3" fmla="*/ 67570 w 247005"/>
                <a:gd name="connsiteY3" fmla="*/ 315344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05" h="312873">
                  <a:moveTo>
                    <a:pt x="251946" y="293992"/>
                  </a:moveTo>
                  <a:cubicBezTo>
                    <a:pt x="239738" y="192132"/>
                    <a:pt x="211311" y="92880"/>
                    <a:pt x="167744" y="0"/>
                  </a:cubicBezTo>
                  <a:lnTo>
                    <a:pt x="0" y="78273"/>
                  </a:lnTo>
                  <a:cubicBezTo>
                    <a:pt x="35371" y="153056"/>
                    <a:pt x="58194" y="233152"/>
                    <a:pt x="67570" y="315344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B758FBE-4C2F-9240-940F-74F4060B01EF}"/>
                </a:ext>
              </a:extLst>
            </p:cNvPr>
            <p:cNvSpPr/>
            <p:nvPr/>
          </p:nvSpPr>
          <p:spPr>
            <a:xfrm>
              <a:off x="10698508" y="4931846"/>
              <a:ext cx="301896" cy="197605"/>
            </a:xfrm>
            <a:custGeom>
              <a:avLst/>
              <a:gdLst>
                <a:gd name="connsiteX0" fmla="*/ 0 w 301895"/>
                <a:gd name="connsiteY0" fmla="*/ 181357 h 197604"/>
                <a:gd name="connsiteX1" fmla="*/ 305244 w 301895"/>
                <a:gd name="connsiteY1" fmla="*/ 195629 h 197604"/>
                <a:gd name="connsiteX2" fmla="*/ 284496 w 301895"/>
                <a:gd name="connsiteY2" fmla="*/ 11856 h 197604"/>
                <a:gd name="connsiteX3" fmla="*/ 37490 w 301895"/>
                <a:gd name="connsiteY3" fmla="*/ 0 h 19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95" h="197604">
                  <a:moveTo>
                    <a:pt x="0" y="181357"/>
                  </a:moveTo>
                  <a:cubicBezTo>
                    <a:pt x="100372" y="202095"/>
                    <a:pt x="203379" y="206908"/>
                    <a:pt x="305244" y="195629"/>
                  </a:cubicBezTo>
                  <a:lnTo>
                    <a:pt x="284496" y="11856"/>
                  </a:lnTo>
                  <a:cubicBezTo>
                    <a:pt x="202062" y="21237"/>
                    <a:pt x="118651" y="17230"/>
                    <a:pt x="37490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B503493-92C9-4944-BCA9-9CEF8A2E44FC}"/>
                </a:ext>
              </a:extLst>
            </p:cNvPr>
            <p:cNvSpPr/>
            <p:nvPr/>
          </p:nvSpPr>
          <p:spPr>
            <a:xfrm>
              <a:off x="8607852" y="2401958"/>
              <a:ext cx="307385" cy="334830"/>
            </a:xfrm>
            <a:custGeom>
              <a:avLst/>
              <a:gdLst>
                <a:gd name="connsiteX0" fmla="*/ 85354 w 307384"/>
                <a:gd name="connsiteY0" fmla="*/ 234106 h 334829"/>
                <a:gd name="connsiteX1" fmla="*/ 155284 w 307384"/>
                <a:gd name="connsiteY1" fmla="*/ 337849 h 334829"/>
                <a:gd name="connsiteX2" fmla="*/ 308977 w 307384"/>
                <a:gd name="connsiteY2" fmla="*/ 234106 h 334829"/>
                <a:gd name="connsiteX3" fmla="*/ 239047 w 307384"/>
                <a:gd name="connsiteY3" fmla="*/ 130419 h 334829"/>
                <a:gd name="connsiteX4" fmla="*/ 133548 w 307384"/>
                <a:gd name="connsiteY4" fmla="*/ 0 h 334829"/>
                <a:gd name="connsiteX5" fmla="*/ 0 w 307384"/>
                <a:gd name="connsiteY5" fmla="*/ 127784 h 334829"/>
                <a:gd name="connsiteX6" fmla="*/ 85354 w 307384"/>
                <a:gd name="connsiteY6" fmla="*/ 234106 h 33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84" h="334829">
                  <a:moveTo>
                    <a:pt x="85354" y="234106"/>
                  </a:moveTo>
                  <a:lnTo>
                    <a:pt x="155284" y="337849"/>
                  </a:lnTo>
                  <a:lnTo>
                    <a:pt x="308977" y="234106"/>
                  </a:lnTo>
                  <a:lnTo>
                    <a:pt x="239047" y="130419"/>
                  </a:lnTo>
                  <a:cubicBezTo>
                    <a:pt x="207715" y="83982"/>
                    <a:pt x="172416" y="40344"/>
                    <a:pt x="133548" y="0"/>
                  </a:cubicBezTo>
                  <a:lnTo>
                    <a:pt x="0" y="127784"/>
                  </a:lnTo>
                  <a:cubicBezTo>
                    <a:pt x="31666" y="160521"/>
                    <a:pt x="60242" y="196112"/>
                    <a:pt x="85354" y="234106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</p:grpSp>
      <p:sp>
        <p:nvSpPr>
          <p:cNvPr id="65" name="Graphic 6">
            <a:extLst>
              <a:ext uri="{FF2B5EF4-FFF2-40B4-BE49-F238E27FC236}">
                <a16:creationId xmlns:a16="http://schemas.microsoft.com/office/drawing/2014/main" id="{CA1B9CDC-614F-E241-AE6C-2E2CA6169E4A}"/>
              </a:ext>
            </a:extLst>
          </p:cNvPr>
          <p:cNvSpPr/>
          <p:nvPr userDrawn="1"/>
        </p:nvSpPr>
        <p:spPr>
          <a:xfrm>
            <a:off x="3852085" y="2036383"/>
            <a:ext cx="442023" cy="884153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638"/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52E477A2-EAEE-4B4F-8E21-1B2C0B0136D4}"/>
              </a:ext>
            </a:extLst>
          </p:cNvPr>
          <p:cNvSpPr/>
          <p:nvPr userDrawn="1"/>
        </p:nvSpPr>
        <p:spPr>
          <a:xfrm>
            <a:off x="979941" y="4098013"/>
            <a:ext cx="510840" cy="1020500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chemeClr val="tx1"/>
          </a:solidFill>
          <a:ln w="63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638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3176A294-EC6C-0948-8E0C-836541A04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269" y="4082200"/>
            <a:ext cx="481272" cy="1013519"/>
          </a:xfrm>
          <a:prstGeom prst="rect">
            <a:avLst/>
          </a:prstGeom>
        </p:spPr>
      </p:pic>
      <p:sp>
        <p:nvSpPr>
          <p:cNvPr id="70" name="Titel 1">
            <a:extLst>
              <a:ext uri="{FF2B5EF4-FFF2-40B4-BE49-F238E27FC236}">
                <a16:creationId xmlns:a16="http://schemas.microsoft.com/office/drawing/2014/main" id="{CBB62762-2F0C-B04F-88E6-93239F11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63" y="679119"/>
            <a:ext cx="4967526" cy="584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Kompetencer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A4FAFE-A050-5149-8E9E-B8E247D04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97" y="3762968"/>
            <a:ext cx="796619" cy="15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4" y="1150697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højrestillet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83136" y="1150697"/>
            <a:ext cx="2079601" cy="415971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6536D4-608A-A349-B447-89ECE0F980D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96711" y="2343007"/>
            <a:ext cx="2723621" cy="297693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ikon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Ikoner</a:t>
            </a:r>
            <a:br>
              <a:rPr lang="da-DK" sz="756"/>
            </a:br>
            <a:endParaRPr lang="da-DK" sz="756"/>
          </a:p>
        </p:txBody>
      </p:sp>
    </p:spTree>
    <p:extLst>
      <p:ext uri="{BB962C8B-B14F-4D97-AF65-F5344CB8AC3E}">
        <p14:creationId xmlns:p14="http://schemas.microsoft.com/office/powerpoint/2010/main" val="203684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115" y="1150697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venstrestillet</a:t>
            </a:r>
            <a:endParaRPr lang="da-DK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3FC894-07D1-AC48-856C-9D6C99BD9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6713" y="1160232"/>
            <a:ext cx="2079601" cy="4159712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425020-DD89-6843-A235-B43CFFA472B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639115" y="2343007"/>
            <a:ext cx="2723621" cy="297693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ikon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Ikoner</a:t>
            </a:r>
            <a:br>
              <a:rPr lang="da-DK" sz="756"/>
            </a:br>
            <a:endParaRPr lang="da-DK" sz="756"/>
          </a:p>
        </p:txBody>
      </p:sp>
    </p:spTree>
    <p:extLst>
      <p:ext uri="{BB962C8B-B14F-4D97-AF65-F5344CB8AC3E}">
        <p14:creationId xmlns:p14="http://schemas.microsoft.com/office/powerpoint/2010/main" val="332681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117" y="761278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512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656" y="0"/>
            <a:ext cx="2394480" cy="64801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567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FFE932-9DA9-3142-AB94-B8CD533A1F1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639117" y="1944054"/>
            <a:ext cx="2723621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00784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5679" y="0"/>
            <a:ext cx="2393771" cy="648017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567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37214E-1E79-9942-B07A-B2587359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4" y="761278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512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098D13-D396-6D45-8987-F615CFE4234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712" y="1944054"/>
            <a:ext cx="2723621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83193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A1FA87-5FE2-634F-8F67-FB75505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9117" y="761278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393771" cy="648017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21DAF4-BFE9-9142-9F09-A7F45E0FBC1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639117" y="1944054"/>
            <a:ext cx="2723621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97667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5679" y="0"/>
            <a:ext cx="2393771" cy="648017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4" y="761278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44F9A1-7A14-3E4A-92DD-8EAD5D402A4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714" y="1944054"/>
            <a:ext cx="2723621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67302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892302"/>
            <a:ext cx="4967526" cy="269557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834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4967526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955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4CF802-9DF8-544C-8EA9-4A6C2A30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4967526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tx1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76C5F9-106C-F349-B43E-E5E1D1FAE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4967526" cy="2695573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Samtaler</a:t>
            </a:r>
            <a:r>
              <a:rPr lang="en-US"/>
              <a:t> former dem, </a:t>
            </a:r>
            <a:r>
              <a:rPr lang="en-US" err="1"/>
              <a:t>som</a:t>
            </a:r>
            <a:r>
              <a:rPr lang="en-US"/>
              <a:t> former </a:t>
            </a:r>
            <a:r>
              <a:rPr lang="en-US" err="1"/>
              <a:t>verden</a:t>
            </a:r>
            <a:endParaRPr lang="da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D5DA4-924E-DA40-8939-051FD871ECF3}"/>
              </a:ext>
            </a:extLst>
          </p:cNvPr>
          <p:cNvSpPr/>
          <p:nvPr userDrawn="1"/>
        </p:nvSpPr>
        <p:spPr>
          <a:xfrm>
            <a:off x="4848628" y="5357832"/>
            <a:ext cx="193992" cy="388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5A90F0-2191-C346-A7A6-C1479FECBF26}"/>
              </a:ext>
            </a:extLst>
          </p:cNvPr>
          <p:cNvSpPr/>
          <p:nvPr userDrawn="1"/>
        </p:nvSpPr>
        <p:spPr>
          <a:xfrm>
            <a:off x="5171347" y="5357832"/>
            <a:ext cx="193992" cy="3880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AAA2-B443-E347-90A8-23708E0EA237}"/>
              </a:ext>
            </a:extLst>
          </p:cNvPr>
          <p:cNvSpPr/>
          <p:nvPr userDrawn="1"/>
        </p:nvSpPr>
        <p:spPr>
          <a:xfrm>
            <a:off x="4777468" y="5790795"/>
            <a:ext cx="587871" cy="303328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174646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an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868D7-F51C-9744-86CD-2B89E53A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63" y="1725048"/>
            <a:ext cx="4967526" cy="3822104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084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8829-7CED-B842-8915-70B9579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63" y="1725048"/>
            <a:ext cx="4967526" cy="3822104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5976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47573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421136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5963" y="3549021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45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5962" y="4032988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65FC8A-7D43-3A44-9576-F8193C647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63" y="679119"/>
            <a:ext cx="4967526" cy="5843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Tidslinje</a:t>
            </a:r>
          </a:p>
        </p:txBody>
      </p:sp>
      <p:sp>
        <p:nvSpPr>
          <p:cNvPr id="15" name="Pladsholder til tekst 34">
            <a:extLst>
              <a:ext uri="{FF2B5EF4-FFF2-40B4-BE49-F238E27FC236}">
                <a16:creationId xmlns:a16="http://schemas.microsoft.com/office/drawing/2014/main" id="{62064883-5747-904C-91BA-962B19713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28949" y="3549021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45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6" name="Pladsholder til tekst 34">
            <a:extLst>
              <a:ext uri="{FF2B5EF4-FFF2-40B4-BE49-F238E27FC236}">
                <a16:creationId xmlns:a16="http://schemas.microsoft.com/office/drawing/2014/main" id="{577C39DF-9C6C-0049-9023-2242A8754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65718" y="3549021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45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7" name="Pladsholder til tekst 34">
            <a:extLst>
              <a:ext uri="{FF2B5EF4-FFF2-40B4-BE49-F238E27FC236}">
                <a16:creationId xmlns:a16="http://schemas.microsoft.com/office/drawing/2014/main" id="{F94A2AE8-83A9-9D47-9596-DD9197C655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128493" y="4032988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8" name="Pladsholder til tekst 34">
            <a:extLst>
              <a:ext uri="{FF2B5EF4-FFF2-40B4-BE49-F238E27FC236}">
                <a16:creationId xmlns:a16="http://schemas.microsoft.com/office/drawing/2014/main" id="{ED6065EF-7494-444F-8A0C-DEB6C17BE3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75108" y="4032988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</p:spTree>
    <p:extLst>
      <p:ext uri="{BB962C8B-B14F-4D97-AF65-F5344CB8AC3E}">
        <p14:creationId xmlns:p14="http://schemas.microsoft.com/office/powerpoint/2010/main" val="21938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2" y="679119"/>
            <a:ext cx="4967526" cy="58431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err="1"/>
              <a:t>Budgetslide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mere</a:t>
            </a:r>
            <a:endParaRPr lang="da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31958" y="2160056"/>
          <a:ext cx="4895535" cy="3612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5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10,000,-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821">
                <a:tc>
                  <a:txBody>
                    <a:bodyPr/>
                    <a:lstStyle/>
                    <a:p>
                      <a:pPr algn="l"/>
                      <a:r>
                        <a:rPr lang="en-US" sz="15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92782DB0-3902-DC49-A5B8-CA41CF2658A7}"/>
              </a:ext>
            </a:extLst>
          </p:cNvPr>
          <p:cNvSpPr txBox="1"/>
          <p:nvPr userDrawn="1"/>
        </p:nvSpPr>
        <p:spPr>
          <a:xfrm>
            <a:off x="396713" y="5670189"/>
            <a:ext cx="1738791" cy="179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67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beløb er i DKK og ekskl. moms</a:t>
            </a:r>
            <a:r>
              <a:rPr lang="da-DK" sz="567">
                <a:effectLst/>
              </a:rPr>
              <a:t> </a:t>
            </a:r>
            <a:endParaRPr lang="da-DK" sz="567"/>
          </a:p>
        </p:txBody>
      </p:sp>
    </p:spTree>
    <p:extLst>
      <p:ext uri="{BB962C8B-B14F-4D97-AF65-F5344CB8AC3E}">
        <p14:creationId xmlns:p14="http://schemas.microsoft.com/office/powerpoint/2010/main" val="413760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der1">
    <p:bg>
      <p:bgPr>
        <a:pattFill prst="pct5">
          <a:fgClr>
            <a:srgbClr val="D6D6D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22F5-42F5-45C2-A58A-7A41B8FFD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Udvalgte kunder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7022A7-7DAA-4D35-AAA1-93A0B436C7DE}"/>
              </a:ext>
            </a:extLst>
          </p:cNvPr>
          <p:cNvSpPr/>
          <p:nvPr userDrawn="1"/>
        </p:nvSpPr>
        <p:spPr>
          <a:xfrm>
            <a:off x="447708" y="1524705"/>
            <a:ext cx="4847538" cy="41506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163125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primeti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2" y="761278"/>
            <a:ext cx="1857573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055C369-9659-5A41-8766-3A0E465EE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526" y="5869443"/>
            <a:ext cx="581614" cy="200722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ECD8B8-EB09-484A-A4B1-1FF10E50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7017" y="761278"/>
            <a:ext cx="2915721" cy="478437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C1CEA1-5B0E-B645-9578-1B9BCC2388E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712" y="1944054"/>
            <a:ext cx="1857573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tx1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97177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sand/men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EB8F9-C826-694B-974B-C6958DA28732}"/>
              </a:ext>
            </a:extLst>
          </p:cNvPr>
          <p:cNvSpPr/>
          <p:nvPr userDrawn="1"/>
        </p:nvSpPr>
        <p:spPr>
          <a:xfrm>
            <a:off x="3901879" y="1"/>
            <a:ext cx="1857573" cy="6473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2" y="761278"/>
            <a:ext cx="1857573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2FDF19-BA29-6E4F-A1BA-4B9D6E2D1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509" y="5868367"/>
            <a:ext cx="581614" cy="200722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AAD3-24B6-274B-9231-0C605894EC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447017" y="761278"/>
            <a:ext cx="2915721" cy="4784373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BD063A-D9BD-6740-8A61-1CB9C5BCB3F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96712" y="1944054"/>
            <a:ext cx="1857573" cy="3601597"/>
          </a:xfrm>
        </p:spPr>
        <p:txBody>
          <a:bodyPr lIns="0" tIns="0" rIns="0" bIns="0">
            <a:normAutofit/>
          </a:bodyPr>
          <a:lstStyle>
            <a:lvl1pPr marL="134993" indent="-134993">
              <a:buClr>
                <a:schemeClr val="accent2"/>
              </a:buClr>
              <a:buFont typeface="Wingdings" pitchFamily="2" charset="2"/>
              <a:buChar char="§"/>
              <a:defRPr sz="850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r>
              <a:rPr lang="da-DK" sz="756"/>
              <a:t>Tryk for at erstatte teksten</a:t>
            </a:r>
            <a:br>
              <a:rPr lang="da-DK" sz="756"/>
            </a:br>
            <a:r>
              <a:rPr lang="da-DK" sz="756"/>
              <a:t>Træk et nyt billede fra drevet under                                    Primetime → Værktøjskassen → </a:t>
            </a:r>
            <a:r>
              <a:rPr lang="da-DK" sz="756" err="1"/>
              <a:t>Powerpoint</a:t>
            </a:r>
            <a:r>
              <a:rPr lang="da-DK" sz="756"/>
              <a:t> → Billeder</a:t>
            </a:r>
            <a:br>
              <a:rPr lang="da-DK" sz="756"/>
            </a:br>
            <a:r>
              <a:rPr lang="da-DK" sz="756"/>
              <a:t>Billederne er navngivet efter emne og kan bruges i orange eller farve</a:t>
            </a:r>
            <a:br>
              <a:rPr lang="da-DK" sz="756"/>
            </a:br>
            <a:r>
              <a:rPr lang="da-DK" sz="756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3248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893028"/>
            <a:ext cx="4954875" cy="26941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2834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4954875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635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12" y="679119"/>
            <a:ext cx="4967526" cy="58431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/>
              <a:t>To </a:t>
            </a:r>
            <a:r>
              <a:rPr lang="en-US" err="1"/>
              <a:t>bokse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C9B3-66DB-EF44-8B9F-CD1BDA997F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13" y="1588543"/>
            <a:ext cx="2436517" cy="778520"/>
          </a:xfrm>
        </p:spPr>
        <p:txBody>
          <a:bodyPr lIns="0" tIns="0" rIns="0" anchor="t"/>
          <a:lstStyle>
            <a:lvl1pPr marL="0" indent="0">
              <a:buNone/>
              <a:defRPr sz="1134" b="1">
                <a:latin typeface="+mj-lt"/>
              </a:defRPr>
            </a:lvl1pPr>
            <a:lvl2pPr marL="215988" indent="0">
              <a:buNone/>
              <a:defRPr sz="945" b="1"/>
            </a:lvl2pPr>
            <a:lvl3pPr marL="431977" indent="0">
              <a:buNone/>
              <a:defRPr sz="850" b="1"/>
            </a:lvl3pPr>
            <a:lvl4pPr marL="647966" indent="0">
              <a:buNone/>
              <a:defRPr sz="756" b="1"/>
            </a:lvl4pPr>
            <a:lvl5pPr marL="863954" indent="0">
              <a:buNone/>
              <a:defRPr sz="756" b="1"/>
            </a:lvl5pPr>
            <a:lvl6pPr marL="1079942" indent="0">
              <a:buNone/>
              <a:defRPr sz="756" b="1"/>
            </a:lvl6pPr>
            <a:lvl7pPr marL="1295931" indent="0">
              <a:buNone/>
              <a:defRPr sz="756" b="1"/>
            </a:lvl7pPr>
            <a:lvl8pPr marL="1511919" indent="0">
              <a:buNone/>
              <a:defRPr sz="756" b="1"/>
            </a:lvl8pPr>
            <a:lvl9pPr marL="1727907" indent="0">
              <a:buNone/>
              <a:defRPr sz="756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2C4BA-013F-A642-BA5E-EC0B846C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13" y="2367065"/>
            <a:ext cx="2436517" cy="31800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9D4BA-F6D4-6245-9CDE-EA420B17C1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15722" y="1588543"/>
            <a:ext cx="2448516" cy="778520"/>
          </a:xfrm>
        </p:spPr>
        <p:txBody>
          <a:bodyPr lIns="0" tIns="0" rIns="0" bIns="0" anchor="t"/>
          <a:lstStyle>
            <a:lvl1pPr marL="0" indent="0">
              <a:buNone/>
              <a:defRPr sz="1134" b="1">
                <a:latin typeface="+mj-lt"/>
              </a:defRPr>
            </a:lvl1pPr>
            <a:lvl2pPr marL="215988" indent="0">
              <a:buNone/>
              <a:defRPr sz="945" b="1"/>
            </a:lvl2pPr>
            <a:lvl3pPr marL="431977" indent="0">
              <a:buNone/>
              <a:defRPr sz="850" b="1"/>
            </a:lvl3pPr>
            <a:lvl4pPr marL="647966" indent="0">
              <a:buNone/>
              <a:defRPr sz="756" b="1"/>
            </a:lvl4pPr>
            <a:lvl5pPr marL="863954" indent="0">
              <a:buNone/>
              <a:defRPr sz="756" b="1"/>
            </a:lvl5pPr>
            <a:lvl6pPr marL="1079942" indent="0">
              <a:buNone/>
              <a:defRPr sz="756" b="1"/>
            </a:lvl6pPr>
            <a:lvl7pPr marL="1295931" indent="0">
              <a:buNone/>
              <a:defRPr sz="756" b="1"/>
            </a:lvl7pPr>
            <a:lvl8pPr marL="1511919" indent="0">
              <a:buNone/>
              <a:defRPr sz="756" b="1"/>
            </a:lvl8pPr>
            <a:lvl9pPr marL="1727907" indent="0">
              <a:buNone/>
              <a:defRPr sz="756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0212-2393-0346-BA92-94E64828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5722" y="2367065"/>
            <a:ext cx="2448516" cy="3180086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850"/>
            </a:lvl3pPr>
            <a:lvl4pPr>
              <a:defRPr sz="850"/>
            </a:lvl4pPr>
            <a:lvl5pPr>
              <a:defRPr sz="8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4566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64D22-7465-4F63-BD50-5A5E5F28C0D4}"/>
              </a:ext>
            </a:extLst>
          </p:cNvPr>
          <p:cNvSpPr/>
          <p:nvPr userDrawn="1"/>
        </p:nvSpPr>
        <p:spPr>
          <a:xfrm>
            <a:off x="2915722" y="1725048"/>
            <a:ext cx="2447767" cy="3927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C49D29-F6A0-443B-B48A-428465439759}"/>
              </a:ext>
            </a:extLst>
          </p:cNvPr>
          <p:cNvSpPr/>
          <p:nvPr userDrawn="1"/>
        </p:nvSpPr>
        <p:spPr>
          <a:xfrm>
            <a:off x="395961" y="1725048"/>
            <a:ext cx="2447767" cy="39278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638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43319-F416-45A2-8E13-2705F99B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443980-1644-4721-9221-99421093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484" y="1957841"/>
            <a:ext cx="2219533" cy="3447575"/>
          </a:xfrm>
        </p:spPr>
        <p:txBody>
          <a:bodyPr>
            <a:normAutofit/>
          </a:bodyPr>
          <a:lstStyle>
            <a:lvl1pPr>
              <a:defRPr sz="1134"/>
            </a:lvl1pPr>
            <a:lvl2pPr>
              <a:defRPr sz="945"/>
            </a:lvl2pPr>
            <a:lvl3pPr>
              <a:defRPr sz="850"/>
            </a:lvl3pPr>
            <a:lvl4pPr>
              <a:defRPr sz="756"/>
            </a:lvl4pPr>
            <a:lvl5pPr>
              <a:defRPr sz="756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7309C8-7683-45BF-BBA8-71F425C2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23712" y="1957841"/>
            <a:ext cx="2230255" cy="3447575"/>
          </a:xfrm>
        </p:spPr>
        <p:txBody>
          <a:bodyPr>
            <a:normAutofit/>
          </a:bodyPr>
          <a:lstStyle>
            <a:lvl1pPr>
              <a:defRPr sz="1134"/>
            </a:lvl1pPr>
            <a:lvl2pPr>
              <a:defRPr sz="945"/>
            </a:lvl2pPr>
            <a:lvl3pPr>
              <a:defRPr sz="850"/>
            </a:lvl3pPr>
            <a:lvl4pPr>
              <a:defRPr sz="756"/>
            </a:lvl4pPr>
            <a:lvl5pPr>
              <a:defRPr sz="756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89676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8171" y="2412643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45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8170" y="2896610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35601-A439-46CD-9898-1294EA80C01C}"/>
              </a:ext>
            </a:extLst>
          </p:cNvPr>
          <p:cNvSpPr/>
          <p:nvPr userDrawn="1"/>
        </p:nvSpPr>
        <p:spPr>
          <a:xfrm>
            <a:off x="395963" y="4882633"/>
            <a:ext cx="506785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da-DK" sz="850" b="1">
                <a:solidFill>
                  <a:schemeClr val="tx1"/>
                </a:solidFill>
              </a:rPr>
              <a:t>Primetime P/S </a:t>
            </a:r>
            <a:endParaRPr lang="da-DK" sz="85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da-DK" sz="850">
                <a:solidFill>
                  <a:schemeClr val="tx1"/>
                </a:solidFill>
              </a:rPr>
              <a:t>Nørrebrogade 45  ⋅  2200 København N  ⋅  +45 3313 0525  ⋅  </a:t>
            </a:r>
            <a:r>
              <a:rPr lang="da-DK" sz="850" err="1">
                <a:solidFill>
                  <a:schemeClr val="tx1"/>
                </a:solidFill>
              </a:rPr>
              <a:t>hello@primetime.dk</a:t>
            </a:r>
            <a:r>
              <a:rPr lang="da-DK" sz="850">
                <a:solidFill>
                  <a:schemeClr val="tx1"/>
                </a:solidFill>
              </a:rPr>
              <a:t>  ⋅ </a:t>
            </a:r>
            <a:r>
              <a:rPr lang="da-DK" sz="850" err="1">
                <a:solidFill>
                  <a:schemeClr val="tx1"/>
                </a:solidFill>
              </a:rPr>
              <a:t>primetime.dk</a:t>
            </a:r>
            <a:r>
              <a:rPr lang="da-DK" sz="85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CF3A9C-CA18-0244-A5EF-5A2924CC2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63" y="679119"/>
            <a:ext cx="4967526" cy="584317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3A38236-10C6-8649-A3F2-7D105B55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2073" y="2412642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o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000736" y="1731704"/>
            <a:ext cx="2362753" cy="1654895"/>
          </a:xfrm>
        </p:spPr>
        <p:txBody>
          <a:bodyPr>
            <a:noAutofit/>
          </a:bodyPr>
          <a:lstStyle>
            <a:lvl1pPr marL="0" marR="0" indent="0" algn="l" defTabSz="431977" rtl="0" eaLnBrk="1" fontAlgn="auto" latinLnBrk="0" hangingPunct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50"/>
            </a:lvl1pPr>
            <a:lvl2pPr>
              <a:defRPr sz="850"/>
            </a:lvl2pPr>
            <a:lvl3pPr>
              <a:defRPr sz="756"/>
            </a:lvl3pPr>
            <a:lvl4pPr>
              <a:defRPr sz="662"/>
            </a:lvl4pPr>
            <a:lvl5pPr>
              <a:defRPr sz="662"/>
            </a:lvl5pPr>
          </a:lstStyle>
          <a:p>
            <a:pPr marL="0" marR="0" lvl="0" indent="0" algn="l" defTabSz="431977" rtl="0" eaLnBrk="1" fontAlgn="auto" latinLnBrk="0" hangingPunct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for at redigere teksttypografierne i masteren</a:t>
            </a:r>
          </a:p>
          <a:p>
            <a:pPr marL="0" marR="0" lvl="1" indent="0" algn="l" defTabSz="431977" rtl="0" eaLnBrk="1" fontAlgn="auto" latinLnBrk="0" hangingPunct="1">
              <a:lnSpc>
                <a:spcPct val="90000"/>
              </a:lnSpc>
              <a:spcBef>
                <a:spcPts val="4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Andet niveau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8170" y="1733388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Mellem Efternavnsen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8170" y="2217355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00736" y="3623116"/>
            <a:ext cx="2362753" cy="1654895"/>
          </a:xfrm>
        </p:spPr>
        <p:txBody>
          <a:bodyPr>
            <a:no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756"/>
            </a:lvl3pPr>
            <a:lvl4pPr>
              <a:defRPr sz="662"/>
            </a:lvl4pPr>
            <a:lvl5pPr>
              <a:defRPr sz="662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8171" y="3623117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8170" y="4107084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19DF9E7-F2FB-9E4C-8AD1-7D42A3869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963" y="1733386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E04B70F-F462-364F-8B7F-528C114A90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95963" y="3624800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6F6FC1-7A1A-2B42-BD27-BC2999AD1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5963" y="679119"/>
            <a:ext cx="4967526" cy="584317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19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re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521455-C266-4D3E-9EC8-4339693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736" y="459205"/>
            <a:ext cx="2294510" cy="1654895"/>
          </a:xfrm>
        </p:spPr>
        <p:txBody>
          <a:bodyPr>
            <a:no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756"/>
            </a:lvl3pPr>
            <a:lvl4pPr>
              <a:defRPr sz="662"/>
            </a:lvl4pPr>
            <a:lvl5pPr>
              <a:defRPr sz="662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4">
            <a:extLst>
              <a:ext uri="{FF2B5EF4-FFF2-40B4-BE49-F238E27FC236}">
                <a16:creationId xmlns:a16="http://schemas.microsoft.com/office/drawing/2014/main" id="{5DF33F65-16E0-4C1B-82E1-E4FAFDAAAB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8171" y="459207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efternavnsen</a:t>
            </a:r>
          </a:p>
        </p:txBody>
      </p:sp>
      <p:sp>
        <p:nvSpPr>
          <p:cNvPr id="9" name="Pladsholder til tekst 34">
            <a:extLst>
              <a:ext uri="{FF2B5EF4-FFF2-40B4-BE49-F238E27FC236}">
                <a16:creationId xmlns:a16="http://schemas.microsoft.com/office/drawing/2014/main" id="{E0516C83-B59C-4BAF-8943-B3135E444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78170" y="943173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Klik for at redigere teksttypografierne i masteren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000736" y="2331733"/>
            <a:ext cx="2294510" cy="1654895"/>
          </a:xfrm>
        </p:spPr>
        <p:txBody>
          <a:bodyPr>
            <a:no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756"/>
            </a:lvl3pPr>
            <a:lvl4pPr>
              <a:defRPr sz="662"/>
            </a:lvl4pPr>
            <a:lvl5pPr>
              <a:defRPr sz="662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78170" y="2331735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8170" y="2815702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000736" y="4204265"/>
            <a:ext cx="2294510" cy="1654895"/>
          </a:xfrm>
        </p:spPr>
        <p:txBody>
          <a:bodyPr>
            <a:noAutofit/>
          </a:bodyPr>
          <a:lstStyle>
            <a:lvl1pPr marL="0" indent="0">
              <a:buNone/>
              <a:defRPr sz="850"/>
            </a:lvl1pPr>
            <a:lvl2pPr>
              <a:defRPr sz="850"/>
            </a:lvl2pPr>
            <a:lvl3pPr>
              <a:defRPr sz="756"/>
            </a:lvl3pPr>
            <a:lvl4pPr>
              <a:defRPr sz="662"/>
            </a:lvl4pPr>
            <a:lvl5pPr>
              <a:defRPr sz="662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78171" y="4204267"/>
            <a:ext cx="1501555" cy="3588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8170" y="4688233"/>
            <a:ext cx="1501555" cy="1170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850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81F73C8-9F76-1B42-9E99-4ADE04E2D2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7708" y="459204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CC408A-A083-2142-A740-99D042E42B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7708" y="2333417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D20569B-E2CC-5F4A-BD6B-D802099AC3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47708" y="4204264"/>
            <a:ext cx="827346" cy="165321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12" y="679119"/>
            <a:ext cx="4967526" cy="58431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da-DK"/>
              <a:t>Klik for at redigere titeltypografien i masteren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31958" y="2160056"/>
          <a:ext cx="4895533" cy="36123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6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5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821">
                <a:tc>
                  <a:txBody>
                    <a:bodyPr/>
                    <a:lstStyle/>
                    <a:p>
                      <a:pPr algn="l"/>
                      <a:r>
                        <a:rPr lang="en-US" sz="15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43196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43196" marR="0" marT="43201" marB="43201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9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262516" y="84747"/>
            <a:ext cx="1295877" cy="93500"/>
          </a:xfrm>
        </p:spPr>
        <p:txBody>
          <a:bodyPr/>
          <a:lstStyle>
            <a:lvl1pPr>
              <a:defRPr sz="112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BAEA0-22E1-463C-827F-19C1C0F82955}" type="slidenum">
              <a:rPr lang="en-GB" smtClean="0">
                <a:solidFill>
                  <a:srgbClr val="D6D6D6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D6D6D6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759450" cy="6480175"/>
          </a:xfrm>
          <a:solidFill>
            <a:srgbClr val="E0E4E7"/>
          </a:solidFill>
        </p:spPr>
        <p:txBody>
          <a:bodyPr tIns="1008000" anchor="ctr" anchorCtr="0">
            <a:normAutofit/>
          </a:bodyPr>
          <a:lstStyle>
            <a:lvl1pPr marL="0" indent="0" algn="ctr">
              <a:buNone/>
              <a:defRPr sz="945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Logo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34204" y="5759022"/>
            <a:ext cx="1003369" cy="47623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12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107" y="860624"/>
            <a:ext cx="4520068" cy="1177630"/>
          </a:xfrm>
        </p:spPr>
        <p:txBody>
          <a:bodyPr anchor="t" anchorCtr="0">
            <a:spAutoFit/>
          </a:bodyPr>
          <a:lstStyle>
            <a:lvl1pPr marL="578237" indent="-578237" algn="l">
              <a:buClr>
                <a:schemeClr val="accent2"/>
              </a:buClr>
              <a:buSzPct val="105000"/>
              <a:buFont typeface="Wingdings" panose="05000000000000000000" pitchFamily="2" charset="2"/>
              <a:buChar char="è"/>
              <a:defRPr sz="2834" b="0" spc="-19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text in maximum three lines, use bold to highlight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4825" y="5571931"/>
            <a:ext cx="3864527" cy="514986"/>
          </a:xfrm>
        </p:spPr>
        <p:txBody>
          <a:bodyPr anchor="b" anchorCtr="0"/>
          <a:lstStyle>
            <a:lvl1pPr marL="0" indent="0" algn="l">
              <a:buNone/>
              <a:defRPr sz="638"/>
            </a:lvl1pPr>
            <a:lvl2pPr marL="215988" indent="0" algn="ctr">
              <a:buNone/>
              <a:defRPr sz="945"/>
            </a:lvl2pPr>
            <a:lvl3pPr marL="431977" indent="0" algn="ctr">
              <a:buNone/>
              <a:defRPr sz="850"/>
            </a:lvl3pPr>
            <a:lvl4pPr marL="647966" indent="0" algn="ctr">
              <a:buNone/>
              <a:defRPr sz="756"/>
            </a:lvl4pPr>
            <a:lvl5pPr marL="863954" indent="0" algn="ctr">
              <a:buNone/>
              <a:defRPr sz="756"/>
            </a:lvl5pPr>
            <a:lvl6pPr marL="1079942" indent="0" algn="ctr">
              <a:buNone/>
              <a:defRPr sz="756"/>
            </a:lvl6pPr>
            <a:lvl7pPr marL="1295931" indent="0" algn="ctr">
              <a:buNone/>
              <a:defRPr sz="756"/>
            </a:lvl7pPr>
            <a:lvl8pPr marL="1511919" indent="0" algn="ctr">
              <a:buNone/>
              <a:defRPr sz="756"/>
            </a:lvl8pPr>
            <a:lvl9pPr marL="1727907" indent="0" algn="ctr">
              <a:buNone/>
              <a:defRPr sz="756"/>
            </a:lvl9pPr>
          </a:lstStyle>
          <a:p>
            <a:r>
              <a:rPr lang="en-GB"/>
              <a:t>Click to insert name, department or other text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24825" y="6075377"/>
            <a:ext cx="3864527" cy="345010"/>
          </a:xfrm>
        </p:spPr>
        <p:txBody>
          <a:bodyPr anchor="t" anchorCtr="0"/>
          <a:lstStyle>
            <a:lvl1pPr>
              <a:defRPr sz="638"/>
            </a:lvl1pPr>
          </a:lstStyle>
          <a:p>
            <a:pPr>
              <a:defRPr/>
            </a:pPr>
            <a:endParaRPr lang="en-GB">
              <a:solidFill>
                <a:srgbClr val="44444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227881" y="-221360"/>
            <a:ext cx="2651844" cy="105194"/>
          </a:xfrm>
        </p:spPr>
        <p:txBody>
          <a:bodyPr/>
          <a:lstStyle>
            <a:lvl1pPr>
              <a:defRPr sz="112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6D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9117" y="761278"/>
            <a:ext cx="2723621" cy="853509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512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94480" cy="648017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567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8832BF-1258-494B-B301-B5E7E950AC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639118" y="1944054"/>
            <a:ext cx="2723621" cy="3601597"/>
          </a:xfrm>
        </p:spPr>
        <p:txBody>
          <a:bodyPr lIns="0" tIns="0" rIns="0" bIns="0"/>
          <a:lstStyle>
            <a:lvl1pPr marL="0" indent="0">
              <a:buNone/>
              <a:defRPr sz="756"/>
            </a:lvl1pPr>
            <a:lvl2pPr marL="215988" indent="0">
              <a:buNone/>
              <a:defRPr sz="662"/>
            </a:lvl2pPr>
            <a:lvl3pPr marL="431977" indent="0">
              <a:buNone/>
              <a:defRPr sz="567"/>
            </a:lvl3pPr>
            <a:lvl4pPr marL="647966" indent="0">
              <a:buNone/>
              <a:defRPr sz="473"/>
            </a:lvl4pPr>
            <a:lvl5pPr marL="863954" indent="0">
              <a:buNone/>
              <a:defRPr sz="473"/>
            </a:lvl5pPr>
            <a:lvl6pPr marL="1079942" indent="0">
              <a:buNone/>
              <a:defRPr sz="473"/>
            </a:lvl6pPr>
            <a:lvl7pPr marL="1295931" indent="0">
              <a:buNone/>
              <a:defRPr sz="473"/>
            </a:lvl7pPr>
            <a:lvl8pPr marL="1511919" indent="0">
              <a:buNone/>
              <a:defRPr sz="473"/>
            </a:lvl8pPr>
            <a:lvl9pPr marL="1727907" indent="0">
              <a:buNone/>
              <a:defRPr sz="47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0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4742" y="171005"/>
            <a:ext cx="5587717" cy="6139087"/>
          </a:xfrm>
          <a:noFill/>
        </p:spPr>
        <p:txBody>
          <a:bodyPr tIns="936000" anchor="ctr" anchorCtr="0"/>
          <a:lstStyle>
            <a:lvl1pPr marL="0" indent="0" algn="ctr">
              <a:buNone/>
              <a:defRPr sz="662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0866" y="170084"/>
            <a:ext cx="2567944" cy="2823383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5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31469" y="1225132"/>
            <a:ext cx="2346739" cy="1021343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606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 i maksimalt to linjer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39923" y="392311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noFill/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692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3061125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Changing</a:t>
            </a:r>
            <a:br>
              <a:rPr lang="da-DK"/>
            </a:br>
            <a:r>
              <a:rPr lang="da-DK" err="1"/>
              <a:t>Conversations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3061125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72788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278697" y="169504"/>
            <a:ext cx="1394513" cy="6139667"/>
          </a:xfrm>
        </p:spPr>
        <p:txBody>
          <a:bodyPr lIns="0" tIns="72000" rIns="0" anchor="t" anchorCtr="0"/>
          <a:lstStyle>
            <a:lvl1pPr marL="0" indent="0" algn="ctr">
              <a:buNone/>
              <a:defRPr sz="662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70" y="343569"/>
            <a:ext cx="3814794" cy="88443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938" y="1370872"/>
            <a:ext cx="3814442" cy="4218067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379" y="6033612"/>
            <a:ext cx="1792459" cy="315558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331937" y="6034557"/>
            <a:ext cx="132162" cy="3367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1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2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31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2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127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1101" y="169504"/>
            <a:ext cx="1862108" cy="6139667"/>
          </a:xfrm>
        </p:spPr>
        <p:txBody>
          <a:bodyPr lIns="0" tIns="72000" rIns="0" anchor="t" anchorCtr="0"/>
          <a:lstStyle>
            <a:lvl1pPr marL="0" indent="0" algn="ctr">
              <a:buNone/>
              <a:defRPr sz="662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937" y="343569"/>
            <a:ext cx="3346671" cy="88443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1939" y="1370872"/>
            <a:ext cx="3346787" cy="4218067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331937" y="6034557"/>
            <a:ext cx="132162" cy="3367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1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2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31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2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1719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470" y="1370872"/>
            <a:ext cx="2415519" cy="4218067"/>
          </a:xfrm>
        </p:spPr>
        <p:txBody>
          <a:bodyPr/>
          <a:lstStyle>
            <a:lvl1pPr>
              <a:defRPr sz="945"/>
            </a:lvl1pPr>
            <a:lvl2pPr>
              <a:defRPr sz="850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1807" y="1370872"/>
            <a:ext cx="2414888" cy="4218067"/>
          </a:xfrm>
        </p:spPr>
        <p:txBody>
          <a:bodyPr/>
          <a:lstStyle>
            <a:lvl1pPr>
              <a:defRPr sz="945"/>
            </a:lvl1pPr>
            <a:lvl2pPr>
              <a:defRPr sz="850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7923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1622" y="1700833"/>
            <a:ext cx="2415367" cy="3571750"/>
          </a:xfrm>
        </p:spPr>
        <p:txBody>
          <a:bodyPr/>
          <a:lstStyle>
            <a:lvl1pPr>
              <a:defRPr sz="945"/>
            </a:lvl1pPr>
            <a:lvl2pPr>
              <a:defRPr sz="850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1808" y="1700836"/>
            <a:ext cx="2414675" cy="3572550"/>
          </a:xfrm>
        </p:spPr>
        <p:txBody>
          <a:bodyPr/>
          <a:lstStyle>
            <a:lvl1pPr>
              <a:defRPr sz="945"/>
            </a:lvl1pPr>
            <a:lvl2pPr>
              <a:defRPr sz="850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2879725" y="1428039"/>
            <a:ext cx="0" cy="3845345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803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468" y="1388498"/>
            <a:ext cx="2414888" cy="255865"/>
          </a:xfrm>
        </p:spPr>
        <p:txBody>
          <a:bodyPr/>
          <a:lstStyle>
            <a:lvl1pPr marL="0" indent="0">
              <a:buFontTx/>
              <a:buNone/>
              <a:defRPr sz="662"/>
            </a:lvl1pPr>
            <a:lvl2pPr marL="0" indent="0">
              <a:buFontTx/>
              <a:buNone/>
              <a:defRPr sz="662"/>
            </a:lvl2pPr>
            <a:lvl3pPr marL="0" indent="0">
              <a:buFontTx/>
              <a:buNone/>
              <a:defRPr sz="662"/>
            </a:lvl3pPr>
            <a:lvl4pPr marL="0" indent="0">
              <a:buFontTx/>
              <a:buNone/>
              <a:defRPr sz="662"/>
            </a:lvl4pPr>
            <a:lvl5pPr marL="0" indent="0">
              <a:buFontTx/>
              <a:buNone/>
              <a:defRPr sz="662"/>
            </a:lvl5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endParaRPr lang="da-DK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1595" y="1388498"/>
            <a:ext cx="2414888" cy="255865"/>
          </a:xfrm>
        </p:spPr>
        <p:txBody>
          <a:bodyPr/>
          <a:lstStyle>
            <a:lvl1pPr marL="0" indent="0">
              <a:buFontTx/>
              <a:buNone/>
              <a:defRPr sz="662"/>
            </a:lvl1pPr>
            <a:lvl2pPr marL="0" indent="0">
              <a:buFontTx/>
              <a:buNone/>
              <a:defRPr sz="662"/>
            </a:lvl2pPr>
            <a:lvl3pPr marL="0" indent="0">
              <a:buFontTx/>
              <a:buNone/>
              <a:defRPr sz="662"/>
            </a:lvl3pPr>
            <a:lvl4pPr marL="0" indent="0">
              <a:buFontTx/>
              <a:buNone/>
              <a:defRPr sz="662"/>
            </a:lvl4pPr>
            <a:lvl5pPr marL="0" indent="0">
              <a:buFontTx/>
              <a:buNone/>
              <a:defRPr sz="662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06101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31470" y="1370872"/>
            <a:ext cx="2415519" cy="42180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11807" y="1700833"/>
            <a:ext cx="2414888" cy="35717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726000" y="1375408"/>
            <a:ext cx="675006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283"/>
              </a:spcBef>
            </a:pP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26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11595" y="1388498"/>
            <a:ext cx="2414888" cy="255865"/>
          </a:xfrm>
        </p:spPr>
        <p:txBody>
          <a:bodyPr/>
          <a:lstStyle>
            <a:lvl1pPr marL="0" indent="0">
              <a:buFontTx/>
              <a:buNone/>
              <a:defRPr sz="662"/>
            </a:lvl1pPr>
            <a:lvl2pPr marL="0" indent="0">
              <a:buFontTx/>
              <a:buNone/>
              <a:defRPr sz="662"/>
            </a:lvl2pPr>
            <a:lvl3pPr marL="0" indent="0">
              <a:buFontTx/>
              <a:buNone/>
              <a:defRPr sz="662"/>
            </a:lvl3pPr>
            <a:lvl4pPr marL="0" indent="0">
              <a:buFontTx/>
              <a:buNone/>
              <a:defRPr sz="662"/>
            </a:lvl4pPr>
            <a:lvl5pPr marL="0" indent="0">
              <a:buFontTx/>
              <a:buNone/>
              <a:defRPr sz="662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03586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84742" y="171005"/>
            <a:ext cx="5588467" cy="6138166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8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469" y="1282497"/>
            <a:ext cx="5095013" cy="4305154"/>
          </a:xfrm>
        </p:spPr>
        <p:txBody>
          <a:bodyPr/>
          <a:lstStyle>
            <a:lvl1pPr algn="ctr">
              <a:lnSpc>
                <a:spcPct val="88000"/>
              </a:lnSpc>
              <a:defRPr sz="3213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331937" y="6034557"/>
            <a:ext cx="132162" cy="3367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1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26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31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26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13E7FCA3-C4AC-464A-9A55-9AA7BBCF6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1719" y="5761051"/>
            <a:ext cx="974532" cy="3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85493" y="179952"/>
            <a:ext cx="5588467" cy="6138166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8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938" y="994822"/>
            <a:ext cx="5094544" cy="459283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512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331937" y="6034557"/>
            <a:ext cx="132162" cy="3367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1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26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31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26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0BF98332-85A9-4122-8AA8-37E1EE7AE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1719" y="5761051"/>
            <a:ext cx="974532" cy="3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80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4742" y="169506"/>
            <a:ext cx="5588467" cy="6140587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662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3AEEBD-5624-434F-B308-47832EF5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40365" y="170084"/>
            <a:ext cx="2096871" cy="6139087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1606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566604" y="1370872"/>
            <a:ext cx="1861791" cy="3571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5312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E3A44F7-3B54-4C94-842A-F3C6493E7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86379" y="6033612"/>
            <a:ext cx="1792459" cy="315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DC8813B-699F-4C7B-9B14-64A63CC942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31622" y="6034557"/>
            <a:ext cx="132649" cy="316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6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759450" cy="648017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197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8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4742" y="171006"/>
            <a:ext cx="5588467" cy="6136704"/>
          </a:xfrm>
        </p:spPr>
        <p:txBody>
          <a:bodyPr tIns="36000"/>
          <a:lstStyle>
            <a:lvl1pPr marL="0" indent="0" algn="ctr">
              <a:buNone/>
              <a:defRPr sz="662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1938" y="392606"/>
            <a:ext cx="5094544" cy="881212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13" b="0">
                <a:solidFill>
                  <a:srgbClr val="031D5C"/>
                </a:solidFill>
              </a:defRPr>
            </a:lvl1pPr>
            <a:lvl2pPr algn="r">
              <a:spcBef>
                <a:spcPts val="567"/>
              </a:spcBef>
              <a:defRPr sz="567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31622" y="6034557"/>
            <a:ext cx="132649" cy="316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02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759450" cy="648017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197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8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4742" y="171006"/>
            <a:ext cx="5588467" cy="6136704"/>
          </a:xfrm>
        </p:spPr>
        <p:txBody>
          <a:bodyPr tIns="36000"/>
          <a:lstStyle>
            <a:lvl1pPr marL="0" indent="0" algn="ctr">
              <a:buNone/>
              <a:defRPr sz="662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1469" y="390012"/>
            <a:ext cx="5095013" cy="687506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701" b="0">
                <a:solidFill>
                  <a:srgbClr val="031D5C"/>
                </a:solidFill>
              </a:defRPr>
            </a:lvl1pPr>
            <a:lvl2pPr algn="r">
              <a:spcBef>
                <a:spcPts val="567"/>
              </a:spcBef>
              <a:defRPr sz="567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31622" y="6034557"/>
            <a:ext cx="132649" cy="316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878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13543D8-EECC-9442-BDC3-48372E9E5C4A}"/>
              </a:ext>
            </a:extLst>
          </p:cNvPr>
          <p:cNvGrpSpPr/>
          <p:nvPr/>
        </p:nvGrpSpPr>
        <p:grpSpPr>
          <a:xfrm>
            <a:off x="3589928" y="872879"/>
            <a:ext cx="2169523" cy="4455208"/>
            <a:chOff x="7886535" y="842533"/>
            <a:chExt cx="4304775" cy="4419479"/>
          </a:xfrm>
          <a:solidFill>
            <a:srgbClr val="EC5938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01EA1B-983E-7341-BD21-8FD4393D7107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297DB2-0B84-7A46-8DDC-540198FDABA9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97146D-37DD-5142-99DD-E3783CCF586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91D8ABE-0572-4146-839A-7685401CE0D4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6DD8B4-E416-8248-9591-4DD4DEF1DA1C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638"/>
            </a:p>
          </p:txBody>
        </p:sp>
      </p:grpSp>
    </p:spTree>
    <p:extLst>
      <p:ext uri="{BB962C8B-B14F-4D97-AF65-F5344CB8AC3E}">
        <p14:creationId xmlns:p14="http://schemas.microsoft.com/office/powerpoint/2010/main" val="384507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5759450" cy="648017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197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8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4742" y="171006"/>
            <a:ext cx="5588467" cy="6136704"/>
          </a:xfrm>
        </p:spPr>
        <p:txBody>
          <a:bodyPr tIns="36000"/>
          <a:lstStyle>
            <a:lvl1pPr marL="0" indent="0" algn="ctr">
              <a:buNone/>
              <a:defRPr sz="662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1469" y="391194"/>
            <a:ext cx="5095013" cy="687506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701" b="0">
                <a:solidFill>
                  <a:srgbClr val="031D5C"/>
                </a:solidFill>
              </a:defRPr>
            </a:lvl1pPr>
            <a:lvl2pPr algn="r">
              <a:spcBef>
                <a:spcPts val="567"/>
              </a:spcBef>
              <a:defRPr sz="567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331622" y="5993737"/>
            <a:ext cx="132649" cy="3163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z="426" smtClean="0"/>
              <a:pPr/>
              <a:t>‹nr.›</a:t>
            </a:fld>
            <a:endParaRPr lang="da-DK" sz="426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547983" y="1872828"/>
            <a:ext cx="1190438" cy="2381167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39798" indent="0">
              <a:buNone/>
              <a:defRPr>
                <a:solidFill>
                  <a:schemeClr val="bg1"/>
                </a:solidFill>
              </a:defRPr>
            </a:lvl3pPr>
            <a:lvl4pPr marL="239798" indent="0">
              <a:buNone/>
              <a:defRPr>
                <a:solidFill>
                  <a:schemeClr val="bg1"/>
                </a:solidFill>
              </a:defRPr>
            </a:lvl4pPr>
            <a:lvl5pPr marL="23979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1805939" y="2809569"/>
            <a:ext cx="1190438" cy="2381167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39798" indent="0">
              <a:buNone/>
              <a:defRPr>
                <a:solidFill>
                  <a:schemeClr val="bg1"/>
                </a:solidFill>
              </a:defRPr>
            </a:lvl3pPr>
            <a:lvl4pPr marL="239798" indent="0">
              <a:buNone/>
              <a:defRPr>
                <a:solidFill>
                  <a:schemeClr val="bg1"/>
                </a:solidFill>
              </a:defRPr>
            </a:lvl4pPr>
            <a:lvl5pPr marL="23979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3041243" y="1930141"/>
            <a:ext cx="1190438" cy="2381167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39798" indent="0">
              <a:buNone/>
              <a:defRPr>
                <a:solidFill>
                  <a:schemeClr val="bg1"/>
                </a:solidFill>
              </a:defRPr>
            </a:lvl3pPr>
            <a:lvl4pPr marL="239798" indent="0">
              <a:buNone/>
              <a:defRPr>
                <a:solidFill>
                  <a:schemeClr val="bg1"/>
                </a:solidFill>
              </a:defRPr>
            </a:lvl4pPr>
            <a:lvl5pPr marL="23979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31622" y="6034557"/>
            <a:ext cx="132649" cy="316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047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1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312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312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312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869" y="0"/>
            <a:ext cx="5758581" cy="6480175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197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8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95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4742" y="169506"/>
            <a:ext cx="5588467" cy="6140587"/>
          </a:xfrm>
          <a:noFill/>
        </p:spPr>
        <p:txBody>
          <a:bodyPr tIns="936000" anchor="ctr" anchorCtr="0"/>
          <a:lstStyle>
            <a:lvl1pPr marL="0" indent="0" algn="ctr">
              <a:buNone/>
              <a:defRPr sz="662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0866" y="4515854"/>
            <a:ext cx="5316815" cy="1793316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45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252552" y="2573140"/>
            <a:ext cx="1178887" cy="2455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215988">
              <a:lnSpc>
                <a:spcPct val="108000"/>
              </a:lnSpc>
              <a:spcBef>
                <a:spcPts val="283"/>
              </a:spcBef>
              <a:tabLst>
                <a:tab pos="83995" algn="l"/>
              </a:tabLst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215988">
              <a:lnSpc>
                <a:spcPct val="108000"/>
              </a:lnSpc>
              <a:spcBef>
                <a:spcPts val="283"/>
              </a:spcBef>
              <a:tabLst>
                <a:tab pos="83995" algn="l"/>
              </a:tabLst>
            </a:pPr>
            <a:r>
              <a:rPr lang="da-DK" sz="426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426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26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426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925412" y="171006"/>
            <a:ext cx="884166" cy="60567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215988">
              <a:lnSpc>
                <a:spcPct val="108000"/>
              </a:lnSpc>
              <a:spcBef>
                <a:spcPts val="283"/>
              </a:spcBef>
              <a:tabLst>
                <a:tab pos="83995" algn="l"/>
              </a:tabLst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215988">
              <a:lnSpc>
                <a:spcPct val="108000"/>
              </a:lnSpc>
              <a:spcBef>
                <a:spcPts val="283"/>
              </a:spcBef>
              <a:tabLst>
                <a:tab pos="83995" algn="l"/>
              </a:tabLst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426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215988">
              <a:lnSpc>
                <a:spcPct val="108000"/>
              </a:lnSpc>
              <a:spcBef>
                <a:spcPts val="283"/>
              </a:spcBef>
              <a:tabLst>
                <a:tab pos="83995" algn="l"/>
              </a:tabLst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215988">
              <a:lnSpc>
                <a:spcPct val="108000"/>
              </a:lnSpc>
              <a:spcBef>
                <a:spcPts val="283"/>
              </a:spcBef>
              <a:buFontTx/>
              <a:buNone/>
              <a:tabLst>
                <a:tab pos="83995" algn="l"/>
              </a:tabLst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426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4450536" y="5762424"/>
            <a:ext cx="974458" cy="384388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12" b="0">
                <a:solidFill>
                  <a:schemeClr val="bg1"/>
                </a:solidFill>
              </a:defRPr>
            </a:lvl1pPr>
            <a:lvl2pPr>
              <a:defRPr sz="567"/>
            </a:lvl2pPr>
            <a:lvl3pPr>
              <a:defRPr sz="567"/>
            </a:lvl3pPr>
            <a:lvl4pPr>
              <a:defRPr sz="520"/>
            </a:lvl4pPr>
            <a:lvl5pPr>
              <a:defRPr sz="496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65312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65312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65312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28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ampaig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Campaigns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328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nsu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Consumer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954277E7-55DF-6943-B4C2-474EF91E6FE6}"/>
              </a:ext>
            </a:extLst>
          </p:cNvPr>
          <p:cNvSpPr/>
          <p:nvPr/>
        </p:nvSpPr>
        <p:spPr>
          <a:xfrm>
            <a:off x="3613346" y="1249331"/>
            <a:ext cx="1893144" cy="4182830"/>
          </a:xfrm>
          <a:custGeom>
            <a:avLst/>
            <a:gdLst>
              <a:gd name="connsiteX0" fmla="*/ 2705958 w 3090619"/>
              <a:gd name="connsiteY0" fmla="*/ 1744225 h 3413885"/>
              <a:gd name="connsiteX1" fmla="*/ 2011818 w 3090619"/>
              <a:gd name="connsiteY1" fmla="*/ 2803656 h 3413885"/>
              <a:gd name="connsiteX2" fmla="*/ 2001630 w 3090619"/>
              <a:gd name="connsiteY2" fmla="*/ 3377062 h 3413885"/>
              <a:gd name="connsiteX3" fmla="*/ 1964748 w 3090619"/>
              <a:gd name="connsiteY3" fmla="*/ 3412474 h 3413885"/>
              <a:gd name="connsiteX4" fmla="*/ 1963034 w 3090619"/>
              <a:gd name="connsiteY4" fmla="*/ 3412474 h 3413885"/>
              <a:gd name="connsiteX5" fmla="*/ 1929336 w 3090619"/>
              <a:gd name="connsiteY5" fmla="*/ 3375690 h 3413885"/>
              <a:gd name="connsiteX6" fmla="*/ 1940160 w 3090619"/>
              <a:gd name="connsiteY6" fmla="*/ 2792048 h 3413885"/>
              <a:gd name="connsiteX7" fmla="*/ 1945842 w 3090619"/>
              <a:gd name="connsiteY7" fmla="*/ 2772995 h 3413885"/>
              <a:gd name="connsiteX8" fmla="*/ 2645615 w 3090619"/>
              <a:gd name="connsiteY8" fmla="*/ 1704748 h 3413885"/>
              <a:gd name="connsiteX9" fmla="*/ 2610331 w 3090619"/>
              <a:gd name="connsiteY9" fmla="*/ 1537617 h 3413885"/>
              <a:gd name="connsiteX10" fmla="*/ 2446855 w 3090619"/>
              <a:gd name="connsiteY10" fmla="*/ 1567604 h 3413885"/>
              <a:gd name="connsiteX11" fmla="*/ 1810119 w 3090619"/>
              <a:gd name="connsiteY11" fmla="*/ 2446888 h 3413885"/>
              <a:gd name="connsiteX12" fmla="*/ 1789303 w 3090619"/>
              <a:gd name="connsiteY12" fmla="*/ 2460994 h 3413885"/>
              <a:gd name="connsiteX13" fmla="*/ 1191750 w 3090619"/>
              <a:gd name="connsiteY13" fmla="*/ 2600440 h 3413885"/>
              <a:gd name="connsiteX14" fmla="*/ 915015 w 3090619"/>
              <a:gd name="connsiteY14" fmla="*/ 2900832 h 3413885"/>
              <a:gd name="connsiteX15" fmla="*/ 864517 w 3090619"/>
              <a:gd name="connsiteY15" fmla="*/ 3241535 h 3413885"/>
              <a:gd name="connsiteX16" fmla="*/ 823019 w 3090619"/>
              <a:gd name="connsiteY16" fmla="*/ 3271029 h 3413885"/>
              <a:gd name="connsiteX17" fmla="*/ 793301 w 3090619"/>
              <a:gd name="connsiteY17" fmla="*/ 3231053 h 3413885"/>
              <a:gd name="connsiteX18" fmla="*/ 843652 w 3090619"/>
              <a:gd name="connsiteY18" fmla="*/ 2890253 h 3413885"/>
              <a:gd name="connsiteX19" fmla="*/ 1175195 w 3090619"/>
              <a:gd name="connsiteY19" fmla="*/ 2530399 h 3413885"/>
              <a:gd name="connsiteX20" fmla="*/ 1759670 w 3090619"/>
              <a:gd name="connsiteY20" fmla="*/ 2393598 h 3413885"/>
              <a:gd name="connsiteX21" fmla="*/ 2388912 w 3090619"/>
              <a:gd name="connsiteY21" fmla="*/ 1525874 h 3413885"/>
              <a:gd name="connsiteX22" fmla="*/ 2657828 w 3090619"/>
              <a:gd name="connsiteY22" fmla="*/ 1483127 h 3413885"/>
              <a:gd name="connsiteX23" fmla="*/ 2705958 w 3090619"/>
              <a:gd name="connsiteY23" fmla="*/ 1744225 h 3413885"/>
              <a:gd name="connsiteX24" fmla="*/ 1083114 w 3090619"/>
              <a:gd name="connsiteY24" fmla="*/ 3112571 h 3413885"/>
              <a:gd name="connsiteX25" fmla="*/ 1067391 w 3090619"/>
              <a:gd name="connsiteY25" fmla="*/ 3376719 h 3413885"/>
              <a:gd name="connsiteX26" fmla="*/ 1100140 w 3090619"/>
              <a:gd name="connsiteY26" fmla="*/ 3415428 h 3413885"/>
              <a:gd name="connsiteX27" fmla="*/ 1138849 w 3090619"/>
              <a:gd name="connsiteY27" fmla="*/ 3382678 h 3413885"/>
              <a:gd name="connsiteX28" fmla="*/ 1138950 w 3090619"/>
              <a:gd name="connsiteY28" fmla="*/ 3380980 h 3413885"/>
              <a:gd name="connsiteX29" fmla="*/ 1154673 w 3090619"/>
              <a:gd name="connsiteY29" fmla="*/ 3116833 h 3413885"/>
              <a:gd name="connsiteX30" fmla="*/ 1120124 w 3090619"/>
              <a:gd name="connsiteY30" fmla="*/ 3079721 h 3413885"/>
              <a:gd name="connsiteX31" fmla="*/ 1083114 w 3090619"/>
              <a:gd name="connsiteY31" fmla="*/ 3112571 h 3413885"/>
              <a:gd name="connsiteX32" fmla="*/ 358753 w 3090619"/>
              <a:gd name="connsiteY32" fmla="*/ 1835915 h 3413885"/>
              <a:gd name="connsiteX33" fmla="*/ 588957 w 3090619"/>
              <a:gd name="connsiteY33" fmla="*/ 1558788 h 3413885"/>
              <a:gd name="connsiteX34" fmla="*/ 609529 w 3090619"/>
              <a:gd name="connsiteY34" fmla="*/ 1557760 h 3413885"/>
              <a:gd name="connsiteX35" fmla="*/ 635782 w 3090619"/>
              <a:gd name="connsiteY35" fmla="*/ 1557760 h 3413885"/>
              <a:gd name="connsiteX36" fmla="*/ 892631 w 3090619"/>
              <a:gd name="connsiteY36" fmla="*/ 1809564 h 3413885"/>
              <a:gd name="connsiteX37" fmla="*/ 891946 w 3090619"/>
              <a:gd name="connsiteY37" fmla="*/ 1830626 h 3413885"/>
              <a:gd name="connsiteX38" fmla="*/ 880729 w 3090619"/>
              <a:gd name="connsiteY38" fmla="*/ 1990103 h 3413885"/>
              <a:gd name="connsiteX39" fmla="*/ 629512 w 3090619"/>
              <a:gd name="connsiteY39" fmla="*/ 2226529 h 3413885"/>
              <a:gd name="connsiteX40" fmla="*/ 611880 w 3090619"/>
              <a:gd name="connsiteY40" fmla="*/ 2226088 h 3413885"/>
              <a:gd name="connsiteX41" fmla="*/ 373691 w 3090619"/>
              <a:gd name="connsiteY41" fmla="*/ 1995295 h 3413885"/>
              <a:gd name="connsiteX42" fmla="*/ 430998 w 3090619"/>
              <a:gd name="connsiteY42" fmla="*/ 1829401 h 3413885"/>
              <a:gd name="connsiteX43" fmla="*/ 445447 w 3090619"/>
              <a:gd name="connsiteY43" fmla="*/ 1988732 h 3413885"/>
              <a:gd name="connsiteX44" fmla="*/ 644043 w 3090619"/>
              <a:gd name="connsiteY44" fmla="*/ 2153134 h 3413885"/>
              <a:gd name="connsiteX45" fmla="*/ 808778 w 3090619"/>
              <a:gd name="connsiteY45" fmla="*/ 1984716 h 3413885"/>
              <a:gd name="connsiteX46" fmla="*/ 819995 w 3090619"/>
              <a:gd name="connsiteY46" fmla="*/ 1825189 h 3413885"/>
              <a:gd name="connsiteX47" fmla="*/ 651762 w 3090619"/>
              <a:gd name="connsiteY47" fmla="*/ 1630468 h 3413885"/>
              <a:gd name="connsiteX48" fmla="*/ 651455 w 3090619"/>
              <a:gd name="connsiteY48" fmla="*/ 1630446 h 3413885"/>
              <a:gd name="connsiteX49" fmla="*/ 649741 w 3090619"/>
              <a:gd name="connsiteY49" fmla="*/ 1630446 h 3413885"/>
              <a:gd name="connsiteX50" fmla="*/ 636663 w 3090619"/>
              <a:gd name="connsiteY50" fmla="*/ 1630446 h 3413885"/>
              <a:gd name="connsiteX51" fmla="*/ 610410 w 3090619"/>
              <a:gd name="connsiteY51" fmla="*/ 1630446 h 3413885"/>
              <a:gd name="connsiteX52" fmla="*/ 430143 w 3090619"/>
              <a:gd name="connsiteY52" fmla="*/ 1812623 h 3413885"/>
              <a:gd name="connsiteX53" fmla="*/ 430165 w 3090619"/>
              <a:gd name="connsiteY53" fmla="*/ 1814658 h 3413885"/>
              <a:gd name="connsiteX54" fmla="*/ 431047 w 3090619"/>
              <a:gd name="connsiteY54" fmla="*/ 1829401 h 3413885"/>
              <a:gd name="connsiteX55" fmla="*/ 1224469 w 3090619"/>
              <a:gd name="connsiteY55" fmla="*/ 1560845 h 3413885"/>
              <a:gd name="connsiteX56" fmla="*/ 1495425 w 3090619"/>
              <a:gd name="connsiteY56" fmla="*/ 1461808 h 3413885"/>
              <a:gd name="connsiteX57" fmla="*/ 1497727 w 3090619"/>
              <a:gd name="connsiteY57" fmla="*/ 1461808 h 3413885"/>
              <a:gd name="connsiteX58" fmla="*/ 1536910 w 3090619"/>
              <a:gd name="connsiteY58" fmla="*/ 1464159 h 3413885"/>
              <a:gd name="connsiteX59" fmla="*/ 1873749 w 3090619"/>
              <a:gd name="connsiteY59" fmla="*/ 1848226 h 3413885"/>
              <a:gd name="connsiteX60" fmla="*/ 1873695 w 3090619"/>
              <a:gd name="connsiteY60" fmla="*/ 1849042 h 3413885"/>
              <a:gd name="connsiteX61" fmla="*/ 1870805 w 3090619"/>
              <a:gd name="connsiteY61" fmla="*/ 1878430 h 3413885"/>
              <a:gd name="connsiteX62" fmla="*/ 1835638 w 3090619"/>
              <a:gd name="connsiteY62" fmla="*/ 2114610 h 3413885"/>
              <a:gd name="connsiteX63" fmla="*/ 1456486 w 3090619"/>
              <a:gd name="connsiteY63" fmla="*/ 2422105 h 3413885"/>
              <a:gd name="connsiteX64" fmla="*/ 1454233 w 3090619"/>
              <a:gd name="connsiteY64" fmla="*/ 2422105 h 3413885"/>
              <a:gd name="connsiteX65" fmla="*/ 1116273 w 3090619"/>
              <a:gd name="connsiteY65" fmla="*/ 2066806 h 3413885"/>
              <a:gd name="connsiteX66" fmla="*/ 1112207 w 3090619"/>
              <a:gd name="connsiteY66" fmla="*/ 1828275 h 3413885"/>
              <a:gd name="connsiteX67" fmla="*/ 1224469 w 3090619"/>
              <a:gd name="connsiteY67" fmla="*/ 1560797 h 3413885"/>
              <a:gd name="connsiteX68" fmla="*/ 1274673 w 3090619"/>
              <a:gd name="connsiteY68" fmla="*/ 1613401 h 3413885"/>
              <a:gd name="connsiteX69" fmla="*/ 1184942 w 3090619"/>
              <a:gd name="connsiteY69" fmla="*/ 1827540 h 3413885"/>
              <a:gd name="connsiteX70" fmla="*/ 1189008 w 3090619"/>
              <a:gd name="connsiteY70" fmla="*/ 2066022 h 3413885"/>
              <a:gd name="connsiteX71" fmla="*/ 1459376 w 3090619"/>
              <a:gd name="connsiteY71" fmla="*/ 2350104 h 3413885"/>
              <a:gd name="connsiteX72" fmla="*/ 1461090 w 3090619"/>
              <a:gd name="connsiteY72" fmla="*/ 2350104 h 3413885"/>
              <a:gd name="connsiteX73" fmla="*/ 1764764 w 3090619"/>
              <a:gd name="connsiteY73" fmla="*/ 2103687 h 3413885"/>
              <a:gd name="connsiteX74" fmla="*/ 1799687 w 3090619"/>
              <a:gd name="connsiteY74" fmla="*/ 1867360 h 3413885"/>
              <a:gd name="connsiteX75" fmla="*/ 1555922 w 3090619"/>
              <a:gd name="connsiteY75" fmla="*/ 1538218 h 3413885"/>
              <a:gd name="connsiteX76" fmla="*/ 1555914 w 3090619"/>
              <a:gd name="connsiteY76" fmla="*/ 1538217 h 3413885"/>
              <a:gd name="connsiteX77" fmla="*/ 1532110 w 3090619"/>
              <a:gd name="connsiteY77" fmla="*/ 1535621 h 3413885"/>
              <a:gd name="connsiteX78" fmla="*/ 1492927 w 3090619"/>
              <a:gd name="connsiteY78" fmla="*/ 1533319 h 3413885"/>
              <a:gd name="connsiteX79" fmla="*/ 1490673 w 3090619"/>
              <a:gd name="connsiteY79" fmla="*/ 1533319 h 3413885"/>
              <a:gd name="connsiteX80" fmla="*/ 1274673 w 3090619"/>
              <a:gd name="connsiteY80" fmla="*/ 1613400 h 3413885"/>
              <a:gd name="connsiteX81" fmla="*/ 447161 w 3090619"/>
              <a:gd name="connsiteY81" fmla="*/ 1223277 h 3413885"/>
              <a:gd name="connsiteX82" fmla="*/ 435210 w 3090619"/>
              <a:gd name="connsiteY82" fmla="*/ 1223277 h 3413885"/>
              <a:gd name="connsiteX83" fmla="*/ 276173 w 3090619"/>
              <a:gd name="connsiteY83" fmla="*/ 1069579 h 3413885"/>
              <a:gd name="connsiteX84" fmla="*/ 267160 w 3090619"/>
              <a:gd name="connsiteY84" fmla="*/ 972011 h 3413885"/>
              <a:gd name="connsiteX85" fmla="*/ 420647 w 3090619"/>
              <a:gd name="connsiteY85" fmla="*/ 787310 h 3413885"/>
              <a:gd name="connsiteX86" fmla="*/ 420663 w 3090619"/>
              <a:gd name="connsiteY86" fmla="*/ 787309 h 3413885"/>
              <a:gd name="connsiteX87" fmla="*/ 434426 w 3090619"/>
              <a:gd name="connsiteY87" fmla="*/ 786427 h 3413885"/>
              <a:gd name="connsiteX88" fmla="*/ 450394 w 3090619"/>
              <a:gd name="connsiteY88" fmla="*/ 786427 h 3413885"/>
              <a:gd name="connsiteX89" fmla="*/ 622214 w 3090619"/>
              <a:gd name="connsiteY89" fmla="*/ 954574 h 3413885"/>
              <a:gd name="connsiteX90" fmla="*/ 621969 w 3090619"/>
              <a:gd name="connsiteY90" fmla="*/ 968240 h 3413885"/>
              <a:gd name="connsiteX91" fmla="*/ 615014 w 3090619"/>
              <a:gd name="connsiteY91" fmla="*/ 1065856 h 3413885"/>
              <a:gd name="connsiteX92" fmla="*/ 447161 w 3090619"/>
              <a:gd name="connsiteY92" fmla="*/ 1223277 h 3413885"/>
              <a:gd name="connsiteX93" fmla="*/ 446328 w 3090619"/>
              <a:gd name="connsiteY93" fmla="*/ 1150836 h 3413885"/>
              <a:gd name="connsiteX94" fmla="*/ 542965 w 3090619"/>
              <a:gd name="connsiteY94" fmla="*/ 1060224 h 3413885"/>
              <a:gd name="connsiteX95" fmla="*/ 549773 w 3090619"/>
              <a:gd name="connsiteY95" fmla="*/ 962607 h 3413885"/>
              <a:gd name="connsiteX96" fmla="*/ 459063 w 3090619"/>
              <a:gd name="connsiteY96" fmla="*/ 858035 h 3413885"/>
              <a:gd name="connsiteX97" fmla="*/ 457936 w 3090619"/>
              <a:gd name="connsiteY97" fmla="*/ 858035 h 3413885"/>
              <a:gd name="connsiteX98" fmla="*/ 451128 w 3090619"/>
              <a:gd name="connsiteY98" fmla="*/ 857644 h 3413885"/>
              <a:gd name="connsiteX99" fmla="*/ 435161 w 3090619"/>
              <a:gd name="connsiteY99" fmla="*/ 857644 h 3413885"/>
              <a:gd name="connsiteX100" fmla="*/ 338814 w 3090619"/>
              <a:gd name="connsiteY100" fmla="*/ 956030 h 3413885"/>
              <a:gd name="connsiteX101" fmla="*/ 338818 w 3090619"/>
              <a:gd name="connsiteY101" fmla="*/ 956338 h 3413885"/>
              <a:gd name="connsiteX102" fmla="*/ 339455 w 3090619"/>
              <a:gd name="connsiteY102" fmla="*/ 964371 h 3413885"/>
              <a:gd name="connsiteX103" fmla="*/ 348467 w 3090619"/>
              <a:gd name="connsiteY103" fmla="*/ 1061791 h 3413885"/>
              <a:gd name="connsiteX104" fmla="*/ 446328 w 3090619"/>
              <a:gd name="connsiteY104" fmla="*/ 1150836 h 3413885"/>
              <a:gd name="connsiteX105" fmla="*/ 1367735 w 3090619"/>
              <a:gd name="connsiteY105" fmla="*/ 1006150 h 3413885"/>
              <a:gd name="connsiteX106" fmla="*/ 1398494 w 3090619"/>
              <a:gd name="connsiteY106" fmla="*/ 1166951 h 3413885"/>
              <a:gd name="connsiteX107" fmla="*/ 1371359 w 3090619"/>
              <a:gd name="connsiteY107" fmla="*/ 1287343 h 3413885"/>
              <a:gd name="connsiteX108" fmla="*/ 1159522 w 3090619"/>
              <a:gd name="connsiteY108" fmla="*/ 1446282 h 3413885"/>
              <a:gd name="connsiteX109" fmla="*/ 1143065 w 3090619"/>
              <a:gd name="connsiteY109" fmla="*/ 1444714 h 3413885"/>
              <a:gd name="connsiteX110" fmla="*/ 1143065 w 3090619"/>
              <a:gd name="connsiteY110" fmla="*/ 1444714 h 3413885"/>
              <a:gd name="connsiteX111" fmla="*/ 967766 w 3090619"/>
              <a:gd name="connsiteY111" fmla="*/ 1230232 h 3413885"/>
              <a:gd name="connsiteX112" fmla="*/ 975113 w 3090619"/>
              <a:gd name="connsiteY112" fmla="*/ 1106950 h 3413885"/>
              <a:gd name="connsiteX113" fmla="*/ 1191408 w 3090619"/>
              <a:gd name="connsiteY113" fmla="*/ 915293 h 3413885"/>
              <a:gd name="connsiteX114" fmla="*/ 1207816 w 3090619"/>
              <a:gd name="connsiteY114" fmla="*/ 916860 h 3413885"/>
              <a:gd name="connsiteX115" fmla="*/ 1227408 w 3090619"/>
              <a:gd name="connsiteY115" fmla="*/ 919701 h 3413885"/>
              <a:gd name="connsiteX116" fmla="*/ 1367735 w 3090619"/>
              <a:gd name="connsiteY116" fmla="*/ 1006150 h 3413885"/>
              <a:gd name="connsiteX117" fmla="*/ 1308273 w 3090619"/>
              <a:gd name="connsiteY117" fmla="*/ 1047097 h 3413885"/>
              <a:gd name="connsiteX118" fmla="*/ 1218150 w 3090619"/>
              <a:gd name="connsiteY118" fmla="*/ 990966 h 3413885"/>
              <a:gd name="connsiteX119" fmla="*/ 1198559 w 3090619"/>
              <a:gd name="connsiteY119" fmla="*/ 988126 h 3413885"/>
              <a:gd name="connsiteX120" fmla="*/ 1049366 w 3090619"/>
              <a:gd name="connsiteY120" fmla="*/ 1100779 h 3413885"/>
              <a:gd name="connsiteX121" fmla="*/ 1048142 w 3090619"/>
              <a:gd name="connsiteY121" fmla="*/ 1111555 h 3413885"/>
              <a:gd name="connsiteX122" fmla="*/ 1040795 w 3090619"/>
              <a:gd name="connsiteY122" fmla="*/ 1234787 h 3413885"/>
              <a:gd name="connsiteX123" fmla="*/ 1167192 w 3090619"/>
              <a:gd name="connsiteY123" fmla="*/ 1372633 h 3413885"/>
              <a:gd name="connsiteX124" fmla="*/ 1301367 w 3090619"/>
              <a:gd name="connsiteY124" fmla="*/ 1271963 h 3413885"/>
              <a:gd name="connsiteX125" fmla="*/ 1328502 w 3090619"/>
              <a:gd name="connsiteY125" fmla="*/ 1151620 h 3413885"/>
              <a:gd name="connsiteX126" fmla="*/ 1308126 w 3090619"/>
              <a:gd name="connsiteY126" fmla="*/ 1047097 h 3413885"/>
              <a:gd name="connsiteX127" fmla="*/ 1798756 w 3090619"/>
              <a:gd name="connsiteY127" fmla="*/ 1272943 h 3413885"/>
              <a:gd name="connsiteX128" fmla="*/ 1808552 w 3090619"/>
              <a:gd name="connsiteY128" fmla="*/ 1104844 h 3413885"/>
              <a:gd name="connsiteX129" fmla="*/ 2090234 w 3090619"/>
              <a:gd name="connsiteY129" fmla="*/ 854803 h 3413885"/>
              <a:gd name="connsiteX130" fmla="*/ 2111736 w 3090619"/>
              <a:gd name="connsiteY130" fmla="*/ 857252 h 3413885"/>
              <a:gd name="connsiteX131" fmla="*/ 2138871 w 3090619"/>
              <a:gd name="connsiteY131" fmla="*/ 861121 h 3413885"/>
              <a:gd name="connsiteX132" fmla="*/ 2365016 w 3090619"/>
              <a:gd name="connsiteY132" fmla="*/ 1161667 h 3413885"/>
              <a:gd name="connsiteX133" fmla="*/ 2364962 w 3090619"/>
              <a:gd name="connsiteY133" fmla="*/ 1162053 h 3413885"/>
              <a:gd name="connsiteX134" fmla="*/ 2360847 w 3090619"/>
              <a:gd name="connsiteY134" fmla="*/ 1183457 h 3413885"/>
              <a:gd name="connsiteX135" fmla="*/ 2323720 w 3090619"/>
              <a:gd name="connsiteY135" fmla="*/ 1347686 h 3413885"/>
              <a:gd name="connsiteX136" fmla="*/ 2048014 w 3090619"/>
              <a:gd name="connsiteY136" fmla="*/ 1554723 h 3413885"/>
              <a:gd name="connsiteX137" fmla="*/ 2026512 w 3090619"/>
              <a:gd name="connsiteY137" fmla="*/ 1552323 h 3413885"/>
              <a:gd name="connsiteX138" fmla="*/ 1798756 w 3090619"/>
              <a:gd name="connsiteY138" fmla="*/ 1272943 h 3413885"/>
              <a:gd name="connsiteX139" fmla="*/ 1880307 w 3090619"/>
              <a:gd name="connsiteY139" fmla="*/ 1109106 h 3413885"/>
              <a:gd name="connsiteX140" fmla="*/ 1870511 w 3090619"/>
              <a:gd name="connsiteY140" fmla="*/ 1277204 h 3413885"/>
              <a:gd name="connsiteX141" fmla="*/ 2052203 w 3090619"/>
              <a:gd name="connsiteY141" fmla="*/ 1482516 h 3413885"/>
              <a:gd name="connsiteX142" fmla="*/ 2253190 w 3090619"/>
              <a:gd name="connsiteY142" fmla="*/ 1331375 h 3413885"/>
              <a:gd name="connsiteX143" fmla="*/ 2289973 w 3090619"/>
              <a:gd name="connsiteY143" fmla="*/ 1166951 h 3413885"/>
              <a:gd name="connsiteX144" fmla="*/ 2143914 w 3090619"/>
              <a:gd name="connsiteY144" fmla="*/ 934853 h 3413885"/>
              <a:gd name="connsiteX145" fmla="*/ 2143622 w 3090619"/>
              <a:gd name="connsiteY145" fmla="*/ 934787 h 3413885"/>
              <a:gd name="connsiteX146" fmla="*/ 2127851 w 3090619"/>
              <a:gd name="connsiteY146" fmla="*/ 932142 h 3413885"/>
              <a:gd name="connsiteX147" fmla="*/ 2100716 w 3090619"/>
              <a:gd name="connsiteY147" fmla="*/ 928272 h 3413885"/>
              <a:gd name="connsiteX148" fmla="*/ 2084259 w 3090619"/>
              <a:gd name="connsiteY148" fmla="*/ 926705 h 3413885"/>
              <a:gd name="connsiteX149" fmla="*/ 1880160 w 3090619"/>
              <a:gd name="connsiteY149" fmla="*/ 1108958 h 3413885"/>
              <a:gd name="connsiteX150" fmla="*/ 2708750 w 3090619"/>
              <a:gd name="connsiteY150" fmla="*/ 1374478 h 3413885"/>
              <a:gd name="connsiteX151" fmla="*/ 2694056 w 3090619"/>
              <a:gd name="connsiteY151" fmla="*/ 1373008 h 3413885"/>
              <a:gd name="connsiteX152" fmla="*/ 2538350 w 3090619"/>
              <a:gd name="connsiteY152" fmla="*/ 1182477 h 3413885"/>
              <a:gd name="connsiteX153" fmla="*/ 2544668 w 3090619"/>
              <a:gd name="connsiteY153" fmla="*/ 1075701 h 3413885"/>
              <a:gd name="connsiteX154" fmla="*/ 2736906 w 3090619"/>
              <a:gd name="connsiteY154" fmla="*/ 904741 h 3413885"/>
              <a:gd name="connsiteX155" fmla="*/ 2737256 w 3090619"/>
              <a:gd name="connsiteY155" fmla="*/ 904762 h 3413885"/>
              <a:gd name="connsiteX156" fmla="*/ 2751950 w 3090619"/>
              <a:gd name="connsiteY156" fmla="*/ 906182 h 3413885"/>
              <a:gd name="connsiteX157" fmla="*/ 2769485 w 3090619"/>
              <a:gd name="connsiteY157" fmla="*/ 908925 h 3413885"/>
              <a:gd name="connsiteX158" fmla="*/ 2923763 w 3090619"/>
              <a:gd name="connsiteY158" fmla="*/ 1114013 h 3413885"/>
              <a:gd name="connsiteX159" fmla="*/ 2923673 w 3090619"/>
              <a:gd name="connsiteY159" fmla="*/ 1114640 h 3413885"/>
              <a:gd name="connsiteX160" fmla="*/ 2921077 w 3090619"/>
              <a:gd name="connsiteY160" fmla="*/ 1129334 h 3413885"/>
              <a:gd name="connsiteX161" fmla="*/ 2897224 w 3090619"/>
              <a:gd name="connsiteY161" fmla="*/ 1233367 h 3413885"/>
              <a:gd name="connsiteX162" fmla="*/ 2708701 w 3090619"/>
              <a:gd name="connsiteY162" fmla="*/ 1374380 h 3413885"/>
              <a:gd name="connsiteX163" fmla="*/ 2826301 w 3090619"/>
              <a:gd name="connsiteY163" fmla="*/ 1217302 h 3413885"/>
              <a:gd name="connsiteX164" fmla="*/ 2850105 w 3090619"/>
              <a:gd name="connsiteY164" fmla="*/ 1113073 h 3413885"/>
              <a:gd name="connsiteX165" fmla="*/ 2767330 w 3090619"/>
              <a:gd name="connsiteY165" fmla="*/ 981611 h 3413885"/>
              <a:gd name="connsiteX166" fmla="*/ 2758856 w 3090619"/>
              <a:gd name="connsiteY166" fmla="*/ 979946 h 3413885"/>
              <a:gd name="connsiteX167" fmla="*/ 2741370 w 3090619"/>
              <a:gd name="connsiteY167" fmla="*/ 977203 h 3413885"/>
              <a:gd name="connsiteX168" fmla="*/ 2617277 w 3090619"/>
              <a:gd name="connsiteY168" fmla="*/ 1070114 h 3413885"/>
              <a:gd name="connsiteX169" fmla="*/ 2617256 w 3090619"/>
              <a:gd name="connsiteY169" fmla="*/ 1070265 h 3413885"/>
              <a:gd name="connsiteX170" fmla="*/ 2616129 w 3090619"/>
              <a:gd name="connsiteY170" fmla="*/ 1079326 h 3413885"/>
              <a:gd name="connsiteX171" fmla="*/ 2609762 w 3090619"/>
              <a:gd name="connsiteY171" fmla="*/ 1186102 h 3413885"/>
              <a:gd name="connsiteX172" fmla="*/ 2712410 w 3090619"/>
              <a:gd name="connsiteY172" fmla="*/ 1302454 h 3413885"/>
              <a:gd name="connsiteX173" fmla="*/ 2826252 w 3090619"/>
              <a:gd name="connsiteY173" fmla="*/ 1217253 h 3413885"/>
              <a:gd name="connsiteX174" fmla="*/ 1449971 w 3090619"/>
              <a:gd name="connsiteY174" fmla="*/ 757382 h 3413885"/>
              <a:gd name="connsiteX175" fmla="*/ 1616629 w 3090619"/>
              <a:gd name="connsiteY175" fmla="*/ 608837 h 3413885"/>
              <a:gd name="connsiteX176" fmla="*/ 1617286 w 3090619"/>
              <a:gd name="connsiteY176" fmla="*/ 608876 h 3413885"/>
              <a:gd name="connsiteX177" fmla="*/ 1630315 w 3090619"/>
              <a:gd name="connsiteY177" fmla="*/ 610247 h 3413885"/>
              <a:gd name="connsiteX178" fmla="*/ 1645009 w 3090619"/>
              <a:gd name="connsiteY178" fmla="*/ 612255 h 3413885"/>
              <a:gd name="connsiteX179" fmla="*/ 1779231 w 3090619"/>
              <a:gd name="connsiteY179" fmla="*/ 790217 h 3413885"/>
              <a:gd name="connsiteX180" fmla="*/ 1779164 w 3090619"/>
              <a:gd name="connsiteY180" fmla="*/ 790688 h 3413885"/>
              <a:gd name="connsiteX181" fmla="*/ 1776666 w 3090619"/>
              <a:gd name="connsiteY181" fmla="*/ 803619 h 3413885"/>
              <a:gd name="connsiteX182" fmla="*/ 1756682 w 3090619"/>
              <a:gd name="connsiteY182" fmla="*/ 890803 h 3413885"/>
              <a:gd name="connsiteX183" fmla="*/ 1593041 w 3090619"/>
              <a:gd name="connsiteY183" fmla="*/ 1013889 h 3413885"/>
              <a:gd name="connsiteX184" fmla="*/ 1580600 w 3090619"/>
              <a:gd name="connsiteY184" fmla="*/ 1012567 h 3413885"/>
              <a:gd name="connsiteX185" fmla="*/ 1580600 w 3090619"/>
              <a:gd name="connsiteY185" fmla="*/ 1012567 h 3413885"/>
              <a:gd name="connsiteX186" fmla="*/ 1445123 w 3090619"/>
              <a:gd name="connsiteY186" fmla="*/ 846623 h 3413885"/>
              <a:gd name="connsiteX187" fmla="*/ 1521531 w 3090619"/>
              <a:gd name="connsiteY187" fmla="*/ 761643 h 3413885"/>
              <a:gd name="connsiteX188" fmla="*/ 1516192 w 3090619"/>
              <a:gd name="connsiteY188" fmla="*/ 850835 h 3413885"/>
              <a:gd name="connsiteX189" fmla="*/ 1596802 w 3090619"/>
              <a:gd name="connsiteY189" fmla="*/ 941830 h 3413885"/>
              <a:gd name="connsiteX190" fmla="*/ 1685760 w 3090619"/>
              <a:gd name="connsiteY190" fmla="*/ 875325 h 3413885"/>
              <a:gd name="connsiteX191" fmla="*/ 1705793 w 3090619"/>
              <a:gd name="connsiteY191" fmla="*/ 788142 h 3413885"/>
              <a:gd name="connsiteX192" fmla="*/ 1641237 w 3090619"/>
              <a:gd name="connsiteY192" fmla="*/ 685284 h 3413885"/>
              <a:gd name="connsiteX193" fmla="*/ 1634478 w 3090619"/>
              <a:gd name="connsiteY193" fmla="*/ 683717 h 3413885"/>
              <a:gd name="connsiteX194" fmla="*/ 1619784 w 3090619"/>
              <a:gd name="connsiteY194" fmla="*/ 681709 h 3413885"/>
              <a:gd name="connsiteX195" fmla="*/ 1522511 w 3090619"/>
              <a:gd name="connsiteY195" fmla="*/ 754590 h 3413885"/>
              <a:gd name="connsiteX196" fmla="*/ 1521531 w 3090619"/>
              <a:gd name="connsiteY196" fmla="*/ 761937 h 3413885"/>
              <a:gd name="connsiteX197" fmla="*/ 460973 w 3090619"/>
              <a:gd name="connsiteY197" fmla="*/ 2422056 h 3413885"/>
              <a:gd name="connsiteX198" fmla="*/ 830084 w 3090619"/>
              <a:gd name="connsiteY198" fmla="*/ 2379051 h 3413885"/>
              <a:gd name="connsiteX199" fmla="*/ 861022 w 3090619"/>
              <a:gd name="connsiteY199" fmla="*/ 2338444 h 3413885"/>
              <a:gd name="connsiteX200" fmla="*/ 821807 w 3090619"/>
              <a:gd name="connsiteY200" fmla="*/ 2307345 h 3413885"/>
              <a:gd name="connsiteX201" fmla="*/ 452745 w 3090619"/>
              <a:gd name="connsiteY201" fmla="*/ 2350349 h 3413885"/>
              <a:gd name="connsiteX202" fmla="*/ 183993 w 3090619"/>
              <a:gd name="connsiteY202" fmla="*/ 2574284 h 3413885"/>
              <a:gd name="connsiteX203" fmla="*/ 1593 w 3090619"/>
              <a:gd name="connsiteY203" fmla="*/ 3172474 h 3413885"/>
              <a:gd name="connsiteX204" fmla="*/ 25715 w 3090619"/>
              <a:gd name="connsiteY204" fmla="*/ 3217804 h 3413885"/>
              <a:gd name="connsiteX205" fmla="*/ 71046 w 3090619"/>
              <a:gd name="connsiteY205" fmla="*/ 3193682 h 3413885"/>
              <a:gd name="connsiteX206" fmla="*/ 253152 w 3090619"/>
              <a:gd name="connsiteY206" fmla="*/ 2595738 h 3413885"/>
              <a:gd name="connsiteX207" fmla="*/ 460679 w 3090619"/>
              <a:gd name="connsiteY207" fmla="*/ 2422252 h 3413885"/>
              <a:gd name="connsiteX208" fmla="*/ 712386 w 3090619"/>
              <a:gd name="connsiteY208" fmla="*/ 612941 h 3413885"/>
              <a:gd name="connsiteX209" fmla="*/ 125609 w 3090619"/>
              <a:gd name="connsiteY209" fmla="*/ 645268 h 3413885"/>
              <a:gd name="connsiteX210" fmla="*/ 121642 w 3090619"/>
              <a:gd name="connsiteY210" fmla="*/ 645268 h 3413885"/>
              <a:gd name="connsiteX211" fmla="*/ 88189 w 3090619"/>
              <a:gd name="connsiteY211" fmla="*/ 613088 h 3413885"/>
              <a:gd name="connsiteX212" fmla="*/ 28384 w 3090619"/>
              <a:gd name="connsiteY212" fmla="*/ 90181 h 3413885"/>
              <a:gd name="connsiteX213" fmla="*/ 59762 w 3090619"/>
              <a:gd name="connsiteY213" fmla="*/ 50528 h 3413885"/>
              <a:gd name="connsiteX214" fmla="*/ 60417 w 3090619"/>
              <a:gd name="connsiteY214" fmla="*/ 50458 h 3413885"/>
              <a:gd name="connsiteX215" fmla="*/ 63307 w 3090619"/>
              <a:gd name="connsiteY215" fmla="*/ 50066 h 3413885"/>
              <a:gd name="connsiteX216" fmla="*/ 1433759 w 3090619"/>
              <a:gd name="connsiteY216" fmla="*/ 9 h 3413885"/>
              <a:gd name="connsiteX217" fmla="*/ 1471082 w 3090619"/>
              <a:gd name="connsiteY217" fmla="*/ 34295 h 3413885"/>
              <a:gd name="connsiteX218" fmla="*/ 1495571 w 3090619"/>
              <a:gd name="connsiteY218" fmla="*/ 532810 h 3413885"/>
              <a:gd name="connsiteX219" fmla="*/ 1461671 w 3090619"/>
              <a:gd name="connsiteY219" fmla="*/ 570701 h 3413885"/>
              <a:gd name="connsiteX220" fmla="*/ 1461286 w 3090619"/>
              <a:gd name="connsiteY220" fmla="*/ 570721 h 3413885"/>
              <a:gd name="connsiteX221" fmla="*/ 784190 w 3090619"/>
              <a:gd name="connsiteY221" fmla="*/ 608582 h 3413885"/>
              <a:gd name="connsiteX222" fmla="*/ 834346 w 3090619"/>
              <a:gd name="connsiteY222" fmla="*/ 1470625 h 3413885"/>
              <a:gd name="connsiteX223" fmla="*/ 800492 w 3090619"/>
              <a:gd name="connsiteY223" fmla="*/ 1508465 h 3413885"/>
              <a:gd name="connsiteX224" fmla="*/ 800060 w 3090619"/>
              <a:gd name="connsiteY224" fmla="*/ 1508486 h 3413885"/>
              <a:gd name="connsiteX225" fmla="*/ 796092 w 3090619"/>
              <a:gd name="connsiteY225" fmla="*/ 1508241 h 3413885"/>
              <a:gd name="connsiteX226" fmla="*/ 762198 w 3090619"/>
              <a:gd name="connsiteY226" fmla="*/ 1474298 h 3413885"/>
              <a:gd name="connsiteX227" fmla="*/ 155634 w 3090619"/>
              <a:gd name="connsiteY227" fmla="*/ 571259 h 3413885"/>
              <a:gd name="connsiteX228" fmla="*/ 744174 w 3090619"/>
              <a:gd name="connsiteY228" fmla="*/ 538443 h 3413885"/>
              <a:gd name="connsiteX229" fmla="*/ 744174 w 3090619"/>
              <a:gd name="connsiteY229" fmla="*/ 538443 h 3413885"/>
              <a:gd name="connsiteX230" fmla="*/ 1421612 w 3090619"/>
              <a:gd name="connsiteY230" fmla="*/ 500827 h 3413885"/>
              <a:gd name="connsiteX231" fmla="*/ 1400845 w 3090619"/>
              <a:gd name="connsiteY231" fmla="*/ 73772 h 3413885"/>
              <a:gd name="connsiteX232" fmla="*/ 104646 w 3090619"/>
              <a:gd name="connsiteY232" fmla="*/ 120842 h 3413885"/>
              <a:gd name="connsiteX233" fmla="*/ 2045956 w 3090619"/>
              <a:gd name="connsiteY233" fmla="*/ 607994 h 3413885"/>
              <a:gd name="connsiteX234" fmla="*/ 2103116 w 3090619"/>
              <a:gd name="connsiteY234" fmla="*/ 251128 h 3413885"/>
              <a:gd name="connsiteX235" fmla="*/ 2144798 w 3090619"/>
              <a:gd name="connsiteY235" fmla="*/ 221152 h 3413885"/>
              <a:gd name="connsiteX236" fmla="*/ 2147639 w 3090619"/>
              <a:gd name="connsiteY236" fmla="*/ 221887 h 3413885"/>
              <a:gd name="connsiteX237" fmla="*/ 3064832 w 3090619"/>
              <a:gd name="connsiteY237" fmla="*/ 441218 h 3413885"/>
              <a:gd name="connsiteX238" fmla="*/ 3091820 w 3090619"/>
              <a:gd name="connsiteY238" fmla="*/ 484663 h 3413885"/>
              <a:gd name="connsiteX239" fmla="*/ 3015853 w 3090619"/>
              <a:gd name="connsiteY239" fmla="*/ 819195 h 3413885"/>
              <a:gd name="connsiteX240" fmla="*/ 2973191 w 3090619"/>
              <a:gd name="connsiteY240" fmla="*/ 846329 h 3413885"/>
              <a:gd name="connsiteX241" fmla="*/ 2586252 w 3090619"/>
              <a:gd name="connsiteY241" fmla="*/ 761693 h 3413885"/>
              <a:gd name="connsiteX242" fmla="*/ 2500292 w 3090619"/>
              <a:gd name="connsiteY242" fmla="*/ 1132812 h 3413885"/>
              <a:gd name="connsiteX243" fmla="*/ 2457068 w 3090619"/>
              <a:gd name="connsiteY243" fmla="*/ 1159873 h 3413885"/>
              <a:gd name="connsiteX244" fmla="*/ 2430006 w 3090619"/>
              <a:gd name="connsiteY244" fmla="*/ 1116648 h 3413885"/>
              <a:gd name="connsiteX245" fmla="*/ 2430006 w 3090619"/>
              <a:gd name="connsiteY245" fmla="*/ 1116648 h 3413885"/>
              <a:gd name="connsiteX246" fmla="*/ 2515917 w 3090619"/>
              <a:gd name="connsiteY246" fmla="*/ 746117 h 3413885"/>
              <a:gd name="connsiteX247" fmla="*/ 2074756 w 3090619"/>
              <a:gd name="connsiteY247" fmla="*/ 649137 h 3413885"/>
              <a:gd name="connsiteX248" fmla="*/ 2045662 w 3090619"/>
              <a:gd name="connsiteY248" fmla="*/ 608190 h 3413885"/>
              <a:gd name="connsiteX249" fmla="*/ 2122022 w 3090619"/>
              <a:gd name="connsiteY249" fmla="*/ 585953 h 3413885"/>
              <a:gd name="connsiteX250" fmla="*/ 2566023 w 3090619"/>
              <a:gd name="connsiteY250" fmla="*/ 683080 h 3413885"/>
              <a:gd name="connsiteX251" fmla="*/ 2566023 w 3090619"/>
              <a:gd name="connsiteY251" fmla="*/ 683080 h 3413885"/>
              <a:gd name="connsiteX252" fmla="*/ 2952032 w 3090619"/>
              <a:gd name="connsiteY252" fmla="*/ 767619 h 3413885"/>
              <a:gd name="connsiteX253" fmla="*/ 3012277 w 3090619"/>
              <a:gd name="connsiteY253" fmla="*/ 502737 h 3413885"/>
              <a:gd name="connsiteX254" fmla="*/ 2167720 w 3090619"/>
              <a:gd name="connsiteY254" fmla="*/ 300793 h 3413885"/>
              <a:gd name="connsiteX255" fmla="*/ 2939101 w 3090619"/>
              <a:gd name="connsiteY255" fmla="*/ 2630856 h 3413885"/>
              <a:gd name="connsiteX256" fmla="*/ 2633468 w 3090619"/>
              <a:gd name="connsiteY256" fmla="*/ 2297794 h 3413885"/>
              <a:gd name="connsiteX257" fmla="*/ 2529190 w 3090619"/>
              <a:gd name="connsiteY257" fmla="*/ 2268406 h 3413885"/>
              <a:gd name="connsiteX258" fmla="*/ 2484374 w 3090619"/>
              <a:gd name="connsiteY258" fmla="*/ 2292896 h 3413885"/>
              <a:gd name="connsiteX259" fmla="*/ 2509108 w 3090619"/>
              <a:gd name="connsiteY259" fmla="*/ 2336978 h 3413885"/>
              <a:gd name="connsiteX260" fmla="*/ 2613386 w 3090619"/>
              <a:gd name="connsiteY260" fmla="*/ 2366366 h 3413885"/>
              <a:gd name="connsiteX261" fmla="*/ 2867640 w 3090619"/>
              <a:gd name="connsiteY261" fmla="*/ 2643150 h 3413885"/>
              <a:gd name="connsiteX262" fmla="*/ 2993224 w 3090619"/>
              <a:gd name="connsiteY262" fmla="*/ 3291347 h 3413885"/>
              <a:gd name="connsiteX263" fmla="*/ 3034812 w 3090619"/>
              <a:gd name="connsiteY263" fmla="*/ 3320955 h 3413885"/>
              <a:gd name="connsiteX264" fmla="*/ 3064419 w 3090619"/>
              <a:gd name="connsiteY264" fmla="*/ 3279367 h 3413885"/>
              <a:gd name="connsiteX265" fmla="*/ 3064147 w 3090619"/>
              <a:gd name="connsiteY265" fmla="*/ 3277927 h 3413885"/>
              <a:gd name="connsiteX266" fmla="*/ 3064147 w 3090619"/>
              <a:gd name="connsiteY266" fmla="*/ 3277927 h 341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090619" h="3413885">
                <a:moveTo>
                  <a:pt x="2705958" y="1744225"/>
                </a:moveTo>
                <a:lnTo>
                  <a:pt x="2011818" y="2803656"/>
                </a:lnTo>
                <a:lnTo>
                  <a:pt x="2001630" y="3377062"/>
                </a:lnTo>
                <a:cubicBezTo>
                  <a:pt x="2001201" y="3397015"/>
                  <a:pt x="1984702" y="3412857"/>
                  <a:pt x="1964748" y="3412474"/>
                </a:cubicBezTo>
                <a:lnTo>
                  <a:pt x="1963034" y="3412474"/>
                </a:lnTo>
                <a:cubicBezTo>
                  <a:pt x="1943702" y="3411343"/>
                  <a:pt x="1928773" y="3395047"/>
                  <a:pt x="1929336" y="3375690"/>
                </a:cubicBezTo>
                <a:lnTo>
                  <a:pt x="1940160" y="2792048"/>
                </a:lnTo>
                <a:cubicBezTo>
                  <a:pt x="1940287" y="2785299"/>
                  <a:pt x="1942251" y="2778711"/>
                  <a:pt x="1945842" y="2772995"/>
                </a:cubicBezTo>
                <a:lnTo>
                  <a:pt x="2645615" y="1704748"/>
                </a:lnTo>
                <a:cubicBezTo>
                  <a:pt x="2682024" y="1648853"/>
                  <a:pt x="2666227" y="1574026"/>
                  <a:pt x="2610331" y="1537617"/>
                </a:cubicBezTo>
                <a:cubicBezTo>
                  <a:pt x="2556531" y="1502573"/>
                  <a:pt x="2484715" y="1515747"/>
                  <a:pt x="2446855" y="1567604"/>
                </a:cubicBezTo>
                <a:lnTo>
                  <a:pt x="1810119" y="2446888"/>
                </a:lnTo>
                <a:cubicBezTo>
                  <a:pt x="1804976" y="2453810"/>
                  <a:pt x="1797638" y="2458783"/>
                  <a:pt x="1789303" y="2460994"/>
                </a:cubicBezTo>
                <a:lnTo>
                  <a:pt x="1191750" y="2600440"/>
                </a:lnTo>
                <a:cubicBezTo>
                  <a:pt x="1046441" y="2634017"/>
                  <a:pt x="936587" y="2753262"/>
                  <a:pt x="915015" y="2900832"/>
                </a:cubicBezTo>
                <a:lnTo>
                  <a:pt x="864517" y="3241535"/>
                </a:lnTo>
                <a:cubicBezTo>
                  <a:pt x="861202" y="3261139"/>
                  <a:pt x="842623" y="3274344"/>
                  <a:pt x="823019" y="3271029"/>
                </a:cubicBezTo>
                <a:cubicBezTo>
                  <a:pt x="804005" y="3267813"/>
                  <a:pt x="790901" y="3250187"/>
                  <a:pt x="793301" y="3231053"/>
                </a:cubicBezTo>
                <a:lnTo>
                  <a:pt x="843652" y="2890253"/>
                </a:lnTo>
                <a:cubicBezTo>
                  <a:pt x="869024" y="2713237"/>
                  <a:pt x="1000847" y="2570158"/>
                  <a:pt x="1175195" y="2530399"/>
                </a:cubicBezTo>
                <a:lnTo>
                  <a:pt x="1759670" y="2393598"/>
                </a:lnTo>
                <a:lnTo>
                  <a:pt x="2388912" y="1525874"/>
                </a:lnTo>
                <a:cubicBezTo>
                  <a:pt x="2451367" y="1439811"/>
                  <a:pt x="2571764" y="1420672"/>
                  <a:pt x="2657828" y="1483127"/>
                </a:cubicBezTo>
                <a:cubicBezTo>
                  <a:pt x="2740906" y="1543415"/>
                  <a:pt x="2762079" y="1658277"/>
                  <a:pt x="2705958" y="1744225"/>
                </a:cubicBezTo>
                <a:close/>
                <a:moveTo>
                  <a:pt x="1083114" y="3112571"/>
                </a:moveTo>
                <a:lnTo>
                  <a:pt x="1067391" y="3376719"/>
                </a:lnTo>
                <a:cubicBezTo>
                  <a:pt x="1065745" y="3396451"/>
                  <a:pt x="1080408" y="3413782"/>
                  <a:pt x="1100140" y="3415428"/>
                </a:cubicBezTo>
                <a:cubicBezTo>
                  <a:pt x="1119873" y="3417073"/>
                  <a:pt x="1137204" y="3402411"/>
                  <a:pt x="1138849" y="3382678"/>
                </a:cubicBezTo>
                <a:cubicBezTo>
                  <a:pt x="1138896" y="3382113"/>
                  <a:pt x="1138930" y="3381547"/>
                  <a:pt x="1138950" y="3380980"/>
                </a:cubicBezTo>
                <a:lnTo>
                  <a:pt x="1154673" y="3116833"/>
                </a:lnTo>
                <a:cubicBezTo>
                  <a:pt x="1155381" y="3097044"/>
                  <a:pt x="1139913" y="3080428"/>
                  <a:pt x="1120124" y="3079721"/>
                </a:cubicBezTo>
                <a:cubicBezTo>
                  <a:pt x="1100996" y="3079036"/>
                  <a:pt x="1084704" y="3093497"/>
                  <a:pt x="1083114" y="3112571"/>
                </a:cubicBezTo>
                <a:close/>
                <a:moveTo>
                  <a:pt x="358753" y="1835915"/>
                </a:moveTo>
                <a:cubicBezTo>
                  <a:pt x="345932" y="1695862"/>
                  <a:pt x="448928" y="1571872"/>
                  <a:pt x="588957" y="1558788"/>
                </a:cubicBezTo>
                <a:cubicBezTo>
                  <a:pt x="595863" y="1558102"/>
                  <a:pt x="602720" y="1557907"/>
                  <a:pt x="609529" y="1557760"/>
                </a:cubicBezTo>
                <a:lnTo>
                  <a:pt x="635782" y="1557760"/>
                </a:lnTo>
                <a:cubicBezTo>
                  <a:pt x="776164" y="1556563"/>
                  <a:pt x="891044" y="1669186"/>
                  <a:pt x="892631" y="1809564"/>
                </a:cubicBezTo>
                <a:cubicBezTo>
                  <a:pt x="892631" y="1816421"/>
                  <a:pt x="892631" y="1823230"/>
                  <a:pt x="891946" y="1830626"/>
                </a:cubicBezTo>
                <a:lnTo>
                  <a:pt x="880729" y="1990103"/>
                </a:lnTo>
                <a:cubicBezTo>
                  <a:pt x="870514" y="2121915"/>
                  <a:pt x="761701" y="2224321"/>
                  <a:pt x="629512" y="2226529"/>
                </a:cubicBezTo>
                <a:cubicBezTo>
                  <a:pt x="623831" y="2226529"/>
                  <a:pt x="617561" y="2226529"/>
                  <a:pt x="611880" y="2226088"/>
                </a:cubicBezTo>
                <a:cubicBezTo>
                  <a:pt x="486570" y="2218112"/>
                  <a:pt x="385614" y="2120292"/>
                  <a:pt x="373691" y="1995295"/>
                </a:cubicBezTo>
                <a:close/>
                <a:moveTo>
                  <a:pt x="430998" y="1829401"/>
                </a:moveTo>
                <a:lnTo>
                  <a:pt x="445447" y="1988732"/>
                </a:lnTo>
                <a:cubicBezTo>
                  <a:pt x="454889" y="2088971"/>
                  <a:pt x="543804" y="2162576"/>
                  <a:pt x="644043" y="2153134"/>
                </a:cubicBezTo>
                <a:cubicBezTo>
                  <a:pt x="732726" y="2144779"/>
                  <a:pt x="802386" y="2073562"/>
                  <a:pt x="808778" y="1984716"/>
                </a:cubicBezTo>
                <a:lnTo>
                  <a:pt x="819995" y="1825189"/>
                </a:lnTo>
                <a:cubicBezTo>
                  <a:pt x="827309" y="1724962"/>
                  <a:pt x="751989" y="1637782"/>
                  <a:pt x="651762" y="1630468"/>
                </a:cubicBezTo>
                <a:cubicBezTo>
                  <a:pt x="651660" y="1630460"/>
                  <a:pt x="651557" y="1630453"/>
                  <a:pt x="651455" y="1630446"/>
                </a:cubicBezTo>
                <a:lnTo>
                  <a:pt x="649741" y="1630446"/>
                </a:lnTo>
                <a:cubicBezTo>
                  <a:pt x="645386" y="1630176"/>
                  <a:pt x="641018" y="1630176"/>
                  <a:pt x="636663" y="1630446"/>
                </a:cubicBezTo>
                <a:lnTo>
                  <a:pt x="610410" y="1630446"/>
                </a:lnTo>
                <a:cubicBezTo>
                  <a:pt x="510324" y="1630973"/>
                  <a:pt x="429615" y="1712536"/>
                  <a:pt x="430143" y="1812623"/>
                </a:cubicBezTo>
                <a:cubicBezTo>
                  <a:pt x="430146" y="1813301"/>
                  <a:pt x="430154" y="1813980"/>
                  <a:pt x="430165" y="1814658"/>
                </a:cubicBezTo>
                <a:cubicBezTo>
                  <a:pt x="429924" y="1819590"/>
                  <a:pt x="430220" y="1824533"/>
                  <a:pt x="431047" y="1829401"/>
                </a:cubicBezTo>
                <a:close/>
                <a:moveTo>
                  <a:pt x="1224469" y="1560845"/>
                </a:moveTo>
                <a:cubicBezTo>
                  <a:pt x="1297091" y="1491599"/>
                  <a:pt x="1395265" y="1455715"/>
                  <a:pt x="1495425" y="1461808"/>
                </a:cubicBezTo>
                <a:lnTo>
                  <a:pt x="1497727" y="1461808"/>
                </a:lnTo>
                <a:lnTo>
                  <a:pt x="1536910" y="1464159"/>
                </a:lnTo>
                <a:cubicBezTo>
                  <a:pt x="1735983" y="1477201"/>
                  <a:pt x="1886791" y="1649153"/>
                  <a:pt x="1873749" y="1848226"/>
                </a:cubicBezTo>
                <a:cubicBezTo>
                  <a:pt x="1873731" y="1848498"/>
                  <a:pt x="1873713" y="1848770"/>
                  <a:pt x="1873695" y="1849042"/>
                </a:cubicBezTo>
                <a:cubicBezTo>
                  <a:pt x="1873107" y="1858838"/>
                  <a:pt x="1871932" y="1868879"/>
                  <a:pt x="1870805" y="1878430"/>
                </a:cubicBezTo>
                <a:lnTo>
                  <a:pt x="1835638" y="2114610"/>
                </a:lnTo>
                <a:cubicBezTo>
                  <a:pt x="1807233" y="2299416"/>
                  <a:pt x="1643175" y="2432468"/>
                  <a:pt x="1456486" y="2422105"/>
                </a:cubicBezTo>
                <a:lnTo>
                  <a:pt x="1454233" y="2422105"/>
                </a:lnTo>
                <a:cubicBezTo>
                  <a:pt x="1266816" y="2408536"/>
                  <a:pt x="1120455" y="2254667"/>
                  <a:pt x="1116273" y="2066806"/>
                </a:cubicBezTo>
                <a:lnTo>
                  <a:pt x="1112207" y="1828275"/>
                </a:lnTo>
                <a:cubicBezTo>
                  <a:pt x="1110762" y="1727375"/>
                  <a:pt x="1151446" y="1630441"/>
                  <a:pt x="1224469" y="1560797"/>
                </a:cubicBezTo>
                <a:close/>
                <a:moveTo>
                  <a:pt x="1274673" y="1613401"/>
                </a:moveTo>
                <a:cubicBezTo>
                  <a:pt x="1215627" y="1668741"/>
                  <a:pt x="1182987" y="1746638"/>
                  <a:pt x="1184942" y="1827540"/>
                </a:cubicBezTo>
                <a:lnTo>
                  <a:pt x="1189008" y="2066022"/>
                </a:lnTo>
                <a:cubicBezTo>
                  <a:pt x="1192223" y="2216337"/>
                  <a:pt x="1309404" y="2339461"/>
                  <a:pt x="1459376" y="2350104"/>
                </a:cubicBezTo>
                <a:lnTo>
                  <a:pt x="1461090" y="2350104"/>
                </a:lnTo>
                <a:cubicBezTo>
                  <a:pt x="1610589" y="2358181"/>
                  <a:pt x="1741879" y="2251645"/>
                  <a:pt x="1764764" y="2103687"/>
                </a:cubicBezTo>
                <a:lnTo>
                  <a:pt x="1799687" y="1867360"/>
                </a:lnTo>
                <a:cubicBezTo>
                  <a:pt x="1823263" y="1709156"/>
                  <a:pt x="1714126" y="1561794"/>
                  <a:pt x="1555922" y="1538218"/>
                </a:cubicBezTo>
                <a:cubicBezTo>
                  <a:pt x="1555920" y="1538218"/>
                  <a:pt x="1555917" y="1538217"/>
                  <a:pt x="1555914" y="1538217"/>
                </a:cubicBezTo>
                <a:cubicBezTo>
                  <a:pt x="1547980" y="1537139"/>
                  <a:pt x="1540094" y="1536111"/>
                  <a:pt x="1532110" y="1535621"/>
                </a:cubicBezTo>
                <a:lnTo>
                  <a:pt x="1492927" y="1533319"/>
                </a:lnTo>
                <a:lnTo>
                  <a:pt x="1490673" y="1533319"/>
                </a:lnTo>
                <a:cubicBezTo>
                  <a:pt x="1410649" y="1528673"/>
                  <a:pt x="1332329" y="1557711"/>
                  <a:pt x="1274673" y="1613400"/>
                </a:cubicBezTo>
                <a:close/>
                <a:moveTo>
                  <a:pt x="447161" y="1223277"/>
                </a:moveTo>
                <a:cubicBezTo>
                  <a:pt x="443194" y="1223032"/>
                  <a:pt x="439177" y="1223277"/>
                  <a:pt x="435210" y="1223277"/>
                </a:cubicBezTo>
                <a:cubicBezTo>
                  <a:pt x="351757" y="1217802"/>
                  <a:pt x="284493" y="1152797"/>
                  <a:pt x="276173" y="1069579"/>
                </a:cubicBezTo>
                <a:lnTo>
                  <a:pt x="267160" y="972011"/>
                </a:lnTo>
                <a:cubicBezTo>
                  <a:pt x="258541" y="878623"/>
                  <a:pt x="327259" y="795930"/>
                  <a:pt x="420647" y="787310"/>
                </a:cubicBezTo>
                <a:cubicBezTo>
                  <a:pt x="420653" y="787310"/>
                  <a:pt x="420658" y="787309"/>
                  <a:pt x="420663" y="787309"/>
                </a:cubicBezTo>
                <a:lnTo>
                  <a:pt x="434426" y="786427"/>
                </a:lnTo>
                <a:lnTo>
                  <a:pt x="450394" y="786427"/>
                </a:lnTo>
                <a:cubicBezTo>
                  <a:pt x="544161" y="785691"/>
                  <a:pt x="620924" y="860813"/>
                  <a:pt x="622214" y="954574"/>
                </a:cubicBezTo>
                <a:cubicBezTo>
                  <a:pt x="622426" y="959130"/>
                  <a:pt x="622345" y="963695"/>
                  <a:pt x="621969" y="968240"/>
                </a:cubicBezTo>
                <a:lnTo>
                  <a:pt x="615014" y="1065856"/>
                </a:lnTo>
                <a:cubicBezTo>
                  <a:pt x="608005" y="1153752"/>
                  <a:pt x="535325" y="1221915"/>
                  <a:pt x="447161" y="1223277"/>
                </a:cubicBezTo>
                <a:close/>
                <a:moveTo>
                  <a:pt x="446328" y="1150836"/>
                </a:moveTo>
                <a:cubicBezTo>
                  <a:pt x="497029" y="1149926"/>
                  <a:pt x="538798" y="1110761"/>
                  <a:pt x="542965" y="1060224"/>
                </a:cubicBezTo>
                <a:lnTo>
                  <a:pt x="549773" y="962607"/>
                </a:lnTo>
                <a:cubicBezTo>
                  <a:pt x="553560" y="908695"/>
                  <a:pt x="512969" y="861902"/>
                  <a:pt x="459063" y="858035"/>
                </a:cubicBezTo>
                <a:lnTo>
                  <a:pt x="457936" y="858035"/>
                </a:lnTo>
                <a:lnTo>
                  <a:pt x="451128" y="857644"/>
                </a:lnTo>
                <a:lnTo>
                  <a:pt x="435161" y="857644"/>
                </a:lnTo>
                <a:cubicBezTo>
                  <a:pt x="381387" y="858207"/>
                  <a:pt x="338251" y="902256"/>
                  <a:pt x="338814" y="956030"/>
                </a:cubicBezTo>
                <a:cubicBezTo>
                  <a:pt x="338815" y="956132"/>
                  <a:pt x="338816" y="956235"/>
                  <a:pt x="338818" y="956338"/>
                </a:cubicBezTo>
                <a:cubicBezTo>
                  <a:pt x="338739" y="959030"/>
                  <a:pt x="338953" y="961724"/>
                  <a:pt x="339455" y="964371"/>
                </a:cubicBezTo>
                <a:lnTo>
                  <a:pt x="348467" y="1061791"/>
                </a:lnTo>
                <a:cubicBezTo>
                  <a:pt x="353086" y="1112346"/>
                  <a:pt x="395563" y="1150996"/>
                  <a:pt x="446328" y="1150836"/>
                </a:cubicBezTo>
                <a:close/>
                <a:moveTo>
                  <a:pt x="1367735" y="1006150"/>
                </a:moveTo>
                <a:cubicBezTo>
                  <a:pt x="1400241" y="1052999"/>
                  <a:pt x="1411414" y="1111412"/>
                  <a:pt x="1398494" y="1166951"/>
                </a:cubicBezTo>
                <a:lnTo>
                  <a:pt x="1371359" y="1287343"/>
                </a:lnTo>
                <a:cubicBezTo>
                  <a:pt x="1348594" y="1384658"/>
                  <a:pt x="1259321" y="1451639"/>
                  <a:pt x="1159522" y="1446282"/>
                </a:cubicBezTo>
                <a:cubicBezTo>
                  <a:pt x="1154012" y="1446051"/>
                  <a:pt x="1148519" y="1445528"/>
                  <a:pt x="1143065" y="1444714"/>
                </a:cubicBezTo>
                <a:lnTo>
                  <a:pt x="1143065" y="1444714"/>
                </a:lnTo>
                <a:cubicBezTo>
                  <a:pt x="1037930" y="1429362"/>
                  <a:pt x="961885" y="1336319"/>
                  <a:pt x="967766" y="1230232"/>
                </a:cubicBezTo>
                <a:lnTo>
                  <a:pt x="975113" y="1106950"/>
                </a:lnTo>
                <a:cubicBezTo>
                  <a:pt x="981967" y="994322"/>
                  <a:pt x="1078773" y="908542"/>
                  <a:pt x="1191408" y="915293"/>
                </a:cubicBezTo>
                <a:cubicBezTo>
                  <a:pt x="1196901" y="915518"/>
                  <a:pt x="1202379" y="916041"/>
                  <a:pt x="1207816" y="916860"/>
                </a:cubicBezTo>
                <a:lnTo>
                  <a:pt x="1227408" y="919701"/>
                </a:lnTo>
                <a:cubicBezTo>
                  <a:pt x="1284126" y="927871"/>
                  <a:pt x="1334927" y="959168"/>
                  <a:pt x="1367735" y="1006150"/>
                </a:cubicBezTo>
                <a:close/>
                <a:moveTo>
                  <a:pt x="1308273" y="1047097"/>
                </a:moveTo>
                <a:cubicBezTo>
                  <a:pt x="1287438" y="1016571"/>
                  <a:pt x="1254736" y="996203"/>
                  <a:pt x="1218150" y="990966"/>
                </a:cubicBezTo>
                <a:lnTo>
                  <a:pt x="1198559" y="988126"/>
                </a:lnTo>
                <a:cubicBezTo>
                  <a:pt x="1126260" y="978067"/>
                  <a:pt x="1059484" y="1028489"/>
                  <a:pt x="1049366" y="1100779"/>
                </a:cubicBezTo>
                <a:cubicBezTo>
                  <a:pt x="1048666" y="1104331"/>
                  <a:pt x="1048257" y="1107935"/>
                  <a:pt x="1048142" y="1111555"/>
                </a:cubicBezTo>
                <a:lnTo>
                  <a:pt x="1040795" y="1234787"/>
                </a:lnTo>
                <a:cubicBezTo>
                  <a:pt x="1037634" y="1307756"/>
                  <a:pt x="1094224" y="1369471"/>
                  <a:pt x="1167192" y="1372633"/>
                </a:cubicBezTo>
                <a:cubicBezTo>
                  <a:pt x="1230200" y="1375363"/>
                  <a:pt x="1286368" y="1333220"/>
                  <a:pt x="1301367" y="1271963"/>
                </a:cubicBezTo>
                <a:lnTo>
                  <a:pt x="1328502" y="1151620"/>
                </a:lnTo>
                <a:cubicBezTo>
                  <a:pt x="1337057" y="1115470"/>
                  <a:pt x="1329633" y="1077387"/>
                  <a:pt x="1308126" y="1047097"/>
                </a:cubicBezTo>
                <a:close/>
                <a:moveTo>
                  <a:pt x="1798756" y="1272943"/>
                </a:moveTo>
                <a:lnTo>
                  <a:pt x="1808552" y="1104844"/>
                </a:lnTo>
                <a:cubicBezTo>
                  <a:pt x="1817300" y="958018"/>
                  <a:pt x="1943407" y="846077"/>
                  <a:pt x="2090234" y="854803"/>
                </a:cubicBezTo>
                <a:cubicBezTo>
                  <a:pt x="2097581" y="855244"/>
                  <a:pt x="2104928" y="856272"/>
                  <a:pt x="2111736" y="857252"/>
                </a:cubicBezTo>
                <a:lnTo>
                  <a:pt x="2138871" y="861121"/>
                </a:lnTo>
                <a:cubicBezTo>
                  <a:pt x="2284313" y="881666"/>
                  <a:pt x="2385561" y="1016225"/>
                  <a:pt x="2365016" y="1161667"/>
                </a:cubicBezTo>
                <a:cubicBezTo>
                  <a:pt x="2364998" y="1161795"/>
                  <a:pt x="2364980" y="1161924"/>
                  <a:pt x="2364962" y="1162053"/>
                </a:cubicBezTo>
                <a:cubicBezTo>
                  <a:pt x="2363982" y="1169400"/>
                  <a:pt x="2362414" y="1176746"/>
                  <a:pt x="2360847" y="1183457"/>
                </a:cubicBezTo>
                <a:lnTo>
                  <a:pt x="2323720" y="1347686"/>
                </a:lnTo>
                <a:cubicBezTo>
                  <a:pt x="2294331" y="1474521"/>
                  <a:pt x="2178013" y="1561868"/>
                  <a:pt x="2048014" y="1554723"/>
                </a:cubicBezTo>
                <a:cubicBezTo>
                  <a:pt x="2040667" y="1554282"/>
                  <a:pt x="2033858" y="1553302"/>
                  <a:pt x="2026512" y="1552323"/>
                </a:cubicBezTo>
                <a:cubicBezTo>
                  <a:pt x="1889539" y="1532511"/>
                  <a:pt x="1790561" y="1411098"/>
                  <a:pt x="1798756" y="1272943"/>
                </a:cubicBezTo>
                <a:close/>
                <a:moveTo>
                  <a:pt x="1880307" y="1109106"/>
                </a:moveTo>
                <a:lnTo>
                  <a:pt x="1870511" y="1277204"/>
                </a:lnTo>
                <a:cubicBezTo>
                  <a:pt x="1863989" y="1384072"/>
                  <a:pt x="1945334" y="1475993"/>
                  <a:pt x="2052203" y="1482516"/>
                </a:cubicBezTo>
                <a:cubicBezTo>
                  <a:pt x="2147220" y="1488315"/>
                  <a:pt x="2232389" y="1424269"/>
                  <a:pt x="2253190" y="1331375"/>
                </a:cubicBezTo>
                <a:lnTo>
                  <a:pt x="2289973" y="1166951"/>
                </a:lnTo>
                <a:cubicBezTo>
                  <a:pt x="2313732" y="1062525"/>
                  <a:pt x="2248339" y="958612"/>
                  <a:pt x="2143914" y="934853"/>
                </a:cubicBezTo>
                <a:cubicBezTo>
                  <a:pt x="2143817" y="934831"/>
                  <a:pt x="2143719" y="934809"/>
                  <a:pt x="2143622" y="934787"/>
                </a:cubicBezTo>
                <a:cubicBezTo>
                  <a:pt x="2138477" y="933331"/>
                  <a:pt x="2133188" y="932445"/>
                  <a:pt x="2127851" y="932142"/>
                </a:cubicBezTo>
                <a:lnTo>
                  <a:pt x="2100716" y="928272"/>
                </a:lnTo>
                <a:cubicBezTo>
                  <a:pt x="2095262" y="927457"/>
                  <a:pt x="2089768" y="926934"/>
                  <a:pt x="2084259" y="926705"/>
                </a:cubicBezTo>
                <a:cubicBezTo>
                  <a:pt x="1977616" y="920802"/>
                  <a:pt x="1886316" y="1002330"/>
                  <a:pt x="1880160" y="1108958"/>
                </a:cubicBezTo>
                <a:close/>
                <a:moveTo>
                  <a:pt x="2708750" y="1374478"/>
                </a:moveTo>
                <a:cubicBezTo>
                  <a:pt x="2703829" y="1374255"/>
                  <a:pt x="2698923" y="1373765"/>
                  <a:pt x="2694056" y="1373008"/>
                </a:cubicBezTo>
                <a:cubicBezTo>
                  <a:pt x="2600570" y="1359536"/>
                  <a:pt x="2532934" y="1276774"/>
                  <a:pt x="2538350" y="1182477"/>
                </a:cubicBezTo>
                <a:lnTo>
                  <a:pt x="2544668" y="1075701"/>
                </a:lnTo>
                <a:cubicBezTo>
                  <a:pt x="2550544" y="975407"/>
                  <a:pt x="2636612" y="898865"/>
                  <a:pt x="2736906" y="904741"/>
                </a:cubicBezTo>
                <a:cubicBezTo>
                  <a:pt x="2737023" y="904748"/>
                  <a:pt x="2737139" y="904755"/>
                  <a:pt x="2737256" y="904762"/>
                </a:cubicBezTo>
                <a:cubicBezTo>
                  <a:pt x="2742178" y="904941"/>
                  <a:pt x="2747085" y="905416"/>
                  <a:pt x="2751950" y="906182"/>
                </a:cubicBezTo>
                <a:lnTo>
                  <a:pt x="2769485" y="908925"/>
                </a:lnTo>
                <a:cubicBezTo>
                  <a:pt x="2868721" y="922956"/>
                  <a:pt x="2937793" y="1014777"/>
                  <a:pt x="2923763" y="1114013"/>
                </a:cubicBezTo>
                <a:cubicBezTo>
                  <a:pt x="2923733" y="1114222"/>
                  <a:pt x="2923703" y="1114431"/>
                  <a:pt x="2923673" y="1114640"/>
                </a:cubicBezTo>
                <a:cubicBezTo>
                  <a:pt x="2922791" y="1119538"/>
                  <a:pt x="2921959" y="1124436"/>
                  <a:pt x="2921077" y="1129334"/>
                </a:cubicBezTo>
                <a:lnTo>
                  <a:pt x="2897224" y="1233367"/>
                </a:lnTo>
                <a:cubicBezTo>
                  <a:pt x="2876940" y="1319899"/>
                  <a:pt x="2797439" y="1379364"/>
                  <a:pt x="2708701" y="1374380"/>
                </a:cubicBezTo>
                <a:close/>
                <a:moveTo>
                  <a:pt x="2826301" y="1217302"/>
                </a:moveTo>
                <a:lnTo>
                  <a:pt x="2850105" y="1113073"/>
                </a:lnTo>
                <a:cubicBezTo>
                  <a:pt x="2863285" y="1053958"/>
                  <a:pt x="2826334" y="995274"/>
                  <a:pt x="2767330" y="981611"/>
                </a:cubicBezTo>
                <a:cubicBezTo>
                  <a:pt x="2764489" y="980828"/>
                  <a:pt x="2761648" y="980681"/>
                  <a:pt x="2758856" y="979946"/>
                </a:cubicBezTo>
                <a:lnTo>
                  <a:pt x="2741370" y="977203"/>
                </a:lnTo>
                <a:cubicBezTo>
                  <a:pt x="2681446" y="968593"/>
                  <a:pt x="2625888" y="1010190"/>
                  <a:pt x="2617277" y="1070114"/>
                </a:cubicBezTo>
                <a:cubicBezTo>
                  <a:pt x="2617270" y="1070165"/>
                  <a:pt x="2617263" y="1070215"/>
                  <a:pt x="2617256" y="1070265"/>
                </a:cubicBezTo>
                <a:cubicBezTo>
                  <a:pt x="2617256" y="1073105"/>
                  <a:pt x="2616325" y="1076485"/>
                  <a:pt x="2616129" y="1079326"/>
                </a:cubicBezTo>
                <a:lnTo>
                  <a:pt x="2609762" y="1186102"/>
                </a:lnTo>
                <a:cubicBezTo>
                  <a:pt x="2605978" y="1246577"/>
                  <a:pt x="2651935" y="1298670"/>
                  <a:pt x="2712410" y="1302454"/>
                </a:cubicBezTo>
                <a:cubicBezTo>
                  <a:pt x="2766117" y="1305815"/>
                  <a:pt x="2814334" y="1269728"/>
                  <a:pt x="2826252" y="1217253"/>
                </a:cubicBezTo>
                <a:close/>
                <a:moveTo>
                  <a:pt x="1449971" y="757382"/>
                </a:moveTo>
                <a:cubicBezTo>
                  <a:pt x="1454973" y="670341"/>
                  <a:pt x="1529588" y="603835"/>
                  <a:pt x="1616629" y="608837"/>
                </a:cubicBezTo>
                <a:cubicBezTo>
                  <a:pt x="1616848" y="608849"/>
                  <a:pt x="1617067" y="608862"/>
                  <a:pt x="1617286" y="608876"/>
                </a:cubicBezTo>
                <a:cubicBezTo>
                  <a:pt x="1621653" y="609068"/>
                  <a:pt x="1626004" y="609526"/>
                  <a:pt x="1630315" y="610247"/>
                </a:cubicBezTo>
                <a:lnTo>
                  <a:pt x="1645009" y="612255"/>
                </a:lnTo>
                <a:cubicBezTo>
                  <a:pt x="1731216" y="624334"/>
                  <a:pt x="1791309" y="704010"/>
                  <a:pt x="1779231" y="790217"/>
                </a:cubicBezTo>
                <a:cubicBezTo>
                  <a:pt x="1779209" y="790374"/>
                  <a:pt x="1779186" y="790531"/>
                  <a:pt x="1779164" y="790688"/>
                </a:cubicBezTo>
                <a:cubicBezTo>
                  <a:pt x="1778331" y="795195"/>
                  <a:pt x="1777499" y="799113"/>
                  <a:pt x="1776666" y="803619"/>
                </a:cubicBezTo>
                <a:lnTo>
                  <a:pt x="1756682" y="890803"/>
                </a:lnTo>
                <a:cubicBezTo>
                  <a:pt x="1739050" y="965987"/>
                  <a:pt x="1670166" y="1017799"/>
                  <a:pt x="1593041" y="1013889"/>
                </a:cubicBezTo>
                <a:cubicBezTo>
                  <a:pt x="1588870" y="1013718"/>
                  <a:pt x="1584714" y="1013276"/>
                  <a:pt x="1580600" y="1012567"/>
                </a:cubicBezTo>
                <a:lnTo>
                  <a:pt x="1580600" y="1012567"/>
                </a:lnTo>
                <a:cubicBezTo>
                  <a:pt x="1499446" y="1000395"/>
                  <a:pt x="1440809" y="928573"/>
                  <a:pt x="1445123" y="846623"/>
                </a:cubicBezTo>
                <a:close/>
                <a:moveTo>
                  <a:pt x="1521531" y="761643"/>
                </a:moveTo>
                <a:lnTo>
                  <a:pt x="1516192" y="850835"/>
                </a:lnTo>
                <a:cubicBezTo>
                  <a:pt x="1513324" y="898223"/>
                  <a:pt x="1549414" y="938963"/>
                  <a:pt x="1596802" y="941830"/>
                </a:cubicBezTo>
                <a:cubicBezTo>
                  <a:pt x="1638719" y="944367"/>
                  <a:pt x="1676333" y="916247"/>
                  <a:pt x="1685760" y="875325"/>
                </a:cubicBezTo>
                <a:lnTo>
                  <a:pt x="1705793" y="788142"/>
                </a:lnTo>
                <a:cubicBezTo>
                  <a:pt x="1716202" y="741940"/>
                  <a:pt x="1687368" y="695999"/>
                  <a:pt x="1641237" y="685284"/>
                </a:cubicBezTo>
                <a:cubicBezTo>
                  <a:pt x="1638984" y="684598"/>
                  <a:pt x="1636731" y="684451"/>
                  <a:pt x="1634478" y="683717"/>
                </a:cubicBezTo>
                <a:lnTo>
                  <a:pt x="1619784" y="681709"/>
                </a:lnTo>
                <a:cubicBezTo>
                  <a:pt x="1572813" y="675036"/>
                  <a:pt x="1529302" y="707637"/>
                  <a:pt x="1522511" y="754590"/>
                </a:cubicBezTo>
                <a:cubicBezTo>
                  <a:pt x="1522510" y="756892"/>
                  <a:pt x="1521678" y="759097"/>
                  <a:pt x="1521531" y="761937"/>
                </a:cubicBezTo>
                <a:close/>
                <a:moveTo>
                  <a:pt x="460973" y="2422056"/>
                </a:moveTo>
                <a:lnTo>
                  <a:pt x="830084" y="2379051"/>
                </a:lnTo>
                <a:cubicBezTo>
                  <a:pt x="849841" y="2376381"/>
                  <a:pt x="863692" y="2358200"/>
                  <a:pt x="861022" y="2338444"/>
                </a:cubicBezTo>
                <a:cubicBezTo>
                  <a:pt x="858425" y="2319227"/>
                  <a:pt x="841110" y="2305496"/>
                  <a:pt x="821807" y="2307345"/>
                </a:cubicBezTo>
                <a:lnTo>
                  <a:pt x="452745" y="2350349"/>
                </a:lnTo>
                <a:cubicBezTo>
                  <a:pt x="326655" y="2365037"/>
                  <a:pt x="221190" y="2452914"/>
                  <a:pt x="183993" y="2574284"/>
                </a:cubicBezTo>
                <a:lnTo>
                  <a:pt x="1593" y="3172474"/>
                </a:lnTo>
                <a:cubicBezTo>
                  <a:pt x="-4264" y="3191653"/>
                  <a:pt x="6536" y="3211948"/>
                  <a:pt x="25715" y="3217804"/>
                </a:cubicBezTo>
                <a:cubicBezTo>
                  <a:pt x="44894" y="3223661"/>
                  <a:pt x="65189" y="3212861"/>
                  <a:pt x="71046" y="3193682"/>
                </a:cubicBezTo>
                <a:lnTo>
                  <a:pt x="253152" y="2595738"/>
                </a:lnTo>
                <a:cubicBezTo>
                  <a:pt x="281548" y="2501703"/>
                  <a:pt x="363100" y="2433528"/>
                  <a:pt x="460679" y="2422252"/>
                </a:cubicBezTo>
                <a:close/>
                <a:moveTo>
                  <a:pt x="712386" y="612941"/>
                </a:moveTo>
                <a:lnTo>
                  <a:pt x="125609" y="645268"/>
                </a:lnTo>
                <a:lnTo>
                  <a:pt x="121642" y="645268"/>
                </a:lnTo>
                <a:cubicBezTo>
                  <a:pt x="104053" y="644323"/>
                  <a:pt x="89815" y="630627"/>
                  <a:pt x="88189" y="613088"/>
                </a:cubicBezTo>
                <a:lnTo>
                  <a:pt x="28384" y="90181"/>
                </a:lnTo>
                <a:cubicBezTo>
                  <a:pt x="26099" y="70566"/>
                  <a:pt x="40148" y="52813"/>
                  <a:pt x="59762" y="50528"/>
                </a:cubicBezTo>
                <a:cubicBezTo>
                  <a:pt x="59980" y="50503"/>
                  <a:pt x="60199" y="50480"/>
                  <a:pt x="60417" y="50458"/>
                </a:cubicBezTo>
                <a:cubicBezTo>
                  <a:pt x="61398" y="50624"/>
                  <a:pt x="62406" y="50487"/>
                  <a:pt x="63307" y="50066"/>
                </a:cubicBezTo>
                <a:lnTo>
                  <a:pt x="1433759" y="9"/>
                </a:lnTo>
                <a:cubicBezTo>
                  <a:pt x="1453383" y="-424"/>
                  <a:pt x="1469851" y="14705"/>
                  <a:pt x="1471082" y="34295"/>
                </a:cubicBezTo>
                <a:lnTo>
                  <a:pt x="1495571" y="532810"/>
                </a:lnTo>
                <a:cubicBezTo>
                  <a:pt x="1496673" y="552635"/>
                  <a:pt x="1481496" y="569599"/>
                  <a:pt x="1461671" y="570701"/>
                </a:cubicBezTo>
                <a:cubicBezTo>
                  <a:pt x="1461542" y="570708"/>
                  <a:pt x="1461414" y="570715"/>
                  <a:pt x="1461286" y="570721"/>
                </a:cubicBezTo>
                <a:lnTo>
                  <a:pt x="784190" y="608582"/>
                </a:lnTo>
                <a:lnTo>
                  <a:pt x="834346" y="1470625"/>
                </a:lnTo>
                <a:cubicBezTo>
                  <a:pt x="835446" y="1490422"/>
                  <a:pt x="820290" y="1507364"/>
                  <a:pt x="800492" y="1508465"/>
                </a:cubicBezTo>
                <a:cubicBezTo>
                  <a:pt x="800348" y="1508473"/>
                  <a:pt x="800204" y="1508480"/>
                  <a:pt x="800060" y="1508486"/>
                </a:cubicBezTo>
                <a:lnTo>
                  <a:pt x="796092" y="1508241"/>
                </a:lnTo>
                <a:cubicBezTo>
                  <a:pt x="777843" y="1507112"/>
                  <a:pt x="763302" y="1492549"/>
                  <a:pt x="762198" y="1474298"/>
                </a:cubicBezTo>
                <a:close/>
                <a:moveTo>
                  <a:pt x="155634" y="571259"/>
                </a:moveTo>
                <a:lnTo>
                  <a:pt x="744174" y="538443"/>
                </a:lnTo>
                <a:lnTo>
                  <a:pt x="744174" y="538443"/>
                </a:lnTo>
                <a:lnTo>
                  <a:pt x="1421612" y="500827"/>
                </a:lnTo>
                <a:lnTo>
                  <a:pt x="1400845" y="73772"/>
                </a:lnTo>
                <a:lnTo>
                  <a:pt x="104646" y="120842"/>
                </a:lnTo>
                <a:close/>
                <a:moveTo>
                  <a:pt x="2045956" y="607994"/>
                </a:moveTo>
                <a:lnTo>
                  <a:pt x="2103116" y="251128"/>
                </a:lnTo>
                <a:cubicBezTo>
                  <a:pt x="2106418" y="231383"/>
                  <a:pt x="2125029" y="217999"/>
                  <a:pt x="2144798" y="221152"/>
                </a:cubicBezTo>
                <a:cubicBezTo>
                  <a:pt x="2145797" y="221101"/>
                  <a:pt x="2146789" y="221358"/>
                  <a:pt x="2147639" y="221887"/>
                </a:cubicBezTo>
                <a:lnTo>
                  <a:pt x="3064832" y="441218"/>
                </a:lnTo>
                <a:cubicBezTo>
                  <a:pt x="3084137" y="445963"/>
                  <a:pt x="3096121" y="465255"/>
                  <a:pt x="3091820" y="484663"/>
                </a:cubicBezTo>
                <a:lnTo>
                  <a:pt x="3015853" y="819195"/>
                </a:lnTo>
                <a:cubicBezTo>
                  <a:pt x="3011492" y="838417"/>
                  <a:pt x="2992449" y="850529"/>
                  <a:pt x="2973191" y="846329"/>
                </a:cubicBezTo>
                <a:lnTo>
                  <a:pt x="2586252" y="761693"/>
                </a:lnTo>
                <a:lnTo>
                  <a:pt x="2500292" y="1132812"/>
                </a:lnTo>
                <a:cubicBezTo>
                  <a:pt x="2495829" y="1152221"/>
                  <a:pt x="2476476" y="1164336"/>
                  <a:pt x="2457068" y="1159873"/>
                </a:cubicBezTo>
                <a:cubicBezTo>
                  <a:pt x="2437659" y="1155410"/>
                  <a:pt x="2425543" y="1136057"/>
                  <a:pt x="2430006" y="1116648"/>
                </a:cubicBezTo>
                <a:lnTo>
                  <a:pt x="2430006" y="1116648"/>
                </a:lnTo>
                <a:lnTo>
                  <a:pt x="2515917" y="746117"/>
                </a:lnTo>
                <a:lnTo>
                  <a:pt x="2074756" y="649137"/>
                </a:lnTo>
                <a:cubicBezTo>
                  <a:pt x="2055669" y="645465"/>
                  <a:pt x="2042850" y="627423"/>
                  <a:pt x="2045662" y="608190"/>
                </a:cubicBezTo>
                <a:close/>
                <a:moveTo>
                  <a:pt x="2122022" y="585953"/>
                </a:moveTo>
                <a:lnTo>
                  <a:pt x="2566023" y="683080"/>
                </a:lnTo>
                <a:lnTo>
                  <a:pt x="2566023" y="683080"/>
                </a:lnTo>
                <a:lnTo>
                  <a:pt x="2952032" y="767619"/>
                </a:lnTo>
                <a:lnTo>
                  <a:pt x="3012277" y="502737"/>
                </a:lnTo>
                <a:lnTo>
                  <a:pt x="2167720" y="300793"/>
                </a:lnTo>
                <a:close/>
                <a:moveTo>
                  <a:pt x="2939101" y="2630856"/>
                </a:moveTo>
                <a:cubicBezTo>
                  <a:pt x="2908677" y="2470835"/>
                  <a:pt x="2790292" y="2341825"/>
                  <a:pt x="2633468" y="2297794"/>
                </a:cubicBezTo>
                <a:lnTo>
                  <a:pt x="2529190" y="2268406"/>
                </a:lnTo>
                <a:cubicBezTo>
                  <a:pt x="2510099" y="2263206"/>
                  <a:pt x="2490309" y="2274020"/>
                  <a:pt x="2484374" y="2292896"/>
                </a:cubicBezTo>
                <a:cubicBezTo>
                  <a:pt x="2479125" y="2311888"/>
                  <a:pt x="2490164" y="2331561"/>
                  <a:pt x="2509108" y="2336978"/>
                </a:cubicBezTo>
                <a:lnTo>
                  <a:pt x="2613386" y="2366366"/>
                </a:lnTo>
                <a:cubicBezTo>
                  <a:pt x="2743847" y="2402817"/>
                  <a:pt x="2842370" y="2510070"/>
                  <a:pt x="2867640" y="2643150"/>
                </a:cubicBezTo>
                <a:lnTo>
                  <a:pt x="2993224" y="3291347"/>
                </a:lnTo>
                <a:cubicBezTo>
                  <a:pt x="2996532" y="3311007"/>
                  <a:pt x="3015152" y="3324263"/>
                  <a:pt x="3034812" y="3320955"/>
                </a:cubicBezTo>
                <a:cubicBezTo>
                  <a:pt x="3054472" y="3317647"/>
                  <a:pt x="3067727" y="3299027"/>
                  <a:pt x="3064419" y="3279367"/>
                </a:cubicBezTo>
                <a:cubicBezTo>
                  <a:pt x="3064338" y="3278885"/>
                  <a:pt x="3064247" y="3278405"/>
                  <a:pt x="3064147" y="3277927"/>
                </a:cubicBezTo>
                <a:lnTo>
                  <a:pt x="3064147" y="3277927"/>
                </a:lnTo>
                <a:close/>
              </a:path>
            </a:pathLst>
          </a:custGeom>
          <a:solidFill>
            <a:srgbClr val="EC5938"/>
          </a:solidFill>
          <a:ln w="76200" cap="flat">
            <a:solidFill>
              <a:srgbClr val="EB5A39"/>
            </a:solidFill>
            <a:prstDash val="solid"/>
            <a:miter/>
          </a:ln>
        </p:spPr>
        <p:txBody>
          <a:bodyPr rtlCol="0" anchor="ctr"/>
          <a:lstStyle/>
          <a:p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28528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rporate Communications &amp; Issues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174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Corporate</a:t>
            </a:r>
            <a:r>
              <a:rPr lang="da-DK"/>
              <a:t> Communications </a:t>
            </a:r>
            <a:br>
              <a:rPr lang="da-DK"/>
            </a:br>
            <a:r>
              <a:rPr lang="da-DK"/>
              <a:t>&amp; </a:t>
            </a:r>
            <a:r>
              <a:rPr lang="da-DK" err="1"/>
              <a:t>Issues</a:t>
            </a:r>
            <a:r>
              <a:rPr lang="da-DK"/>
              <a:t> Management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A2B4D7D4-900B-DE47-A02D-0544CFCAEF22}"/>
              </a:ext>
            </a:extLst>
          </p:cNvPr>
          <p:cNvSpPr/>
          <p:nvPr/>
        </p:nvSpPr>
        <p:spPr>
          <a:xfrm>
            <a:off x="3700984" y="1615545"/>
            <a:ext cx="1709318" cy="3419053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rgbClr val="EC5938"/>
          </a:solidFill>
          <a:ln w="444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3439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63" y="1615545"/>
            <a:ext cx="2869071" cy="269412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34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Creative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963" y="4336619"/>
            <a:ext cx="2869071" cy="1210532"/>
          </a:xfrm>
        </p:spPr>
        <p:txBody>
          <a:bodyPr lIns="0" tIns="0" rIns="0" bIns="0"/>
          <a:lstStyle>
            <a:lvl1pPr marL="0" indent="0">
              <a:buNone/>
              <a:defRPr sz="1134">
                <a:solidFill>
                  <a:schemeClr val="accent5"/>
                </a:solidFill>
              </a:defRPr>
            </a:lvl1pPr>
            <a:lvl2pPr marL="215988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2pPr>
            <a:lvl3pPr marL="431977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3pPr>
            <a:lvl4pPr marL="647966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4pPr>
            <a:lvl5pPr marL="8639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5pPr>
            <a:lvl6pPr marL="1079942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6pPr>
            <a:lvl7pPr marL="1295931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7pPr>
            <a:lvl8pPr marL="151191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8pPr>
            <a:lvl9pPr marL="1727907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6464E4A-ADBC-184F-BDAD-3BDFDB7EFC4D}"/>
              </a:ext>
            </a:extLst>
          </p:cNvPr>
          <p:cNvSpPr/>
          <p:nvPr/>
        </p:nvSpPr>
        <p:spPr>
          <a:xfrm>
            <a:off x="3262034" y="1075589"/>
            <a:ext cx="2236684" cy="4468196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rgbClr val="EB5A39"/>
          </a:solidFill>
          <a:ln w="63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37585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E2120-7613-1B4C-81E7-53BA62B1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63" y="1725048"/>
            <a:ext cx="4967526" cy="38221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8E5FD0DF-881A-B348-9C75-E3759533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963" y="679119"/>
            <a:ext cx="4967526" cy="58431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170868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803" r:id="rId37"/>
  </p:sldLayoutIdLst>
  <p:hf hdr="0" ftr="0" dt="0"/>
  <p:txStyles>
    <p:titleStyle>
      <a:lvl1pPr algn="l" defTabSz="431977" rtl="0" eaLnBrk="1" latinLnBrk="0" hangingPunct="1">
        <a:lnSpc>
          <a:spcPct val="90000"/>
        </a:lnSpc>
        <a:spcBef>
          <a:spcPct val="0"/>
        </a:spcBef>
        <a:buNone/>
        <a:defRPr sz="1701" b="1" i="0" kern="1200">
          <a:solidFill>
            <a:srgbClr val="013852"/>
          </a:solidFill>
          <a:latin typeface="Bw Modelic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07995" indent="-107995" algn="l" defTabSz="431977" rtl="0" eaLnBrk="1" latinLnBrk="0" hangingPunct="1">
        <a:lnSpc>
          <a:spcPct val="90000"/>
        </a:lnSpc>
        <a:spcBef>
          <a:spcPts val="473"/>
        </a:spcBef>
        <a:buClr>
          <a:srgbClr val="FF0000"/>
        </a:buClr>
        <a:buFont typeface="Arial" panose="020B0604020202020204" pitchFamily="34" charset="0"/>
        <a:buChar char="•"/>
        <a:defRPr sz="1322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23983" indent="-107995" algn="l" defTabSz="431977" rtl="0" eaLnBrk="1" latinLnBrk="0" hangingPunct="1">
        <a:lnSpc>
          <a:spcPct val="90000"/>
        </a:lnSpc>
        <a:spcBef>
          <a:spcPts val="236"/>
        </a:spcBef>
        <a:buClr>
          <a:srgbClr val="FF0000"/>
        </a:buClr>
        <a:buFont typeface="Arial" panose="020B0604020202020204" pitchFamily="34" charset="0"/>
        <a:buChar char="•"/>
        <a:defRPr sz="1134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39971" indent="-107995" algn="l" defTabSz="431977" rtl="0" eaLnBrk="1" latinLnBrk="0" hangingPunct="1">
        <a:lnSpc>
          <a:spcPct val="90000"/>
        </a:lnSpc>
        <a:spcBef>
          <a:spcPts val="236"/>
        </a:spcBef>
        <a:buClr>
          <a:srgbClr val="FF0000"/>
        </a:buClr>
        <a:buFont typeface="Arial" panose="020B0604020202020204" pitchFamily="34" charset="0"/>
        <a:buChar char="•"/>
        <a:defRPr sz="945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55959" indent="-107995" algn="l" defTabSz="431977" rtl="0" eaLnBrk="1" latinLnBrk="0" hangingPunct="1">
        <a:lnSpc>
          <a:spcPct val="90000"/>
        </a:lnSpc>
        <a:spcBef>
          <a:spcPts val="236"/>
        </a:spcBef>
        <a:buClr>
          <a:srgbClr val="FF0000"/>
        </a:buClr>
        <a:buFont typeface="Arial" panose="020B0604020202020204" pitchFamily="34" charset="0"/>
        <a:buChar char="•"/>
        <a:defRPr sz="85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71948" indent="-107995" algn="l" defTabSz="431977" rtl="0" eaLnBrk="1" latinLnBrk="0" hangingPunct="1">
        <a:lnSpc>
          <a:spcPct val="90000"/>
        </a:lnSpc>
        <a:spcBef>
          <a:spcPts val="236"/>
        </a:spcBef>
        <a:buClr>
          <a:srgbClr val="FF0000"/>
        </a:buClr>
        <a:buFont typeface="Arial" panose="020B0604020202020204" pitchFamily="34" charset="0"/>
        <a:buChar char="•"/>
        <a:defRPr sz="850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187936" indent="-107995" algn="l" defTabSz="431977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25" indent="-107995" algn="l" defTabSz="431977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619913" indent="-107995" algn="l" defTabSz="431977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835902" indent="-107995" algn="l" defTabSz="431977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8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7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66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54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42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31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19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07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469" y="341905"/>
            <a:ext cx="5095013" cy="88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1937" y="1369538"/>
            <a:ext cx="5094545" cy="4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134196" y="5683623"/>
            <a:ext cx="1078201" cy="38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283"/>
              </a:spcBef>
            </a:pP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br>
              <a:rPr lang="da-DK" sz="426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426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426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426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531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">
                <a:noFill/>
              </a:defRPr>
            </a:lvl1pPr>
          </a:lstStyle>
          <a:p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86379" y="6033612"/>
            <a:ext cx="1792459" cy="31555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26" b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331937" y="6033611"/>
            <a:ext cx="132162" cy="3367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31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26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319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26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531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26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Logo" descr="U:\Moderniseringsstyrelsen\Jobs\3589_Koncernfaelles skabelonloesning i FM styrelser\Received\Work\DIGST_Logo.emf">
            <a:extLst>
              <a:ext uri="{FF2B5EF4-FFF2-40B4-BE49-F238E27FC236}">
                <a16:creationId xmlns:a16="http://schemas.microsoft.com/office/drawing/2014/main" id="{48FA5325-4F31-4407-BEE0-A9D56454E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87" y="5761051"/>
            <a:ext cx="977995" cy="3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12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5pPr>
      <a:lvl6pPr marL="215988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6pPr>
      <a:lvl7pPr marL="431977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7pPr>
      <a:lvl8pPr marL="647966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8pPr>
      <a:lvl9pPr marL="863954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228" b="1">
          <a:solidFill>
            <a:schemeClr val="tx1"/>
          </a:solidFill>
          <a:latin typeface="Arial" charset="0"/>
        </a:defRPr>
      </a:lvl9pPr>
    </p:titleStyle>
    <p:bodyStyle>
      <a:lvl1pPr marL="102042" indent="-102042" algn="l" rtl="0" eaLnBrk="1" fontAlgn="base" hangingPunct="1">
        <a:lnSpc>
          <a:spcPct val="100000"/>
        </a:lnSpc>
        <a:spcBef>
          <a:spcPts val="520"/>
        </a:spcBef>
        <a:spcAft>
          <a:spcPct val="0"/>
        </a:spcAft>
        <a:buFont typeface="Arial" panose="020B0604020202020204" pitchFamily="34" charset="0"/>
        <a:buChar char="•"/>
        <a:defRPr sz="945" b="0">
          <a:solidFill>
            <a:schemeClr val="tx1"/>
          </a:solidFill>
          <a:latin typeface="+mn-lt"/>
          <a:ea typeface="+mn-ea"/>
          <a:cs typeface="+mn-cs"/>
        </a:defRPr>
      </a:lvl1pPr>
      <a:lvl2pPr marL="231295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850">
          <a:solidFill>
            <a:schemeClr val="tx1"/>
          </a:solidFill>
          <a:latin typeface="+mn-lt"/>
        </a:defRPr>
      </a:lvl2pPr>
      <a:lvl3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SzPct val="100000"/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3pPr>
      <a:lvl4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4pPr>
      <a:lvl5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5pPr>
      <a:lvl6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6pPr>
      <a:lvl7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7pPr>
      <a:lvl8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8pPr>
      <a:lvl9pPr marL="358847" indent="-119049" algn="l" rtl="0" eaLnBrk="1" fontAlgn="base" hangingPunct="1">
        <a:lnSpc>
          <a:spcPct val="100000"/>
        </a:lnSpc>
        <a:spcBef>
          <a:spcPts val="378"/>
        </a:spcBef>
        <a:spcAft>
          <a:spcPct val="0"/>
        </a:spcAft>
        <a:buFont typeface="Arial" panose="020B0604020202020204" pitchFamily="34" charset="0"/>
        <a:buChar char="–"/>
        <a:defRPr sz="756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1pPr>
      <a:lvl2pPr marL="215988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77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47966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4pPr>
      <a:lvl5pPr marL="863954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42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6pPr>
      <a:lvl7pPr marL="1295931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7pPr>
      <a:lvl8pPr marL="1511919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8pPr>
      <a:lvl9pPr marL="1727907" algn="l" defTabSz="431977" rtl="0" eaLnBrk="1" latinLnBrk="0" hangingPunct="1">
        <a:defRPr sz="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9" userDrawn="1">
          <p15:clr>
            <a:srgbClr val="F26B43"/>
          </p15:clr>
        </p15:guide>
        <p15:guide id="2" pos="3419" userDrawn="1">
          <p15:clr>
            <a:srgbClr val="F26B43"/>
          </p15:clr>
        </p15:guide>
        <p15:guide id="4" orient="horz" pos="863" userDrawn="1">
          <p15:clr>
            <a:srgbClr val="F26B43"/>
          </p15:clr>
        </p15:guide>
        <p15:guide id="5" orient="horz" pos="3520" userDrawn="1">
          <p15:clr>
            <a:srgbClr val="F26B43"/>
          </p15:clr>
        </p15:guide>
        <p15:guide id="6" pos="54" userDrawn="1">
          <p15:clr>
            <a:srgbClr val="A4A3A4"/>
          </p15:clr>
        </p15:guide>
        <p15:guide id="7" orient="horz" pos="107" userDrawn="1">
          <p15:clr>
            <a:srgbClr val="A4A3A4"/>
          </p15:clr>
        </p15:guide>
        <p15:guide id="8" pos="3574" userDrawn="1">
          <p15:clr>
            <a:srgbClr val="A4A3A4"/>
          </p15:clr>
        </p15:guide>
        <p15:guide id="9" orient="horz" pos="3975" userDrawn="1">
          <p15:clr>
            <a:srgbClr val="A4A3A4"/>
          </p15:clr>
        </p15:guide>
        <p15:guide id="10" orient="horz" pos="2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FE4B9A-A204-EC49-ACF2-9FA70959E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35" y="5745245"/>
            <a:ext cx="989754" cy="319426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7822546-A166-E643-82AB-29B484C7FD0E}"/>
              </a:ext>
            </a:extLst>
          </p:cNvPr>
          <p:cNvSpPr txBox="1">
            <a:spLocks/>
          </p:cNvSpPr>
          <p:nvPr/>
        </p:nvSpPr>
        <p:spPr>
          <a:xfrm>
            <a:off x="528895" y="1822590"/>
            <a:ext cx="4933896" cy="19697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19" b="1" i="0" kern="1200">
                <a:solidFill>
                  <a:srgbClr val="013852"/>
                </a:solidFill>
                <a:latin typeface="Bw Modelica" pitchFamily="2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Brug tiden </a:t>
            </a:r>
          </a:p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fornuftigt, mens </a:t>
            </a:r>
          </a:p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du venter.</a:t>
            </a:r>
            <a:br>
              <a:rPr lang="da-DK" sz="3200" dirty="0"/>
            </a:br>
            <a:r>
              <a:rPr lang="da-DK" sz="3200" dirty="0">
                <a:latin typeface="Bw Modelica"/>
              </a:rPr>
              <a:t>Læs Digital Post.</a:t>
            </a:r>
            <a:endParaRPr lang="da-DK" sz="3200" dirty="0">
              <a:solidFill>
                <a:schemeClr val="bg2"/>
              </a:solidFill>
            </a:endParaRP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90A48764-F418-5744-9618-0496EE409263}"/>
              </a:ext>
            </a:extLst>
          </p:cNvPr>
          <p:cNvSpPr txBox="1">
            <a:spLocks/>
          </p:cNvSpPr>
          <p:nvPr/>
        </p:nvSpPr>
        <p:spPr>
          <a:xfrm>
            <a:off x="528896" y="4065044"/>
            <a:ext cx="4617948" cy="5191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Digital Post er vigtige beskeder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fra offentlige myndigheder.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F4189C3-0EBC-144F-82A6-C5933707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93" y="5735567"/>
            <a:ext cx="1684701" cy="329104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30999E55-F2F0-7044-9BE4-D8B627EA40A2}"/>
              </a:ext>
            </a:extLst>
          </p:cNvPr>
          <p:cNvSpPr/>
          <p:nvPr/>
        </p:nvSpPr>
        <p:spPr>
          <a:xfrm>
            <a:off x="3667248" y="-1718414"/>
            <a:ext cx="3374482" cy="3374482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34"/>
          </a:p>
        </p:txBody>
      </p:sp>
    </p:spTree>
    <p:extLst>
      <p:ext uri="{BB962C8B-B14F-4D97-AF65-F5344CB8AC3E}">
        <p14:creationId xmlns:p14="http://schemas.microsoft.com/office/powerpoint/2010/main" val="10703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BD026BB6-7EC0-F946-AF5B-DB7E7F8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9792" y="2396587"/>
            <a:ext cx="8219035" cy="984885"/>
          </a:xfrm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3200" dirty="0">
                <a:latin typeface="Bw Modelica"/>
              </a:rPr>
              <a:t>Du kan læse</a:t>
            </a:r>
            <a:br>
              <a:rPr lang="da-DK" sz="3200" dirty="0">
                <a:latin typeface="Bw Modelica"/>
              </a:rPr>
            </a:br>
            <a:r>
              <a:rPr lang="da-DK" sz="3200" dirty="0">
                <a:latin typeface="Bw Modelica"/>
              </a:rPr>
              <a:t>Digital Post på</a:t>
            </a:r>
            <a:endParaRPr lang="da-DK" sz="3200" dirty="0">
              <a:solidFill>
                <a:schemeClr val="bg2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4CDEEAFF-0CB3-C644-BCDA-ACEF886FCBD0}"/>
              </a:ext>
            </a:extLst>
          </p:cNvPr>
          <p:cNvSpPr/>
          <p:nvPr/>
        </p:nvSpPr>
        <p:spPr>
          <a:xfrm>
            <a:off x="3667248" y="-1718414"/>
            <a:ext cx="3374482" cy="3374482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134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D35E90D-9248-E14F-B724-F1D974C3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735" y="5745245"/>
            <a:ext cx="989754" cy="319426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DD95C610-930D-A94C-9BB1-A86F90B04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93" y="5735567"/>
            <a:ext cx="1684701" cy="329104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6E063457-311A-1A46-AC79-3F0E5E2B2D84}"/>
              </a:ext>
            </a:extLst>
          </p:cNvPr>
          <p:cNvGrpSpPr/>
          <p:nvPr/>
        </p:nvGrpSpPr>
        <p:grpSpPr>
          <a:xfrm>
            <a:off x="839547" y="3777235"/>
            <a:ext cx="4080355" cy="242606"/>
            <a:chOff x="2519478" y="2857454"/>
            <a:chExt cx="4080355" cy="242606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71A64C3F-69E6-FF4D-BBB5-19052AC4B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519478" y="2857454"/>
              <a:ext cx="1056269" cy="242606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46A49C01-CE7D-C34A-92A4-6A992772F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2910" y="2869117"/>
              <a:ext cx="798180" cy="21928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AF38BBFB-5650-9842-9AAA-346683283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568253" y="2865284"/>
              <a:ext cx="1031580" cy="226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2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1C1A2ED-D146-BE47-9EEF-BEB884307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436" y="5221183"/>
            <a:ext cx="2207007" cy="15569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98478BA-7A11-4B49-A756-CC024119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00" y="1608096"/>
            <a:ext cx="5645243" cy="3175449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47F1705-9237-AE40-A08B-B39C7BCF1E2B}"/>
              </a:ext>
            </a:extLst>
          </p:cNvPr>
          <p:cNvSpPr/>
          <p:nvPr/>
        </p:nvSpPr>
        <p:spPr>
          <a:xfrm>
            <a:off x="1613193" y="4327406"/>
            <a:ext cx="2533066" cy="340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a-DK" sz="1600" dirty="0">
                <a:solidFill>
                  <a:schemeClr val="bg2"/>
                </a:solidFill>
                <a:latin typeface="Bw Modelica" pitchFamily="2" charset="77"/>
              </a:rPr>
              <a:t>Læs mere på</a:t>
            </a:r>
            <a:r>
              <a:rPr lang="da-DK" sz="1600" b="1" dirty="0">
                <a:solidFill>
                  <a:schemeClr val="bg2"/>
                </a:solidFill>
                <a:latin typeface="Bw Modelica" pitchFamily="2" charset="77"/>
              </a:rPr>
              <a:t> </a:t>
            </a:r>
            <a:r>
              <a:rPr lang="da-DK" sz="1600" b="1" dirty="0" err="1">
                <a:solidFill>
                  <a:schemeClr val="bg2"/>
                </a:solidFill>
                <a:latin typeface="Bw Modelica" pitchFamily="2" charset="77"/>
              </a:rPr>
              <a:t>borger.dk</a:t>
            </a:r>
            <a:endParaRPr lang="da-DK" sz="1600" b="1" dirty="0">
              <a:solidFill>
                <a:schemeClr val="bg2"/>
              </a:solidFill>
              <a:latin typeface="Bw Modelic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0659047"/>
      </p:ext>
    </p:extLst>
  </p:cSld>
  <p:clrMapOvr>
    <a:masterClrMapping/>
  </p:clrMapOvr>
</p:sld>
</file>

<file path=ppt/theme/theme1.xml><?xml version="1.0" encoding="utf-8"?>
<a:theme xmlns:a="http://schemas.openxmlformats.org/drawingml/2006/main" name="Primetime">
  <a:themeElements>
    <a:clrScheme name="PRIMETIME-farver">
      <a:dk1>
        <a:srgbClr val="444444"/>
      </a:dk1>
      <a:lt1>
        <a:srgbClr val="D6D6D6"/>
      </a:lt1>
      <a:dk2>
        <a:srgbClr val="000000"/>
      </a:dk2>
      <a:lt2>
        <a:srgbClr val="FFFFFF"/>
      </a:lt2>
      <a:accent1>
        <a:srgbClr val="D6D6D6"/>
      </a:accent1>
      <a:accent2>
        <a:srgbClr val="EC5938"/>
      </a:accent2>
      <a:accent3>
        <a:srgbClr val="ECDBD1"/>
      </a:accent3>
      <a:accent4>
        <a:srgbClr val="950006"/>
      </a:accent4>
      <a:accent5>
        <a:srgbClr val="444444"/>
      </a:accent5>
      <a:accent6>
        <a:srgbClr val="FFFFFF"/>
      </a:accent6>
      <a:hlink>
        <a:srgbClr val="D6D6D6"/>
      </a:hlink>
      <a:folHlink>
        <a:srgbClr val="EC5938"/>
      </a:folHlink>
    </a:clrScheme>
    <a:fontScheme name="PRIMETIME">
      <a:majorFont>
        <a:latin typeface="Circular Black"/>
        <a:ea typeface=""/>
        <a:cs typeface=""/>
      </a:majorFont>
      <a:minorFont>
        <a:latin typeface="GaramondURW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C18DF206-5D34-CE46-B7C4-AE357C35F035}" vid="{5258303E-AF02-1941-B912-2DF9B8801222}"/>
    </a:ext>
  </a:extLst>
</a:theme>
</file>

<file path=ppt/theme/theme2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2C213656-F258-4CDA-9510-BE05DDCE4362}" vid="{873F5B47-09D0-4AB7-B74D-9DCC555BE0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E3FC71795AE74CB0F7229750D5AA8D" ma:contentTypeVersion="12" ma:contentTypeDescription="Opret et nyt dokument." ma:contentTypeScope="" ma:versionID="acd19d49c84c12167870474cb932ca36">
  <xsd:schema xmlns:xsd="http://www.w3.org/2001/XMLSchema" xmlns:xs="http://www.w3.org/2001/XMLSchema" xmlns:p="http://schemas.microsoft.com/office/2006/metadata/properties" xmlns:ns2="340f4f08-3d8c-4a66-a2fc-90e3800786c8" xmlns:ns3="dc04a34b-0a6b-4caf-918d-a471224b61e8" targetNamespace="http://schemas.microsoft.com/office/2006/metadata/properties" ma:root="true" ma:fieldsID="e3906ebd6f8d2e76b0a322e3029fd0ee" ns2:_="" ns3:_="">
    <xsd:import namespace="340f4f08-3d8c-4a66-a2fc-90e3800786c8"/>
    <xsd:import namespace="dc04a34b-0a6b-4caf-918d-a471224b6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4f08-3d8c-4a66-a2fc-90e380078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a34b-0a6b-4caf-918d-a471224b6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D573FC-04DB-444B-B233-BB2399EF6AC3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40f4f08-3d8c-4a66-a2fc-90e3800786c8"/>
    <ds:schemaRef ds:uri="dc04a34b-0a6b-4caf-918d-a471224b61e8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5E6A9C-9CEA-47FE-992A-B4A595F8AA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26017A-168F-4CB1-96B8-BEA529864A96}">
  <ds:schemaRefs>
    <ds:schemaRef ds:uri="340f4f08-3d8c-4a66-a2fc-90e3800786c8"/>
    <ds:schemaRef ds:uri="dc04a34b-0a6b-4caf-918d-a471224b6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38</Words>
  <Application>Microsoft Macintosh PowerPoint</Application>
  <PresentationFormat>Brugerdefineret</PresentationFormat>
  <Paragraphs>10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Arial</vt:lpstr>
      <vt:lpstr>Bw Modelica</vt:lpstr>
      <vt:lpstr>Calibri</vt:lpstr>
      <vt:lpstr>Circular Black</vt:lpstr>
      <vt:lpstr>Garamond</vt:lpstr>
      <vt:lpstr>GaramondURW</vt:lpstr>
      <vt:lpstr>Open Sans</vt:lpstr>
      <vt:lpstr>Wingdings</vt:lpstr>
      <vt:lpstr>Primetime</vt:lpstr>
      <vt:lpstr>Blank</vt:lpstr>
      <vt:lpstr>PowerPoint-præsentation</vt:lpstr>
      <vt:lpstr>Du kan læse Digital Post på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Elming</dc:creator>
  <cp:lastModifiedBy>Gustav Eskildsen</cp:lastModifiedBy>
  <cp:revision>14</cp:revision>
  <cp:lastPrinted>2020-10-29T10:26:37Z</cp:lastPrinted>
  <dcterms:created xsi:type="dcterms:W3CDTF">2020-10-05T08:36:18Z</dcterms:created>
  <dcterms:modified xsi:type="dcterms:W3CDTF">2021-10-01T11:10:40Z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0x0101008AE3FC71795AE74CB0F7229750D5AA8D</vt:lpwstr>
  </property>
</Properties>
</file>