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95" r:id="rId2"/>
  </p:sldMasterIdLst>
  <p:notesMasterIdLst>
    <p:notesMasterId r:id="rId4"/>
  </p:notesMasterIdLst>
  <p:handoutMasterIdLst>
    <p:handoutMasterId r:id="rId5"/>
  </p:handoutMasterIdLst>
  <p:sldIdLst>
    <p:sldId id="342" r:id="rId3"/>
  </p:sldIdLst>
  <p:sldSz cx="9144000" cy="6858000" type="screen4x3"/>
  <p:notesSz cx="6805613" cy="9944100"/>
  <p:defaultTextStyle>
    <a:defPPr>
      <a:defRPr lang="en-GB"/>
    </a:defPPr>
    <a:lvl1pPr algn="l" rtl="0" fontAlgn="base">
      <a:lnSpc>
        <a:spcPct val="108000"/>
      </a:lnSpc>
      <a:spcBef>
        <a:spcPct val="54000"/>
      </a:spcBef>
      <a:spcAft>
        <a:spcPct val="0"/>
      </a:spcAft>
      <a:defRPr sz="1700" kern="1200">
        <a:solidFill>
          <a:schemeClr val="tx1"/>
        </a:solidFill>
        <a:latin typeface="Arial" charset="0"/>
        <a:ea typeface="+mn-ea"/>
        <a:cs typeface="+mn-cs"/>
      </a:defRPr>
    </a:lvl1pPr>
    <a:lvl2pPr marL="457200" algn="l" rtl="0" fontAlgn="base">
      <a:lnSpc>
        <a:spcPct val="108000"/>
      </a:lnSpc>
      <a:spcBef>
        <a:spcPct val="54000"/>
      </a:spcBef>
      <a:spcAft>
        <a:spcPct val="0"/>
      </a:spcAft>
      <a:defRPr sz="1700" kern="1200">
        <a:solidFill>
          <a:schemeClr val="tx1"/>
        </a:solidFill>
        <a:latin typeface="Arial" charset="0"/>
        <a:ea typeface="+mn-ea"/>
        <a:cs typeface="+mn-cs"/>
      </a:defRPr>
    </a:lvl2pPr>
    <a:lvl3pPr marL="914400" algn="l" rtl="0" fontAlgn="base">
      <a:lnSpc>
        <a:spcPct val="108000"/>
      </a:lnSpc>
      <a:spcBef>
        <a:spcPct val="54000"/>
      </a:spcBef>
      <a:spcAft>
        <a:spcPct val="0"/>
      </a:spcAft>
      <a:defRPr sz="1700" kern="1200">
        <a:solidFill>
          <a:schemeClr val="tx1"/>
        </a:solidFill>
        <a:latin typeface="Arial" charset="0"/>
        <a:ea typeface="+mn-ea"/>
        <a:cs typeface="+mn-cs"/>
      </a:defRPr>
    </a:lvl3pPr>
    <a:lvl4pPr marL="1371600" algn="l" rtl="0" fontAlgn="base">
      <a:lnSpc>
        <a:spcPct val="108000"/>
      </a:lnSpc>
      <a:spcBef>
        <a:spcPct val="54000"/>
      </a:spcBef>
      <a:spcAft>
        <a:spcPct val="0"/>
      </a:spcAft>
      <a:defRPr sz="1700" kern="1200">
        <a:solidFill>
          <a:schemeClr val="tx1"/>
        </a:solidFill>
        <a:latin typeface="Arial" charset="0"/>
        <a:ea typeface="+mn-ea"/>
        <a:cs typeface="+mn-cs"/>
      </a:defRPr>
    </a:lvl4pPr>
    <a:lvl5pPr marL="1828800" algn="l" rtl="0" fontAlgn="base">
      <a:lnSpc>
        <a:spcPct val="108000"/>
      </a:lnSpc>
      <a:spcBef>
        <a:spcPct val="54000"/>
      </a:spcBef>
      <a:spcAft>
        <a:spcPct val="0"/>
      </a:spcAft>
      <a:defRPr sz="1700" kern="1200">
        <a:solidFill>
          <a:schemeClr val="tx1"/>
        </a:solidFill>
        <a:latin typeface="Arial" charset="0"/>
        <a:ea typeface="+mn-ea"/>
        <a:cs typeface="+mn-cs"/>
      </a:defRPr>
    </a:lvl5pPr>
    <a:lvl6pPr marL="2286000" algn="l" defTabSz="914400" rtl="0" eaLnBrk="1" latinLnBrk="0" hangingPunct="1">
      <a:defRPr sz="1700" kern="1200">
        <a:solidFill>
          <a:schemeClr val="tx1"/>
        </a:solidFill>
        <a:latin typeface="Arial" charset="0"/>
        <a:ea typeface="+mn-ea"/>
        <a:cs typeface="+mn-cs"/>
      </a:defRPr>
    </a:lvl6pPr>
    <a:lvl7pPr marL="2743200" algn="l" defTabSz="914400" rtl="0" eaLnBrk="1" latinLnBrk="0" hangingPunct="1">
      <a:defRPr sz="1700" kern="1200">
        <a:solidFill>
          <a:schemeClr val="tx1"/>
        </a:solidFill>
        <a:latin typeface="Arial" charset="0"/>
        <a:ea typeface="+mn-ea"/>
        <a:cs typeface="+mn-cs"/>
      </a:defRPr>
    </a:lvl7pPr>
    <a:lvl8pPr marL="3200400" algn="l" defTabSz="914400" rtl="0" eaLnBrk="1" latinLnBrk="0" hangingPunct="1">
      <a:defRPr sz="1700" kern="1200">
        <a:solidFill>
          <a:schemeClr val="tx1"/>
        </a:solidFill>
        <a:latin typeface="Arial" charset="0"/>
        <a:ea typeface="+mn-ea"/>
        <a:cs typeface="+mn-cs"/>
      </a:defRPr>
    </a:lvl8pPr>
    <a:lvl9pPr marL="3657600" algn="l" defTabSz="914400" rtl="0" eaLnBrk="1" latinLnBrk="0" hangingPunct="1">
      <a:defRPr sz="17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1D27"/>
    <a:srgbClr val="031D5C"/>
    <a:srgbClr val="7BAA20"/>
    <a:srgbClr val="00AAD2"/>
    <a:srgbClr val="5591CD"/>
    <a:srgbClr val="A5005F"/>
    <a:srgbClr val="7050B9"/>
    <a:srgbClr val="F0005F"/>
    <a:srgbClr val="B09400"/>
    <a:srgbClr val="00AF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53" autoAdjust="0"/>
    <p:restoredTop sz="89343" autoAdjust="0"/>
  </p:normalViewPr>
  <p:slideViewPr>
    <p:cSldViewPr>
      <p:cViewPr>
        <p:scale>
          <a:sx n="100" d="100"/>
          <a:sy n="100" d="100"/>
        </p:scale>
        <p:origin x="-1584" y="-78"/>
      </p:cViewPr>
      <p:guideLst>
        <p:guide orient="horz" pos="114"/>
        <p:guide orient="horz" pos="4201"/>
        <p:guide orient="horz" pos="346"/>
        <p:guide orient="horz" pos="913"/>
        <p:guide orient="horz" pos="3718"/>
        <p:guide orient="horz" pos="2047"/>
        <p:guide pos="113"/>
        <p:guide pos="5649"/>
        <p:guide pos="442"/>
        <p:guide pos="5317"/>
        <p:guide pos="2724"/>
        <p:guide pos="3036"/>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2949302" cy="496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91" tIns="47845" rIns="95691" bIns="47845" numCol="1" anchor="t" anchorCtr="0" compatLnSpc="1">
            <a:prstTxWarp prst="textNoShape">
              <a:avLst/>
            </a:prstTxWarp>
          </a:bodyPr>
          <a:lstStyle>
            <a:lvl1pPr defTabSz="957118">
              <a:lnSpc>
                <a:spcPct val="100000"/>
              </a:lnSpc>
              <a:spcBef>
                <a:spcPct val="0"/>
              </a:spcBef>
              <a:defRPr sz="1300"/>
            </a:lvl1pPr>
          </a:lstStyle>
          <a:p>
            <a:endParaRPr lang="da-DK"/>
          </a:p>
        </p:txBody>
      </p:sp>
      <p:sp>
        <p:nvSpPr>
          <p:cNvPr id="3075" name="Rectangle 3"/>
          <p:cNvSpPr>
            <a:spLocks noGrp="1" noChangeArrowheads="1"/>
          </p:cNvSpPr>
          <p:nvPr>
            <p:ph type="dt" sz="quarter" idx="1"/>
          </p:nvPr>
        </p:nvSpPr>
        <p:spPr bwMode="auto">
          <a:xfrm>
            <a:off x="3854790" y="1"/>
            <a:ext cx="2949302" cy="496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91" tIns="47845" rIns="95691" bIns="47845" numCol="1" anchor="t" anchorCtr="0" compatLnSpc="1">
            <a:prstTxWarp prst="textNoShape">
              <a:avLst/>
            </a:prstTxWarp>
          </a:bodyPr>
          <a:lstStyle>
            <a:lvl1pPr algn="r" defTabSz="957118">
              <a:lnSpc>
                <a:spcPct val="100000"/>
              </a:lnSpc>
              <a:spcBef>
                <a:spcPct val="0"/>
              </a:spcBef>
              <a:defRPr sz="1300"/>
            </a:lvl1pPr>
          </a:lstStyle>
          <a:p>
            <a:endParaRPr lang="da-DK"/>
          </a:p>
        </p:txBody>
      </p:sp>
      <p:sp>
        <p:nvSpPr>
          <p:cNvPr id="3076" name="Rectangle 4"/>
          <p:cNvSpPr>
            <a:spLocks noGrp="1" noChangeArrowheads="1"/>
          </p:cNvSpPr>
          <p:nvPr>
            <p:ph type="ftr" sz="quarter" idx="2"/>
          </p:nvPr>
        </p:nvSpPr>
        <p:spPr bwMode="auto">
          <a:xfrm>
            <a:off x="0" y="9445893"/>
            <a:ext cx="2949302" cy="496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91" tIns="47845" rIns="95691" bIns="47845" numCol="1" anchor="b" anchorCtr="0" compatLnSpc="1">
            <a:prstTxWarp prst="textNoShape">
              <a:avLst/>
            </a:prstTxWarp>
          </a:bodyPr>
          <a:lstStyle>
            <a:lvl1pPr defTabSz="957118">
              <a:lnSpc>
                <a:spcPct val="100000"/>
              </a:lnSpc>
              <a:spcBef>
                <a:spcPct val="0"/>
              </a:spcBef>
              <a:defRPr sz="1300"/>
            </a:lvl1pPr>
          </a:lstStyle>
          <a:p>
            <a:endParaRPr lang="da-DK"/>
          </a:p>
        </p:txBody>
      </p:sp>
      <p:sp>
        <p:nvSpPr>
          <p:cNvPr id="3077" name="Rectangle 5"/>
          <p:cNvSpPr>
            <a:spLocks noGrp="1" noChangeArrowheads="1"/>
          </p:cNvSpPr>
          <p:nvPr>
            <p:ph type="sldNum" sz="quarter" idx="3"/>
          </p:nvPr>
        </p:nvSpPr>
        <p:spPr bwMode="auto">
          <a:xfrm>
            <a:off x="3854790" y="9445893"/>
            <a:ext cx="2949302" cy="496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91" tIns="47845" rIns="95691" bIns="47845" numCol="1" anchor="b" anchorCtr="0" compatLnSpc="1">
            <a:prstTxWarp prst="textNoShape">
              <a:avLst/>
            </a:prstTxWarp>
          </a:bodyPr>
          <a:lstStyle>
            <a:lvl1pPr algn="r" defTabSz="957118">
              <a:lnSpc>
                <a:spcPct val="100000"/>
              </a:lnSpc>
              <a:spcBef>
                <a:spcPct val="0"/>
              </a:spcBef>
              <a:defRPr sz="1300"/>
            </a:lvl1pPr>
          </a:lstStyle>
          <a:p>
            <a:fld id="{7BDCB627-C57F-4AEF-9AD3-12F7BE6D30D0}" type="slidenum">
              <a:rPr lang="da-DK"/>
              <a:pPr/>
              <a:t>‹nr.›</a:t>
            </a:fld>
            <a:endParaRPr lang="da-DK"/>
          </a:p>
        </p:txBody>
      </p:sp>
    </p:spTree>
    <p:extLst>
      <p:ext uri="{BB962C8B-B14F-4D97-AF65-F5344CB8AC3E}">
        <p14:creationId xmlns:p14="http://schemas.microsoft.com/office/powerpoint/2010/main" val="717048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2949302" cy="496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91" tIns="47845" rIns="95691" bIns="47845" numCol="1" anchor="t" anchorCtr="0" compatLnSpc="1">
            <a:prstTxWarp prst="textNoShape">
              <a:avLst/>
            </a:prstTxWarp>
          </a:bodyPr>
          <a:lstStyle>
            <a:lvl1pPr defTabSz="957118">
              <a:lnSpc>
                <a:spcPct val="100000"/>
              </a:lnSpc>
              <a:spcBef>
                <a:spcPct val="0"/>
              </a:spcBef>
              <a:defRPr sz="1300"/>
            </a:lvl1pPr>
          </a:lstStyle>
          <a:p>
            <a:endParaRPr lang="da-DK"/>
          </a:p>
        </p:txBody>
      </p:sp>
      <p:sp>
        <p:nvSpPr>
          <p:cNvPr id="4099" name="Rectangle 3"/>
          <p:cNvSpPr>
            <a:spLocks noGrp="1" noChangeArrowheads="1"/>
          </p:cNvSpPr>
          <p:nvPr>
            <p:ph type="dt" idx="1"/>
          </p:nvPr>
        </p:nvSpPr>
        <p:spPr bwMode="auto">
          <a:xfrm>
            <a:off x="3854790" y="1"/>
            <a:ext cx="2949302" cy="496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91" tIns="47845" rIns="95691" bIns="47845" numCol="1" anchor="t" anchorCtr="0" compatLnSpc="1">
            <a:prstTxWarp prst="textNoShape">
              <a:avLst/>
            </a:prstTxWarp>
          </a:bodyPr>
          <a:lstStyle>
            <a:lvl1pPr algn="r" defTabSz="957118">
              <a:lnSpc>
                <a:spcPct val="100000"/>
              </a:lnSpc>
              <a:spcBef>
                <a:spcPct val="0"/>
              </a:spcBef>
              <a:defRPr sz="1300"/>
            </a:lvl1pPr>
          </a:lstStyle>
          <a:p>
            <a:endParaRPr lang="da-DK"/>
          </a:p>
        </p:txBody>
      </p:sp>
      <p:sp>
        <p:nvSpPr>
          <p:cNvPr id="4100" name="Rectangle 4"/>
          <p:cNvSpPr>
            <a:spLocks noGrp="1" noRot="1" noChangeAspect="1" noChangeArrowheads="1" noTextEdit="1"/>
          </p:cNvSpPr>
          <p:nvPr>
            <p:ph type="sldImg" idx="2"/>
          </p:nvPr>
        </p:nvSpPr>
        <p:spPr bwMode="auto">
          <a:xfrm>
            <a:off x="917575" y="746125"/>
            <a:ext cx="4970463" cy="37290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1779" y="4722946"/>
            <a:ext cx="5442055" cy="4474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91" tIns="47845" rIns="95691" bIns="47845"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p>
        </p:txBody>
      </p:sp>
      <p:sp>
        <p:nvSpPr>
          <p:cNvPr id="4102" name="Rectangle 6"/>
          <p:cNvSpPr>
            <a:spLocks noGrp="1" noChangeArrowheads="1"/>
          </p:cNvSpPr>
          <p:nvPr>
            <p:ph type="ftr" sz="quarter" idx="4"/>
          </p:nvPr>
        </p:nvSpPr>
        <p:spPr bwMode="auto">
          <a:xfrm>
            <a:off x="0" y="9445893"/>
            <a:ext cx="2949302" cy="496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91" tIns="47845" rIns="95691" bIns="47845" numCol="1" anchor="b" anchorCtr="0" compatLnSpc="1">
            <a:prstTxWarp prst="textNoShape">
              <a:avLst/>
            </a:prstTxWarp>
          </a:bodyPr>
          <a:lstStyle>
            <a:lvl1pPr defTabSz="957118">
              <a:lnSpc>
                <a:spcPct val="100000"/>
              </a:lnSpc>
              <a:spcBef>
                <a:spcPct val="0"/>
              </a:spcBef>
              <a:defRPr sz="1300"/>
            </a:lvl1pPr>
          </a:lstStyle>
          <a:p>
            <a:endParaRPr lang="da-DK"/>
          </a:p>
        </p:txBody>
      </p:sp>
      <p:sp>
        <p:nvSpPr>
          <p:cNvPr id="4103" name="Rectangle 7"/>
          <p:cNvSpPr>
            <a:spLocks noGrp="1" noChangeArrowheads="1"/>
          </p:cNvSpPr>
          <p:nvPr>
            <p:ph type="sldNum" sz="quarter" idx="5"/>
          </p:nvPr>
        </p:nvSpPr>
        <p:spPr bwMode="auto">
          <a:xfrm>
            <a:off x="3854790" y="9445893"/>
            <a:ext cx="2949302" cy="496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91" tIns="47845" rIns="95691" bIns="47845" numCol="1" anchor="b" anchorCtr="0" compatLnSpc="1">
            <a:prstTxWarp prst="textNoShape">
              <a:avLst/>
            </a:prstTxWarp>
          </a:bodyPr>
          <a:lstStyle>
            <a:lvl1pPr algn="r" defTabSz="957118">
              <a:lnSpc>
                <a:spcPct val="100000"/>
              </a:lnSpc>
              <a:spcBef>
                <a:spcPct val="0"/>
              </a:spcBef>
              <a:defRPr sz="1300"/>
            </a:lvl1pPr>
          </a:lstStyle>
          <a:p>
            <a:fld id="{27848E65-9E75-41AE-BC80-13A10C6B0591}" type="slidenum">
              <a:rPr lang="da-DK"/>
              <a:pPr/>
              <a:t>‹nr.›</a:t>
            </a:fld>
            <a:endParaRPr lang="da-DK"/>
          </a:p>
        </p:txBody>
      </p:sp>
    </p:spTree>
    <p:extLst>
      <p:ext uri="{BB962C8B-B14F-4D97-AF65-F5344CB8AC3E}">
        <p14:creationId xmlns:p14="http://schemas.microsoft.com/office/powerpoint/2010/main" val="46509760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27848E65-9E75-41AE-BC80-13A10C6B0591}" type="slidenum">
              <a:rPr lang="da-DK" smtClean="0"/>
              <a:pPr/>
              <a:t>1</a:t>
            </a:fld>
            <a:endParaRPr lang="da-DK"/>
          </a:p>
        </p:txBody>
      </p:sp>
    </p:spTree>
    <p:extLst>
      <p:ext uri="{BB962C8B-B14F-4D97-AF65-F5344CB8AC3E}">
        <p14:creationId xmlns:p14="http://schemas.microsoft.com/office/powerpoint/2010/main" val="22933428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7.gi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gif"/><Relationship Id="rId1" Type="http://schemas.openxmlformats.org/officeDocument/2006/relationships/slideMaster" Target="../slideMasters/slideMaster1.xml"/><Relationship Id="rId5" Type="http://schemas.openxmlformats.org/officeDocument/2006/relationships/image" Target="../media/image3.emf"/><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gif"/><Relationship Id="rId1" Type="http://schemas.openxmlformats.org/officeDocument/2006/relationships/slideMaster" Target="../slideMasters/slideMaster1.xml"/><Relationship Id="rId5" Type="http://schemas.openxmlformats.org/officeDocument/2006/relationships/image" Target="../media/image3.emf"/><Relationship Id="rId4"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7.gi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7.gi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7.gi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gif"/><Relationship Id="rId1" Type="http://schemas.openxmlformats.org/officeDocument/2006/relationships/slideMaster" Target="../slideMasters/slideMaster2.xml"/><Relationship Id="rId5" Type="http://schemas.openxmlformats.org/officeDocument/2006/relationships/image" Target="../media/image3.emf"/><Relationship Id="rId4" Type="http://schemas.openxmlformats.org/officeDocument/2006/relationships/image" Target="../media/image6.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gif"/><Relationship Id="rId1" Type="http://schemas.openxmlformats.org/officeDocument/2006/relationships/slideMaster" Target="../slideMasters/slideMaster2.xml"/><Relationship Id="rId5" Type="http://schemas.openxmlformats.org/officeDocument/2006/relationships/image" Target="../media/image3.emf"/><Relationship Id="rId4" Type="http://schemas.openxmlformats.org/officeDocument/2006/relationships/image" Target="../media/image6.png"/></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7.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s">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79388" y="180974"/>
            <a:ext cx="8788400" cy="3059113"/>
          </a:xfrm>
        </p:spPr>
        <p:txBody>
          <a:bodyPr/>
          <a:lstStyle>
            <a:lvl1pPr algn="ctr">
              <a:defRPr sz="1400"/>
            </a:lvl1pPr>
          </a:lstStyle>
          <a:p>
            <a:r>
              <a:rPr lang="da-DK" smtClean="0"/>
              <a:t>Klik på ikonet for at tilføje et billede</a:t>
            </a:r>
            <a:endParaRPr lang="da-DK" dirty="0"/>
          </a:p>
        </p:txBody>
      </p:sp>
      <p:sp>
        <p:nvSpPr>
          <p:cNvPr id="6160" name="Rectangle 16"/>
          <p:cNvSpPr>
            <a:spLocks noChangeArrowheads="1"/>
          </p:cNvSpPr>
          <p:nvPr/>
        </p:nvSpPr>
        <p:spPr bwMode="auto">
          <a:xfrm>
            <a:off x="179388" y="3240088"/>
            <a:ext cx="8788400" cy="3436937"/>
          </a:xfrm>
          <a:prstGeom prst="rect">
            <a:avLst/>
          </a:prstGeom>
          <a:solidFill>
            <a:schemeClr val="tx2"/>
          </a:solidFill>
          <a:ln>
            <a:noFill/>
          </a:ln>
          <a:effectLst/>
        </p:spPr>
        <p:txBody>
          <a:bodyPr wrap="none" anchor="ctr"/>
          <a:lstStyle/>
          <a:p>
            <a:endParaRPr lang="da-DK"/>
          </a:p>
        </p:txBody>
      </p:sp>
      <p:sp>
        <p:nvSpPr>
          <p:cNvPr id="6147" name="Rectangle 3"/>
          <p:cNvSpPr>
            <a:spLocks noGrp="1" noChangeArrowheads="1"/>
          </p:cNvSpPr>
          <p:nvPr>
            <p:ph type="subTitle" idx="1"/>
          </p:nvPr>
        </p:nvSpPr>
        <p:spPr>
          <a:xfrm>
            <a:off x="701675" y="5314950"/>
            <a:ext cx="7739063" cy="587375"/>
          </a:xfrm>
        </p:spPr>
        <p:txBody>
          <a:bodyPr/>
          <a:lstStyle>
            <a:lvl1pPr>
              <a:defRPr b="0">
                <a:solidFill>
                  <a:schemeClr val="bg1"/>
                </a:solidFill>
              </a:defRPr>
            </a:lvl1pPr>
          </a:lstStyle>
          <a:p>
            <a:pPr lvl="0"/>
            <a:r>
              <a:rPr lang="da-DK" noProof="0" smtClean="0"/>
              <a:t>Klik for at redigere i master</a:t>
            </a:r>
            <a:endParaRPr lang="da-DK" noProof="0" dirty="0" smtClean="0"/>
          </a:p>
        </p:txBody>
      </p:sp>
      <p:sp>
        <p:nvSpPr>
          <p:cNvPr id="6148" name="Rectangle 4"/>
          <p:cNvSpPr>
            <a:spLocks noGrp="1" noChangeArrowheads="1"/>
          </p:cNvSpPr>
          <p:nvPr>
            <p:ph type="dt" sz="half" idx="2"/>
          </p:nvPr>
        </p:nvSpPr>
        <p:spPr>
          <a:xfrm>
            <a:off x="701674" y="6325200"/>
            <a:ext cx="1206030" cy="352800"/>
          </a:xfrm>
        </p:spPr>
        <p:txBody>
          <a:bodyPr/>
          <a:lstStyle>
            <a:lvl1pPr>
              <a:defRPr sz="1100">
                <a:solidFill>
                  <a:schemeClr val="bg1"/>
                </a:solidFill>
              </a:defRPr>
            </a:lvl1pPr>
          </a:lstStyle>
          <a:p>
            <a:fld id="{C685D003-C4D1-40E5-84DE-8098023B9234}" type="datetime5">
              <a:rPr lang="da-DK" smtClean="0"/>
              <a:t>februar 2015</a:t>
            </a:fld>
            <a:endParaRPr lang="da-DK" dirty="0"/>
          </a:p>
        </p:txBody>
      </p:sp>
      <p:sp>
        <p:nvSpPr>
          <p:cNvPr id="6149" name="Rectangle 5"/>
          <p:cNvSpPr>
            <a:spLocks noGrp="1" noChangeArrowheads="1"/>
          </p:cNvSpPr>
          <p:nvPr>
            <p:ph type="ftr" sz="quarter" idx="3"/>
          </p:nvPr>
        </p:nvSpPr>
        <p:spPr>
          <a:xfrm>
            <a:off x="1907704" y="6325200"/>
            <a:ext cx="2683346" cy="352800"/>
          </a:xfrm>
        </p:spPr>
        <p:txBody>
          <a:bodyPr/>
          <a:lstStyle>
            <a:lvl1pPr>
              <a:lnSpc>
                <a:spcPct val="100000"/>
              </a:lnSpc>
              <a:defRPr>
                <a:solidFill>
                  <a:schemeClr val="tx2"/>
                </a:solidFill>
              </a:defRPr>
            </a:lvl1pPr>
          </a:lstStyle>
          <a:p>
            <a:endParaRPr lang="da-DK" dirty="0"/>
          </a:p>
        </p:txBody>
      </p:sp>
      <p:sp>
        <p:nvSpPr>
          <p:cNvPr id="6150" name="Rectangle 6"/>
          <p:cNvSpPr>
            <a:spLocks noGrp="1" noChangeArrowheads="1"/>
          </p:cNvSpPr>
          <p:nvPr>
            <p:ph type="sldNum" sz="quarter" idx="4"/>
          </p:nvPr>
        </p:nvSpPr>
        <p:spPr>
          <a:xfrm>
            <a:off x="4591050" y="6325200"/>
            <a:ext cx="231775" cy="352800"/>
          </a:xfrm>
          <a:noFill/>
        </p:spPr>
        <p:txBody>
          <a:bodyPr/>
          <a:lstStyle>
            <a:lvl1pPr algn="l">
              <a:defRPr>
                <a:solidFill>
                  <a:schemeClr val="tx2"/>
                </a:solidFill>
              </a:defRPr>
            </a:lvl1pPr>
          </a:lstStyle>
          <a:p>
            <a:fld id="{89C5488A-3F70-4565-8FCD-1E378ED63165}" type="slidenum">
              <a:rPr lang="da-DK" smtClean="0"/>
              <a:pPr/>
              <a:t>‹nr.›</a:t>
            </a:fld>
            <a:endParaRPr lang="da-DK"/>
          </a:p>
        </p:txBody>
      </p:sp>
      <p:sp>
        <p:nvSpPr>
          <p:cNvPr id="17" name="AutoShape 4"/>
          <p:cNvSpPr>
            <a:spLocks/>
          </p:cNvSpPr>
          <p:nvPr/>
        </p:nvSpPr>
        <p:spPr bwMode="gray">
          <a:xfrm>
            <a:off x="-1958975" y="180974"/>
            <a:ext cx="1871662" cy="969496"/>
          </a:xfrm>
          <a:prstGeom prst="rect">
            <a:avLst/>
          </a:prstGeom>
          <a:noFill/>
          <a:ln w="12700" algn="ctr">
            <a:noFill/>
            <a:miter lim="800000"/>
            <a:headEnd/>
            <a:tailEnd/>
          </a:ln>
          <a:effectLst/>
        </p:spPr>
        <p:txBody>
          <a:bodyPr lIns="0" tIns="0" rIns="0" bIns="0">
            <a:spAutoFit/>
          </a:bodyPr>
          <a:lstStyle/>
          <a:p>
            <a:pPr algn="r" defTabSz="457200">
              <a:lnSpc>
                <a:spcPct val="100000"/>
              </a:lnSpc>
              <a:spcBef>
                <a:spcPct val="0"/>
              </a:spcBef>
              <a:tabLst>
                <a:tab pos="177800" algn="l"/>
              </a:tabLst>
            </a:pPr>
            <a:r>
              <a:rPr lang="da-DK" sz="900" b="1" dirty="0">
                <a:solidFill>
                  <a:schemeClr val="tx1">
                    <a:lumMod val="65000"/>
                    <a:lumOff val="35000"/>
                  </a:schemeClr>
                </a:solidFill>
                <a:cs typeface="Arial" charset="0"/>
              </a:rPr>
              <a:t>Vis hjælpelinjer som er en hjælp ved placering af </a:t>
            </a:r>
            <a:r>
              <a:rPr lang="da-DK" sz="900" b="1" dirty="0" smtClean="0">
                <a:solidFill>
                  <a:schemeClr val="tx1">
                    <a:lumMod val="65000"/>
                    <a:lumOff val="35000"/>
                  </a:schemeClr>
                </a:solidFill>
                <a:cs typeface="Arial" charset="0"/>
              </a:rPr>
              <a:t>billeder</a:t>
            </a:r>
            <a:endParaRPr lang="da-DK" sz="900" b="1" dirty="0">
              <a:solidFill>
                <a:schemeClr val="tx1">
                  <a:lumMod val="65000"/>
                  <a:lumOff val="35000"/>
                </a:schemeClr>
              </a:solidFill>
              <a:cs typeface="Arial" charset="0"/>
            </a:endParaRPr>
          </a:p>
          <a:p>
            <a:pPr algn="r" defTabSz="457200">
              <a:lnSpc>
                <a:spcPct val="100000"/>
              </a:lnSpc>
              <a:spcBef>
                <a:spcPct val="0"/>
              </a:spcBef>
              <a:tabLst>
                <a:tab pos="177800" algn="l"/>
              </a:tabLst>
            </a:pPr>
            <a:r>
              <a:rPr lang="da-DK" sz="900" dirty="0" smtClean="0">
                <a:solidFill>
                  <a:schemeClr val="tx1">
                    <a:lumMod val="65000"/>
                    <a:lumOff val="35000"/>
                  </a:schemeClr>
                </a:solidFill>
                <a:cs typeface="Arial" charset="0"/>
              </a:rPr>
              <a:t>1</a:t>
            </a:r>
            <a:r>
              <a:rPr lang="da-DK" sz="900" dirty="0">
                <a:solidFill>
                  <a:schemeClr val="tx1">
                    <a:lumMod val="65000"/>
                    <a:lumOff val="35000"/>
                  </a:schemeClr>
                </a:solidFill>
                <a:cs typeface="Arial" charset="0"/>
              </a:rPr>
              <a:t>.	</a:t>
            </a:r>
            <a:r>
              <a:rPr lang="da-DK" sz="900" dirty="0" smtClean="0">
                <a:solidFill>
                  <a:schemeClr val="tx1">
                    <a:lumMod val="65000"/>
                    <a:lumOff val="35000"/>
                  </a:schemeClr>
                </a:solidFill>
              </a:rPr>
              <a:t>Højre klik </a:t>
            </a:r>
            <a:r>
              <a:rPr lang="da-DK" sz="900" dirty="0">
                <a:solidFill>
                  <a:schemeClr val="tx1">
                    <a:lumMod val="65000"/>
                    <a:lumOff val="35000"/>
                  </a:schemeClr>
                </a:solidFill>
              </a:rPr>
              <a:t>på den aktuelle side og vælg </a:t>
            </a:r>
            <a:r>
              <a:rPr lang="da-DK" sz="900" dirty="0">
                <a:solidFill>
                  <a:schemeClr val="tx1">
                    <a:lumMod val="65000"/>
                    <a:lumOff val="35000"/>
                  </a:schemeClr>
                </a:solidFill>
                <a:cs typeface="Arial" charset="0"/>
              </a:rPr>
              <a:t>’gitter og hjælpelinjer’</a:t>
            </a:r>
          </a:p>
          <a:p>
            <a:pPr algn="r" defTabSz="457200">
              <a:lnSpc>
                <a:spcPct val="100000"/>
              </a:lnSpc>
              <a:spcBef>
                <a:spcPct val="0"/>
              </a:spcBef>
              <a:tabLst>
                <a:tab pos="177800" algn="l"/>
              </a:tabLst>
            </a:pPr>
            <a:r>
              <a:rPr lang="da-DK" sz="900" dirty="0">
                <a:solidFill>
                  <a:schemeClr val="tx1">
                    <a:lumMod val="65000"/>
                    <a:lumOff val="35000"/>
                  </a:schemeClr>
                </a:solidFill>
                <a:cs typeface="Arial" charset="0"/>
              </a:rPr>
              <a:t>2. 	</a:t>
            </a:r>
            <a:r>
              <a:rPr lang="da-DK" sz="900" dirty="0">
                <a:solidFill>
                  <a:schemeClr val="tx1">
                    <a:lumMod val="65000"/>
                    <a:lumOff val="35000"/>
                  </a:schemeClr>
                </a:solidFill>
              </a:rPr>
              <a:t>Sæt kryds ved ’Vis’ tegnehjælpelinjer på skærmen</a:t>
            </a:r>
          </a:p>
          <a:p>
            <a:pPr algn="r" defTabSz="457200">
              <a:lnSpc>
                <a:spcPct val="100000"/>
              </a:lnSpc>
              <a:spcBef>
                <a:spcPct val="0"/>
              </a:spcBef>
              <a:buFontTx/>
              <a:buAutoNum type="arabicPeriod" startAt="3"/>
              <a:tabLst>
                <a:tab pos="177800" algn="l"/>
              </a:tabLst>
            </a:pPr>
            <a:r>
              <a:rPr lang="da-DK" sz="900" dirty="0">
                <a:solidFill>
                  <a:schemeClr val="tx1">
                    <a:lumMod val="65000"/>
                    <a:lumOff val="35000"/>
                  </a:schemeClr>
                </a:solidFill>
                <a:cs typeface="Arial" charset="0"/>
              </a:rPr>
              <a:t> Vælg “OK”</a:t>
            </a:r>
          </a:p>
        </p:txBody>
      </p:sp>
      <p:sp>
        <p:nvSpPr>
          <p:cNvPr id="5" name="Title 4"/>
          <p:cNvSpPr>
            <a:spLocks noGrp="1"/>
          </p:cNvSpPr>
          <p:nvPr>
            <p:ph type="title"/>
          </p:nvPr>
        </p:nvSpPr>
        <p:spPr>
          <a:xfrm>
            <a:off x="701675" y="3789040"/>
            <a:ext cx="7739063" cy="1401192"/>
          </a:xfrm>
        </p:spPr>
        <p:txBody>
          <a:bodyPr anchor="b" anchorCtr="0"/>
          <a:lstStyle>
            <a:lvl1pPr>
              <a:lnSpc>
                <a:spcPct val="98000"/>
              </a:lnSpc>
              <a:defRPr sz="4400" cap="none" baseline="0">
                <a:solidFill>
                  <a:schemeClr val="bg1"/>
                </a:solidFill>
              </a:defRPr>
            </a:lvl1pPr>
          </a:lstStyle>
          <a:p>
            <a:r>
              <a:rPr lang="da-DK" smtClean="0"/>
              <a:t>Klik for at redigere i master</a:t>
            </a:r>
            <a:endParaRPr lang="da-DK" dirty="0"/>
          </a:p>
        </p:txBody>
      </p:sp>
      <p:sp>
        <p:nvSpPr>
          <p:cNvPr id="15" name="AutoShape 4"/>
          <p:cNvSpPr>
            <a:spLocks/>
          </p:cNvSpPr>
          <p:nvPr userDrawn="1"/>
        </p:nvSpPr>
        <p:spPr bwMode="gray">
          <a:xfrm>
            <a:off x="-1965413" y="5884991"/>
            <a:ext cx="1871662" cy="830997"/>
          </a:xfrm>
          <a:prstGeom prst="rect">
            <a:avLst/>
          </a:prstGeom>
          <a:noFill/>
          <a:ln w="12700" algn="ctr">
            <a:noFill/>
            <a:miter lim="800000"/>
            <a:headEnd/>
            <a:tailEnd/>
          </a:ln>
          <a:effectLst/>
        </p:spPr>
        <p:txBody>
          <a:bodyPr lIns="0" tIns="0" rIns="0" bIns="0">
            <a:spAutoFit/>
          </a:bodyPr>
          <a:lstStyle/>
          <a:p>
            <a:pPr algn="r" defTabSz="457200">
              <a:lnSpc>
                <a:spcPct val="100000"/>
              </a:lnSpc>
              <a:spcBef>
                <a:spcPct val="0"/>
              </a:spcBef>
              <a:buFontTx/>
              <a:buNone/>
              <a:tabLst>
                <a:tab pos="177800" algn="l"/>
              </a:tabLst>
            </a:pPr>
            <a:r>
              <a:rPr lang="da-DK" sz="900" b="1" dirty="0" smtClean="0">
                <a:solidFill>
                  <a:schemeClr val="tx1">
                    <a:lumMod val="65000"/>
                    <a:lumOff val="35000"/>
                  </a:schemeClr>
                </a:solidFill>
                <a:cs typeface="Arial" charset="0"/>
              </a:rPr>
              <a:t>Dato</a:t>
            </a:r>
            <a:endParaRPr lang="da-DK" sz="900" b="1" dirty="0">
              <a:solidFill>
                <a:schemeClr val="tx1">
                  <a:lumMod val="65000"/>
                  <a:lumOff val="35000"/>
                </a:schemeClr>
              </a:solidFill>
              <a:cs typeface="Arial" charset="0"/>
            </a:endParaRPr>
          </a:p>
          <a:p>
            <a:pPr marL="0" indent="0" algn="r" defTabSz="457200">
              <a:lnSpc>
                <a:spcPct val="100000"/>
              </a:lnSpc>
              <a:spcBef>
                <a:spcPct val="0"/>
              </a:spcBef>
              <a:buFontTx/>
              <a:buNone/>
              <a:tabLst>
                <a:tab pos="177800" algn="l"/>
              </a:tabLst>
            </a:pPr>
            <a:r>
              <a:rPr lang="da-DK" sz="900" baseline="0" dirty="0" smtClean="0">
                <a:solidFill>
                  <a:schemeClr val="tx1">
                    <a:lumMod val="65000"/>
                    <a:lumOff val="35000"/>
                  </a:schemeClr>
                </a:solidFill>
                <a:cs typeface="+mn-cs"/>
              </a:rPr>
              <a:t>1. Vælg ‘Indsæt’ i top menu</a:t>
            </a:r>
          </a:p>
          <a:p>
            <a:pPr marL="0" indent="0" algn="r" defTabSz="457200">
              <a:lnSpc>
                <a:spcPct val="100000"/>
              </a:lnSpc>
              <a:spcBef>
                <a:spcPct val="0"/>
              </a:spcBef>
              <a:buFontTx/>
              <a:buNone/>
              <a:tabLst>
                <a:tab pos="177800" algn="l"/>
              </a:tabLst>
            </a:pPr>
            <a:r>
              <a:rPr lang="da-DK" sz="900" baseline="0" dirty="0" smtClean="0">
                <a:solidFill>
                  <a:schemeClr val="tx1">
                    <a:lumMod val="65000"/>
                    <a:lumOff val="35000"/>
                  </a:schemeClr>
                </a:solidFill>
                <a:cs typeface="+mn-cs"/>
              </a:rPr>
              <a:t>2. Vælg ‘Sidehoved &amp; Sidefod’</a:t>
            </a:r>
          </a:p>
          <a:p>
            <a:pPr marL="0" indent="0" algn="r" defTabSz="457200">
              <a:lnSpc>
                <a:spcPct val="100000"/>
              </a:lnSpc>
              <a:spcBef>
                <a:spcPct val="0"/>
              </a:spcBef>
              <a:buFontTx/>
              <a:buNone/>
              <a:tabLst>
                <a:tab pos="177800" algn="l"/>
              </a:tabLst>
            </a:pPr>
            <a:r>
              <a:rPr lang="da-DK" sz="900" baseline="0" dirty="0" smtClean="0">
                <a:solidFill>
                  <a:schemeClr val="tx1">
                    <a:lumMod val="65000"/>
                    <a:lumOff val="35000"/>
                  </a:schemeClr>
                </a:solidFill>
                <a:cs typeface="+mn-cs"/>
              </a:rPr>
              <a:t>3. Skriv ønsket dato ind i feltet </a:t>
            </a:r>
            <a:br>
              <a:rPr lang="da-DK" sz="900" baseline="0" dirty="0" smtClean="0">
                <a:solidFill>
                  <a:schemeClr val="tx1">
                    <a:lumMod val="65000"/>
                    <a:lumOff val="35000"/>
                  </a:schemeClr>
                </a:solidFill>
                <a:cs typeface="+mn-cs"/>
              </a:rPr>
            </a:br>
            <a:r>
              <a:rPr lang="da-DK" sz="900" baseline="0" dirty="0" smtClean="0">
                <a:solidFill>
                  <a:schemeClr val="tx1">
                    <a:lumMod val="65000"/>
                    <a:lumOff val="35000"/>
                  </a:schemeClr>
                </a:solidFill>
                <a:cs typeface="+mn-cs"/>
              </a:rPr>
              <a:t>for fast dato</a:t>
            </a:r>
          </a:p>
          <a:p>
            <a:pPr marL="0" marR="0" indent="0" algn="r" defTabSz="457200" rtl="0" eaLnBrk="1" fontAlgn="base" latinLnBrk="0" hangingPunct="1">
              <a:lnSpc>
                <a:spcPct val="100000"/>
              </a:lnSpc>
              <a:spcBef>
                <a:spcPct val="0"/>
              </a:spcBef>
              <a:spcAft>
                <a:spcPct val="0"/>
              </a:spcAft>
              <a:buClrTx/>
              <a:buSzTx/>
              <a:buFontTx/>
              <a:buNone/>
              <a:tabLst>
                <a:tab pos="177800" algn="l"/>
              </a:tabLst>
              <a:defRPr/>
            </a:pPr>
            <a:r>
              <a:rPr lang="da-DK" sz="900" dirty="0" smtClean="0">
                <a:solidFill>
                  <a:schemeClr val="tx1">
                    <a:lumMod val="65000"/>
                    <a:lumOff val="35000"/>
                  </a:schemeClr>
                </a:solidFill>
              </a:rPr>
              <a:t>4. Tryk ’Anvend på alle</a:t>
            </a:r>
            <a:r>
              <a:rPr lang="da-DK" sz="900" baseline="0" dirty="0" smtClean="0">
                <a:solidFill>
                  <a:schemeClr val="tx1">
                    <a:lumMod val="65000"/>
                    <a:lumOff val="35000"/>
                  </a:schemeClr>
                </a:solidFill>
                <a:cs typeface="+mn-cs"/>
              </a:rPr>
              <a:t>’</a:t>
            </a:r>
            <a:endParaRPr lang="da-DK" sz="900" dirty="0">
              <a:solidFill>
                <a:schemeClr val="tx1">
                  <a:lumMod val="65000"/>
                  <a:lumOff val="35000"/>
                </a:schemeClr>
              </a:solidFill>
              <a:cs typeface="Arial" charset="0"/>
            </a:endParaRPr>
          </a:p>
        </p:txBody>
      </p:sp>
      <p:pic>
        <p:nvPicPr>
          <p:cNvPr id="13"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378482" y="6052865"/>
            <a:ext cx="2063857" cy="406800"/>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ark Picture">
    <p:spTree>
      <p:nvGrpSpPr>
        <p:cNvPr id="1" name=""/>
        <p:cNvGrpSpPr/>
        <p:nvPr/>
      </p:nvGrpSpPr>
      <p:grpSpPr>
        <a:xfrm>
          <a:off x="0" y="0"/>
          <a:ext cx="0" cy="0"/>
          <a:chOff x="0" y="0"/>
          <a:chExt cx="0" cy="0"/>
        </a:xfrm>
      </p:grpSpPr>
      <p:sp>
        <p:nvSpPr>
          <p:cNvPr id="10" name="Rectangle 9"/>
          <p:cNvSpPr/>
          <p:nvPr userDrawn="1"/>
        </p:nvSpPr>
        <p:spPr bwMode="auto">
          <a:xfrm>
            <a:off x="0" y="0"/>
            <a:ext cx="9144000" cy="6858000"/>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smtClean="0">
              <a:ln>
                <a:noFill/>
              </a:ln>
              <a:solidFill>
                <a:schemeClr val="tx1"/>
              </a:solidFill>
              <a:effectLst/>
              <a:latin typeface="Arial" charset="0"/>
            </a:endParaRPr>
          </a:p>
        </p:txBody>
      </p:sp>
      <p:sp>
        <p:nvSpPr>
          <p:cNvPr id="7" name="Picture Placeholder 6"/>
          <p:cNvSpPr>
            <a:spLocks noGrp="1"/>
          </p:cNvSpPr>
          <p:nvPr>
            <p:ph type="pic" sz="quarter" idx="13" hasCustomPrompt="1"/>
          </p:nvPr>
        </p:nvSpPr>
        <p:spPr>
          <a:xfrm>
            <a:off x="179388" y="180974"/>
            <a:ext cx="8788400" cy="6494503"/>
          </a:xfrm>
          <a:solidFill>
            <a:schemeClr val="bg1">
              <a:lumMod val="50000"/>
            </a:schemeClr>
          </a:solidFill>
        </p:spPr>
        <p:txBody>
          <a:bodyPr/>
          <a:lstStyle>
            <a:lvl1pPr algn="ctr">
              <a:defRPr sz="1400">
                <a:solidFill>
                  <a:schemeClr val="bg1"/>
                </a:solidFill>
              </a:defRPr>
            </a:lvl1pPr>
          </a:lstStyle>
          <a:p>
            <a:r>
              <a:rPr lang="da-DK" dirty="0" smtClean="0"/>
              <a:t>Select placeholder and insert picture</a:t>
            </a:r>
            <a:endParaRPr lang="da-DK" dirty="0"/>
          </a:p>
        </p:txBody>
      </p:sp>
      <p:sp>
        <p:nvSpPr>
          <p:cNvPr id="13" name="Text Placeholder 8"/>
          <p:cNvSpPr>
            <a:spLocks noGrp="1"/>
          </p:cNvSpPr>
          <p:nvPr>
            <p:ph type="body" sz="quarter" idx="14" hasCustomPrompt="1"/>
          </p:nvPr>
        </p:nvSpPr>
        <p:spPr>
          <a:xfrm>
            <a:off x="6378482" y="6051600"/>
            <a:ext cx="2062800" cy="406800"/>
          </a:xfrm>
          <a:blipFill>
            <a:blip r:embed="rId2"/>
            <a:stretch>
              <a:fillRect/>
            </a:stretch>
          </a:blipFill>
        </p:spPr>
        <p:txBody>
          <a:bodyPr lIns="0" tIns="0"/>
          <a:lstStyle>
            <a:lvl1pPr algn="ctr">
              <a:defRPr sz="100" b="0">
                <a:solidFill>
                  <a:schemeClr val="bg1"/>
                </a:solidFill>
              </a:defRPr>
            </a:lvl1pPr>
            <a:lvl2pPr>
              <a:defRPr sz="1200"/>
            </a:lvl2pPr>
            <a:lvl3pPr>
              <a:defRPr sz="1200"/>
            </a:lvl3pPr>
            <a:lvl4pPr>
              <a:defRPr sz="1100"/>
            </a:lvl4pPr>
            <a:lvl5pPr>
              <a:defRPr sz="1050"/>
            </a:lvl5pPr>
          </a:lstStyle>
          <a:p>
            <a:pPr lvl="0"/>
            <a:r>
              <a:rPr lang="da-DK" dirty="0" smtClean="0"/>
              <a:t>D</a:t>
            </a:r>
          </a:p>
        </p:txBody>
      </p:sp>
      <p:sp>
        <p:nvSpPr>
          <p:cNvPr id="3" name="Date Placeholder 2"/>
          <p:cNvSpPr>
            <a:spLocks noGrp="1"/>
          </p:cNvSpPr>
          <p:nvPr>
            <p:ph type="dt" sz="half" idx="10"/>
          </p:nvPr>
        </p:nvSpPr>
        <p:spPr/>
        <p:txBody>
          <a:bodyPr/>
          <a:lstStyle/>
          <a:p>
            <a:fld id="{792420FD-3270-479D-BB21-AEDE38D02C8D}" type="datetime5">
              <a:rPr lang="da-DK" smtClean="0"/>
              <a:t>februar 2015</a:t>
            </a:fld>
            <a:endParaRPr lang="da-DK"/>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da-DK" dirty="0"/>
          </a:p>
        </p:txBody>
      </p:sp>
      <p:sp>
        <p:nvSpPr>
          <p:cNvPr id="5" name="Slide Number Placeholder 4"/>
          <p:cNvSpPr>
            <a:spLocks noGrp="1"/>
          </p:cNvSpPr>
          <p:nvPr>
            <p:ph type="sldNum" sz="quarter" idx="12"/>
          </p:nvPr>
        </p:nvSpPr>
        <p:spPr>
          <a:blipFill>
            <a:blip r:embed="rId3"/>
            <a:stretch>
              <a:fillRect/>
            </a:stretch>
          </a:blipFill>
        </p:spPr>
        <p:txBody>
          <a:bodyPr/>
          <a:lstStyle>
            <a:lvl1pPr>
              <a:defRPr>
                <a:solidFill>
                  <a:schemeClr val="bg1"/>
                </a:solidFill>
              </a:defRPr>
            </a:lvl1pPr>
          </a:lstStyle>
          <a:p>
            <a:fld id="{1E80101F-5742-4645-B1C0-D6AFABF6C92F}" type="slidenum">
              <a:rPr lang="da-DK" smtClean="0"/>
              <a:pPr/>
              <a:t>‹nr.›</a:t>
            </a:fld>
            <a:endParaRPr lang="da-DK" dirty="0"/>
          </a:p>
        </p:txBody>
      </p:sp>
      <p:sp>
        <p:nvSpPr>
          <p:cNvPr id="11" name="Title 1"/>
          <p:cNvSpPr>
            <a:spLocks noGrp="1"/>
          </p:cNvSpPr>
          <p:nvPr>
            <p:ph type="title"/>
          </p:nvPr>
        </p:nvSpPr>
        <p:spPr>
          <a:xfrm>
            <a:off x="701675" y="538163"/>
            <a:ext cx="7739063" cy="920750"/>
          </a:xfrm>
        </p:spPr>
        <p:txBody>
          <a:bodyPr/>
          <a:lstStyle>
            <a:lvl1pPr>
              <a:defRPr>
                <a:solidFill>
                  <a:schemeClr val="bg1"/>
                </a:solidFill>
              </a:defRPr>
            </a:lvl1pPr>
          </a:lstStyle>
          <a:p>
            <a:r>
              <a:rPr lang="da-DK" smtClean="0"/>
              <a:t>Klik for at redigere i master</a:t>
            </a:r>
            <a:endParaRPr lang="da-DK" dirty="0"/>
          </a:p>
        </p:txBody>
      </p:sp>
      <p:sp>
        <p:nvSpPr>
          <p:cNvPr id="14" name="TextBox 17"/>
          <p:cNvSpPr txBox="1">
            <a:spLocks noChangeArrowheads="1"/>
          </p:cNvSpPr>
          <p:nvPr userDrawn="1"/>
        </p:nvSpPr>
        <p:spPr bwMode="auto">
          <a:xfrm>
            <a:off x="-1791570" y="538163"/>
            <a:ext cx="1683620" cy="299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da-DK" sz="900" b="1" noProof="0" dirty="0" smtClean="0">
                <a:solidFill>
                  <a:schemeClr val="tx1">
                    <a:lumMod val="65000"/>
                    <a:lumOff val="35000"/>
                  </a:schemeClr>
                </a:solidFill>
                <a:cs typeface="Arial" charset="0"/>
              </a:rPr>
              <a:t>Fjern tekst boks</a:t>
            </a:r>
            <a:br>
              <a:rPr lang="da-DK" sz="900" b="1"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hvis ingen tekst</a:t>
            </a:r>
            <a:endParaRPr lang="da-DK" sz="900" noProof="0" dirty="0">
              <a:solidFill>
                <a:schemeClr val="tx1">
                  <a:lumMod val="65000"/>
                  <a:lumOff val="35000"/>
                </a:schemeClr>
              </a:solidFill>
              <a:cs typeface="Arial" charset="0"/>
            </a:endParaRPr>
          </a:p>
        </p:txBody>
      </p:sp>
    </p:spTree>
    <p:extLst>
      <p:ext uri="{BB962C8B-B14F-4D97-AF65-F5344CB8AC3E}">
        <p14:creationId xmlns:p14="http://schemas.microsoft.com/office/powerpoint/2010/main" val="916891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ight Picture">
    <p:spTree>
      <p:nvGrpSpPr>
        <p:cNvPr id="1" name=""/>
        <p:cNvGrpSpPr/>
        <p:nvPr/>
      </p:nvGrpSpPr>
      <p:grpSpPr>
        <a:xfrm>
          <a:off x="0" y="0"/>
          <a:ext cx="0" cy="0"/>
          <a:chOff x="0" y="0"/>
          <a:chExt cx="0" cy="0"/>
        </a:xfrm>
      </p:grpSpPr>
      <p:sp>
        <p:nvSpPr>
          <p:cNvPr id="10" name="Rectangle 9"/>
          <p:cNvSpPr/>
          <p:nvPr userDrawn="1"/>
        </p:nvSpPr>
        <p:spPr bwMode="auto">
          <a:xfrm>
            <a:off x="0" y="0"/>
            <a:ext cx="9144000" cy="6858000"/>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smtClean="0">
              <a:ln>
                <a:noFill/>
              </a:ln>
              <a:solidFill>
                <a:schemeClr val="tx1"/>
              </a:solidFill>
              <a:effectLst/>
              <a:latin typeface="Arial" charset="0"/>
            </a:endParaRPr>
          </a:p>
        </p:txBody>
      </p:sp>
      <p:sp>
        <p:nvSpPr>
          <p:cNvPr id="7" name="Picture Placeholder 6"/>
          <p:cNvSpPr>
            <a:spLocks noGrp="1"/>
          </p:cNvSpPr>
          <p:nvPr>
            <p:ph type="pic" sz="quarter" idx="13" hasCustomPrompt="1"/>
          </p:nvPr>
        </p:nvSpPr>
        <p:spPr>
          <a:xfrm>
            <a:off x="179388" y="180974"/>
            <a:ext cx="8788400" cy="6494503"/>
          </a:xfrm>
          <a:solidFill>
            <a:schemeClr val="bg1">
              <a:lumMod val="85000"/>
            </a:schemeClr>
          </a:solidFill>
        </p:spPr>
        <p:txBody>
          <a:bodyPr/>
          <a:lstStyle>
            <a:lvl1pPr algn="ctr">
              <a:defRPr sz="1400">
                <a:solidFill>
                  <a:srgbClr val="031D5C"/>
                </a:solidFill>
              </a:defRPr>
            </a:lvl1pPr>
          </a:lstStyle>
          <a:p>
            <a:r>
              <a:rPr lang="da-DK" dirty="0" smtClean="0"/>
              <a:t>Select placeholder and insert picture</a:t>
            </a:r>
            <a:endParaRPr lang="da-DK" dirty="0"/>
          </a:p>
        </p:txBody>
      </p:sp>
      <p:sp>
        <p:nvSpPr>
          <p:cNvPr id="3" name="Date Placeholder 2"/>
          <p:cNvSpPr>
            <a:spLocks noGrp="1"/>
          </p:cNvSpPr>
          <p:nvPr>
            <p:ph type="dt" sz="half" idx="10"/>
          </p:nvPr>
        </p:nvSpPr>
        <p:spPr/>
        <p:txBody>
          <a:bodyPr/>
          <a:lstStyle/>
          <a:p>
            <a:fld id="{17697B6A-D564-41C6-A792-06232AF2E7D1}" type="datetime5">
              <a:rPr lang="da-DK" smtClean="0"/>
              <a:t>februar 2015</a:t>
            </a:fld>
            <a:endParaRPr lang="da-DK"/>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da-DK" dirty="0"/>
          </a:p>
        </p:txBody>
      </p:sp>
      <p:sp>
        <p:nvSpPr>
          <p:cNvPr id="5" name="Slide Number Placeholder 4"/>
          <p:cNvSpPr>
            <a:spLocks noGrp="1"/>
          </p:cNvSpPr>
          <p:nvPr>
            <p:ph type="sldNum" sz="quarter" idx="12"/>
          </p:nvPr>
        </p:nvSpPr>
        <p:spPr>
          <a:blipFill>
            <a:blip r:embed="rId2"/>
            <a:stretch>
              <a:fillRect/>
            </a:stretch>
          </a:blipFill>
        </p:spPr>
        <p:txBody>
          <a:bodyPr/>
          <a:lstStyle>
            <a:lvl1pPr>
              <a:defRPr>
                <a:solidFill>
                  <a:schemeClr val="bg1"/>
                </a:solidFill>
              </a:defRPr>
            </a:lvl1pPr>
          </a:lstStyle>
          <a:p>
            <a:fld id="{1E80101F-5742-4645-B1C0-D6AFABF6C92F}" type="slidenum">
              <a:rPr lang="da-DK" smtClean="0"/>
              <a:pPr/>
              <a:t>‹nr.›</a:t>
            </a:fld>
            <a:endParaRPr lang="da-DK" dirty="0"/>
          </a:p>
        </p:txBody>
      </p:sp>
      <p:sp>
        <p:nvSpPr>
          <p:cNvPr id="11" name="Title 1"/>
          <p:cNvSpPr>
            <a:spLocks noGrp="1"/>
          </p:cNvSpPr>
          <p:nvPr>
            <p:ph type="title"/>
          </p:nvPr>
        </p:nvSpPr>
        <p:spPr>
          <a:xfrm>
            <a:off x="701675" y="538163"/>
            <a:ext cx="7739063" cy="920750"/>
          </a:xfrm>
        </p:spPr>
        <p:txBody>
          <a:bodyPr/>
          <a:lstStyle>
            <a:lvl1pPr>
              <a:defRPr>
                <a:solidFill>
                  <a:srgbClr val="031D5C"/>
                </a:solidFill>
              </a:defRPr>
            </a:lvl1pPr>
          </a:lstStyle>
          <a:p>
            <a:r>
              <a:rPr lang="da-DK" smtClean="0"/>
              <a:t>Klik for at redigere i master</a:t>
            </a:r>
            <a:endParaRPr lang="da-DK" dirty="0"/>
          </a:p>
        </p:txBody>
      </p:sp>
      <p:sp>
        <p:nvSpPr>
          <p:cNvPr id="14" name="TextBox 17"/>
          <p:cNvSpPr txBox="1">
            <a:spLocks noChangeArrowheads="1"/>
          </p:cNvSpPr>
          <p:nvPr userDrawn="1"/>
        </p:nvSpPr>
        <p:spPr bwMode="auto">
          <a:xfrm>
            <a:off x="-1791570" y="538163"/>
            <a:ext cx="1683620" cy="299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da-DK" sz="900" b="1" noProof="0" dirty="0" smtClean="0">
                <a:solidFill>
                  <a:schemeClr val="tx1">
                    <a:lumMod val="65000"/>
                    <a:lumOff val="35000"/>
                  </a:schemeClr>
                </a:solidFill>
                <a:cs typeface="Arial" charset="0"/>
              </a:rPr>
              <a:t>Fjern tekst boks</a:t>
            </a:r>
            <a:br>
              <a:rPr lang="da-DK" sz="900" b="1"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hvis ingen tekst</a:t>
            </a:r>
            <a:endParaRPr lang="da-DK" sz="900" noProof="0" dirty="0">
              <a:solidFill>
                <a:schemeClr val="tx1">
                  <a:lumMod val="65000"/>
                  <a:lumOff val="35000"/>
                </a:schemeClr>
              </a:solidFill>
              <a:cs typeface="Arial" charset="0"/>
            </a:endParaRPr>
          </a:p>
        </p:txBody>
      </p:sp>
      <p:sp>
        <p:nvSpPr>
          <p:cNvPr id="12" name="Text Placeholder 8"/>
          <p:cNvSpPr>
            <a:spLocks noGrp="1"/>
          </p:cNvSpPr>
          <p:nvPr>
            <p:ph type="body" sz="quarter" idx="14" hasCustomPrompt="1"/>
          </p:nvPr>
        </p:nvSpPr>
        <p:spPr>
          <a:xfrm>
            <a:off x="6378482" y="6051600"/>
            <a:ext cx="2062800" cy="406800"/>
          </a:xfrm>
          <a:blipFill>
            <a:blip r:embed="rId3"/>
            <a:stretch>
              <a:fillRect/>
            </a:stretch>
          </a:blipFill>
        </p:spPr>
        <p:txBody>
          <a:bodyPr lIns="0" tIns="0"/>
          <a:lstStyle>
            <a:lvl1pPr algn="ctr">
              <a:defRPr sz="100" b="0">
                <a:solidFill>
                  <a:schemeClr val="bg1"/>
                </a:solidFill>
              </a:defRPr>
            </a:lvl1pPr>
            <a:lvl2pPr>
              <a:defRPr sz="1200"/>
            </a:lvl2pPr>
            <a:lvl3pPr>
              <a:defRPr sz="1200"/>
            </a:lvl3pPr>
            <a:lvl4pPr>
              <a:defRPr sz="1100"/>
            </a:lvl4pPr>
            <a:lvl5pPr>
              <a:defRPr sz="1050"/>
            </a:lvl5pPr>
          </a:lstStyle>
          <a:p>
            <a:pPr lvl="0"/>
            <a:r>
              <a:rPr lang="da-DK" dirty="0" smtClean="0"/>
              <a:t>D</a:t>
            </a:r>
          </a:p>
        </p:txBody>
      </p:sp>
    </p:spTree>
    <p:extLst>
      <p:ext uri="{BB962C8B-B14F-4D97-AF65-F5344CB8AC3E}">
        <p14:creationId xmlns:p14="http://schemas.microsoft.com/office/powerpoint/2010/main" val="290640726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and text, white logo">
    <p:spTree>
      <p:nvGrpSpPr>
        <p:cNvPr id="1" name=""/>
        <p:cNvGrpSpPr/>
        <p:nvPr/>
      </p:nvGrpSpPr>
      <p:grpSpPr>
        <a:xfrm>
          <a:off x="0" y="0"/>
          <a:ext cx="0" cy="0"/>
          <a:chOff x="0" y="0"/>
          <a:chExt cx="0" cy="0"/>
        </a:xfrm>
      </p:grpSpPr>
      <p:sp>
        <p:nvSpPr>
          <p:cNvPr id="10" name="Rectangle 9"/>
          <p:cNvSpPr/>
          <p:nvPr userDrawn="1"/>
        </p:nvSpPr>
        <p:spPr bwMode="auto">
          <a:xfrm>
            <a:off x="0" y="0"/>
            <a:ext cx="9144000" cy="6858000"/>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smtClean="0">
              <a:ln>
                <a:noFill/>
              </a:ln>
              <a:solidFill>
                <a:schemeClr val="tx1"/>
              </a:solidFill>
              <a:effectLst/>
              <a:latin typeface="Arial" charset="0"/>
            </a:endParaRPr>
          </a:p>
        </p:txBody>
      </p:sp>
      <p:sp>
        <p:nvSpPr>
          <p:cNvPr id="7" name="Picture Placeholder 6"/>
          <p:cNvSpPr>
            <a:spLocks noGrp="1"/>
          </p:cNvSpPr>
          <p:nvPr>
            <p:ph type="pic" sz="quarter" idx="13" hasCustomPrompt="1"/>
          </p:nvPr>
        </p:nvSpPr>
        <p:spPr>
          <a:xfrm>
            <a:off x="179388" y="180974"/>
            <a:ext cx="8788400" cy="6494503"/>
          </a:xfrm>
        </p:spPr>
        <p:txBody>
          <a:bodyPr/>
          <a:lstStyle>
            <a:lvl1pPr algn="ctr">
              <a:defRPr sz="1400"/>
            </a:lvl1pPr>
          </a:lstStyle>
          <a:p>
            <a:r>
              <a:rPr lang="da-DK" dirty="0" smtClean="0"/>
              <a:t>Select placeholder and insert picture</a:t>
            </a:r>
            <a:endParaRPr lang="da-DK" dirty="0"/>
          </a:p>
        </p:txBody>
      </p:sp>
      <p:sp>
        <p:nvSpPr>
          <p:cNvPr id="3" name="Date Placeholder 2"/>
          <p:cNvSpPr>
            <a:spLocks noGrp="1"/>
          </p:cNvSpPr>
          <p:nvPr>
            <p:ph type="dt" sz="half" idx="10"/>
          </p:nvPr>
        </p:nvSpPr>
        <p:spPr/>
        <p:txBody>
          <a:bodyPr/>
          <a:lstStyle>
            <a:lvl1pPr>
              <a:defRPr>
                <a:solidFill>
                  <a:schemeClr val="bg1"/>
                </a:solidFill>
              </a:defRPr>
            </a:lvl1pPr>
          </a:lstStyle>
          <a:p>
            <a:fld id="{FD6F0B63-A9C2-4605-A657-FD0DF03F4F67}" type="datetime5">
              <a:rPr lang="da-DK" smtClean="0"/>
              <a:t>februar 2015</a:t>
            </a:fld>
            <a:endParaRPr lang="da-DK"/>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da-DK"/>
          </a:p>
        </p:txBody>
      </p:sp>
      <p:sp>
        <p:nvSpPr>
          <p:cNvPr id="5" name="Slide Number Placeholder 4"/>
          <p:cNvSpPr>
            <a:spLocks noGrp="1"/>
          </p:cNvSpPr>
          <p:nvPr>
            <p:ph type="sldNum" sz="quarter" idx="12"/>
          </p:nvPr>
        </p:nvSpPr>
        <p:spPr>
          <a:blipFill>
            <a:blip r:embed="rId2"/>
            <a:stretch>
              <a:fillRect/>
            </a:stretch>
          </a:blipFill>
        </p:spPr>
        <p:txBody>
          <a:bodyPr/>
          <a:lstStyle>
            <a:lvl1pPr>
              <a:defRPr>
                <a:solidFill>
                  <a:schemeClr val="bg1"/>
                </a:solidFill>
              </a:defRPr>
            </a:lvl1pPr>
          </a:lstStyle>
          <a:p>
            <a:fld id="{1E80101F-5742-4645-B1C0-D6AFABF6C92F}" type="slidenum">
              <a:rPr lang="da-DK" smtClean="0"/>
              <a:pPr/>
              <a:t>‹nr.›</a:t>
            </a:fld>
            <a:endParaRPr lang="da-DK" dirty="0"/>
          </a:p>
        </p:txBody>
      </p:sp>
      <p:sp>
        <p:nvSpPr>
          <p:cNvPr id="12" name="Rectangle 4"/>
          <p:cNvSpPr>
            <a:spLocks noChangeArrowheads="1"/>
          </p:cNvSpPr>
          <p:nvPr/>
        </p:nvSpPr>
        <p:spPr bwMode="auto">
          <a:xfrm>
            <a:off x="701675" y="1520825"/>
            <a:ext cx="3870325" cy="2578100"/>
          </a:xfrm>
          <a:prstGeom prst="rect">
            <a:avLst/>
          </a:prstGeom>
          <a:solidFill>
            <a:schemeClr val="bg1">
              <a:alpha val="86000"/>
            </a:schemeClr>
          </a:solidFill>
          <a:ln>
            <a:noFill/>
          </a:ln>
          <a:effectLst/>
          <a:extLs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da-DK"/>
          </a:p>
        </p:txBody>
      </p:sp>
      <p:sp>
        <p:nvSpPr>
          <p:cNvPr id="6" name="Text Placeholder 5"/>
          <p:cNvSpPr>
            <a:spLocks noGrp="1"/>
          </p:cNvSpPr>
          <p:nvPr userDrawn="1">
            <p:ph type="body" sz="quarter" idx="16"/>
          </p:nvPr>
        </p:nvSpPr>
        <p:spPr>
          <a:xfrm>
            <a:off x="702668" y="1458913"/>
            <a:ext cx="3870000" cy="2727844"/>
          </a:xfrm>
          <a:solidFill>
            <a:srgbClr val="FFFFFF">
              <a:alpha val="85098"/>
            </a:srgbClr>
          </a:solidFill>
        </p:spPr>
        <p:txBody>
          <a:bodyPr lIns="378000" tIns="324000" rIns="378000" bIns="324000">
            <a:spAutoFit/>
          </a:bodyPr>
          <a:lstStyle>
            <a:lvl1pPr>
              <a:defRPr sz="1800"/>
            </a:lvl1pPr>
            <a:lvl2pPr algn="r">
              <a:spcBef>
                <a:spcPts val="1200"/>
              </a:spcBef>
              <a:defRPr sz="1200" b="1" cap="all" baseline="0"/>
            </a:lvl2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16" name="TextBox 17"/>
          <p:cNvSpPr txBox="1">
            <a:spLocks noChangeArrowheads="1"/>
          </p:cNvSpPr>
          <p:nvPr userDrawn="1"/>
        </p:nvSpPr>
        <p:spPr bwMode="auto">
          <a:xfrm>
            <a:off x="-1791570" y="1455600"/>
            <a:ext cx="1683620" cy="201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da-DK" sz="900" b="1" noProof="0" dirty="0" smtClean="0">
                <a:solidFill>
                  <a:schemeClr val="tx1">
                    <a:lumMod val="65000"/>
                    <a:lumOff val="35000"/>
                  </a:schemeClr>
                </a:solidFill>
                <a:cs typeface="Arial" charset="0"/>
              </a:rPr>
              <a:t>Tekst i første</a:t>
            </a:r>
            <a:r>
              <a:rPr lang="da-DK" sz="900" b="1" baseline="0" noProof="0" dirty="0" smtClean="0">
                <a:solidFill>
                  <a:schemeClr val="tx1">
                    <a:lumMod val="65000"/>
                    <a:lumOff val="35000"/>
                  </a:schemeClr>
                </a:solidFill>
                <a:cs typeface="Arial" charset="0"/>
              </a:rPr>
              <a:t> niveau</a:t>
            </a:r>
            <a:r>
              <a:rPr lang="da-DK" sz="900" b="1" noProof="0" dirty="0" smtClean="0">
                <a:solidFill>
                  <a:schemeClr val="tx1">
                    <a:lumMod val="65000"/>
                    <a:lumOff val="35000"/>
                  </a:schemeClr>
                </a:solidFill>
                <a:cs typeface="Arial" charset="0"/>
              </a:rPr>
              <a:t/>
            </a:r>
            <a:br>
              <a:rPr lang="da-DK" sz="900" b="1"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Arial Bold 18 pkt</a:t>
            </a:r>
            <a:br>
              <a:rPr lang="da-DK" sz="900"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Brug forøg listeniveau </a:t>
            </a:r>
            <a:br>
              <a:rPr lang="da-DK" sz="900"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for at få NAVN-tekst</a:t>
            </a:r>
          </a:p>
          <a:p>
            <a:pPr algn="r" eaLnBrk="1" hangingPunct="1"/>
            <a:endParaRPr lang="da-DK" sz="900" b="1" baseline="0" noProof="0" dirty="0" smtClean="0">
              <a:solidFill>
                <a:schemeClr val="tx1">
                  <a:lumMod val="65000"/>
                  <a:lumOff val="35000"/>
                </a:schemeClr>
              </a:solidFill>
              <a:cs typeface="Arial" charset="0"/>
            </a:endParaRPr>
          </a:p>
          <a:p>
            <a:pPr algn="r" eaLnBrk="1" hangingPunct="1"/>
            <a:r>
              <a:rPr lang="da-DK" sz="900" b="1" baseline="0" noProof="0" dirty="0" smtClean="0">
                <a:solidFill>
                  <a:schemeClr val="tx1">
                    <a:lumMod val="65000"/>
                    <a:lumOff val="35000"/>
                  </a:schemeClr>
                </a:solidFill>
                <a:cs typeface="Arial" charset="0"/>
              </a:rPr>
              <a:t>Navnet i andet niveau</a:t>
            </a:r>
            <a:r>
              <a:rPr lang="da-DK" sz="900" b="1" noProof="0" dirty="0" smtClean="0">
                <a:solidFill>
                  <a:schemeClr val="tx1">
                    <a:lumMod val="65000"/>
                    <a:lumOff val="35000"/>
                  </a:schemeClr>
                </a:solidFill>
                <a:cs typeface="Arial" charset="0"/>
              </a:rPr>
              <a:t/>
            </a:r>
            <a:br>
              <a:rPr lang="da-DK" sz="900" b="1" noProof="0" dirty="0" smtClean="0">
                <a:solidFill>
                  <a:schemeClr val="tx1">
                    <a:lumMod val="65000"/>
                    <a:lumOff val="35000"/>
                  </a:schemeClr>
                </a:solidFill>
                <a:cs typeface="Arial" charset="0"/>
              </a:rPr>
            </a:br>
            <a:r>
              <a:rPr lang="da-DK" sz="900" b="0" noProof="0" dirty="0" smtClean="0">
                <a:solidFill>
                  <a:schemeClr val="tx1">
                    <a:lumMod val="65000"/>
                    <a:lumOff val="35000"/>
                  </a:schemeClr>
                </a:solidFill>
                <a:cs typeface="Arial" charset="0"/>
              </a:rPr>
              <a:t>Store bogstaver </a:t>
            </a:r>
            <a:r>
              <a:rPr lang="da-DK" sz="900" noProof="0" dirty="0" smtClean="0">
                <a:solidFill>
                  <a:schemeClr val="tx1">
                    <a:lumMod val="65000"/>
                    <a:lumOff val="35000"/>
                  </a:schemeClr>
                </a:solidFill>
                <a:cs typeface="Arial" charset="0"/>
              </a:rPr>
              <a:t>Arial Bold 12 pkt</a:t>
            </a:r>
          </a:p>
          <a:p>
            <a:pPr algn="r" eaLnBrk="1" hangingPunct="1"/>
            <a:endParaRPr lang="da-DK" sz="900" noProof="0" dirty="0" smtClean="0">
              <a:solidFill>
                <a:schemeClr val="tx1">
                  <a:lumMod val="65000"/>
                  <a:lumOff val="35000"/>
                </a:schemeClr>
              </a:solidFill>
              <a:cs typeface="Arial" charset="0"/>
            </a:endParaRPr>
          </a:p>
          <a:p>
            <a:pPr algn="r" eaLnBrk="1" hangingPunct="1"/>
            <a:endParaRPr lang="da-DK" sz="900" noProof="0" dirty="0" smtClean="0">
              <a:solidFill>
                <a:schemeClr val="tx1">
                  <a:lumMod val="65000"/>
                  <a:lumOff val="35000"/>
                </a:schemeClr>
              </a:solidFill>
              <a:cs typeface="Arial" charset="0"/>
            </a:endParaRPr>
          </a:p>
          <a:p>
            <a:pPr algn="r" eaLnBrk="1" hangingPunct="1"/>
            <a:r>
              <a:rPr lang="da-DK" sz="900" noProof="0" dirty="0" smtClean="0">
                <a:solidFill>
                  <a:schemeClr val="tx1">
                    <a:lumMod val="65000"/>
                    <a:lumOff val="35000"/>
                  </a:schemeClr>
                </a:solidFill>
                <a:cs typeface="Arial" charset="0"/>
              </a:rPr>
              <a:t>For at få venstrestillet tekst </a:t>
            </a:r>
            <a:br>
              <a:rPr lang="da-DK" sz="900"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Brug formindsk listeniveau</a:t>
            </a:r>
            <a:endParaRPr lang="da-DK" sz="900" noProof="0" dirty="0">
              <a:solidFill>
                <a:schemeClr val="tx1">
                  <a:lumMod val="65000"/>
                  <a:lumOff val="35000"/>
                </a:schemeClr>
              </a:solidFill>
              <a:cs typeface="Arial" charset="0"/>
            </a:endParaRPr>
          </a:p>
        </p:txBody>
      </p:sp>
      <p:pic>
        <p:nvPicPr>
          <p:cNvPr id="17"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7310" y="2077058"/>
            <a:ext cx="45720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Rounded Rectangle 17"/>
          <p:cNvSpPr/>
          <p:nvPr userDrawn="1"/>
        </p:nvSpPr>
        <p:spPr>
          <a:xfrm>
            <a:off x="-338710" y="2077058"/>
            <a:ext cx="214465"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pic>
        <p:nvPicPr>
          <p:cNvPr id="19" name="Picture 3"/>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a:stretch/>
        </p:blipFill>
        <p:spPr bwMode="auto">
          <a:xfrm>
            <a:off x="-546100" y="2922364"/>
            <a:ext cx="438150" cy="20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Rectangle 19"/>
          <p:cNvSpPr/>
          <p:nvPr userDrawn="1"/>
        </p:nvSpPr>
        <p:spPr>
          <a:xfrm>
            <a:off x="-327025" y="2922364"/>
            <a:ext cx="219075" cy="201169"/>
          </a:xfrm>
          <a:prstGeom prst="rect">
            <a:avLst/>
          </a:prstGeom>
          <a:solidFill>
            <a:srgbClr val="FFFFFF">
              <a:alpha val="65882"/>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1" name="Rounded Rectangle 20"/>
          <p:cNvSpPr/>
          <p:nvPr userDrawn="1"/>
        </p:nvSpPr>
        <p:spPr>
          <a:xfrm>
            <a:off x="-541490" y="2924938"/>
            <a:ext cx="214465"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2" name="Text Placeholder 8"/>
          <p:cNvSpPr>
            <a:spLocks noGrp="1"/>
          </p:cNvSpPr>
          <p:nvPr>
            <p:ph type="body" sz="quarter" idx="14" hasCustomPrompt="1"/>
          </p:nvPr>
        </p:nvSpPr>
        <p:spPr>
          <a:xfrm>
            <a:off x="6378482" y="6051600"/>
            <a:ext cx="2062800" cy="406800"/>
          </a:xfrm>
          <a:blipFill>
            <a:blip r:embed="rId5"/>
            <a:stretch>
              <a:fillRect/>
            </a:stretch>
          </a:blipFill>
        </p:spPr>
        <p:txBody>
          <a:bodyPr lIns="0" tIns="0"/>
          <a:lstStyle>
            <a:lvl1pPr algn="ctr">
              <a:defRPr sz="100" b="0">
                <a:solidFill>
                  <a:schemeClr val="bg1"/>
                </a:solidFill>
              </a:defRPr>
            </a:lvl1pPr>
            <a:lvl2pPr>
              <a:defRPr sz="1200"/>
            </a:lvl2pPr>
            <a:lvl3pPr>
              <a:defRPr sz="1200"/>
            </a:lvl3pPr>
            <a:lvl4pPr>
              <a:defRPr sz="1100"/>
            </a:lvl4pPr>
            <a:lvl5pPr>
              <a:defRPr sz="1050"/>
            </a:lvl5pPr>
          </a:lstStyle>
          <a:p>
            <a:pPr lvl="0"/>
            <a:r>
              <a:rPr lang="da-DK" dirty="0" smtClean="0"/>
              <a:t>D</a:t>
            </a:r>
          </a:p>
        </p:txBody>
      </p:sp>
    </p:spTree>
    <p:extLst>
      <p:ext uri="{BB962C8B-B14F-4D97-AF65-F5344CB8AC3E}">
        <p14:creationId xmlns:p14="http://schemas.microsoft.com/office/powerpoint/2010/main" val="258301797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and much text, white logo">
    <p:spTree>
      <p:nvGrpSpPr>
        <p:cNvPr id="1" name=""/>
        <p:cNvGrpSpPr/>
        <p:nvPr/>
      </p:nvGrpSpPr>
      <p:grpSpPr>
        <a:xfrm>
          <a:off x="0" y="0"/>
          <a:ext cx="0" cy="0"/>
          <a:chOff x="0" y="0"/>
          <a:chExt cx="0" cy="0"/>
        </a:xfrm>
      </p:grpSpPr>
      <p:sp>
        <p:nvSpPr>
          <p:cNvPr id="10" name="Rectangle 9"/>
          <p:cNvSpPr/>
          <p:nvPr userDrawn="1"/>
        </p:nvSpPr>
        <p:spPr bwMode="auto">
          <a:xfrm>
            <a:off x="0" y="0"/>
            <a:ext cx="9144000" cy="6858000"/>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smtClean="0">
              <a:ln>
                <a:noFill/>
              </a:ln>
              <a:solidFill>
                <a:schemeClr val="tx1"/>
              </a:solidFill>
              <a:effectLst/>
              <a:latin typeface="Arial" charset="0"/>
            </a:endParaRPr>
          </a:p>
        </p:txBody>
      </p:sp>
      <p:sp>
        <p:nvSpPr>
          <p:cNvPr id="7" name="Picture Placeholder 6"/>
          <p:cNvSpPr>
            <a:spLocks noGrp="1"/>
          </p:cNvSpPr>
          <p:nvPr>
            <p:ph type="pic" sz="quarter" idx="13" hasCustomPrompt="1"/>
          </p:nvPr>
        </p:nvSpPr>
        <p:spPr>
          <a:xfrm>
            <a:off x="179388" y="180974"/>
            <a:ext cx="8788400" cy="6494503"/>
          </a:xfrm>
        </p:spPr>
        <p:txBody>
          <a:bodyPr/>
          <a:lstStyle>
            <a:lvl1pPr algn="ctr">
              <a:defRPr sz="1400"/>
            </a:lvl1pPr>
          </a:lstStyle>
          <a:p>
            <a:r>
              <a:rPr lang="da-DK" dirty="0" smtClean="0"/>
              <a:t>Select placeholder and insert picture</a:t>
            </a:r>
            <a:endParaRPr lang="da-DK" dirty="0"/>
          </a:p>
        </p:txBody>
      </p:sp>
      <p:sp>
        <p:nvSpPr>
          <p:cNvPr id="3" name="Date Placeholder 2"/>
          <p:cNvSpPr>
            <a:spLocks noGrp="1"/>
          </p:cNvSpPr>
          <p:nvPr>
            <p:ph type="dt" sz="half" idx="10"/>
          </p:nvPr>
        </p:nvSpPr>
        <p:spPr/>
        <p:txBody>
          <a:bodyPr/>
          <a:lstStyle>
            <a:lvl1pPr>
              <a:defRPr>
                <a:solidFill>
                  <a:schemeClr val="bg1"/>
                </a:solidFill>
              </a:defRPr>
            </a:lvl1pPr>
          </a:lstStyle>
          <a:p>
            <a:fld id="{CC1F0C1E-A967-4F96-B5B6-CB4774401F7E}" type="datetime5">
              <a:rPr lang="da-DK" smtClean="0"/>
              <a:t>februar 2015</a:t>
            </a:fld>
            <a:endParaRPr lang="da-DK"/>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da-DK"/>
          </a:p>
        </p:txBody>
      </p:sp>
      <p:sp>
        <p:nvSpPr>
          <p:cNvPr id="5" name="Slide Number Placeholder 4"/>
          <p:cNvSpPr>
            <a:spLocks noGrp="1"/>
          </p:cNvSpPr>
          <p:nvPr>
            <p:ph type="sldNum" sz="quarter" idx="12"/>
          </p:nvPr>
        </p:nvSpPr>
        <p:spPr>
          <a:blipFill>
            <a:blip r:embed="rId2"/>
            <a:stretch>
              <a:fillRect/>
            </a:stretch>
          </a:blipFill>
        </p:spPr>
        <p:txBody>
          <a:bodyPr/>
          <a:lstStyle>
            <a:lvl1pPr>
              <a:defRPr>
                <a:solidFill>
                  <a:schemeClr val="bg1"/>
                </a:solidFill>
              </a:defRPr>
            </a:lvl1pPr>
          </a:lstStyle>
          <a:p>
            <a:fld id="{1E80101F-5742-4645-B1C0-D6AFABF6C92F}" type="slidenum">
              <a:rPr lang="da-DK" smtClean="0"/>
              <a:pPr/>
              <a:t>‹nr.›</a:t>
            </a:fld>
            <a:endParaRPr lang="da-DK" dirty="0"/>
          </a:p>
        </p:txBody>
      </p:sp>
      <p:sp>
        <p:nvSpPr>
          <p:cNvPr id="12" name="Rectangle 4"/>
          <p:cNvSpPr>
            <a:spLocks noChangeArrowheads="1"/>
          </p:cNvSpPr>
          <p:nvPr/>
        </p:nvSpPr>
        <p:spPr bwMode="auto">
          <a:xfrm>
            <a:off x="701675" y="1520825"/>
            <a:ext cx="3870325" cy="2578100"/>
          </a:xfrm>
          <a:prstGeom prst="rect">
            <a:avLst/>
          </a:prstGeom>
          <a:solidFill>
            <a:schemeClr val="bg1">
              <a:alpha val="86000"/>
            </a:schemeClr>
          </a:solidFill>
          <a:ln>
            <a:noFill/>
          </a:ln>
          <a:effectLst/>
          <a:extLs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da-DK"/>
          </a:p>
        </p:txBody>
      </p:sp>
      <p:sp>
        <p:nvSpPr>
          <p:cNvPr id="6" name="Text Placeholder 5"/>
          <p:cNvSpPr>
            <a:spLocks noGrp="1"/>
          </p:cNvSpPr>
          <p:nvPr userDrawn="1">
            <p:ph type="body" sz="quarter" idx="16"/>
          </p:nvPr>
        </p:nvSpPr>
        <p:spPr>
          <a:xfrm>
            <a:off x="702668" y="1458913"/>
            <a:ext cx="7724932" cy="2428660"/>
          </a:xfrm>
          <a:solidFill>
            <a:srgbClr val="FFFFFF">
              <a:alpha val="85098"/>
            </a:srgbClr>
          </a:solidFill>
        </p:spPr>
        <p:txBody>
          <a:bodyPr wrap="square" lIns="378000" tIns="324000" rIns="378000" bIns="324000">
            <a:spAutoFit/>
          </a:bodyPr>
          <a:lstStyle>
            <a:lvl1pPr>
              <a:defRPr sz="1800"/>
            </a:lvl1pPr>
            <a:lvl2pPr algn="r">
              <a:spcBef>
                <a:spcPts val="1200"/>
              </a:spcBef>
              <a:defRPr sz="1200" b="1" cap="all" baseline="0"/>
            </a:lvl2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22" name="TextBox 17"/>
          <p:cNvSpPr txBox="1">
            <a:spLocks noChangeArrowheads="1"/>
          </p:cNvSpPr>
          <p:nvPr userDrawn="1"/>
        </p:nvSpPr>
        <p:spPr bwMode="auto">
          <a:xfrm>
            <a:off x="-1791570" y="1455600"/>
            <a:ext cx="1683620" cy="201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da-DK" sz="900" b="1" noProof="0" dirty="0" smtClean="0">
                <a:solidFill>
                  <a:schemeClr val="tx1">
                    <a:lumMod val="65000"/>
                    <a:lumOff val="35000"/>
                  </a:schemeClr>
                </a:solidFill>
                <a:cs typeface="Arial" charset="0"/>
              </a:rPr>
              <a:t>Tekst i første</a:t>
            </a:r>
            <a:r>
              <a:rPr lang="da-DK" sz="900" b="1" baseline="0" noProof="0" dirty="0" smtClean="0">
                <a:solidFill>
                  <a:schemeClr val="tx1">
                    <a:lumMod val="65000"/>
                    <a:lumOff val="35000"/>
                  </a:schemeClr>
                </a:solidFill>
                <a:cs typeface="Arial" charset="0"/>
              </a:rPr>
              <a:t> niveau</a:t>
            </a:r>
            <a:r>
              <a:rPr lang="da-DK" sz="900" b="1" noProof="0" dirty="0" smtClean="0">
                <a:solidFill>
                  <a:schemeClr val="tx1">
                    <a:lumMod val="65000"/>
                    <a:lumOff val="35000"/>
                  </a:schemeClr>
                </a:solidFill>
                <a:cs typeface="Arial" charset="0"/>
              </a:rPr>
              <a:t/>
            </a:r>
            <a:br>
              <a:rPr lang="da-DK" sz="900" b="1"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Arial Bold 18 pkt</a:t>
            </a:r>
            <a:br>
              <a:rPr lang="da-DK" sz="900"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Brug forøg listeniveau </a:t>
            </a:r>
            <a:br>
              <a:rPr lang="da-DK" sz="900"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for at få NAVN-tekst</a:t>
            </a:r>
          </a:p>
          <a:p>
            <a:pPr algn="r" eaLnBrk="1" hangingPunct="1"/>
            <a:endParaRPr lang="da-DK" sz="900" b="1" baseline="0" noProof="0" dirty="0" smtClean="0">
              <a:solidFill>
                <a:schemeClr val="tx1">
                  <a:lumMod val="65000"/>
                  <a:lumOff val="35000"/>
                </a:schemeClr>
              </a:solidFill>
              <a:cs typeface="Arial" charset="0"/>
            </a:endParaRPr>
          </a:p>
          <a:p>
            <a:pPr algn="r" eaLnBrk="1" hangingPunct="1"/>
            <a:r>
              <a:rPr lang="da-DK" sz="900" b="1" baseline="0" noProof="0" dirty="0" smtClean="0">
                <a:solidFill>
                  <a:schemeClr val="tx1">
                    <a:lumMod val="65000"/>
                    <a:lumOff val="35000"/>
                  </a:schemeClr>
                </a:solidFill>
                <a:cs typeface="Arial" charset="0"/>
              </a:rPr>
              <a:t>Navnet i andet niveau</a:t>
            </a:r>
            <a:r>
              <a:rPr lang="da-DK" sz="900" b="1" noProof="0" dirty="0" smtClean="0">
                <a:solidFill>
                  <a:schemeClr val="tx1">
                    <a:lumMod val="65000"/>
                    <a:lumOff val="35000"/>
                  </a:schemeClr>
                </a:solidFill>
                <a:cs typeface="Arial" charset="0"/>
              </a:rPr>
              <a:t/>
            </a:r>
            <a:br>
              <a:rPr lang="da-DK" sz="900" b="1" noProof="0" dirty="0" smtClean="0">
                <a:solidFill>
                  <a:schemeClr val="tx1">
                    <a:lumMod val="65000"/>
                    <a:lumOff val="35000"/>
                  </a:schemeClr>
                </a:solidFill>
                <a:cs typeface="Arial" charset="0"/>
              </a:rPr>
            </a:br>
            <a:r>
              <a:rPr lang="da-DK" sz="900" b="0" noProof="0" dirty="0" smtClean="0">
                <a:solidFill>
                  <a:schemeClr val="tx1">
                    <a:lumMod val="65000"/>
                    <a:lumOff val="35000"/>
                  </a:schemeClr>
                </a:solidFill>
                <a:cs typeface="Arial" charset="0"/>
              </a:rPr>
              <a:t>Store bogstaver </a:t>
            </a:r>
            <a:r>
              <a:rPr lang="da-DK" sz="900" noProof="0" dirty="0" smtClean="0">
                <a:solidFill>
                  <a:schemeClr val="tx1">
                    <a:lumMod val="65000"/>
                    <a:lumOff val="35000"/>
                  </a:schemeClr>
                </a:solidFill>
                <a:cs typeface="Arial" charset="0"/>
              </a:rPr>
              <a:t>Arial Bold 12 pkt</a:t>
            </a:r>
          </a:p>
          <a:p>
            <a:pPr algn="r" eaLnBrk="1" hangingPunct="1"/>
            <a:endParaRPr lang="da-DK" sz="900" noProof="0" dirty="0" smtClean="0">
              <a:solidFill>
                <a:schemeClr val="tx1">
                  <a:lumMod val="65000"/>
                  <a:lumOff val="35000"/>
                </a:schemeClr>
              </a:solidFill>
              <a:cs typeface="Arial" charset="0"/>
            </a:endParaRPr>
          </a:p>
          <a:p>
            <a:pPr algn="r" eaLnBrk="1" hangingPunct="1"/>
            <a:endParaRPr lang="da-DK" sz="900" noProof="0" dirty="0" smtClean="0">
              <a:solidFill>
                <a:schemeClr val="tx1">
                  <a:lumMod val="65000"/>
                  <a:lumOff val="35000"/>
                </a:schemeClr>
              </a:solidFill>
              <a:cs typeface="Arial" charset="0"/>
            </a:endParaRPr>
          </a:p>
          <a:p>
            <a:pPr algn="r" eaLnBrk="1" hangingPunct="1"/>
            <a:r>
              <a:rPr lang="da-DK" sz="900" noProof="0" dirty="0" smtClean="0">
                <a:solidFill>
                  <a:schemeClr val="tx1">
                    <a:lumMod val="65000"/>
                    <a:lumOff val="35000"/>
                  </a:schemeClr>
                </a:solidFill>
                <a:cs typeface="Arial" charset="0"/>
              </a:rPr>
              <a:t>For at få venstrestillet tekst </a:t>
            </a:r>
            <a:br>
              <a:rPr lang="da-DK" sz="900"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Brug formindsk listeniveau</a:t>
            </a:r>
            <a:endParaRPr lang="da-DK" sz="900" noProof="0" dirty="0">
              <a:solidFill>
                <a:schemeClr val="tx1">
                  <a:lumMod val="65000"/>
                  <a:lumOff val="35000"/>
                </a:schemeClr>
              </a:solidFill>
              <a:cs typeface="Arial" charset="0"/>
            </a:endParaRPr>
          </a:p>
        </p:txBody>
      </p:sp>
      <p:pic>
        <p:nvPicPr>
          <p:cNvPr id="23"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7310" y="2077058"/>
            <a:ext cx="45720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ounded Rectangle 23"/>
          <p:cNvSpPr/>
          <p:nvPr userDrawn="1"/>
        </p:nvSpPr>
        <p:spPr>
          <a:xfrm>
            <a:off x="-338710" y="2077058"/>
            <a:ext cx="214465"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pic>
        <p:nvPicPr>
          <p:cNvPr id="25" name="Picture 3"/>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a:stretch/>
        </p:blipFill>
        <p:spPr bwMode="auto">
          <a:xfrm>
            <a:off x="-546100" y="2922364"/>
            <a:ext cx="438150" cy="20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Rectangle 25"/>
          <p:cNvSpPr/>
          <p:nvPr userDrawn="1"/>
        </p:nvSpPr>
        <p:spPr>
          <a:xfrm>
            <a:off x="-327025" y="2922364"/>
            <a:ext cx="219075" cy="201169"/>
          </a:xfrm>
          <a:prstGeom prst="rect">
            <a:avLst/>
          </a:prstGeom>
          <a:solidFill>
            <a:srgbClr val="FFFFFF">
              <a:alpha val="65882"/>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7" name="Rounded Rectangle 26"/>
          <p:cNvSpPr/>
          <p:nvPr userDrawn="1"/>
        </p:nvSpPr>
        <p:spPr>
          <a:xfrm>
            <a:off x="-541490" y="2924938"/>
            <a:ext cx="214465"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16" name="Text Placeholder 8"/>
          <p:cNvSpPr>
            <a:spLocks noGrp="1"/>
          </p:cNvSpPr>
          <p:nvPr>
            <p:ph type="body" sz="quarter" idx="14" hasCustomPrompt="1"/>
          </p:nvPr>
        </p:nvSpPr>
        <p:spPr>
          <a:xfrm>
            <a:off x="6378482" y="6051600"/>
            <a:ext cx="2062800" cy="406800"/>
          </a:xfrm>
          <a:blipFill>
            <a:blip r:embed="rId5"/>
            <a:stretch>
              <a:fillRect/>
            </a:stretch>
          </a:blipFill>
        </p:spPr>
        <p:txBody>
          <a:bodyPr lIns="0" tIns="0"/>
          <a:lstStyle>
            <a:lvl1pPr algn="ctr">
              <a:defRPr sz="100" b="0">
                <a:solidFill>
                  <a:schemeClr val="bg1"/>
                </a:solidFill>
              </a:defRPr>
            </a:lvl1pPr>
            <a:lvl2pPr>
              <a:defRPr sz="1200"/>
            </a:lvl2pPr>
            <a:lvl3pPr>
              <a:defRPr sz="1200"/>
            </a:lvl3pPr>
            <a:lvl4pPr>
              <a:defRPr sz="1100"/>
            </a:lvl4pPr>
            <a:lvl5pPr>
              <a:defRPr sz="1050"/>
            </a:lvl5pPr>
          </a:lstStyle>
          <a:p>
            <a:pPr lvl="0"/>
            <a:r>
              <a:rPr lang="da-DK" dirty="0" smtClean="0"/>
              <a:t>D</a:t>
            </a:r>
          </a:p>
        </p:txBody>
      </p:sp>
    </p:spTree>
    <p:extLst>
      <p:ext uri="{BB962C8B-B14F-4D97-AF65-F5344CB8AC3E}">
        <p14:creationId xmlns:p14="http://schemas.microsoft.com/office/powerpoint/2010/main" val="156619713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el, tekst og indholdsobjekt">
    <p:spTree>
      <p:nvGrpSpPr>
        <p:cNvPr id="1" name=""/>
        <p:cNvGrpSpPr/>
        <p:nvPr/>
      </p:nvGrpSpPr>
      <p:grpSpPr>
        <a:xfrm>
          <a:off x="0" y="0"/>
          <a:ext cx="0" cy="0"/>
          <a:chOff x="0" y="0"/>
          <a:chExt cx="0" cy="0"/>
        </a:xfrm>
      </p:grpSpPr>
      <p:sp>
        <p:nvSpPr>
          <p:cNvPr id="2" name="Title 1"/>
          <p:cNvSpPr>
            <a:spLocks noGrp="1"/>
          </p:cNvSpPr>
          <p:nvPr>
            <p:ph type="title"/>
          </p:nvPr>
        </p:nvSpPr>
        <p:spPr>
          <a:xfrm>
            <a:off x="701675" y="538163"/>
            <a:ext cx="7720013" cy="920750"/>
          </a:xfrm>
        </p:spPr>
        <p:txBody>
          <a:bodyPr/>
          <a:lstStyle/>
          <a:p>
            <a:r>
              <a:rPr lang="da-DK" smtClean="0"/>
              <a:t>Klik for at redigere i master</a:t>
            </a:r>
            <a:endParaRPr lang="da-DK"/>
          </a:p>
        </p:txBody>
      </p:sp>
      <p:sp>
        <p:nvSpPr>
          <p:cNvPr id="3" name="Text Placeholder 2"/>
          <p:cNvSpPr>
            <a:spLocks noGrp="1"/>
          </p:cNvSpPr>
          <p:nvPr>
            <p:ph type="body" sz="half" idx="1"/>
          </p:nvPr>
        </p:nvSpPr>
        <p:spPr>
          <a:xfrm>
            <a:off x="701675" y="1458913"/>
            <a:ext cx="3622675" cy="444341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Content Placeholder 3"/>
          <p:cNvSpPr>
            <a:spLocks noGrp="1"/>
          </p:cNvSpPr>
          <p:nvPr>
            <p:ph sz="half" idx="2"/>
          </p:nvPr>
        </p:nvSpPr>
        <p:spPr>
          <a:xfrm>
            <a:off x="4819650" y="1458913"/>
            <a:ext cx="3621088" cy="444341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8" name="Line 5"/>
          <p:cNvSpPr>
            <a:spLocks noChangeShapeType="1"/>
          </p:cNvSpPr>
          <p:nvPr userDrawn="1"/>
        </p:nvSpPr>
        <p:spPr bwMode="auto">
          <a:xfrm>
            <a:off x="4564623" y="1511300"/>
            <a:ext cx="0" cy="4391025"/>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7" name="Date Placeholder 6"/>
          <p:cNvSpPr>
            <a:spLocks noGrp="1"/>
          </p:cNvSpPr>
          <p:nvPr>
            <p:ph type="dt" sz="half" idx="10"/>
          </p:nvPr>
        </p:nvSpPr>
        <p:spPr/>
        <p:txBody>
          <a:bodyPr/>
          <a:lstStyle/>
          <a:p>
            <a:fld id="{776BE362-1D69-435E-84C9-5705DF33035C}" type="datetime5">
              <a:rPr lang="da-DK" smtClean="0"/>
              <a:t>februar 2015</a:t>
            </a:fld>
            <a:endParaRPr lang="da-DK"/>
          </a:p>
        </p:txBody>
      </p:sp>
      <p:sp>
        <p:nvSpPr>
          <p:cNvPr id="11" name="Footer Placeholder 10"/>
          <p:cNvSpPr>
            <a:spLocks noGrp="1"/>
          </p:cNvSpPr>
          <p:nvPr>
            <p:ph type="ftr" sz="quarter" idx="11"/>
          </p:nvPr>
        </p:nvSpPr>
        <p:spPr/>
        <p:txBody>
          <a:bodyPr/>
          <a:lstStyle/>
          <a:p>
            <a:endParaRPr lang="da-DK" dirty="0"/>
          </a:p>
        </p:txBody>
      </p:sp>
      <p:sp>
        <p:nvSpPr>
          <p:cNvPr id="12" name="Slide Number Placeholder 11"/>
          <p:cNvSpPr>
            <a:spLocks noGrp="1"/>
          </p:cNvSpPr>
          <p:nvPr>
            <p:ph type="sldNum" sz="quarter" idx="12"/>
          </p:nvPr>
        </p:nvSpPr>
        <p:spPr/>
        <p:txBody>
          <a:bodyPr/>
          <a:lstStyle/>
          <a:p>
            <a:fld id="{1E80101F-5742-4645-B1C0-D6AFABF6C92F}" type="slidenum">
              <a:rPr lang="da-DK" smtClean="0"/>
              <a:pPr/>
              <a:t>‹nr.›</a:t>
            </a:fld>
            <a:endParaRPr lang="da-DK" dirty="0"/>
          </a:p>
        </p:txBody>
      </p:sp>
      <p:pic>
        <p:nvPicPr>
          <p:cNvPr id="2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8356" y="3985306"/>
            <a:ext cx="1327273" cy="716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Rounded Rectangle 21"/>
          <p:cNvSpPr/>
          <p:nvPr userDrawn="1"/>
        </p:nvSpPr>
        <p:spPr>
          <a:xfrm>
            <a:off x="-633597" y="3985306"/>
            <a:ext cx="529046"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3" name="Rounded Rectangle 22"/>
          <p:cNvSpPr/>
          <p:nvPr userDrawn="1"/>
        </p:nvSpPr>
        <p:spPr>
          <a:xfrm>
            <a:off x="-869834" y="4220694"/>
            <a:ext cx="565147" cy="423564"/>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4" name="TextBox 17"/>
          <p:cNvSpPr txBox="1">
            <a:spLocks noChangeArrowheads="1"/>
          </p:cNvSpPr>
          <p:nvPr userDrawn="1"/>
        </p:nvSpPr>
        <p:spPr bwMode="auto">
          <a:xfrm>
            <a:off x="-2124075" y="4725144"/>
            <a:ext cx="2016125"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0000"/>
              </a:lnSpc>
            </a:pPr>
            <a:r>
              <a:rPr lang="da-DK" sz="900" b="1" dirty="0" smtClean="0">
                <a:solidFill>
                  <a:schemeClr val="tx1">
                    <a:lumMod val="65000"/>
                    <a:lumOff val="35000"/>
                  </a:schemeClr>
                </a:solidFill>
              </a:rPr>
              <a:t>Skift</a:t>
            </a:r>
            <a:r>
              <a:rPr lang="da-DK" sz="900" b="1" baseline="0" dirty="0" smtClean="0">
                <a:solidFill>
                  <a:schemeClr val="tx1">
                    <a:lumMod val="65000"/>
                    <a:lumOff val="35000"/>
                  </a:schemeClr>
                </a:solidFill>
              </a:rPr>
              <a:t> til</a:t>
            </a:r>
            <a:r>
              <a:rPr lang="da-DK" sz="900" b="1" dirty="0" smtClean="0">
                <a:solidFill>
                  <a:schemeClr val="tx1">
                    <a:lumMod val="65000"/>
                    <a:lumOff val="35000"/>
                  </a:schemeClr>
                </a:solidFill>
              </a:rPr>
              <a:t> </a:t>
            </a:r>
            <a:r>
              <a:rPr lang="da-DK" sz="900" b="1" dirty="0">
                <a:solidFill>
                  <a:schemeClr val="tx1">
                    <a:lumMod val="65000"/>
                    <a:lumOff val="35000"/>
                  </a:schemeClr>
                </a:solidFill>
              </a:rPr>
              <a:t>blå </a:t>
            </a:r>
            <a:r>
              <a:rPr lang="da-DK" sz="900" b="1" dirty="0" smtClean="0">
                <a:solidFill>
                  <a:schemeClr val="tx1">
                    <a:lumMod val="65000"/>
                    <a:lumOff val="35000"/>
                  </a:schemeClr>
                </a:solidFill>
              </a:rPr>
              <a:t>baggrund</a:t>
            </a:r>
            <a:endParaRPr lang="da-DK" sz="900" b="1"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1. Vælg </a:t>
            </a:r>
            <a:r>
              <a:rPr lang="da-DK" sz="900" dirty="0" smtClean="0">
                <a:solidFill>
                  <a:schemeClr val="tx1">
                    <a:lumMod val="65000"/>
                    <a:lumOff val="35000"/>
                  </a:schemeClr>
                </a:solidFill>
              </a:rPr>
              <a:t>’Design’ </a:t>
            </a:r>
            <a:r>
              <a:rPr lang="da-DK" sz="900" dirty="0">
                <a:solidFill>
                  <a:schemeClr val="tx1">
                    <a:lumMod val="65000"/>
                    <a:lumOff val="35000"/>
                  </a:schemeClr>
                </a:solidFill>
              </a:rPr>
              <a:t>i </a:t>
            </a:r>
            <a:r>
              <a:rPr lang="da-DK" sz="900" dirty="0" smtClean="0">
                <a:solidFill>
                  <a:schemeClr val="tx1">
                    <a:lumMod val="65000"/>
                    <a:lumOff val="35000"/>
                  </a:schemeClr>
                </a:solidFill>
              </a:rPr>
              <a:t>top menuen</a:t>
            </a:r>
            <a:endParaRPr lang="da-DK" sz="900"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2. </a:t>
            </a:r>
            <a:r>
              <a:rPr lang="da-DK" sz="900" dirty="0" smtClean="0">
                <a:solidFill>
                  <a:schemeClr val="tx1">
                    <a:lumMod val="65000"/>
                    <a:lumOff val="35000"/>
                  </a:schemeClr>
                </a:solidFill>
              </a:rPr>
              <a:t>Højre klik</a:t>
            </a:r>
            <a:r>
              <a:rPr lang="da-DK" sz="900" baseline="0" dirty="0" smtClean="0">
                <a:solidFill>
                  <a:schemeClr val="tx1">
                    <a:lumMod val="65000"/>
                    <a:lumOff val="35000"/>
                  </a:schemeClr>
                </a:solidFill>
              </a:rPr>
              <a:t> på </a:t>
            </a:r>
            <a:br>
              <a:rPr lang="da-DK" sz="900" baseline="0" dirty="0" smtClean="0">
                <a:solidFill>
                  <a:schemeClr val="tx1">
                    <a:lumMod val="65000"/>
                    <a:lumOff val="35000"/>
                  </a:schemeClr>
                </a:solidFill>
              </a:rPr>
            </a:br>
            <a:r>
              <a:rPr lang="da-DK" sz="900" baseline="0" dirty="0" smtClean="0">
                <a:solidFill>
                  <a:schemeClr val="tx1">
                    <a:lumMod val="65000"/>
                    <a:lumOff val="35000"/>
                  </a:schemeClr>
                </a:solidFill>
              </a:rPr>
              <a:t>‘Blank blå’</a:t>
            </a:r>
            <a:endParaRPr lang="da-DK" sz="900" dirty="0">
              <a:solidFill>
                <a:schemeClr val="tx1">
                  <a:lumMod val="65000"/>
                  <a:lumOff val="35000"/>
                </a:schemeClr>
              </a:solidFill>
            </a:endParaRPr>
          </a:p>
          <a:p>
            <a:pPr algn="r">
              <a:lnSpc>
                <a:spcPct val="100000"/>
              </a:lnSpc>
            </a:pPr>
            <a:r>
              <a:rPr lang="da-DK" sz="900" dirty="0" smtClean="0">
                <a:solidFill>
                  <a:schemeClr val="tx1">
                    <a:lumMod val="65000"/>
                    <a:lumOff val="35000"/>
                  </a:schemeClr>
                </a:solidFill>
              </a:rPr>
              <a:t>3. </a:t>
            </a:r>
            <a:r>
              <a:rPr lang="da-DK" sz="900" dirty="0">
                <a:solidFill>
                  <a:schemeClr val="tx1">
                    <a:lumMod val="65000"/>
                    <a:lumOff val="35000"/>
                  </a:schemeClr>
                </a:solidFill>
              </a:rPr>
              <a:t>Vælg ’Applicér på valgte dias</a:t>
            </a:r>
          </a:p>
        </p:txBody>
      </p:sp>
    </p:spTree>
    <p:extLst>
      <p:ext uri="{BB962C8B-B14F-4D97-AF65-F5344CB8AC3E}">
        <p14:creationId xmlns:p14="http://schemas.microsoft.com/office/powerpoint/2010/main" val="11282465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small chart">
    <p:spTree>
      <p:nvGrpSpPr>
        <p:cNvPr id="1" name=""/>
        <p:cNvGrpSpPr/>
        <p:nvPr/>
      </p:nvGrpSpPr>
      <p:grpSpPr>
        <a:xfrm>
          <a:off x="0" y="0"/>
          <a:ext cx="0" cy="0"/>
          <a:chOff x="0" y="0"/>
          <a:chExt cx="0" cy="0"/>
        </a:xfrm>
      </p:grpSpPr>
      <p:sp>
        <p:nvSpPr>
          <p:cNvPr id="2" name="Title 1"/>
          <p:cNvSpPr>
            <a:spLocks noGrp="1"/>
          </p:cNvSpPr>
          <p:nvPr>
            <p:ph type="title"/>
          </p:nvPr>
        </p:nvSpPr>
        <p:spPr>
          <a:xfrm>
            <a:off x="701675" y="538163"/>
            <a:ext cx="7720013" cy="920750"/>
          </a:xfrm>
        </p:spPr>
        <p:txBody>
          <a:bodyPr/>
          <a:lstStyle/>
          <a:p>
            <a:r>
              <a:rPr lang="da-DK" smtClean="0"/>
              <a:t>Klik for at redigere i master</a:t>
            </a:r>
            <a:endParaRPr lang="da-DK" dirty="0"/>
          </a:p>
        </p:txBody>
      </p:sp>
      <p:sp>
        <p:nvSpPr>
          <p:cNvPr id="3" name="Text Placeholder 2"/>
          <p:cNvSpPr>
            <a:spLocks noGrp="1"/>
          </p:cNvSpPr>
          <p:nvPr>
            <p:ph type="body" sz="half" idx="1"/>
          </p:nvPr>
        </p:nvSpPr>
        <p:spPr>
          <a:xfrm>
            <a:off x="701675" y="1458913"/>
            <a:ext cx="3622675" cy="444341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Content Placeholder 3"/>
          <p:cNvSpPr>
            <a:spLocks noGrp="1"/>
          </p:cNvSpPr>
          <p:nvPr>
            <p:ph sz="half" idx="2"/>
          </p:nvPr>
        </p:nvSpPr>
        <p:spPr>
          <a:xfrm>
            <a:off x="4819650" y="1458913"/>
            <a:ext cx="3621088" cy="3571200"/>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8" name="Line 5"/>
          <p:cNvSpPr>
            <a:spLocks noChangeShapeType="1"/>
          </p:cNvSpPr>
          <p:nvPr userDrawn="1"/>
        </p:nvSpPr>
        <p:spPr bwMode="auto">
          <a:xfrm>
            <a:off x="4564623" y="1511300"/>
            <a:ext cx="0" cy="4391025"/>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10" name="Date Placeholder 9"/>
          <p:cNvSpPr>
            <a:spLocks noGrp="1"/>
          </p:cNvSpPr>
          <p:nvPr>
            <p:ph type="dt" sz="half" idx="10"/>
          </p:nvPr>
        </p:nvSpPr>
        <p:spPr/>
        <p:txBody>
          <a:bodyPr/>
          <a:lstStyle/>
          <a:p>
            <a:fld id="{72D3CDBB-932D-4AD1-BCF6-B09DF169C4C2}" type="datetime5">
              <a:rPr lang="da-DK" smtClean="0"/>
              <a:t>februar 2015</a:t>
            </a:fld>
            <a:endParaRPr lang="da-DK"/>
          </a:p>
        </p:txBody>
      </p:sp>
      <p:sp>
        <p:nvSpPr>
          <p:cNvPr id="11" name="Footer Placeholder 10"/>
          <p:cNvSpPr>
            <a:spLocks noGrp="1"/>
          </p:cNvSpPr>
          <p:nvPr>
            <p:ph type="ftr" sz="quarter" idx="11"/>
          </p:nvPr>
        </p:nvSpPr>
        <p:spPr/>
        <p:txBody>
          <a:bodyPr/>
          <a:lstStyle/>
          <a:p>
            <a:endParaRPr lang="da-DK" dirty="0"/>
          </a:p>
        </p:txBody>
      </p:sp>
      <p:sp>
        <p:nvSpPr>
          <p:cNvPr id="12" name="Slide Number Placeholder 11"/>
          <p:cNvSpPr>
            <a:spLocks noGrp="1"/>
          </p:cNvSpPr>
          <p:nvPr>
            <p:ph type="sldNum" sz="quarter" idx="12"/>
          </p:nvPr>
        </p:nvSpPr>
        <p:spPr/>
        <p:txBody>
          <a:bodyPr/>
          <a:lstStyle/>
          <a:p>
            <a:fld id="{1E80101F-5742-4645-B1C0-D6AFABF6C92F}" type="slidenum">
              <a:rPr lang="da-DK" smtClean="0"/>
              <a:pPr/>
              <a:t>‹nr.›</a:t>
            </a:fld>
            <a:endParaRPr lang="da-DK" dirty="0"/>
          </a:p>
        </p:txBody>
      </p:sp>
      <p:pic>
        <p:nvPicPr>
          <p:cNvPr id="2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8356" y="3985306"/>
            <a:ext cx="1327273" cy="716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Rounded Rectangle 21"/>
          <p:cNvSpPr/>
          <p:nvPr userDrawn="1"/>
        </p:nvSpPr>
        <p:spPr>
          <a:xfrm>
            <a:off x="-633597" y="3985306"/>
            <a:ext cx="529046"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3" name="Rounded Rectangle 22"/>
          <p:cNvSpPr/>
          <p:nvPr userDrawn="1"/>
        </p:nvSpPr>
        <p:spPr>
          <a:xfrm>
            <a:off x="-869834" y="4220694"/>
            <a:ext cx="565147" cy="423564"/>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4" name="TextBox 17"/>
          <p:cNvSpPr txBox="1">
            <a:spLocks noChangeArrowheads="1"/>
          </p:cNvSpPr>
          <p:nvPr userDrawn="1"/>
        </p:nvSpPr>
        <p:spPr bwMode="auto">
          <a:xfrm>
            <a:off x="-2124075" y="4725144"/>
            <a:ext cx="2016125"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0000"/>
              </a:lnSpc>
            </a:pPr>
            <a:r>
              <a:rPr lang="da-DK" sz="900" b="1" dirty="0" smtClean="0">
                <a:solidFill>
                  <a:schemeClr val="tx1">
                    <a:lumMod val="65000"/>
                    <a:lumOff val="35000"/>
                  </a:schemeClr>
                </a:solidFill>
              </a:rPr>
              <a:t>Skift</a:t>
            </a:r>
            <a:r>
              <a:rPr lang="da-DK" sz="900" b="1" baseline="0" dirty="0" smtClean="0">
                <a:solidFill>
                  <a:schemeClr val="tx1">
                    <a:lumMod val="65000"/>
                    <a:lumOff val="35000"/>
                  </a:schemeClr>
                </a:solidFill>
              </a:rPr>
              <a:t> til</a:t>
            </a:r>
            <a:r>
              <a:rPr lang="da-DK" sz="900" b="1" dirty="0" smtClean="0">
                <a:solidFill>
                  <a:schemeClr val="tx1">
                    <a:lumMod val="65000"/>
                    <a:lumOff val="35000"/>
                  </a:schemeClr>
                </a:solidFill>
              </a:rPr>
              <a:t> </a:t>
            </a:r>
            <a:r>
              <a:rPr lang="da-DK" sz="900" b="1" dirty="0">
                <a:solidFill>
                  <a:schemeClr val="tx1">
                    <a:lumMod val="65000"/>
                    <a:lumOff val="35000"/>
                  </a:schemeClr>
                </a:solidFill>
              </a:rPr>
              <a:t>blå </a:t>
            </a:r>
            <a:r>
              <a:rPr lang="da-DK" sz="900" b="1" dirty="0" smtClean="0">
                <a:solidFill>
                  <a:schemeClr val="tx1">
                    <a:lumMod val="65000"/>
                    <a:lumOff val="35000"/>
                  </a:schemeClr>
                </a:solidFill>
              </a:rPr>
              <a:t>baggrund</a:t>
            </a:r>
            <a:endParaRPr lang="da-DK" sz="900" b="1"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1. Vælg </a:t>
            </a:r>
            <a:r>
              <a:rPr lang="da-DK" sz="900" dirty="0" smtClean="0">
                <a:solidFill>
                  <a:schemeClr val="tx1">
                    <a:lumMod val="65000"/>
                    <a:lumOff val="35000"/>
                  </a:schemeClr>
                </a:solidFill>
              </a:rPr>
              <a:t>’Design’ </a:t>
            </a:r>
            <a:r>
              <a:rPr lang="da-DK" sz="900" dirty="0">
                <a:solidFill>
                  <a:schemeClr val="tx1">
                    <a:lumMod val="65000"/>
                    <a:lumOff val="35000"/>
                  </a:schemeClr>
                </a:solidFill>
              </a:rPr>
              <a:t>i </a:t>
            </a:r>
            <a:r>
              <a:rPr lang="da-DK" sz="900" dirty="0" smtClean="0">
                <a:solidFill>
                  <a:schemeClr val="tx1">
                    <a:lumMod val="65000"/>
                    <a:lumOff val="35000"/>
                  </a:schemeClr>
                </a:solidFill>
              </a:rPr>
              <a:t>top menuen</a:t>
            </a:r>
            <a:endParaRPr lang="da-DK" sz="900"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2. </a:t>
            </a:r>
            <a:r>
              <a:rPr lang="da-DK" sz="900" dirty="0" smtClean="0">
                <a:solidFill>
                  <a:schemeClr val="tx1">
                    <a:lumMod val="65000"/>
                    <a:lumOff val="35000"/>
                  </a:schemeClr>
                </a:solidFill>
              </a:rPr>
              <a:t>Højre klik</a:t>
            </a:r>
            <a:r>
              <a:rPr lang="da-DK" sz="900" baseline="0" dirty="0" smtClean="0">
                <a:solidFill>
                  <a:schemeClr val="tx1">
                    <a:lumMod val="65000"/>
                    <a:lumOff val="35000"/>
                  </a:schemeClr>
                </a:solidFill>
              </a:rPr>
              <a:t> på </a:t>
            </a:r>
            <a:br>
              <a:rPr lang="da-DK" sz="900" baseline="0" dirty="0" smtClean="0">
                <a:solidFill>
                  <a:schemeClr val="tx1">
                    <a:lumMod val="65000"/>
                    <a:lumOff val="35000"/>
                  </a:schemeClr>
                </a:solidFill>
              </a:rPr>
            </a:br>
            <a:r>
              <a:rPr lang="da-DK" sz="900" baseline="0" dirty="0" smtClean="0">
                <a:solidFill>
                  <a:schemeClr val="tx1">
                    <a:lumMod val="65000"/>
                    <a:lumOff val="35000"/>
                  </a:schemeClr>
                </a:solidFill>
              </a:rPr>
              <a:t>‘Blank blå’</a:t>
            </a:r>
            <a:endParaRPr lang="da-DK" sz="900" dirty="0">
              <a:solidFill>
                <a:schemeClr val="tx1">
                  <a:lumMod val="65000"/>
                  <a:lumOff val="35000"/>
                </a:schemeClr>
              </a:solidFill>
            </a:endParaRPr>
          </a:p>
          <a:p>
            <a:pPr algn="r">
              <a:lnSpc>
                <a:spcPct val="100000"/>
              </a:lnSpc>
            </a:pPr>
            <a:r>
              <a:rPr lang="da-DK" sz="900" dirty="0" smtClean="0">
                <a:solidFill>
                  <a:schemeClr val="tx1">
                    <a:lumMod val="65000"/>
                    <a:lumOff val="35000"/>
                  </a:schemeClr>
                </a:solidFill>
              </a:rPr>
              <a:t>3. </a:t>
            </a:r>
            <a:r>
              <a:rPr lang="da-DK" sz="900" dirty="0">
                <a:solidFill>
                  <a:schemeClr val="tx1">
                    <a:lumMod val="65000"/>
                    <a:lumOff val="35000"/>
                  </a:schemeClr>
                </a:solidFill>
              </a:rPr>
              <a:t>Vælg ’Applicér på valgte dias</a:t>
            </a:r>
          </a:p>
        </p:txBody>
      </p:sp>
    </p:spTree>
    <p:extLst>
      <p:ext uri="{BB962C8B-B14F-4D97-AF65-F5344CB8AC3E}">
        <p14:creationId xmlns:p14="http://schemas.microsoft.com/office/powerpoint/2010/main" val="286731403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Titel, indholdsobjekt og tekst">
    <p:spTree>
      <p:nvGrpSpPr>
        <p:cNvPr id="1" name=""/>
        <p:cNvGrpSpPr/>
        <p:nvPr/>
      </p:nvGrpSpPr>
      <p:grpSpPr>
        <a:xfrm>
          <a:off x="0" y="0"/>
          <a:ext cx="0" cy="0"/>
          <a:chOff x="0" y="0"/>
          <a:chExt cx="0" cy="0"/>
        </a:xfrm>
      </p:grpSpPr>
      <p:sp>
        <p:nvSpPr>
          <p:cNvPr id="2" name="Title 1"/>
          <p:cNvSpPr>
            <a:spLocks noGrp="1"/>
          </p:cNvSpPr>
          <p:nvPr>
            <p:ph type="title"/>
          </p:nvPr>
        </p:nvSpPr>
        <p:spPr>
          <a:xfrm>
            <a:off x="701675" y="538163"/>
            <a:ext cx="7720013" cy="920750"/>
          </a:xfrm>
        </p:spPr>
        <p:txBody>
          <a:bodyPr/>
          <a:lstStyle/>
          <a:p>
            <a:r>
              <a:rPr lang="da-DK" smtClean="0"/>
              <a:t>Klik for at redigere i master</a:t>
            </a:r>
            <a:endParaRPr lang="da-DK"/>
          </a:p>
        </p:txBody>
      </p:sp>
      <p:sp>
        <p:nvSpPr>
          <p:cNvPr id="3" name="Content Placeholder 2"/>
          <p:cNvSpPr>
            <a:spLocks noGrp="1"/>
          </p:cNvSpPr>
          <p:nvPr>
            <p:ph sz="half" idx="1"/>
          </p:nvPr>
        </p:nvSpPr>
        <p:spPr>
          <a:xfrm>
            <a:off x="701675" y="1458913"/>
            <a:ext cx="3622675" cy="444341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Text Placeholder 3"/>
          <p:cNvSpPr>
            <a:spLocks noGrp="1"/>
          </p:cNvSpPr>
          <p:nvPr>
            <p:ph type="body" sz="half" idx="2"/>
          </p:nvPr>
        </p:nvSpPr>
        <p:spPr>
          <a:xfrm>
            <a:off x="4819650" y="1458913"/>
            <a:ext cx="3621088" cy="444341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8" name="Line 5"/>
          <p:cNvSpPr>
            <a:spLocks noChangeShapeType="1"/>
          </p:cNvSpPr>
          <p:nvPr userDrawn="1"/>
        </p:nvSpPr>
        <p:spPr bwMode="auto">
          <a:xfrm>
            <a:off x="4564623" y="1511300"/>
            <a:ext cx="0" cy="4391025"/>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7" name="Date Placeholder 6"/>
          <p:cNvSpPr>
            <a:spLocks noGrp="1"/>
          </p:cNvSpPr>
          <p:nvPr>
            <p:ph type="dt" sz="half" idx="10"/>
          </p:nvPr>
        </p:nvSpPr>
        <p:spPr/>
        <p:txBody>
          <a:bodyPr/>
          <a:lstStyle/>
          <a:p>
            <a:fld id="{8BD77162-B040-4EC9-B457-FE27F77EAADD}" type="datetime5">
              <a:rPr lang="da-DK" smtClean="0"/>
              <a:t>februar 2015</a:t>
            </a:fld>
            <a:endParaRPr lang="da-DK"/>
          </a:p>
        </p:txBody>
      </p:sp>
      <p:sp>
        <p:nvSpPr>
          <p:cNvPr id="11" name="Footer Placeholder 10"/>
          <p:cNvSpPr>
            <a:spLocks noGrp="1"/>
          </p:cNvSpPr>
          <p:nvPr>
            <p:ph type="ftr" sz="quarter" idx="11"/>
          </p:nvPr>
        </p:nvSpPr>
        <p:spPr/>
        <p:txBody>
          <a:bodyPr/>
          <a:lstStyle/>
          <a:p>
            <a:endParaRPr lang="da-DK" dirty="0"/>
          </a:p>
        </p:txBody>
      </p:sp>
      <p:sp>
        <p:nvSpPr>
          <p:cNvPr id="12" name="Slide Number Placeholder 11"/>
          <p:cNvSpPr>
            <a:spLocks noGrp="1"/>
          </p:cNvSpPr>
          <p:nvPr>
            <p:ph type="sldNum" sz="quarter" idx="12"/>
          </p:nvPr>
        </p:nvSpPr>
        <p:spPr/>
        <p:txBody>
          <a:bodyPr/>
          <a:lstStyle/>
          <a:p>
            <a:fld id="{1E80101F-5742-4645-B1C0-D6AFABF6C92F}" type="slidenum">
              <a:rPr lang="da-DK" smtClean="0"/>
              <a:pPr/>
              <a:t>‹nr.›</a:t>
            </a:fld>
            <a:endParaRPr lang="da-DK" dirty="0"/>
          </a:p>
        </p:txBody>
      </p:sp>
      <p:pic>
        <p:nvPicPr>
          <p:cNvPr id="2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8356" y="3985306"/>
            <a:ext cx="1327273" cy="716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Rounded Rectangle 21"/>
          <p:cNvSpPr/>
          <p:nvPr userDrawn="1"/>
        </p:nvSpPr>
        <p:spPr>
          <a:xfrm>
            <a:off x="-633597" y="3985306"/>
            <a:ext cx="529046"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3" name="Rounded Rectangle 22"/>
          <p:cNvSpPr/>
          <p:nvPr userDrawn="1"/>
        </p:nvSpPr>
        <p:spPr>
          <a:xfrm>
            <a:off x="-869834" y="4220694"/>
            <a:ext cx="565147" cy="423564"/>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4" name="TextBox 17"/>
          <p:cNvSpPr txBox="1">
            <a:spLocks noChangeArrowheads="1"/>
          </p:cNvSpPr>
          <p:nvPr userDrawn="1"/>
        </p:nvSpPr>
        <p:spPr bwMode="auto">
          <a:xfrm>
            <a:off x="-2124075" y="4725144"/>
            <a:ext cx="2016125"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0000"/>
              </a:lnSpc>
            </a:pPr>
            <a:r>
              <a:rPr lang="da-DK" sz="900" b="1" dirty="0" smtClean="0">
                <a:solidFill>
                  <a:schemeClr val="tx1">
                    <a:lumMod val="65000"/>
                    <a:lumOff val="35000"/>
                  </a:schemeClr>
                </a:solidFill>
              </a:rPr>
              <a:t>Skift</a:t>
            </a:r>
            <a:r>
              <a:rPr lang="da-DK" sz="900" b="1" baseline="0" dirty="0" smtClean="0">
                <a:solidFill>
                  <a:schemeClr val="tx1">
                    <a:lumMod val="65000"/>
                    <a:lumOff val="35000"/>
                  </a:schemeClr>
                </a:solidFill>
              </a:rPr>
              <a:t> til</a:t>
            </a:r>
            <a:r>
              <a:rPr lang="da-DK" sz="900" b="1" dirty="0" smtClean="0">
                <a:solidFill>
                  <a:schemeClr val="tx1">
                    <a:lumMod val="65000"/>
                    <a:lumOff val="35000"/>
                  </a:schemeClr>
                </a:solidFill>
              </a:rPr>
              <a:t> </a:t>
            </a:r>
            <a:r>
              <a:rPr lang="da-DK" sz="900" b="1" dirty="0">
                <a:solidFill>
                  <a:schemeClr val="tx1">
                    <a:lumMod val="65000"/>
                    <a:lumOff val="35000"/>
                  </a:schemeClr>
                </a:solidFill>
              </a:rPr>
              <a:t>blå </a:t>
            </a:r>
            <a:r>
              <a:rPr lang="da-DK" sz="900" b="1" dirty="0" smtClean="0">
                <a:solidFill>
                  <a:schemeClr val="tx1">
                    <a:lumMod val="65000"/>
                    <a:lumOff val="35000"/>
                  </a:schemeClr>
                </a:solidFill>
              </a:rPr>
              <a:t>baggrund</a:t>
            </a:r>
            <a:endParaRPr lang="da-DK" sz="900" b="1"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1. Vælg </a:t>
            </a:r>
            <a:r>
              <a:rPr lang="da-DK" sz="900" dirty="0" smtClean="0">
                <a:solidFill>
                  <a:schemeClr val="tx1">
                    <a:lumMod val="65000"/>
                    <a:lumOff val="35000"/>
                  </a:schemeClr>
                </a:solidFill>
              </a:rPr>
              <a:t>’Design’ </a:t>
            </a:r>
            <a:r>
              <a:rPr lang="da-DK" sz="900" dirty="0">
                <a:solidFill>
                  <a:schemeClr val="tx1">
                    <a:lumMod val="65000"/>
                    <a:lumOff val="35000"/>
                  </a:schemeClr>
                </a:solidFill>
              </a:rPr>
              <a:t>i </a:t>
            </a:r>
            <a:r>
              <a:rPr lang="da-DK" sz="900" dirty="0" smtClean="0">
                <a:solidFill>
                  <a:schemeClr val="tx1">
                    <a:lumMod val="65000"/>
                    <a:lumOff val="35000"/>
                  </a:schemeClr>
                </a:solidFill>
              </a:rPr>
              <a:t>top menuen</a:t>
            </a:r>
            <a:endParaRPr lang="da-DK" sz="900"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2. </a:t>
            </a:r>
            <a:r>
              <a:rPr lang="da-DK" sz="900" dirty="0" smtClean="0">
                <a:solidFill>
                  <a:schemeClr val="tx1">
                    <a:lumMod val="65000"/>
                    <a:lumOff val="35000"/>
                  </a:schemeClr>
                </a:solidFill>
              </a:rPr>
              <a:t>Højre klik</a:t>
            </a:r>
            <a:r>
              <a:rPr lang="da-DK" sz="900" baseline="0" dirty="0" smtClean="0">
                <a:solidFill>
                  <a:schemeClr val="tx1">
                    <a:lumMod val="65000"/>
                    <a:lumOff val="35000"/>
                  </a:schemeClr>
                </a:solidFill>
              </a:rPr>
              <a:t> på </a:t>
            </a:r>
            <a:br>
              <a:rPr lang="da-DK" sz="900" baseline="0" dirty="0" smtClean="0">
                <a:solidFill>
                  <a:schemeClr val="tx1">
                    <a:lumMod val="65000"/>
                    <a:lumOff val="35000"/>
                  </a:schemeClr>
                </a:solidFill>
              </a:rPr>
            </a:br>
            <a:r>
              <a:rPr lang="da-DK" sz="900" baseline="0" dirty="0" smtClean="0">
                <a:solidFill>
                  <a:schemeClr val="tx1">
                    <a:lumMod val="65000"/>
                    <a:lumOff val="35000"/>
                  </a:schemeClr>
                </a:solidFill>
              </a:rPr>
              <a:t>‘Blank blå’</a:t>
            </a:r>
            <a:endParaRPr lang="da-DK" sz="900" dirty="0">
              <a:solidFill>
                <a:schemeClr val="tx1">
                  <a:lumMod val="65000"/>
                  <a:lumOff val="35000"/>
                </a:schemeClr>
              </a:solidFill>
            </a:endParaRPr>
          </a:p>
          <a:p>
            <a:pPr algn="r">
              <a:lnSpc>
                <a:spcPct val="100000"/>
              </a:lnSpc>
            </a:pPr>
            <a:r>
              <a:rPr lang="da-DK" sz="900" dirty="0" smtClean="0">
                <a:solidFill>
                  <a:schemeClr val="tx1">
                    <a:lumMod val="65000"/>
                    <a:lumOff val="35000"/>
                  </a:schemeClr>
                </a:solidFill>
              </a:rPr>
              <a:t>3. </a:t>
            </a:r>
            <a:r>
              <a:rPr lang="da-DK" sz="900" dirty="0">
                <a:solidFill>
                  <a:schemeClr val="tx1">
                    <a:lumMod val="65000"/>
                    <a:lumOff val="35000"/>
                  </a:schemeClr>
                </a:solidFill>
              </a:rPr>
              <a:t>Vælg ’Applicér på valgte dias</a:t>
            </a:r>
          </a:p>
        </p:txBody>
      </p:sp>
    </p:spTree>
    <p:extLst>
      <p:ext uri="{BB962C8B-B14F-4D97-AF65-F5344CB8AC3E}">
        <p14:creationId xmlns:p14="http://schemas.microsoft.com/office/powerpoint/2010/main" val="40016173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x" preserve="1">
  <p:cSld name="Title, small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01675" y="538163"/>
            <a:ext cx="7720013" cy="920750"/>
          </a:xfrm>
        </p:spPr>
        <p:txBody>
          <a:bodyPr/>
          <a:lstStyle/>
          <a:p>
            <a:r>
              <a:rPr lang="da-DK" smtClean="0"/>
              <a:t>Klik for at redigere i master</a:t>
            </a:r>
            <a:endParaRPr lang="da-DK"/>
          </a:p>
        </p:txBody>
      </p:sp>
      <p:sp>
        <p:nvSpPr>
          <p:cNvPr id="3" name="Content Placeholder 2"/>
          <p:cNvSpPr>
            <a:spLocks noGrp="1"/>
          </p:cNvSpPr>
          <p:nvPr>
            <p:ph sz="half" idx="1"/>
          </p:nvPr>
        </p:nvSpPr>
        <p:spPr>
          <a:xfrm>
            <a:off x="701675" y="1458913"/>
            <a:ext cx="3622675" cy="3571200"/>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Text Placeholder 3"/>
          <p:cNvSpPr>
            <a:spLocks noGrp="1"/>
          </p:cNvSpPr>
          <p:nvPr>
            <p:ph type="body" sz="half" idx="2"/>
          </p:nvPr>
        </p:nvSpPr>
        <p:spPr>
          <a:xfrm>
            <a:off x="4819650" y="1458913"/>
            <a:ext cx="3621088" cy="444341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8" name="Line 5"/>
          <p:cNvSpPr>
            <a:spLocks noChangeShapeType="1"/>
          </p:cNvSpPr>
          <p:nvPr userDrawn="1"/>
        </p:nvSpPr>
        <p:spPr bwMode="auto">
          <a:xfrm>
            <a:off x="4564623" y="1511300"/>
            <a:ext cx="0" cy="4391025"/>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10" name="Date Placeholder 9"/>
          <p:cNvSpPr>
            <a:spLocks noGrp="1"/>
          </p:cNvSpPr>
          <p:nvPr>
            <p:ph type="dt" sz="half" idx="10"/>
          </p:nvPr>
        </p:nvSpPr>
        <p:spPr/>
        <p:txBody>
          <a:bodyPr/>
          <a:lstStyle/>
          <a:p>
            <a:fld id="{72F3E671-6D32-4766-AD44-D3D4AA4EE775}" type="datetime5">
              <a:rPr lang="da-DK" smtClean="0"/>
              <a:t>februar 2015</a:t>
            </a:fld>
            <a:endParaRPr lang="da-DK"/>
          </a:p>
        </p:txBody>
      </p:sp>
      <p:sp>
        <p:nvSpPr>
          <p:cNvPr id="11" name="Footer Placeholder 10"/>
          <p:cNvSpPr>
            <a:spLocks noGrp="1"/>
          </p:cNvSpPr>
          <p:nvPr>
            <p:ph type="ftr" sz="quarter" idx="11"/>
          </p:nvPr>
        </p:nvSpPr>
        <p:spPr/>
        <p:txBody>
          <a:bodyPr/>
          <a:lstStyle/>
          <a:p>
            <a:endParaRPr lang="da-DK" dirty="0"/>
          </a:p>
        </p:txBody>
      </p:sp>
      <p:sp>
        <p:nvSpPr>
          <p:cNvPr id="12" name="Slide Number Placeholder 11"/>
          <p:cNvSpPr>
            <a:spLocks noGrp="1"/>
          </p:cNvSpPr>
          <p:nvPr>
            <p:ph type="sldNum" sz="quarter" idx="12"/>
          </p:nvPr>
        </p:nvSpPr>
        <p:spPr/>
        <p:txBody>
          <a:bodyPr/>
          <a:lstStyle/>
          <a:p>
            <a:fld id="{1E80101F-5742-4645-B1C0-D6AFABF6C92F}" type="slidenum">
              <a:rPr lang="da-DK" smtClean="0"/>
              <a:pPr/>
              <a:t>‹nr.›</a:t>
            </a:fld>
            <a:endParaRPr lang="da-DK" dirty="0"/>
          </a:p>
        </p:txBody>
      </p:sp>
      <p:pic>
        <p:nvPicPr>
          <p:cNvPr id="2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8356" y="3985306"/>
            <a:ext cx="1327273" cy="716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Rounded Rectangle 21"/>
          <p:cNvSpPr/>
          <p:nvPr userDrawn="1"/>
        </p:nvSpPr>
        <p:spPr>
          <a:xfrm>
            <a:off x="-633597" y="3985306"/>
            <a:ext cx="529046"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3" name="Rounded Rectangle 22"/>
          <p:cNvSpPr/>
          <p:nvPr userDrawn="1"/>
        </p:nvSpPr>
        <p:spPr>
          <a:xfrm>
            <a:off x="-869834" y="4220694"/>
            <a:ext cx="565147" cy="423564"/>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4" name="TextBox 17"/>
          <p:cNvSpPr txBox="1">
            <a:spLocks noChangeArrowheads="1"/>
          </p:cNvSpPr>
          <p:nvPr userDrawn="1"/>
        </p:nvSpPr>
        <p:spPr bwMode="auto">
          <a:xfrm>
            <a:off x="-2124075" y="4725144"/>
            <a:ext cx="2016125"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0000"/>
              </a:lnSpc>
            </a:pPr>
            <a:r>
              <a:rPr lang="da-DK" sz="900" b="1" dirty="0" smtClean="0">
                <a:solidFill>
                  <a:schemeClr val="tx1">
                    <a:lumMod val="65000"/>
                    <a:lumOff val="35000"/>
                  </a:schemeClr>
                </a:solidFill>
              </a:rPr>
              <a:t>Skift</a:t>
            </a:r>
            <a:r>
              <a:rPr lang="da-DK" sz="900" b="1" baseline="0" dirty="0" smtClean="0">
                <a:solidFill>
                  <a:schemeClr val="tx1">
                    <a:lumMod val="65000"/>
                    <a:lumOff val="35000"/>
                  </a:schemeClr>
                </a:solidFill>
              </a:rPr>
              <a:t> til</a:t>
            </a:r>
            <a:r>
              <a:rPr lang="da-DK" sz="900" b="1" dirty="0" smtClean="0">
                <a:solidFill>
                  <a:schemeClr val="tx1">
                    <a:lumMod val="65000"/>
                    <a:lumOff val="35000"/>
                  </a:schemeClr>
                </a:solidFill>
              </a:rPr>
              <a:t> </a:t>
            </a:r>
            <a:r>
              <a:rPr lang="da-DK" sz="900" b="1" dirty="0">
                <a:solidFill>
                  <a:schemeClr val="tx1">
                    <a:lumMod val="65000"/>
                    <a:lumOff val="35000"/>
                  </a:schemeClr>
                </a:solidFill>
              </a:rPr>
              <a:t>blå </a:t>
            </a:r>
            <a:r>
              <a:rPr lang="da-DK" sz="900" b="1" dirty="0" smtClean="0">
                <a:solidFill>
                  <a:schemeClr val="tx1">
                    <a:lumMod val="65000"/>
                    <a:lumOff val="35000"/>
                  </a:schemeClr>
                </a:solidFill>
              </a:rPr>
              <a:t>baggrund</a:t>
            </a:r>
            <a:endParaRPr lang="da-DK" sz="900" b="1"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1. Vælg </a:t>
            </a:r>
            <a:r>
              <a:rPr lang="da-DK" sz="900" dirty="0" smtClean="0">
                <a:solidFill>
                  <a:schemeClr val="tx1">
                    <a:lumMod val="65000"/>
                    <a:lumOff val="35000"/>
                  </a:schemeClr>
                </a:solidFill>
              </a:rPr>
              <a:t>’Design’ </a:t>
            </a:r>
            <a:r>
              <a:rPr lang="da-DK" sz="900" dirty="0">
                <a:solidFill>
                  <a:schemeClr val="tx1">
                    <a:lumMod val="65000"/>
                    <a:lumOff val="35000"/>
                  </a:schemeClr>
                </a:solidFill>
              </a:rPr>
              <a:t>i </a:t>
            </a:r>
            <a:r>
              <a:rPr lang="da-DK" sz="900" dirty="0" smtClean="0">
                <a:solidFill>
                  <a:schemeClr val="tx1">
                    <a:lumMod val="65000"/>
                    <a:lumOff val="35000"/>
                  </a:schemeClr>
                </a:solidFill>
              </a:rPr>
              <a:t>top menuen</a:t>
            </a:r>
            <a:endParaRPr lang="da-DK" sz="900"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2. </a:t>
            </a:r>
            <a:r>
              <a:rPr lang="da-DK" sz="900" dirty="0" smtClean="0">
                <a:solidFill>
                  <a:schemeClr val="tx1">
                    <a:lumMod val="65000"/>
                    <a:lumOff val="35000"/>
                  </a:schemeClr>
                </a:solidFill>
              </a:rPr>
              <a:t>Højre klik</a:t>
            </a:r>
            <a:r>
              <a:rPr lang="da-DK" sz="900" baseline="0" dirty="0" smtClean="0">
                <a:solidFill>
                  <a:schemeClr val="tx1">
                    <a:lumMod val="65000"/>
                    <a:lumOff val="35000"/>
                  </a:schemeClr>
                </a:solidFill>
              </a:rPr>
              <a:t> på </a:t>
            </a:r>
            <a:br>
              <a:rPr lang="da-DK" sz="900" baseline="0" dirty="0" smtClean="0">
                <a:solidFill>
                  <a:schemeClr val="tx1">
                    <a:lumMod val="65000"/>
                    <a:lumOff val="35000"/>
                  </a:schemeClr>
                </a:solidFill>
              </a:rPr>
            </a:br>
            <a:r>
              <a:rPr lang="da-DK" sz="900" baseline="0" dirty="0" smtClean="0">
                <a:solidFill>
                  <a:schemeClr val="tx1">
                    <a:lumMod val="65000"/>
                    <a:lumOff val="35000"/>
                  </a:schemeClr>
                </a:solidFill>
              </a:rPr>
              <a:t>‘Blank blå’</a:t>
            </a:r>
            <a:endParaRPr lang="da-DK" sz="900" dirty="0">
              <a:solidFill>
                <a:schemeClr val="tx1">
                  <a:lumMod val="65000"/>
                  <a:lumOff val="35000"/>
                </a:schemeClr>
              </a:solidFill>
            </a:endParaRPr>
          </a:p>
          <a:p>
            <a:pPr algn="r">
              <a:lnSpc>
                <a:spcPct val="100000"/>
              </a:lnSpc>
            </a:pPr>
            <a:r>
              <a:rPr lang="da-DK" sz="900" dirty="0" smtClean="0">
                <a:solidFill>
                  <a:schemeClr val="tx1">
                    <a:lumMod val="65000"/>
                    <a:lumOff val="35000"/>
                  </a:schemeClr>
                </a:solidFill>
              </a:rPr>
              <a:t>3. </a:t>
            </a:r>
            <a:r>
              <a:rPr lang="da-DK" sz="900" dirty="0">
                <a:solidFill>
                  <a:schemeClr val="tx1">
                    <a:lumMod val="65000"/>
                    <a:lumOff val="35000"/>
                  </a:schemeClr>
                </a:solidFill>
              </a:rPr>
              <a:t>Vælg ’Applicér på valgte dias</a:t>
            </a:r>
          </a:p>
        </p:txBody>
      </p:sp>
    </p:spTree>
    <p:extLst>
      <p:ext uri="{BB962C8B-B14F-4D97-AF65-F5344CB8AC3E}">
        <p14:creationId xmlns:p14="http://schemas.microsoft.com/office/powerpoint/2010/main" val="8182735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White 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01675" y="17440364"/>
            <a:ext cx="2133600" cy="144463"/>
          </a:xfrm>
        </p:spPr>
        <p:txBody>
          <a:bodyPr/>
          <a:lstStyle>
            <a:lvl1pPr>
              <a:defRPr>
                <a:solidFill>
                  <a:schemeClr val="bg1">
                    <a:lumMod val="75000"/>
                  </a:schemeClr>
                </a:solidFill>
              </a:defRPr>
            </a:lvl1pPr>
          </a:lstStyle>
          <a:p>
            <a:fld id="{DAD80C24-3FF0-43CE-9301-539DB77D1C0D}" type="datetime5">
              <a:rPr lang="da-DK" smtClean="0"/>
              <a:t>februar 2015</a:t>
            </a:fld>
            <a:endParaRPr lang="da-DK"/>
          </a:p>
        </p:txBody>
      </p:sp>
      <p:sp>
        <p:nvSpPr>
          <p:cNvPr id="4" name="Footer Placeholder 3"/>
          <p:cNvSpPr>
            <a:spLocks noGrp="1"/>
          </p:cNvSpPr>
          <p:nvPr>
            <p:ph type="ftr" sz="quarter" idx="11"/>
          </p:nvPr>
        </p:nvSpPr>
        <p:spPr>
          <a:xfrm>
            <a:off x="1028700" y="17074516"/>
            <a:ext cx="3794125" cy="354776"/>
          </a:xfrm>
        </p:spPr>
        <p:txBody>
          <a:bodyPr/>
          <a:lstStyle>
            <a:lvl1pPr>
              <a:defRPr>
                <a:solidFill>
                  <a:schemeClr val="bg1">
                    <a:lumMod val="75000"/>
                  </a:schemeClr>
                </a:solidFill>
              </a:defRPr>
            </a:lvl1pPr>
          </a:lstStyle>
          <a:p>
            <a:endParaRPr lang="da-DK" dirty="0"/>
          </a:p>
        </p:txBody>
      </p:sp>
      <p:sp>
        <p:nvSpPr>
          <p:cNvPr id="5" name="Slide Number Placeholder 4"/>
          <p:cNvSpPr>
            <a:spLocks noGrp="1"/>
          </p:cNvSpPr>
          <p:nvPr>
            <p:ph type="sldNum" sz="quarter" idx="12"/>
          </p:nvPr>
        </p:nvSpPr>
        <p:spPr>
          <a:xfrm>
            <a:off x="702668" y="17077691"/>
            <a:ext cx="279770" cy="171450"/>
          </a:xfrm>
        </p:spPr>
        <p:txBody>
          <a:bodyPr/>
          <a:lstStyle>
            <a:lvl1pPr>
              <a:defRPr>
                <a:solidFill>
                  <a:schemeClr val="bg1">
                    <a:lumMod val="75000"/>
                  </a:schemeClr>
                </a:solidFill>
              </a:defRPr>
            </a:lvl1pPr>
          </a:lstStyle>
          <a:p>
            <a:fld id="{1E80101F-5742-4645-B1C0-D6AFABF6C92F}" type="slidenum">
              <a:rPr lang="da-DK" smtClean="0"/>
              <a:pPr/>
              <a:t>‹nr.›</a:t>
            </a:fld>
            <a:endParaRPr lang="da-DK" dirty="0"/>
          </a:p>
        </p:txBody>
      </p:sp>
      <p:sp>
        <p:nvSpPr>
          <p:cNvPr id="6" name="Rectangle 5"/>
          <p:cNvSpPr/>
          <p:nvPr userDrawn="1"/>
        </p:nvSpPr>
        <p:spPr bwMode="auto">
          <a:xfrm>
            <a:off x="1378" y="0"/>
            <a:ext cx="9142621" cy="6858000"/>
          </a:xfrm>
          <a:prstGeom prst="rect">
            <a:avLst/>
          </a:prstGeom>
          <a:solidFill>
            <a:schemeClr val="bg1"/>
          </a:solidFill>
          <a:ln w="6350" cap="flat" cmpd="sng" algn="ctr">
            <a:no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1071777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79388" y="165100"/>
            <a:ext cx="8788400" cy="3074988"/>
          </a:xfrm>
        </p:spPr>
        <p:txBody>
          <a:bodyPr/>
          <a:lstStyle>
            <a:lvl1pPr algn="ctr">
              <a:defRPr sz="1400"/>
            </a:lvl1pPr>
          </a:lstStyle>
          <a:p>
            <a:endParaRPr lang="da-DK" dirty="0"/>
          </a:p>
        </p:txBody>
      </p:sp>
      <p:sp>
        <p:nvSpPr>
          <p:cNvPr id="6160" name="Rectangle 16"/>
          <p:cNvSpPr>
            <a:spLocks noChangeArrowheads="1"/>
          </p:cNvSpPr>
          <p:nvPr/>
        </p:nvSpPr>
        <p:spPr bwMode="auto">
          <a:xfrm>
            <a:off x="179388" y="3240088"/>
            <a:ext cx="8788400" cy="3436937"/>
          </a:xfrm>
          <a:prstGeom prst="rect">
            <a:avLst/>
          </a:prstGeom>
          <a:solidFill>
            <a:schemeClr val="tx2"/>
          </a:solidFill>
          <a:ln>
            <a:noFill/>
          </a:ln>
          <a:effectLst/>
        </p:spPr>
        <p:txBody>
          <a:bodyPr wrap="none" anchor="ctr"/>
          <a:lstStyle/>
          <a:p>
            <a:endParaRPr lang="da-DK"/>
          </a:p>
        </p:txBody>
      </p:sp>
      <p:sp>
        <p:nvSpPr>
          <p:cNvPr id="6147" name="Rectangle 3"/>
          <p:cNvSpPr>
            <a:spLocks noGrp="1" noChangeArrowheads="1"/>
          </p:cNvSpPr>
          <p:nvPr>
            <p:ph type="subTitle" idx="1"/>
          </p:nvPr>
        </p:nvSpPr>
        <p:spPr>
          <a:xfrm>
            <a:off x="701675" y="5314950"/>
            <a:ext cx="7739063" cy="587375"/>
          </a:xfrm>
        </p:spPr>
        <p:txBody>
          <a:bodyPr/>
          <a:lstStyle>
            <a:lvl1pPr>
              <a:defRPr b="0">
                <a:solidFill>
                  <a:schemeClr val="bg1"/>
                </a:solidFill>
              </a:defRPr>
            </a:lvl1pPr>
          </a:lstStyle>
          <a:p>
            <a:pPr lvl="0"/>
            <a:r>
              <a:rPr lang="da-DK" noProof="0" smtClean="0"/>
              <a:t>Click to edit Master subtitle style</a:t>
            </a:r>
            <a:endParaRPr lang="da-DK" noProof="0" dirty="0" smtClean="0"/>
          </a:p>
        </p:txBody>
      </p:sp>
      <p:sp>
        <p:nvSpPr>
          <p:cNvPr id="6148" name="Rectangle 4"/>
          <p:cNvSpPr>
            <a:spLocks noGrp="1" noChangeArrowheads="1"/>
          </p:cNvSpPr>
          <p:nvPr>
            <p:ph type="dt" sz="half" idx="2"/>
          </p:nvPr>
        </p:nvSpPr>
        <p:spPr>
          <a:xfrm>
            <a:off x="701674" y="6325200"/>
            <a:ext cx="1079000" cy="352800"/>
          </a:xfrm>
        </p:spPr>
        <p:txBody>
          <a:bodyPr/>
          <a:lstStyle>
            <a:lvl1pPr>
              <a:defRPr sz="1100">
                <a:solidFill>
                  <a:schemeClr val="bg1"/>
                </a:solidFill>
              </a:defRPr>
            </a:lvl1pPr>
          </a:lstStyle>
          <a:p>
            <a:fld id="{F529DB91-1DFA-4B1F-935E-C5398EBE72A5}" type="datetime5">
              <a:rPr lang="da-DK" smtClean="0"/>
              <a:t>februar 2015</a:t>
            </a:fld>
            <a:endParaRPr lang="da-DK" dirty="0"/>
          </a:p>
        </p:txBody>
      </p:sp>
      <p:sp>
        <p:nvSpPr>
          <p:cNvPr id="6149" name="Rectangle 5"/>
          <p:cNvSpPr>
            <a:spLocks noGrp="1" noChangeArrowheads="1"/>
          </p:cNvSpPr>
          <p:nvPr>
            <p:ph type="ftr" sz="quarter" idx="3"/>
          </p:nvPr>
        </p:nvSpPr>
        <p:spPr>
          <a:xfrm>
            <a:off x="1780674" y="6325200"/>
            <a:ext cx="2810376" cy="352800"/>
          </a:xfrm>
        </p:spPr>
        <p:txBody>
          <a:bodyPr/>
          <a:lstStyle>
            <a:lvl1pPr>
              <a:lnSpc>
                <a:spcPct val="100000"/>
              </a:lnSpc>
              <a:defRPr>
                <a:solidFill>
                  <a:schemeClr val="tx2"/>
                </a:solidFill>
              </a:defRPr>
            </a:lvl1pPr>
          </a:lstStyle>
          <a:p>
            <a:endParaRPr lang="da-DK" dirty="0"/>
          </a:p>
        </p:txBody>
      </p:sp>
      <p:sp>
        <p:nvSpPr>
          <p:cNvPr id="6150" name="Rectangle 6"/>
          <p:cNvSpPr>
            <a:spLocks noGrp="1" noChangeArrowheads="1"/>
          </p:cNvSpPr>
          <p:nvPr>
            <p:ph type="sldNum" sz="quarter" idx="4"/>
          </p:nvPr>
        </p:nvSpPr>
        <p:spPr>
          <a:xfrm>
            <a:off x="4591050" y="6325200"/>
            <a:ext cx="231775" cy="352800"/>
          </a:xfrm>
          <a:noFill/>
        </p:spPr>
        <p:txBody>
          <a:bodyPr/>
          <a:lstStyle>
            <a:lvl1pPr algn="l">
              <a:defRPr>
                <a:solidFill>
                  <a:schemeClr val="tx2"/>
                </a:solidFill>
              </a:defRPr>
            </a:lvl1pPr>
          </a:lstStyle>
          <a:p>
            <a:fld id="{89C5488A-3F70-4565-8FCD-1E378ED63165}" type="slidenum">
              <a:rPr lang="da-DK" smtClean="0"/>
              <a:pPr/>
              <a:t>‹nr.›</a:t>
            </a:fld>
            <a:endParaRPr lang="da-DK" dirty="0"/>
          </a:p>
        </p:txBody>
      </p:sp>
      <p:sp>
        <p:nvSpPr>
          <p:cNvPr id="17" name="AutoShape 4"/>
          <p:cNvSpPr>
            <a:spLocks/>
          </p:cNvSpPr>
          <p:nvPr/>
        </p:nvSpPr>
        <p:spPr bwMode="gray">
          <a:xfrm>
            <a:off x="-1958975" y="165100"/>
            <a:ext cx="1871662" cy="969496"/>
          </a:xfrm>
          <a:prstGeom prst="rect">
            <a:avLst/>
          </a:prstGeom>
          <a:noFill/>
          <a:ln w="12700" algn="ctr">
            <a:noFill/>
            <a:miter lim="800000"/>
            <a:headEnd/>
            <a:tailEnd/>
          </a:ln>
          <a:effectLst/>
        </p:spPr>
        <p:txBody>
          <a:bodyPr lIns="0" tIns="0" rIns="0" bIns="0">
            <a:spAutoFit/>
          </a:bodyPr>
          <a:lstStyle/>
          <a:p>
            <a:pPr algn="r" defTabSz="457200">
              <a:lnSpc>
                <a:spcPct val="100000"/>
              </a:lnSpc>
              <a:spcBef>
                <a:spcPct val="0"/>
              </a:spcBef>
              <a:tabLst>
                <a:tab pos="177800" algn="l"/>
              </a:tabLst>
            </a:pPr>
            <a:r>
              <a:rPr lang="da-DK" sz="900" b="1" dirty="0">
                <a:solidFill>
                  <a:schemeClr val="tx1">
                    <a:lumMod val="65000"/>
                    <a:lumOff val="35000"/>
                  </a:schemeClr>
                </a:solidFill>
                <a:cs typeface="Arial" charset="0"/>
              </a:rPr>
              <a:t>Vis hjælpelinjer som er en hjælp ved placering af </a:t>
            </a:r>
            <a:r>
              <a:rPr lang="da-DK" sz="900" b="1" dirty="0" smtClean="0">
                <a:solidFill>
                  <a:schemeClr val="tx1">
                    <a:lumMod val="65000"/>
                    <a:lumOff val="35000"/>
                  </a:schemeClr>
                </a:solidFill>
                <a:cs typeface="Arial" charset="0"/>
              </a:rPr>
              <a:t>billeder</a:t>
            </a:r>
            <a:endParaRPr lang="da-DK" sz="900" b="1" dirty="0">
              <a:solidFill>
                <a:schemeClr val="tx1">
                  <a:lumMod val="65000"/>
                  <a:lumOff val="35000"/>
                </a:schemeClr>
              </a:solidFill>
              <a:cs typeface="Arial" charset="0"/>
            </a:endParaRPr>
          </a:p>
          <a:p>
            <a:pPr algn="r" defTabSz="457200">
              <a:lnSpc>
                <a:spcPct val="100000"/>
              </a:lnSpc>
              <a:spcBef>
                <a:spcPct val="0"/>
              </a:spcBef>
              <a:tabLst>
                <a:tab pos="177800" algn="l"/>
              </a:tabLst>
            </a:pPr>
            <a:r>
              <a:rPr lang="da-DK" sz="900" dirty="0" smtClean="0">
                <a:solidFill>
                  <a:schemeClr val="tx1">
                    <a:lumMod val="65000"/>
                    <a:lumOff val="35000"/>
                  </a:schemeClr>
                </a:solidFill>
                <a:cs typeface="Arial" charset="0"/>
              </a:rPr>
              <a:t>1</a:t>
            </a:r>
            <a:r>
              <a:rPr lang="da-DK" sz="900" dirty="0">
                <a:solidFill>
                  <a:schemeClr val="tx1">
                    <a:lumMod val="65000"/>
                    <a:lumOff val="35000"/>
                  </a:schemeClr>
                </a:solidFill>
                <a:cs typeface="Arial" charset="0"/>
              </a:rPr>
              <a:t>.	</a:t>
            </a:r>
            <a:r>
              <a:rPr lang="da-DK" sz="900" dirty="0" smtClean="0">
                <a:solidFill>
                  <a:schemeClr val="tx1">
                    <a:lumMod val="65000"/>
                    <a:lumOff val="35000"/>
                  </a:schemeClr>
                </a:solidFill>
              </a:rPr>
              <a:t>Højre klik </a:t>
            </a:r>
            <a:r>
              <a:rPr lang="da-DK" sz="900" dirty="0">
                <a:solidFill>
                  <a:schemeClr val="tx1">
                    <a:lumMod val="65000"/>
                    <a:lumOff val="35000"/>
                  </a:schemeClr>
                </a:solidFill>
              </a:rPr>
              <a:t>på den aktuelle side og vælg </a:t>
            </a:r>
            <a:r>
              <a:rPr lang="da-DK" sz="900" dirty="0">
                <a:solidFill>
                  <a:schemeClr val="tx1">
                    <a:lumMod val="65000"/>
                    <a:lumOff val="35000"/>
                  </a:schemeClr>
                </a:solidFill>
                <a:cs typeface="Arial" charset="0"/>
              </a:rPr>
              <a:t>’gitter og hjælpelinjer’</a:t>
            </a:r>
          </a:p>
          <a:p>
            <a:pPr algn="r" defTabSz="457200">
              <a:lnSpc>
                <a:spcPct val="100000"/>
              </a:lnSpc>
              <a:spcBef>
                <a:spcPct val="0"/>
              </a:spcBef>
              <a:tabLst>
                <a:tab pos="177800" algn="l"/>
              </a:tabLst>
            </a:pPr>
            <a:r>
              <a:rPr lang="da-DK" sz="900" dirty="0">
                <a:solidFill>
                  <a:schemeClr val="tx1">
                    <a:lumMod val="65000"/>
                    <a:lumOff val="35000"/>
                  </a:schemeClr>
                </a:solidFill>
                <a:cs typeface="Arial" charset="0"/>
              </a:rPr>
              <a:t>2. 	</a:t>
            </a:r>
            <a:r>
              <a:rPr lang="da-DK" sz="900" dirty="0">
                <a:solidFill>
                  <a:schemeClr val="tx1">
                    <a:lumMod val="65000"/>
                    <a:lumOff val="35000"/>
                  </a:schemeClr>
                </a:solidFill>
              </a:rPr>
              <a:t>Sæt kryds ved ’Vis’ tegnehjælpelinjer på skærmen</a:t>
            </a:r>
          </a:p>
          <a:p>
            <a:pPr algn="r" defTabSz="457200">
              <a:lnSpc>
                <a:spcPct val="100000"/>
              </a:lnSpc>
              <a:spcBef>
                <a:spcPct val="0"/>
              </a:spcBef>
              <a:buFontTx/>
              <a:buAutoNum type="arabicPeriod" startAt="3"/>
              <a:tabLst>
                <a:tab pos="177800" algn="l"/>
              </a:tabLst>
            </a:pPr>
            <a:r>
              <a:rPr lang="da-DK" sz="900" dirty="0">
                <a:solidFill>
                  <a:schemeClr val="tx1">
                    <a:lumMod val="65000"/>
                    <a:lumOff val="35000"/>
                  </a:schemeClr>
                </a:solidFill>
                <a:cs typeface="Arial" charset="0"/>
              </a:rPr>
              <a:t> Vælg “OK”</a:t>
            </a:r>
          </a:p>
        </p:txBody>
      </p:sp>
      <p:sp>
        <p:nvSpPr>
          <p:cNvPr id="2" name="Title 1"/>
          <p:cNvSpPr>
            <a:spLocks noGrp="1"/>
          </p:cNvSpPr>
          <p:nvPr>
            <p:ph type="title"/>
          </p:nvPr>
        </p:nvSpPr>
        <p:spPr>
          <a:xfrm>
            <a:off x="701675" y="3790800"/>
            <a:ext cx="7739063" cy="1400400"/>
          </a:xfrm>
        </p:spPr>
        <p:txBody>
          <a:bodyPr anchor="b" anchorCtr="0"/>
          <a:lstStyle>
            <a:lvl1pPr>
              <a:lnSpc>
                <a:spcPct val="98000"/>
              </a:lnSpc>
              <a:defRPr sz="4400">
                <a:solidFill>
                  <a:schemeClr val="bg1"/>
                </a:solidFill>
              </a:defRPr>
            </a:lvl1pPr>
          </a:lstStyle>
          <a:p>
            <a:r>
              <a:rPr lang="en-US" dirty="0" smtClean="0"/>
              <a:t>Click to edit Master title style</a:t>
            </a:r>
            <a:endParaRPr lang="da-DK" dirty="0"/>
          </a:p>
        </p:txBody>
      </p:sp>
      <p:sp>
        <p:nvSpPr>
          <p:cNvPr id="14" name="AutoShape 4"/>
          <p:cNvSpPr>
            <a:spLocks/>
          </p:cNvSpPr>
          <p:nvPr userDrawn="1"/>
        </p:nvSpPr>
        <p:spPr bwMode="gray">
          <a:xfrm>
            <a:off x="-1965413" y="5884991"/>
            <a:ext cx="1871662" cy="830997"/>
          </a:xfrm>
          <a:prstGeom prst="rect">
            <a:avLst/>
          </a:prstGeom>
          <a:noFill/>
          <a:ln w="12700" algn="ctr">
            <a:noFill/>
            <a:miter lim="800000"/>
            <a:headEnd/>
            <a:tailEnd/>
          </a:ln>
          <a:effectLst/>
        </p:spPr>
        <p:txBody>
          <a:bodyPr lIns="0" tIns="0" rIns="0" bIns="0">
            <a:spAutoFit/>
          </a:bodyPr>
          <a:lstStyle/>
          <a:p>
            <a:pPr algn="r" defTabSz="457200">
              <a:lnSpc>
                <a:spcPct val="100000"/>
              </a:lnSpc>
              <a:spcBef>
                <a:spcPct val="0"/>
              </a:spcBef>
              <a:buFontTx/>
              <a:buNone/>
              <a:tabLst>
                <a:tab pos="177800" algn="l"/>
              </a:tabLst>
            </a:pPr>
            <a:r>
              <a:rPr lang="da-DK" sz="900" b="1" dirty="0" smtClean="0">
                <a:solidFill>
                  <a:schemeClr val="tx1">
                    <a:lumMod val="65000"/>
                    <a:lumOff val="35000"/>
                  </a:schemeClr>
                </a:solidFill>
                <a:cs typeface="Arial" charset="0"/>
              </a:rPr>
              <a:t>Dato</a:t>
            </a:r>
            <a:endParaRPr lang="da-DK" sz="900" b="1" dirty="0">
              <a:solidFill>
                <a:schemeClr val="tx1">
                  <a:lumMod val="65000"/>
                  <a:lumOff val="35000"/>
                </a:schemeClr>
              </a:solidFill>
              <a:cs typeface="Arial" charset="0"/>
            </a:endParaRPr>
          </a:p>
          <a:p>
            <a:pPr marL="0" indent="0" algn="r" defTabSz="457200">
              <a:lnSpc>
                <a:spcPct val="100000"/>
              </a:lnSpc>
              <a:spcBef>
                <a:spcPct val="0"/>
              </a:spcBef>
              <a:buFontTx/>
              <a:buNone/>
              <a:tabLst>
                <a:tab pos="177800" algn="l"/>
              </a:tabLst>
            </a:pPr>
            <a:r>
              <a:rPr lang="da-DK" sz="900" baseline="0" dirty="0" smtClean="0">
                <a:solidFill>
                  <a:schemeClr val="tx1">
                    <a:lumMod val="65000"/>
                    <a:lumOff val="35000"/>
                  </a:schemeClr>
                </a:solidFill>
                <a:cs typeface="+mn-cs"/>
              </a:rPr>
              <a:t>1. Vælg ‘Indsæt’ i top menu</a:t>
            </a:r>
          </a:p>
          <a:p>
            <a:pPr marL="0" indent="0" algn="r" defTabSz="457200">
              <a:lnSpc>
                <a:spcPct val="100000"/>
              </a:lnSpc>
              <a:spcBef>
                <a:spcPct val="0"/>
              </a:spcBef>
              <a:buFontTx/>
              <a:buNone/>
              <a:tabLst>
                <a:tab pos="177800" algn="l"/>
              </a:tabLst>
            </a:pPr>
            <a:r>
              <a:rPr lang="da-DK" sz="900" baseline="0" dirty="0" smtClean="0">
                <a:solidFill>
                  <a:schemeClr val="tx1">
                    <a:lumMod val="65000"/>
                    <a:lumOff val="35000"/>
                  </a:schemeClr>
                </a:solidFill>
                <a:cs typeface="+mn-cs"/>
              </a:rPr>
              <a:t>2. Vælg ‘Sidehoved &amp; Sidefod’</a:t>
            </a:r>
          </a:p>
          <a:p>
            <a:pPr marL="0" indent="0" algn="r" defTabSz="457200">
              <a:lnSpc>
                <a:spcPct val="100000"/>
              </a:lnSpc>
              <a:spcBef>
                <a:spcPct val="0"/>
              </a:spcBef>
              <a:buFontTx/>
              <a:buNone/>
              <a:tabLst>
                <a:tab pos="177800" algn="l"/>
              </a:tabLst>
            </a:pPr>
            <a:r>
              <a:rPr lang="da-DK" sz="900" baseline="0" dirty="0" smtClean="0">
                <a:solidFill>
                  <a:schemeClr val="tx1">
                    <a:lumMod val="65000"/>
                    <a:lumOff val="35000"/>
                  </a:schemeClr>
                </a:solidFill>
                <a:cs typeface="+mn-cs"/>
              </a:rPr>
              <a:t>3. Skriv ønsket dato ind i feltet </a:t>
            </a:r>
            <a:br>
              <a:rPr lang="da-DK" sz="900" baseline="0" dirty="0" smtClean="0">
                <a:solidFill>
                  <a:schemeClr val="tx1">
                    <a:lumMod val="65000"/>
                    <a:lumOff val="35000"/>
                  </a:schemeClr>
                </a:solidFill>
                <a:cs typeface="+mn-cs"/>
              </a:rPr>
            </a:br>
            <a:r>
              <a:rPr lang="da-DK" sz="900" baseline="0" dirty="0" smtClean="0">
                <a:solidFill>
                  <a:schemeClr val="tx1">
                    <a:lumMod val="65000"/>
                    <a:lumOff val="35000"/>
                  </a:schemeClr>
                </a:solidFill>
                <a:cs typeface="+mn-cs"/>
              </a:rPr>
              <a:t>for fast dato</a:t>
            </a:r>
          </a:p>
          <a:p>
            <a:pPr marL="0" marR="0" indent="0" algn="r" defTabSz="457200" rtl="0" eaLnBrk="1" fontAlgn="base" latinLnBrk="0" hangingPunct="1">
              <a:lnSpc>
                <a:spcPct val="100000"/>
              </a:lnSpc>
              <a:spcBef>
                <a:spcPct val="0"/>
              </a:spcBef>
              <a:spcAft>
                <a:spcPct val="0"/>
              </a:spcAft>
              <a:buClrTx/>
              <a:buSzTx/>
              <a:buFontTx/>
              <a:buNone/>
              <a:tabLst>
                <a:tab pos="177800" algn="l"/>
              </a:tabLst>
              <a:defRPr/>
            </a:pPr>
            <a:r>
              <a:rPr lang="da-DK" sz="900" dirty="0" smtClean="0">
                <a:solidFill>
                  <a:schemeClr val="tx1">
                    <a:lumMod val="65000"/>
                    <a:lumOff val="35000"/>
                  </a:schemeClr>
                </a:solidFill>
              </a:rPr>
              <a:t>4. Tryk ’Anvend på alle</a:t>
            </a:r>
            <a:r>
              <a:rPr lang="da-DK" sz="900" baseline="0" dirty="0" smtClean="0">
                <a:solidFill>
                  <a:schemeClr val="tx1">
                    <a:lumMod val="65000"/>
                    <a:lumOff val="35000"/>
                  </a:schemeClr>
                </a:solidFill>
                <a:cs typeface="+mn-cs"/>
              </a:rPr>
              <a:t>’</a:t>
            </a:r>
            <a:endParaRPr lang="da-DK" sz="900" dirty="0">
              <a:solidFill>
                <a:schemeClr val="tx1">
                  <a:lumMod val="65000"/>
                  <a:lumOff val="35000"/>
                </a:schemeClr>
              </a:solidFill>
              <a:cs typeface="Arial" charset="0"/>
            </a:endParaRPr>
          </a:p>
        </p:txBody>
      </p:sp>
      <p:pic>
        <p:nvPicPr>
          <p:cNvPr id="12"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378482" y="6052865"/>
            <a:ext cx="2063857" cy="40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91849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8356" y="3985306"/>
            <a:ext cx="1327273" cy="716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cap="all" baseline="0"/>
            </a:lvl1pPr>
          </a:lstStyle>
          <a:p>
            <a:r>
              <a:rPr lang="da-DK" smtClean="0"/>
              <a:t>Klik for at redigere i master</a:t>
            </a:r>
            <a:endParaRPr lang="da-DK" dirty="0"/>
          </a:p>
        </p:txBody>
      </p:sp>
      <p:sp>
        <p:nvSpPr>
          <p:cNvPr id="3" name="Content Placeholder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Date Placeholder 3"/>
          <p:cNvSpPr>
            <a:spLocks noGrp="1"/>
          </p:cNvSpPr>
          <p:nvPr>
            <p:ph type="dt" sz="half" idx="10"/>
          </p:nvPr>
        </p:nvSpPr>
        <p:spPr/>
        <p:txBody>
          <a:bodyPr/>
          <a:lstStyle>
            <a:lvl1pPr>
              <a:defRPr/>
            </a:lvl1pPr>
          </a:lstStyle>
          <a:p>
            <a:fld id="{D17CE276-D2DE-4F49-8E28-DFB5DAE621DD}" type="datetime5">
              <a:rPr lang="da-DK" smtClean="0"/>
              <a:t>februar 2015</a:t>
            </a:fld>
            <a:endParaRPr lang="da-DK"/>
          </a:p>
        </p:txBody>
      </p:sp>
      <p:sp>
        <p:nvSpPr>
          <p:cNvPr id="5" name="Footer Placeholder 4"/>
          <p:cNvSpPr>
            <a:spLocks noGrp="1"/>
          </p:cNvSpPr>
          <p:nvPr>
            <p:ph type="ftr" sz="quarter" idx="11"/>
          </p:nvPr>
        </p:nvSpPr>
        <p:spPr/>
        <p:txBody>
          <a:bodyPr/>
          <a:lstStyle>
            <a:lvl1pPr>
              <a:defRPr/>
            </a:lvl1pPr>
          </a:lstStyle>
          <a:p>
            <a:endParaRPr lang="da-DK"/>
          </a:p>
        </p:txBody>
      </p:sp>
      <p:sp>
        <p:nvSpPr>
          <p:cNvPr id="6" name="Slide Number Placeholder 5"/>
          <p:cNvSpPr>
            <a:spLocks noGrp="1"/>
          </p:cNvSpPr>
          <p:nvPr>
            <p:ph type="sldNum" sz="quarter" idx="12"/>
          </p:nvPr>
        </p:nvSpPr>
        <p:spPr/>
        <p:txBody>
          <a:bodyPr/>
          <a:lstStyle>
            <a:lvl1pPr>
              <a:defRPr/>
            </a:lvl1pPr>
          </a:lstStyle>
          <a:p>
            <a:fld id="{0B6ECE14-DE6A-47DB-A2E9-53D91F6F3E38}" type="slidenum">
              <a:rPr lang="da-DK"/>
              <a:pPr/>
              <a:t>‹nr.›</a:t>
            </a:fld>
            <a:endParaRPr lang="da-DK"/>
          </a:p>
        </p:txBody>
      </p:sp>
      <p:sp>
        <p:nvSpPr>
          <p:cNvPr id="8" name="TextBox 17"/>
          <p:cNvSpPr txBox="1">
            <a:spLocks noChangeArrowheads="1"/>
          </p:cNvSpPr>
          <p:nvPr userDrawn="1"/>
        </p:nvSpPr>
        <p:spPr bwMode="auto">
          <a:xfrm>
            <a:off x="-1791570" y="1455600"/>
            <a:ext cx="1683620" cy="1484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da-DK" sz="900" b="1" noProof="0" dirty="0" smtClean="0">
                <a:solidFill>
                  <a:schemeClr val="tx1">
                    <a:lumMod val="65000"/>
                    <a:lumOff val="35000"/>
                  </a:schemeClr>
                </a:solidFill>
                <a:cs typeface="Arial" charset="0"/>
              </a:rPr>
              <a:t>Tekst starter uden punktopstilling</a:t>
            </a:r>
            <a:br>
              <a:rPr lang="da-DK" sz="900" b="1"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For at få punktopstilling på teksten (flere niveauer findes) brug forøg listeniveau</a:t>
            </a:r>
          </a:p>
          <a:p>
            <a:pPr algn="r" eaLnBrk="1" hangingPunct="1"/>
            <a:endParaRPr lang="da-DK" sz="900" noProof="0" dirty="0" smtClean="0">
              <a:solidFill>
                <a:schemeClr val="tx1">
                  <a:lumMod val="65000"/>
                  <a:lumOff val="35000"/>
                </a:schemeClr>
              </a:solidFill>
              <a:cs typeface="Arial" charset="0"/>
            </a:endParaRPr>
          </a:p>
          <a:p>
            <a:pPr algn="r" eaLnBrk="1" hangingPunct="1"/>
            <a:r>
              <a:rPr lang="da-DK" sz="900" noProof="0" dirty="0" smtClean="0">
                <a:solidFill>
                  <a:schemeClr val="tx1">
                    <a:lumMod val="65000"/>
                    <a:lumOff val="35000"/>
                  </a:schemeClr>
                </a:solidFill>
                <a:cs typeface="Arial" charset="0"/>
              </a:rPr>
              <a:t>For at få venstrestillet tekst </a:t>
            </a:r>
            <a:br>
              <a:rPr lang="da-DK" sz="900"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uden punktopstilling, brug formindsk listeniveau</a:t>
            </a:r>
            <a:endParaRPr lang="da-DK" sz="900" noProof="0" dirty="0">
              <a:solidFill>
                <a:schemeClr val="tx1">
                  <a:lumMod val="65000"/>
                  <a:lumOff val="35000"/>
                </a:schemeClr>
              </a:solidFill>
              <a:cs typeface="Arial" charset="0"/>
            </a:endParaRPr>
          </a:p>
        </p:txBody>
      </p:sp>
      <p:pic>
        <p:nvPicPr>
          <p:cNvPr id="9"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7310" y="2232706"/>
            <a:ext cx="45720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ounded Rectangle 9"/>
          <p:cNvSpPr/>
          <p:nvPr userDrawn="1"/>
        </p:nvSpPr>
        <p:spPr>
          <a:xfrm>
            <a:off x="-338710" y="2232706"/>
            <a:ext cx="214465"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pic>
        <p:nvPicPr>
          <p:cNvPr id="11" name="Picture 3"/>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a:stretch/>
        </p:blipFill>
        <p:spPr bwMode="auto">
          <a:xfrm>
            <a:off x="-546100" y="2971004"/>
            <a:ext cx="438150" cy="20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userDrawn="1"/>
        </p:nvSpPr>
        <p:spPr>
          <a:xfrm>
            <a:off x="-327025" y="2971004"/>
            <a:ext cx="219075" cy="201169"/>
          </a:xfrm>
          <a:prstGeom prst="rect">
            <a:avLst/>
          </a:prstGeom>
          <a:solidFill>
            <a:srgbClr val="FFFFFF">
              <a:alpha val="65882"/>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13" name="Rounded Rectangle 12"/>
          <p:cNvSpPr/>
          <p:nvPr userDrawn="1"/>
        </p:nvSpPr>
        <p:spPr>
          <a:xfrm>
            <a:off x="-541490" y="2973578"/>
            <a:ext cx="214465"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15" name="TextBox 17"/>
          <p:cNvSpPr txBox="1">
            <a:spLocks noChangeArrowheads="1"/>
          </p:cNvSpPr>
          <p:nvPr userDrawn="1"/>
        </p:nvSpPr>
        <p:spPr bwMode="auto">
          <a:xfrm>
            <a:off x="-2124075" y="4725144"/>
            <a:ext cx="2016125"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0000"/>
              </a:lnSpc>
            </a:pPr>
            <a:r>
              <a:rPr lang="da-DK" sz="900" b="1" dirty="0" smtClean="0">
                <a:solidFill>
                  <a:schemeClr val="tx1">
                    <a:lumMod val="65000"/>
                    <a:lumOff val="35000"/>
                  </a:schemeClr>
                </a:solidFill>
              </a:rPr>
              <a:t>Skift</a:t>
            </a:r>
            <a:r>
              <a:rPr lang="da-DK" sz="900" b="1" baseline="0" dirty="0" smtClean="0">
                <a:solidFill>
                  <a:schemeClr val="tx1">
                    <a:lumMod val="65000"/>
                    <a:lumOff val="35000"/>
                  </a:schemeClr>
                </a:solidFill>
              </a:rPr>
              <a:t> til</a:t>
            </a:r>
            <a:r>
              <a:rPr lang="da-DK" sz="900" b="1" dirty="0" smtClean="0">
                <a:solidFill>
                  <a:schemeClr val="tx1">
                    <a:lumMod val="65000"/>
                    <a:lumOff val="35000"/>
                  </a:schemeClr>
                </a:solidFill>
              </a:rPr>
              <a:t> </a:t>
            </a:r>
            <a:r>
              <a:rPr lang="da-DK" sz="900" b="1" dirty="0">
                <a:solidFill>
                  <a:schemeClr val="tx1">
                    <a:lumMod val="65000"/>
                    <a:lumOff val="35000"/>
                  </a:schemeClr>
                </a:solidFill>
              </a:rPr>
              <a:t>blå </a:t>
            </a:r>
            <a:r>
              <a:rPr lang="da-DK" sz="900" b="1" dirty="0" smtClean="0">
                <a:solidFill>
                  <a:schemeClr val="tx1">
                    <a:lumMod val="65000"/>
                    <a:lumOff val="35000"/>
                  </a:schemeClr>
                </a:solidFill>
              </a:rPr>
              <a:t>baggrund</a:t>
            </a:r>
            <a:endParaRPr lang="da-DK" sz="900" b="1"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1. Vælg </a:t>
            </a:r>
            <a:r>
              <a:rPr lang="da-DK" sz="900" dirty="0" smtClean="0">
                <a:solidFill>
                  <a:schemeClr val="tx1">
                    <a:lumMod val="65000"/>
                    <a:lumOff val="35000"/>
                  </a:schemeClr>
                </a:solidFill>
              </a:rPr>
              <a:t>’Design’ </a:t>
            </a:r>
            <a:r>
              <a:rPr lang="da-DK" sz="900" dirty="0">
                <a:solidFill>
                  <a:schemeClr val="tx1">
                    <a:lumMod val="65000"/>
                    <a:lumOff val="35000"/>
                  </a:schemeClr>
                </a:solidFill>
              </a:rPr>
              <a:t>i </a:t>
            </a:r>
            <a:r>
              <a:rPr lang="da-DK" sz="900" dirty="0" smtClean="0">
                <a:solidFill>
                  <a:schemeClr val="tx1">
                    <a:lumMod val="65000"/>
                    <a:lumOff val="35000"/>
                  </a:schemeClr>
                </a:solidFill>
              </a:rPr>
              <a:t>top menuen</a:t>
            </a:r>
            <a:endParaRPr lang="da-DK" sz="900"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2. </a:t>
            </a:r>
            <a:r>
              <a:rPr lang="da-DK" sz="900" dirty="0" smtClean="0">
                <a:solidFill>
                  <a:schemeClr val="tx1">
                    <a:lumMod val="65000"/>
                    <a:lumOff val="35000"/>
                  </a:schemeClr>
                </a:solidFill>
              </a:rPr>
              <a:t>Højre klik</a:t>
            </a:r>
            <a:r>
              <a:rPr lang="da-DK" sz="900" baseline="0" dirty="0" smtClean="0">
                <a:solidFill>
                  <a:schemeClr val="tx1">
                    <a:lumMod val="65000"/>
                    <a:lumOff val="35000"/>
                  </a:schemeClr>
                </a:solidFill>
              </a:rPr>
              <a:t> på </a:t>
            </a:r>
            <a:br>
              <a:rPr lang="da-DK" sz="900" baseline="0" dirty="0" smtClean="0">
                <a:solidFill>
                  <a:schemeClr val="tx1">
                    <a:lumMod val="65000"/>
                    <a:lumOff val="35000"/>
                  </a:schemeClr>
                </a:solidFill>
              </a:rPr>
            </a:br>
            <a:r>
              <a:rPr lang="da-DK" sz="900" baseline="0" dirty="0" smtClean="0">
                <a:solidFill>
                  <a:schemeClr val="tx1">
                    <a:lumMod val="65000"/>
                    <a:lumOff val="35000"/>
                  </a:schemeClr>
                </a:solidFill>
              </a:rPr>
              <a:t>‘Blank blå’</a:t>
            </a:r>
            <a:endParaRPr lang="da-DK" sz="900" dirty="0">
              <a:solidFill>
                <a:schemeClr val="tx1">
                  <a:lumMod val="65000"/>
                  <a:lumOff val="35000"/>
                </a:schemeClr>
              </a:solidFill>
            </a:endParaRPr>
          </a:p>
          <a:p>
            <a:pPr algn="r">
              <a:lnSpc>
                <a:spcPct val="100000"/>
              </a:lnSpc>
            </a:pPr>
            <a:r>
              <a:rPr lang="da-DK" sz="900" dirty="0" smtClean="0">
                <a:solidFill>
                  <a:schemeClr val="tx1">
                    <a:lumMod val="65000"/>
                    <a:lumOff val="35000"/>
                  </a:schemeClr>
                </a:solidFill>
              </a:rPr>
              <a:t>3. </a:t>
            </a:r>
            <a:r>
              <a:rPr lang="da-DK" sz="900" dirty="0">
                <a:solidFill>
                  <a:schemeClr val="tx1">
                    <a:lumMod val="65000"/>
                    <a:lumOff val="35000"/>
                  </a:schemeClr>
                </a:solidFill>
              </a:rPr>
              <a:t>Vælg ’Applicér på valgte dias</a:t>
            </a:r>
          </a:p>
        </p:txBody>
      </p:sp>
      <p:sp>
        <p:nvSpPr>
          <p:cNvPr id="19" name="Rounded Rectangle 18"/>
          <p:cNvSpPr/>
          <p:nvPr userDrawn="1"/>
        </p:nvSpPr>
        <p:spPr>
          <a:xfrm>
            <a:off x="-633597" y="3985306"/>
            <a:ext cx="529046"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0" name="Rounded Rectangle 19"/>
          <p:cNvSpPr/>
          <p:nvPr userDrawn="1"/>
        </p:nvSpPr>
        <p:spPr>
          <a:xfrm>
            <a:off x="-869834" y="4220694"/>
            <a:ext cx="565147" cy="423564"/>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Tree>
    <p:extLst>
      <p:ext uri="{BB962C8B-B14F-4D97-AF65-F5344CB8AC3E}">
        <p14:creationId xmlns:p14="http://schemas.microsoft.com/office/powerpoint/2010/main" val="335309988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da-DK" smtClean="0"/>
              <a:t>Click to edit Master title style</a:t>
            </a:r>
            <a:endParaRPr lang="da-DK" dirty="0"/>
          </a:p>
        </p:txBody>
      </p:sp>
      <p:sp>
        <p:nvSpPr>
          <p:cNvPr id="3" name="Content Placeholder 2"/>
          <p:cNvSpPr>
            <a:spLocks noGrp="1"/>
          </p:cNvSpPr>
          <p:nvPr>
            <p:ph idx="1"/>
          </p:nvPr>
        </p:nvSpPr>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da-DK" dirty="0"/>
          </a:p>
        </p:txBody>
      </p:sp>
      <p:sp>
        <p:nvSpPr>
          <p:cNvPr id="4" name="Date Placeholder 3"/>
          <p:cNvSpPr>
            <a:spLocks noGrp="1"/>
          </p:cNvSpPr>
          <p:nvPr>
            <p:ph type="dt" sz="half" idx="10"/>
          </p:nvPr>
        </p:nvSpPr>
        <p:spPr/>
        <p:txBody>
          <a:bodyPr/>
          <a:lstStyle>
            <a:lvl1pPr>
              <a:defRPr/>
            </a:lvl1pPr>
          </a:lstStyle>
          <a:p>
            <a:fld id="{A24BBDF9-284D-4D0C-86F3-0F5676F4BEFA}" type="datetime5">
              <a:rPr lang="da-DK" smtClean="0"/>
              <a:t>februar 2015</a:t>
            </a:fld>
            <a:endParaRPr lang="da-DK"/>
          </a:p>
        </p:txBody>
      </p:sp>
      <p:sp>
        <p:nvSpPr>
          <p:cNvPr id="5" name="Footer Placeholder 4"/>
          <p:cNvSpPr>
            <a:spLocks noGrp="1"/>
          </p:cNvSpPr>
          <p:nvPr>
            <p:ph type="ftr" sz="quarter" idx="11"/>
          </p:nvPr>
        </p:nvSpPr>
        <p:spPr/>
        <p:txBody>
          <a:bodyPr/>
          <a:lstStyle>
            <a:lvl1pPr>
              <a:defRPr/>
            </a:lvl1pPr>
          </a:lstStyle>
          <a:p>
            <a:endParaRPr lang="da-DK"/>
          </a:p>
        </p:txBody>
      </p:sp>
      <p:sp>
        <p:nvSpPr>
          <p:cNvPr id="6" name="Slide Number Placeholder 5"/>
          <p:cNvSpPr>
            <a:spLocks noGrp="1"/>
          </p:cNvSpPr>
          <p:nvPr>
            <p:ph type="sldNum" sz="quarter" idx="12"/>
          </p:nvPr>
        </p:nvSpPr>
        <p:spPr/>
        <p:txBody>
          <a:bodyPr/>
          <a:lstStyle>
            <a:lvl1pPr>
              <a:defRPr/>
            </a:lvl1pPr>
          </a:lstStyle>
          <a:p>
            <a:fld id="{0B6ECE14-DE6A-47DB-A2E9-53D91F6F3E38}" type="slidenum">
              <a:rPr lang="da-DK"/>
              <a:pPr/>
              <a:t>‹nr.›</a:t>
            </a:fld>
            <a:endParaRPr lang="da-DK"/>
          </a:p>
        </p:txBody>
      </p:sp>
      <p:sp>
        <p:nvSpPr>
          <p:cNvPr id="17" name="TextBox 17"/>
          <p:cNvSpPr txBox="1">
            <a:spLocks noChangeArrowheads="1"/>
          </p:cNvSpPr>
          <p:nvPr userDrawn="1"/>
        </p:nvSpPr>
        <p:spPr bwMode="auto">
          <a:xfrm>
            <a:off x="-2124075" y="4725144"/>
            <a:ext cx="2016125"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0000"/>
              </a:lnSpc>
            </a:pPr>
            <a:r>
              <a:rPr lang="da-DK" sz="900" b="1" dirty="0" smtClean="0">
                <a:solidFill>
                  <a:schemeClr val="tx1">
                    <a:lumMod val="65000"/>
                    <a:lumOff val="35000"/>
                  </a:schemeClr>
                </a:solidFill>
              </a:rPr>
              <a:t>Skift</a:t>
            </a:r>
            <a:r>
              <a:rPr lang="da-DK" sz="900" b="1" baseline="0" dirty="0" smtClean="0">
                <a:solidFill>
                  <a:schemeClr val="tx1">
                    <a:lumMod val="65000"/>
                    <a:lumOff val="35000"/>
                  </a:schemeClr>
                </a:solidFill>
              </a:rPr>
              <a:t> til</a:t>
            </a:r>
            <a:r>
              <a:rPr lang="da-DK" sz="900" b="1" dirty="0" smtClean="0">
                <a:solidFill>
                  <a:schemeClr val="tx1">
                    <a:lumMod val="65000"/>
                    <a:lumOff val="35000"/>
                  </a:schemeClr>
                </a:solidFill>
              </a:rPr>
              <a:t> gul baggrund</a:t>
            </a:r>
            <a:endParaRPr lang="da-DK" sz="900" b="1"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1. Vælg </a:t>
            </a:r>
            <a:r>
              <a:rPr lang="da-DK" sz="900" dirty="0" smtClean="0">
                <a:solidFill>
                  <a:schemeClr val="tx1">
                    <a:lumMod val="65000"/>
                    <a:lumOff val="35000"/>
                  </a:schemeClr>
                </a:solidFill>
              </a:rPr>
              <a:t>’Design’ </a:t>
            </a:r>
            <a:r>
              <a:rPr lang="da-DK" sz="900" dirty="0">
                <a:solidFill>
                  <a:schemeClr val="tx1">
                    <a:lumMod val="65000"/>
                    <a:lumOff val="35000"/>
                  </a:schemeClr>
                </a:solidFill>
              </a:rPr>
              <a:t>i </a:t>
            </a:r>
            <a:r>
              <a:rPr lang="da-DK" sz="900" dirty="0" smtClean="0">
                <a:solidFill>
                  <a:schemeClr val="tx1">
                    <a:lumMod val="65000"/>
                    <a:lumOff val="35000"/>
                  </a:schemeClr>
                </a:solidFill>
              </a:rPr>
              <a:t>top menuen</a:t>
            </a:r>
            <a:endParaRPr lang="da-DK" sz="900"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2. </a:t>
            </a:r>
            <a:r>
              <a:rPr lang="da-DK" sz="900" dirty="0" smtClean="0">
                <a:solidFill>
                  <a:schemeClr val="tx1">
                    <a:lumMod val="65000"/>
                    <a:lumOff val="35000"/>
                  </a:schemeClr>
                </a:solidFill>
              </a:rPr>
              <a:t>Højre klik</a:t>
            </a:r>
            <a:r>
              <a:rPr lang="da-DK" sz="900" baseline="0" dirty="0" smtClean="0">
                <a:solidFill>
                  <a:schemeClr val="tx1">
                    <a:lumMod val="65000"/>
                    <a:lumOff val="35000"/>
                  </a:schemeClr>
                </a:solidFill>
              </a:rPr>
              <a:t> på </a:t>
            </a:r>
            <a:br>
              <a:rPr lang="da-DK" sz="900" baseline="0" dirty="0" smtClean="0">
                <a:solidFill>
                  <a:schemeClr val="tx1">
                    <a:lumMod val="65000"/>
                    <a:lumOff val="35000"/>
                  </a:schemeClr>
                </a:solidFill>
              </a:rPr>
            </a:br>
            <a:r>
              <a:rPr lang="da-DK" sz="900" baseline="0" dirty="0" smtClean="0">
                <a:solidFill>
                  <a:schemeClr val="tx1">
                    <a:lumMod val="65000"/>
                    <a:lumOff val="35000"/>
                  </a:schemeClr>
                </a:solidFill>
              </a:rPr>
              <a:t>‘Blank gul’ </a:t>
            </a:r>
            <a:endParaRPr lang="da-DK" sz="900" dirty="0">
              <a:solidFill>
                <a:schemeClr val="tx1">
                  <a:lumMod val="65000"/>
                  <a:lumOff val="35000"/>
                </a:schemeClr>
              </a:solidFill>
            </a:endParaRPr>
          </a:p>
          <a:p>
            <a:pPr algn="r">
              <a:lnSpc>
                <a:spcPct val="100000"/>
              </a:lnSpc>
            </a:pPr>
            <a:r>
              <a:rPr lang="da-DK" sz="900" dirty="0" smtClean="0">
                <a:solidFill>
                  <a:schemeClr val="tx1">
                    <a:lumMod val="65000"/>
                    <a:lumOff val="35000"/>
                  </a:schemeClr>
                </a:solidFill>
              </a:rPr>
              <a:t>3. </a:t>
            </a:r>
            <a:r>
              <a:rPr lang="da-DK" sz="900" dirty="0">
                <a:solidFill>
                  <a:schemeClr val="tx1">
                    <a:lumMod val="65000"/>
                    <a:lumOff val="35000"/>
                  </a:schemeClr>
                </a:solidFill>
              </a:rPr>
              <a:t>Vælg ’Applicér på valgte </a:t>
            </a:r>
            <a:r>
              <a:rPr lang="da-DK" sz="900" dirty="0" smtClean="0">
                <a:solidFill>
                  <a:schemeClr val="tx1">
                    <a:lumMod val="65000"/>
                    <a:lumOff val="35000"/>
                  </a:schemeClr>
                </a:solidFill>
              </a:rPr>
              <a:t>dias</a:t>
            </a:r>
            <a:endParaRPr lang="da-DK" sz="900" dirty="0">
              <a:solidFill>
                <a:schemeClr val="tx1">
                  <a:lumMod val="65000"/>
                  <a:lumOff val="35000"/>
                </a:schemeClr>
              </a:solidFill>
            </a:endParaRPr>
          </a:p>
        </p:txBody>
      </p:sp>
      <p:pic>
        <p:nvPicPr>
          <p:cNvPr id="1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8356" y="3985306"/>
            <a:ext cx="1327273" cy="716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Rounded Rectangle 18"/>
          <p:cNvSpPr/>
          <p:nvPr userDrawn="1"/>
        </p:nvSpPr>
        <p:spPr>
          <a:xfrm>
            <a:off x="-633597" y="3985306"/>
            <a:ext cx="529046"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0" name="Rounded Rectangle 19"/>
          <p:cNvSpPr/>
          <p:nvPr userDrawn="1"/>
        </p:nvSpPr>
        <p:spPr>
          <a:xfrm>
            <a:off x="-1413773" y="4220694"/>
            <a:ext cx="565147" cy="423564"/>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1" name="TextBox 17"/>
          <p:cNvSpPr txBox="1">
            <a:spLocks noChangeArrowheads="1"/>
          </p:cNvSpPr>
          <p:nvPr userDrawn="1"/>
        </p:nvSpPr>
        <p:spPr bwMode="auto">
          <a:xfrm>
            <a:off x="-1791570" y="1455600"/>
            <a:ext cx="1683620" cy="1484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da-DK" sz="900" b="1" noProof="0" dirty="0" smtClean="0">
                <a:solidFill>
                  <a:schemeClr val="tx1">
                    <a:lumMod val="65000"/>
                    <a:lumOff val="35000"/>
                  </a:schemeClr>
                </a:solidFill>
                <a:cs typeface="Arial" charset="0"/>
              </a:rPr>
              <a:t>Tekst starter uden punktopstilling</a:t>
            </a:r>
            <a:br>
              <a:rPr lang="da-DK" sz="900" b="1"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For at få punktopstilling på teksten (flere niveauer findes) brug forøg listeniveau</a:t>
            </a:r>
          </a:p>
          <a:p>
            <a:pPr algn="r" eaLnBrk="1" hangingPunct="1"/>
            <a:endParaRPr lang="da-DK" sz="900" noProof="0" dirty="0" smtClean="0">
              <a:solidFill>
                <a:schemeClr val="tx1">
                  <a:lumMod val="65000"/>
                  <a:lumOff val="35000"/>
                </a:schemeClr>
              </a:solidFill>
              <a:cs typeface="Arial" charset="0"/>
            </a:endParaRPr>
          </a:p>
          <a:p>
            <a:pPr algn="r" eaLnBrk="1" hangingPunct="1"/>
            <a:r>
              <a:rPr lang="da-DK" sz="900" noProof="0" dirty="0" smtClean="0">
                <a:solidFill>
                  <a:schemeClr val="tx1">
                    <a:lumMod val="65000"/>
                    <a:lumOff val="35000"/>
                  </a:schemeClr>
                </a:solidFill>
                <a:cs typeface="Arial" charset="0"/>
              </a:rPr>
              <a:t>For at få venstrestillet tekst </a:t>
            </a:r>
            <a:br>
              <a:rPr lang="da-DK" sz="900"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uden punktopstilling, brug formindsk listeniveau</a:t>
            </a:r>
            <a:endParaRPr lang="da-DK" sz="900" noProof="0" dirty="0">
              <a:solidFill>
                <a:schemeClr val="tx1">
                  <a:lumMod val="65000"/>
                  <a:lumOff val="35000"/>
                </a:schemeClr>
              </a:solidFill>
              <a:cs typeface="Arial" charset="0"/>
            </a:endParaRPr>
          </a:p>
        </p:txBody>
      </p:sp>
      <p:pic>
        <p:nvPicPr>
          <p:cNvPr id="22"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7310" y="2232706"/>
            <a:ext cx="45720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Rounded Rectangle 22"/>
          <p:cNvSpPr/>
          <p:nvPr userDrawn="1"/>
        </p:nvSpPr>
        <p:spPr>
          <a:xfrm>
            <a:off x="-338710" y="2232706"/>
            <a:ext cx="214465"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pic>
        <p:nvPicPr>
          <p:cNvPr id="24" name="Picture 3"/>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a:stretch/>
        </p:blipFill>
        <p:spPr bwMode="auto">
          <a:xfrm>
            <a:off x="-546100" y="2971004"/>
            <a:ext cx="438150" cy="20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Rectangle 24"/>
          <p:cNvSpPr/>
          <p:nvPr userDrawn="1"/>
        </p:nvSpPr>
        <p:spPr>
          <a:xfrm>
            <a:off x="-327025" y="2971004"/>
            <a:ext cx="219075" cy="201169"/>
          </a:xfrm>
          <a:prstGeom prst="rect">
            <a:avLst/>
          </a:prstGeom>
          <a:solidFill>
            <a:srgbClr val="FFFFFF">
              <a:alpha val="65882"/>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6" name="Rounded Rectangle 25"/>
          <p:cNvSpPr/>
          <p:nvPr userDrawn="1"/>
        </p:nvSpPr>
        <p:spPr>
          <a:xfrm>
            <a:off x="-541490" y="2973578"/>
            <a:ext cx="214465"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Tree>
    <p:extLst>
      <p:ext uri="{BB962C8B-B14F-4D97-AF65-F5344CB8AC3E}">
        <p14:creationId xmlns:p14="http://schemas.microsoft.com/office/powerpoint/2010/main" val="321190865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01675" y="538163"/>
            <a:ext cx="7739063" cy="920750"/>
          </a:xfrm>
        </p:spPr>
        <p:txBody>
          <a:bodyPr/>
          <a:lstStyle/>
          <a:p>
            <a:r>
              <a:rPr lang="da-DK" smtClean="0"/>
              <a:t>Click to edit Master title style</a:t>
            </a:r>
            <a:endParaRPr lang="da-DK"/>
          </a:p>
        </p:txBody>
      </p:sp>
      <p:sp>
        <p:nvSpPr>
          <p:cNvPr id="3" name="Content Placeholder 2"/>
          <p:cNvSpPr>
            <a:spLocks noGrp="1"/>
          </p:cNvSpPr>
          <p:nvPr>
            <p:ph sz="half" idx="1"/>
          </p:nvPr>
        </p:nvSpPr>
        <p:spPr>
          <a:xfrm>
            <a:off x="701675" y="1458913"/>
            <a:ext cx="3622675" cy="4443412"/>
          </a:xfrm>
        </p:spPr>
        <p:txBody>
          <a:bodyPr/>
          <a:lstStyle>
            <a:lvl1pPr>
              <a:defRPr sz="1700"/>
            </a:lvl1pPr>
            <a:lvl2pPr>
              <a:defRPr sz="1700"/>
            </a:lvl2pPr>
            <a:lvl3pPr>
              <a:defRPr sz="1700"/>
            </a:lvl3pPr>
            <a:lvl4pPr>
              <a:defRPr sz="1500"/>
            </a:lvl4pPr>
            <a:lvl5pPr>
              <a:defRPr sz="1300"/>
            </a:lvl5pPr>
            <a:lvl6pPr>
              <a:defRPr sz="1800"/>
            </a:lvl6pPr>
            <a:lvl7pPr>
              <a:defRPr sz="1800"/>
            </a:lvl7pPr>
            <a:lvl8pPr>
              <a:defRPr sz="1800"/>
            </a:lvl8pPr>
            <a:lvl9pPr>
              <a:defRPr sz="18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da-DK" dirty="0"/>
          </a:p>
        </p:txBody>
      </p:sp>
      <p:sp>
        <p:nvSpPr>
          <p:cNvPr id="4" name="Content Placeholder 3"/>
          <p:cNvSpPr>
            <a:spLocks noGrp="1"/>
          </p:cNvSpPr>
          <p:nvPr>
            <p:ph sz="half" idx="2"/>
          </p:nvPr>
        </p:nvSpPr>
        <p:spPr>
          <a:xfrm>
            <a:off x="4819650" y="1458913"/>
            <a:ext cx="3621087" cy="4443412"/>
          </a:xfrm>
        </p:spPr>
        <p:txBody>
          <a:bodyPr/>
          <a:lstStyle>
            <a:lvl1pPr>
              <a:defRPr sz="1700"/>
            </a:lvl1pPr>
            <a:lvl2pPr>
              <a:defRPr sz="1700"/>
            </a:lvl2pPr>
            <a:lvl3pPr>
              <a:defRPr sz="1700"/>
            </a:lvl3pPr>
            <a:lvl4pPr>
              <a:defRPr sz="1500"/>
            </a:lvl4pPr>
            <a:lvl5pPr>
              <a:defRPr sz="1300"/>
            </a:lvl5pPr>
            <a:lvl6pPr>
              <a:defRPr sz="1800"/>
            </a:lvl6pPr>
            <a:lvl7pPr>
              <a:defRPr sz="1800"/>
            </a:lvl7pPr>
            <a:lvl8pPr>
              <a:defRPr sz="1800"/>
            </a:lvl8pPr>
            <a:lvl9pPr>
              <a:defRPr sz="18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da-DK" dirty="0"/>
          </a:p>
        </p:txBody>
      </p:sp>
      <p:sp>
        <p:nvSpPr>
          <p:cNvPr id="5" name="Date Placeholder 4"/>
          <p:cNvSpPr>
            <a:spLocks noGrp="1"/>
          </p:cNvSpPr>
          <p:nvPr>
            <p:ph type="dt" sz="half" idx="10"/>
          </p:nvPr>
        </p:nvSpPr>
        <p:spPr/>
        <p:txBody>
          <a:bodyPr/>
          <a:lstStyle>
            <a:lvl1pPr>
              <a:defRPr/>
            </a:lvl1pPr>
          </a:lstStyle>
          <a:p>
            <a:fld id="{3C311C4B-E362-4A67-9898-BAB94C995DB4}" type="datetime5">
              <a:rPr lang="da-DK" smtClean="0"/>
              <a:t>februar 2015</a:t>
            </a:fld>
            <a:endParaRPr lang="da-DK"/>
          </a:p>
        </p:txBody>
      </p:sp>
      <p:sp>
        <p:nvSpPr>
          <p:cNvPr id="6" name="Footer Placeholder 5"/>
          <p:cNvSpPr>
            <a:spLocks noGrp="1"/>
          </p:cNvSpPr>
          <p:nvPr>
            <p:ph type="ftr" sz="quarter" idx="11"/>
          </p:nvPr>
        </p:nvSpPr>
        <p:spPr/>
        <p:txBody>
          <a:bodyPr/>
          <a:lstStyle>
            <a:lvl1pPr>
              <a:defRPr/>
            </a:lvl1pPr>
          </a:lstStyle>
          <a:p>
            <a:endParaRPr lang="da-DK"/>
          </a:p>
        </p:txBody>
      </p:sp>
      <p:sp>
        <p:nvSpPr>
          <p:cNvPr id="7" name="Slide Number Placeholder 6"/>
          <p:cNvSpPr>
            <a:spLocks noGrp="1"/>
          </p:cNvSpPr>
          <p:nvPr>
            <p:ph type="sldNum" sz="quarter" idx="12"/>
          </p:nvPr>
        </p:nvSpPr>
        <p:spPr/>
        <p:txBody>
          <a:bodyPr/>
          <a:lstStyle>
            <a:lvl1pPr>
              <a:defRPr/>
            </a:lvl1pPr>
          </a:lstStyle>
          <a:p>
            <a:fld id="{54493034-D9FE-466A-8553-48847B6059D3}" type="slidenum">
              <a:rPr lang="da-DK"/>
              <a:pPr/>
              <a:t>‹nr.›</a:t>
            </a:fld>
            <a:endParaRPr lang="da-DK"/>
          </a:p>
        </p:txBody>
      </p:sp>
      <p:sp>
        <p:nvSpPr>
          <p:cNvPr id="10" name="Line 5"/>
          <p:cNvSpPr>
            <a:spLocks noChangeShapeType="1"/>
          </p:cNvSpPr>
          <p:nvPr userDrawn="1"/>
        </p:nvSpPr>
        <p:spPr bwMode="auto">
          <a:xfrm>
            <a:off x="4564623" y="1511300"/>
            <a:ext cx="0" cy="4391025"/>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pic>
        <p:nvPicPr>
          <p:cNvPr id="2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8356" y="3985306"/>
            <a:ext cx="1327273" cy="716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Rounded Rectangle 22"/>
          <p:cNvSpPr/>
          <p:nvPr userDrawn="1"/>
        </p:nvSpPr>
        <p:spPr>
          <a:xfrm>
            <a:off x="-633597" y="3985306"/>
            <a:ext cx="529046"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6" name="Rounded Rectangle 25"/>
          <p:cNvSpPr/>
          <p:nvPr userDrawn="1"/>
        </p:nvSpPr>
        <p:spPr>
          <a:xfrm>
            <a:off x="-1413773" y="4220694"/>
            <a:ext cx="565147" cy="423564"/>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7" name="TextBox 17"/>
          <p:cNvSpPr txBox="1">
            <a:spLocks noChangeArrowheads="1"/>
          </p:cNvSpPr>
          <p:nvPr userDrawn="1"/>
        </p:nvSpPr>
        <p:spPr bwMode="auto">
          <a:xfrm>
            <a:off x="-2124075" y="4725144"/>
            <a:ext cx="2016125"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0000"/>
              </a:lnSpc>
            </a:pPr>
            <a:r>
              <a:rPr lang="da-DK" sz="900" b="1" dirty="0" smtClean="0">
                <a:solidFill>
                  <a:schemeClr val="tx1">
                    <a:lumMod val="65000"/>
                    <a:lumOff val="35000"/>
                  </a:schemeClr>
                </a:solidFill>
              </a:rPr>
              <a:t>Skift</a:t>
            </a:r>
            <a:r>
              <a:rPr lang="da-DK" sz="900" b="1" baseline="0" dirty="0" smtClean="0">
                <a:solidFill>
                  <a:schemeClr val="tx1">
                    <a:lumMod val="65000"/>
                    <a:lumOff val="35000"/>
                  </a:schemeClr>
                </a:solidFill>
              </a:rPr>
              <a:t> til</a:t>
            </a:r>
            <a:r>
              <a:rPr lang="da-DK" sz="900" b="1" dirty="0" smtClean="0">
                <a:solidFill>
                  <a:schemeClr val="tx1">
                    <a:lumMod val="65000"/>
                    <a:lumOff val="35000"/>
                  </a:schemeClr>
                </a:solidFill>
              </a:rPr>
              <a:t> gul baggrund</a:t>
            </a:r>
            <a:endParaRPr lang="da-DK" sz="900" b="1"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1. Vælg </a:t>
            </a:r>
            <a:r>
              <a:rPr lang="da-DK" sz="900" dirty="0" smtClean="0">
                <a:solidFill>
                  <a:schemeClr val="tx1">
                    <a:lumMod val="65000"/>
                    <a:lumOff val="35000"/>
                  </a:schemeClr>
                </a:solidFill>
              </a:rPr>
              <a:t>’Design’ </a:t>
            </a:r>
            <a:r>
              <a:rPr lang="da-DK" sz="900" dirty="0">
                <a:solidFill>
                  <a:schemeClr val="tx1">
                    <a:lumMod val="65000"/>
                    <a:lumOff val="35000"/>
                  </a:schemeClr>
                </a:solidFill>
              </a:rPr>
              <a:t>i </a:t>
            </a:r>
            <a:r>
              <a:rPr lang="da-DK" sz="900" dirty="0" smtClean="0">
                <a:solidFill>
                  <a:schemeClr val="tx1">
                    <a:lumMod val="65000"/>
                    <a:lumOff val="35000"/>
                  </a:schemeClr>
                </a:solidFill>
              </a:rPr>
              <a:t>top menuen</a:t>
            </a:r>
            <a:endParaRPr lang="da-DK" sz="900"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2. </a:t>
            </a:r>
            <a:r>
              <a:rPr lang="da-DK" sz="900" dirty="0" smtClean="0">
                <a:solidFill>
                  <a:schemeClr val="tx1">
                    <a:lumMod val="65000"/>
                    <a:lumOff val="35000"/>
                  </a:schemeClr>
                </a:solidFill>
              </a:rPr>
              <a:t>Højre klik</a:t>
            </a:r>
            <a:r>
              <a:rPr lang="da-DK" sz="900" baseline="0" dirty="0" smtClean="0">
                <a:solidFill>
                  <a:schemeClr val="tx1">
                    <a:lumMod val="65000"/>
                    <a:lumOff val="35000"/>
                  </a:schemeClr>
                </a:solidFill>
              </a:rPr>
              <a:t> på </a:t>
            </a:r>
            <a:br>
              <a:rPr lang="da-DK" sz="900" baseline="0" dirty="0" smtClean="0">
                <a:solidFill>
                  <a:schemeClr val="tx1">
                    <a:lumMod val="65000"/>
                    <a:lumOff val="35000"/>
                  </a:schemeClr>
                </a:solidFill>
              </a:rPr>
            </a:br>
            <a:r>
              <a:rPr lang="da-DK" sz="900" baseline="0" dirty="0" smtClean="0">
                <a:solidFill>
                  <a:schemeClr val="tx1">
                    <a:lumMod val="65000"/>
                    <a:lumOff val="35000"/>
                  </a:schemeClr>
                </a:solidFill>
              </a:rPr>
              <a:t>‘Blank gul’ </a:t>
            </a:r>
            <a:endParaRPr lang="da-DK" sz="900" dirty="0">
              <a:solidFill>
                <a:schemeClr val="tx1">
                  <a:lumMod val="65000"/>
                  <a:lumOff val="35000"/>
                </a:schemeClr>
              </a:solidFill>
            </a:endParaRPr>
          </a:p>
          <a:p>
            <a:pPr algn="r">
              <a:lnSpc>
                <a:spcPct val="100000"/>
              </a:lnSpc>
            </a:pPr>
            <a:r>
              <a:rPr lang="da-DK" sz="900" dirty="0" smtClean="0">
                <a:solidFill>
                  <a:schemeClr val="tx1">
                    <a:lumMod val="65000"/>
                    <a:lumOff val="35000"/>
                  </a:schemeClr>
                </a:solidFill>
              </a:rPr>
              <a:t>3. </a:t>
            </a:r>
            <a:r>
              <a:rPr lang="da-DK" sz="900" dirty="0">
                <a:solidFill>
                  <a:schemeClr val="tx1">
                    <a:lumMod val="65000"/>
                    <a:lumOff val="35000"/>
                  </a:schemeClr>
                </a:solidFill>
              </a:rPr>
              <a:t>Vælg ’Applicér på valgte </a:t>
            </a:r>
            <a:r>
              <a:rPr lang="da-DK" sz="900" dirty="0" smtClean="0">
                <a:solidFill>
                  <a:schemeClr val="tx1">
                    <a:lumMod val="65000"/>
                    <a:lumOff val="35000"/>
                  </a:schemeClr>
                </a:solidFill>
              </a:rPr>
              <a:t>dias</a:t>
            </a:r>
            <a:endParaRPr lang="da-DK" sz="900" dirty="0">
              <a:solidFill>
                <a:schemeClr val="tx1">
                  <a:lumMod val="65000"/>
                  <a:lumOff val="35000"/>
                </a:schemeClr>
              </a:solidFill>
            </a:endParaRPr>
          </a:p>
        </p:txBody>
      </p:sp>
      <p:sp>
        <p:nvSpPr>
          <p:cNvPr id="19" name="TextBox 17"/>
          <p:cNvSpPr txBox="1">
            <a:spLocks noChangeArrowheads="1"/>
          </p:cNvSpPr>
          <p:nvPr userDrawn="1"/>
        </p:nvSpPr>
        <p:spPr bwMode="auto">
          <a:xfrm>
            <a:off x="-1791570" y="1455600"/>
            <a:ext cx="1683620" cy="1484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da-DK" sz="900" b="1" noProof="0" dirty="0" smtClean="0">
                <a:solidFill>
                  <a:schemeClr val="tx1">
                    <a:lumMod val="65000"/>
                    <a:lumOff val="35000"/>
                  </a:schemeClr>
                </a:solidFill>
                <a:cs typeface="Arial" charset="0"/>
              </a:rPr>
              <a:t>Tekst starter uden punktopstilling</a:t>
            </a:r>
            <a:br>
              <a:rPr lang="da-DK" sz="900" b="1"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For at få punktopstilling på teksten (flere niveauer findes) brug forøg listeniveau</a:t>
            </a:r>
          </a:p>
          <a:p>
            <a:pPr algn="r" eaLnBrk="1" hangingPunct="1"/>
            <a:endParaRPr lang="da-DK" sz="900" noProof="0" dirty="0" smtClean="0">
              <a:solidFill>
                <a:schemeClr val="tx1">
                  <a:lumMod val="65000"/>
                  <a:lumOff val="35000"/>
                </a:schemeClr>
              </a:solidFill>
              <a:cs typeface="Arial" charset="0"/>
            </a:endParaRPr>
          </a:p>
          <a:p>
            <a:pPr algn="r" eaLnBrk="1" hangingPunct="1"/>
            <a:r>
              <a:rPr lang="da-DK" sz="900" noProof="0" dirty="0" smtClean="0">
                <a:solidFill>
                  <a:schemeClr val="tx1">
                    <a:lumMod val="65000"/>
                    <a:lumOff val="35000"/>
                  </a:schemeClr>
                </a:solidFill>
                <a:cs typeface="Arial" charset="0"/>
              </a:rPr>
              <a:t>For at få venstrestillet tekst </a:t>
            </a:r>
            <a:br>
              <a:rPr lang="da-DK" sz="900"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uden punktopstilling, brug formindsk listeniveau</a:t>
            </a:r>
            <a:endParaRPr lang="da-DK" sz="900" noProof="0" dirty="0">
              <a:solidFill>
                <a:schemeClr val="tx1">
                  <a:lumMod val="65000"/>
                  <a:lumOff val="35000"/>
                </a:schemeClr>
              </a:solidFill>
              <a:cs typeface="Arial" charset="0"/>
            </a:endParaRPr>
          </a:p>
        </p:txBody>
      </p:sp>
      <p:pic>
        <p:nvPicPr>
          <p:cNvPr id="2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7310" y="2232706"/>
            <a:ext cx="45720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Rounded Rectangle 20"/>
          <p:cNvSpPr/>
          <p:nvPr userDrawn="1"/>
        </p:nvSpPr>
        <p:spPr>
          <a:xfrm>
            <a:off x="-338710" y="2232706"/>
            <a:ext cx="214465"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pic>
        <p:nvPicPr>
          <p:cNvPr id="24" name="Picture 3"/>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a:stretch/>
        </p:blipFill>
        <p:spPr bwMode="auto">
          <a:xfrm>
            <a:off x="-546100" y="2971004"/>
            <a:ext cx="438150" cy="20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Rectangle 24"/>
          <p:cNvSpPr/>
          <p:nvPr userDrawn="1"/>
        </p:nvSpPr>
        <p:spPr>
          <a:xfrm>
            <a:off x="-327025" y="2971004"/>
            <a:ext cx="219075" cy="201169"/>
          </a:xfrm>
          <a:prstGeom prst="rect">
            <a:avLst/>
          </a:prstGeom>
          <a:solidFill>
            <a:srgbClr val="FFFFFF">
              <a:alpha val="65882"/>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8" name="Rounded Rectangle 27"/>
          <p:cNvSpPr/>
          <p:nvPr userDrawn="1"/>
        </p:nvSpPr>
        <p:spPr>
          <a:xfrm>
            <a:off x="-541490" y="2973578"/>
            <a:ext cx="214465"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Tree>
    <p:extLst>
      <p:ext uri="{BB962C8B-B14F-4D97-AF65-F5344CB8AC3E}">
        <p14:creationId xmlns:p14="http://schemas.microsoft.com/office/powerpoint/2010/main" val="166046561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small charts">
    <p:spTree>
      <p:nvGrpSpPr>
        <p:cNvPr id="1" name=""/>
        <p:cNvGrpSpPr/>
        <p:nvPr/>
      </p:nvGrpSpPr>
      <p:grpSpPr>
        <a:xfrm>
          <a:off x="0" y="0"/>
          <a:ext cx="0" cy="0"/>
          <a:chOff x="0" y="0"/>
          <a:chExt cx="0" cy="0"/>
        </a:xfrm>
      </p:grpSpPr>
      <p:sp>
        <p:nvSpPr>
          <p:cNvPr id="2" name="Title 1"/>
          <p:cNvSpPr>
            <a:spLocks noGrp="1"/>
          </p:cNvSpPr>
          <p:nvPr>
            <p:ph type="title"/>
          </p:nvPr>
        </p:nvSpPr>
        <p:spPr>
          <a:xfrm>
            <a:off x="701675" y="538163"/>
            <a:ext cx="7739063" cy="920750"/>
          </a:xfrm>
        </p:spPr>
        <p:txBody>
          <a:bodyPr/>
          <a:lstStyle/>
          <a:p>
            <a:r>
              <a:rPr lang="da-DK" smtClean="0"/>
              <a:t>Click to edit Master title style</a:t>
            </a:r>
            <a:endParaRPr lang="da-DK"/>
          </a:p>
        </p:txBody>
      </p:sp>
      <p:sp>
        <p:nvSpPr>
          <p:cNvPr id="3" name="Content Placeholder 2"/>
          <p:cNvSpPr>
            <a:spLocks noGrp="1"/>
          </p:cNvSpPr>
          <p:nvPr>
            <p:ph sz="half" idx="1"/>
          </p:nvPr>
        </p:nvSpPr>
        <p:spPr>
          <a:xfrm>
            <a:off x="701675" y="1458913"/>
            <a:ext cx="3622675" cy="3571200"/>
          </a:xfrm>
        </p:spPr>
        <p:txBody>
          <a:bodyPr/>
          <a:lstStyle>
            <a:lvl1pPr>
              <a:defRPr sz="1700"/>
            </a:lvl1pPr>
            <a:lvl2pPr>
              <a:defRPr sz="1700"/>
            </a:lvl2pPr>
            <a:lvl3pPr>
              <a:defRPr sz="1700"/>
            </a:lvl3pPr>
            <a:lvl4pPr>
              <a:defRPr sz="1500"/>
            </a:lvl4pPr>
            <a:lvl5pPr>
              <a:defRPr sz="1300"/>
            </a:lvl5pPr>
            <a:lvl6pPr>
              <a:defRPr sz="1800"/>
            </a:lvl6pPr>
            <a:lvl7pPr>
              <a:defRPr sz="1800"/>
            </a:lvl7pPr>
            <a:lvl8pPr>
              <a:defRPr sz="1800"/>
            </a:lvl8pPr>
            <a:lvl9pPr>
              <a:defRPr sz="1800"/>
            </a:lvl9pPr>
          </a:lstStyle>
          <a:p>
            <a:pPr lvl="0"/>
            <a:r>
              <a:rPr lang="da-DK" dirty="0" err="1" smtClean="0"/>
              <a:t>Click</a:t>
            </a:r>
            <a:r>
              <a:rPr lang="da-DK" dirty="0" smtClean="0"/>
              <a:t> to </a:t>
            </a:r>
            <a:r>
              <a:rPr lang="da-DK" dirty="0" err="1" smtClean="0"/>
              <a:t>edit</a:t>
            </a:r>
            <a:r>
              <a:rPr lang="da-DK" dirty="0" smtClean="0"/>
              <a:t> Master </a:t>
            </a:r>
            <a:r>
              <a:rPr lang="da-DK" dirty="0" err="1" smtClean="0"/>
              <a:t>text</a:t>
            </a:r>
            <a:r>
              <a:rPr lang="da-DK" dirty="0" smtClean="0"/>
              <a:t> </a:t>
            </a:r>
            <a:r>
              <a:rPr lang="da-DK" dirty="0" err="1" smtClean="0"/>
              <a:t>styles</a:t>
            </a:r>
            <a:endParaRPr lang="da-DK" dirty="0" smtClean="0"/>
          </a:p>
          <a:p>
            <a:pPr lvl="1"/>
            <a:r>
              <a:rPr lang="da-DK" dirty="0" smtClean="0"/>
              <a:t>Second </a:t>
            </a:r>
            <a:r>
              <a:rPr lang="da-DK" dirty="0" err="1" smtClean="0"/>
              <a:t>level</a:t>
            </a:r>
            <a:endParaRPr lang="da-DK" dirty="0" smtClean="0"/>
          </a:p>
          <a:p>
            <a:pPr lvl="2"/>
            <a:r>
              <a:rPr lang="da-DK" dirty="0" smtClean="0"/>
              <a:t>Third </a:t>
            </a:r>
            <a:r>
              <a:rPr lang="da-DK" dirty="0" err="1" smtClean="0"/>
              <a:t>level</a:t>
            </a:r>
            <a:endParaRPr lang="da-DK" dirty="0" smtClean="0"/>
          </a:p>
          <a:p>
            <a:pPr lvl="3"/>
            <a:r>
              <a:rPr lang="da-DK" dirty="0" err="1" smtClean="0"/>
              <a:t>Fourth</a:t>
            </a:r>
            <a:r>
              <a:rPr lang="da-DK" dirty="0" smtClean="0"/>
              <a:t> </a:t>
            </a:r>
            <a:r>
              <a:rPr lang="da-DK" dirty="0" err="1" smtClean="0"/>
              <a:t>level</a:t>
            </a:r>
            <a:endParaRPr lang="da-DK" dirty="0" smtClean="0"/>
          </a:p>
          <a:p>
            <a:pPr lvl="4"/>
            <a:r>
              <a:rPr lang="da-DK" dirty="0" smtClean="0"/>
              <a:t>Fifth </a:t>
            </a:r>
            <a:r>
              <a:rPr lang="da-DK" dirty="0" err="1" smtClean="0"/>
              <a:t>level</a:t>
            </a:r>
            <a:endParaRPr lang="da-DK" dirty="0"/>
          </a:p>
        </p:txBody>
      </p:sp>
      <p:sp>
        <p:nvSpPr>
          <p:cNvPr id="4" name="Content Placeholder 3"/>
          <p:cNvSpPr>
            <a:spLocks noGrp="1"/>
          </p:cNvSpPr>
          <p:nvPr>
            <p:ph sz="half" idx="2"/>
          </p:nvPr>
        </p:nvSpPr>
        <p:spPr>
          <a:xfrm>
            <a:off x="4819650" y="1458913"/>
            <a:ext cx="3621087" cy="3571200"/>
          </a:xfrm>
        </p:spPr>
        <p:txBody>
          <a:bodyPr/>
          <a:lstStyle>
            <a:lvl1pPr>
              <a:defRPr sz="1700"/>
            </a:lvl1pPr>
            <a:lvl2pPr>
              <a:defRPr sz="1700"/>
            </a:lvl2pPr>
            <a:lvl3pPr>
              <a:defRPr sz="1700"/>
            </a:lvl3pPr>
            <a:lvl4pPr>
              <a:defRPr sz="1500"/>
            </a:lvl4pPr>
            <a:lvl5pPr>
              <a:defRPr sz="1300"/>
            </a:lvl5pPr>
            <a:lvl6pPr>
              <a:defRPr sz="1800"/>
            </a:lvl6pPr>
            <a:lvl7pPr>
              <a:defRPr sz="1800"/>
            </a:lvl7pPr>
            <a:lvl8pPr>
              <a:defRPr sz="1800"/>
            </a:lvl8pPr>
            <a:lvl9pPr>
              <a:defRPr sz="18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da-DK" dirty="0"/>
          </a:p>
        </p:txBody>
      </p:sp>
      <p:sp>
        <p:nvSpPr>
          <p:cNvPr id="5" name="Date Placeholder 4"/>
          <p:cNvSpPr>
            <a:spLocks noGrp="1"/>
          </p:cNvSpPr>
          <p:nvPr>
            <p:ph type="dt" sz="half" idx="10"/>
          </p:nvPr>
        </p:nvSpPr>
        <p:spPr/>
        <p:txBody>
          <a:bodyPr/>
          <a:lstStyle>
            <a:lvl1pPr>
              <a:defRPr/>
            </a:lvl1pPr>
          </a:lstStyle>
          <a:p>
            <a:fld id="{DF07AF94-1E48-4C3B-9118-59739EA1E323}" type="datetime5">
              <a:rPr lang="da-DK" smtClean="0"/>
              <a:t>februar 2015</a:t>
            </a:fld>
            <a:endParaRPr lang="da-DK"/>
          </a:p>
        </p:txBody>
      </p:sp>
      <p:sp>
        <p:nvSpPr>
          <p:cNvPr id="6" name="Footer Placeholder 5"/>
          <p:cNvSpPr>
            <a:spLocks noGrp="1"/>
          </p:cNvSpPr>
          <p:nvPr>
            <p:ph type="ftr" sz="quarter" idx="11"/>
          </p:nvPr>
        </p:nvSpPr>
        <p:spPr/>
        <p:txBody>
          <a:bodyPr/>
          <a:lstStyle>
            <a:lvl1pPr>
              <a:defRPr/>
            </a:lvl1pPr>
          </a:lstStyle>
          <a:p>
            <a:endParaRPr lang="da-DK"/>
          </a:p>
        </p:txBody>
      </p:sp>
      <p:sp>
        <p:nvSpPr>
          <p:cNvPr id="7" name="Slide Number Placeholder 6"/>
          <p:cNvSpPr>
            <a:spLocks noGrp="1"/>
          </p:cNvSpPr>
          <p:nvPr>
            <p:ph type="sldNum" sz="quarter" idx="12"/>
          </p:nvPr>
        </p:nvSpPr>
        <p:spPr/>
        <p:txBody>
          <a:bodyPr/>
          <a:lstStyle>
            <a:lvl1pPr>
              <a:defRPr/>
            </a:lvl1pPr>
          </a:lstStyle>
          <a:p>
            <a:fld id="{54493034-D9FE-466A-8553-48847B6059D3}" type="slidenum">
              <a:rPr lang="da-DK"/>
              <a:pPr/>
              <a:t>‹nr.›</a:t>
            </a:fld>
            <a:endParaRPr lang="da-DK"/>
          </a:p>
        </p:txBody>
      </p:sp>
      <p:sp>
        <p:nvSpPr>
          <p:cNvPr id="10" name="Line 5"/>
          <p:cNvSpPr>
            <a:spLocks noChangeShapeType="1"/>
          </p:cNvSpPr>
          <p:nvPr userDrawn="1"/>
        </p:nvSpPr>
        <p:spPr bwMode="auto">
          <a:xfrm>
            <a:off x="4564623" y="1511300"/>
            <a:ext cx="0" cy="4391025"/>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pic>
        <p:nvPicPr>
          <p:cNvPr id="2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8356" y="3985306"/>
            <a:ext cx="1327273" cy="716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 name="Rounded Rectangle 27"/>
          <p:cNvSpPr/>
          <p:nvPr userDrawn="1"/>
        </p:nvSpPr>
        <p:spPr>
          <a:xfrm>
            <a:off x="-633597" y="3985306"/>
            <a:ext cx="529046"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9" name="Rounded Rectangle 28"/>
          <p:cNvSpPr/>
          <p:nvPr userDrawn="1"/>
        </p:nvSpPr>
        <p:spPr>
          <a:xfrm>
            <a:off x="-1413773" y="4220694"/>
            <a:ext cx="565147" cy="423564"/>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30" name="TextBox 17"/>
          <p:cNvSpPr txBox="1">
            <a:spLocks noChangeArrowheads="1"/>
          </p:cNvSpPr>
          <p:nvPr userDrawn="1"/>
        </p:nvSpPr>
        <p:spPr bwMode="auto">
          <a:xfrm>
            <a:off x="-2124075" y="4725144"/>
            <a:ext cx="2016125"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0000"/>
              </a:lnSpc>
            </a:pPr>
            <a:r>
              <a:rPr lang="da-DK" sz="900" b="1" dirty="0" smtClean="0">
                <a:solidFill>
                  <a:schemeClr val="tx1">
                    <a:lumMod val="65000"/>
                    <a:lumOff val="35000"/>
                  </a:schemeClr>
                </a:solidFill>
              </a:rPr>
              <a:t>Skift</a:t>
            </a:r>
            <a:r>
              <a:rPr lang="da-DK" sz="900" b="1" baseline="0" dirty="0" smtClean="0">
                <a:solidFill>
                  <a:schemeClr val="tx1">
                    <a:lumMod val="65000"/>
                    <a:lumOff val="35000"/>
                  </a:schemeClr>
                </a:solidFill>
              </a:rPr>
              <a:t> til</a:t>
            </a:r>
            <a:r>
              <a:rPr lang="da-DK" sz="900" b="1" dirty="0" smtClean="0">
                <a:solidFill>
                  <a:schemeClr val="tx1">
                    <a:lumMod val="65000"/>
                    <a:lumOff val="35000"/>
                  </a:schemeClr>
                </a:solidFill>
              </a:rPr>
              <a:t> gul baggrund</a:t>
            </a:r>
            <a:endParaRPr lang="da-DK" sz="900" b="1"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1. Vælg </a:t>
            </a:r>
            <a:r>
              <a:rPr lang="da-DK" sz="900" dirty="0" smtClean="0">
                <a:solidFill>
                  <a:schemeClr val="tx1">
                    <a:lumMod val="65000"/>
                    <a:lumOff val="35000"/>
                  </a:schemeClr>
                </a:solidFill>
              </a:rPr>
              <a:t>’Design’ </a:t>
            </a:r>
            <a:r>
              <a:rPr lang="da-DK" sz="900" dirty="0">
                <a:solidFill>
                  <a:schemeClr val="tx1">
                    <a:lumMod val="65000"/>
                    <a:lumOff val="35000"/>
                  </a:schemeClr>
                </a:solidFill>
              </a:rPr>
              <a:t>i </a:t>
            </a:r>
            <a:r>
              <a:rPr lang="da-DK" sz="900" dirty="0" smtClean="0">
                <a:solidFill>
                  <a:schemeClr val="tx1">
                    <a:lumMod val="65000"/>
                    <a:lumOff val="35000"/>
                  </a:schemeClr>
                </a:solidFill>
              </a:rPr>
              <a:t>top menuen</a:t>
            </a:r>
            <a:endParaRPr lang="da-DK" sz="900"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2. </a:t>
            </a:r>
            <a:r>
              <a:rPr lang="da-DK" sz="900" dirty="0" smtClean="0">
                <a:solidFill>
                  <a:schemeClr val="tx1">
                    <a:lumMod val="65000"/>
                    <a:lumOff val="35000"/>
                  </a:schemeClr>
                </a:solidFill>
              </a:rPr>
              <a:t>Højre klik</a:t>
            </a:r>
            <a:r>
              <a:rPr lang="da-DK" sz="900" baseline="0" dirty="0" smtClean="0">
                <a:solidFill>
                  <a:schemeClr val="tx1">
                    <a:lumMod val="65000"/>
                    <a:lumOff val="35000"/>
                  </a:schemeClr>
                </a:solidFill>
              </a:rPr>
              <a:t> på </a:t>
            </a:r>
            <a:br>
              <a:rPr lang="da-DK" sz="900" baseline="0" dirty="0" smtClean="0">
                <a:solidFill>
                  <a:schemeClr val="tx1">
                    <a:lumMod val="65000"/>
                    <a:lumOff val="35000"/>
                  </a:schemeClr>
                </a:solidFill>
              </a:rPr>
            </a:br>
            <a:r>
              <a:rPr lang="da-DK" sz="900" baseline="0" dirty="0" smtClean="0">
                <a:solidFill>
                  <a:schemeClr val="tx1">
                    <a:lumMod val="65000"/>
                    <a:lumOff val="35000"/>
                  </a:schemeClr>
                </a:solidFill>
              </a:rPr>
              <a:t>‘Blank gul’ </a:t>
            </a:r>
            <a:endParaRPr lang="da-DK" sz="900" dirty="0">
              <a:solidFill>
                <a:schemeClr val="tx1">
                  <a:lumMod val="65000"/>
                  <a:lumOff val="35000"/>
                </a:schemeClr>
              </a:solidFill>
            </a:endParaRPr>
          </a:p>
          <a:p>
            <a:pPr algn="r">
              <a:lnSpc>
                <a:spcPct val="100000"/>
              </a:lnSpc>
            </a:pPr>
            <a:r>
              <a:rPr lang="da-DK" sz="900" dirty="0" smtClean="0">
                <a:solidFill>
                  <a:schemeClr val="tx1">
                    <a:lumMod val="65000"/>
                    <a:lumOff val="35000"/>
                  </a:schemeClr>
                </a:solidFill>
              </a:rPr>
              <a:t>3. </a:t>
            </a:r>
            <a:r>
              <a:rPr lang="da-DK" sz="900" dirty="0">
                <a:solidFill>
                  <a:schemeClr val="tx1">
                    <a:lumMod val="65000"/>
                    <a:lumOff val="35000"/>
                  </a:schemeClr>
                </a:solidFill>
              </a:rPr>
              <a:t>Vælg ’Applicér på valgte </a:t>
            </a:r>
            <a:r>
              <a:rPr lang="da-DK" sz="900" dirty="0" smtClean="0">
                <a:solidFill>
                  <a:schemeClr val="tx1">
                    <a:lumMod val="65000"/>
                    <a:lumOff val="35000"/>
                  </a:schemeClr>
                </a:solidFill>
              </a:rPr>
              <a:t>dias</a:t>
            </a:r>
            <a:endParaRPr lang="da-DK" sz="900" dirty="0">
              <a:solidFill>
                <a:schemeClr val="tx1">
                  <a:lumMod val="65000"/>
                  <a:lumOff val="35000"/>
                </a:schemeClr>
              </a:solidFill>
            </a:endParaRPr>
          </a:p>
        </p:txBody>
      </p:sp>
      <p:sp>
        <p:nvSpPr>
          <p:cNvPr id="19" name="TextBox 17"/>
          <p:cNvSpPr txBox="1">
            <a:spLocks noChangeArrowheads="1"/>
          </p:cNvSpPr>
          <p:nvPr userDrawn="1"/>
        </p:nvSpPr>
        <p:spPr bwMode="auto">
          <a:xfrm>
            <a:off x="-1791570" y="1455600"/>
            <a:ext cx="1683620" cy="1484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da-DK" sz="900" b="1" noProof="0" dirty="0" smtClean="0">
                <a:solidFill>
                  <a:schemeClr val="tx1">
                    <a:lumMod val="65000"/>
                    <a:lumOff val="35000"/>
                  </a:schemeClr>
                </a:solidFill>
                <a:cs typeface="Arial" charset="0"/>
              </a:rPr>
              <a:t>Tekst starter uden punktopstilling</a:t>
            </a:r>
            <a:br>
              <a:rPr lang="da-DK" sz="900" b="1"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For at få punktopstilling på teksten (flere niveauer findes) brug forøg listeniveau</a:t>
            </a:r>
          </a:p>
          <a:p>
            <a:pPr algn="r" eaLnBrk="1" hangingPunct="1"/>
            <a:endParaRPr lang="da-DK" sz="900" noProof="0" dirty="0" smtClean="0">
              <a:solidFill>
                <a:schemeClr val="tx1">
                  <a:lumMod val="65000"/>
                  <a:lumOff val="35000"/>
                </a:schemeClr>
              </a:solidFill>
              <a:cs typeface="Arial" charset="0"/>
            </a:endParaRPr>
          </a:p>
          <a:p>
            <a:pPr algn="r" eaLnBrk="1" hangingPunct="1"/>
            <a:r>
              <a:rPr lang="da-DK" sz="900" noProof="0" dirty="0" smtClean="0">
                <a:solidFill>
                  <a:schemeClr val="tx1">
                    <a:lumMod val="65000"/>
                    <a:lumOff val="35000"/>
                  </a:schemeClr>
                </a:solidFill>
                <a:cs typeface="Arial" charset="0"/>
              </a:rPr>
              <a:t>For at få venstrestillet tekst </a:t>
            </a:r>
            <a:br>
              <a:rPr lang="da-DK" sz="900"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uden punktopstilling, brug formindsk listeniveau</a:t>
            </a:r>
            <a:endParaRPr lang="da-DK" sz="900" noProof="0" dirty="0">
              <a:solidFill>
                <a:schemeClr val="tx1">
                  <a:lumMod val="65000"/>
                  <a:lumOff val="35000"/>
                </a:schemeClr>
              </a:solidFill>
              <a:cs typeface="Arial" charset="0"/>
            </a:endParaRPr>
          </a:p>
        </p:txBody>
      </p:sp>
      <p:pic>
        <p:nvPicPr>
          <p:cNvPr id="2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7310" y="2232706"/>
            <a:ext cx="45720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Rounded Rectangle 20"/>
          <p:cNvSpPr/>
          <p:nvPr userDrawn="1"/>
        </p:nvSpPr>
        <p:spPr>
          <a:xfrm>
            <a:off x="-338710" y="2232706"/>
            <a:ext cx="214465"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pic>
        <p:nvPicPr>
          <p:cNvPr id="22" name="Picture 3"/>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a:stretch/>
        </p:blipFill>
        <p:spPr bwMode="auto">
          <a:xfrm>
            <a:off x="-546100" y="2971004"/>
            <a:ext cx="438150" cy="20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Rectangle 22"/>
          <p:cNvSpPr/>
          <p:nvPr userDrawn="1"/>
        </p:nvSpPr>
        <p:spPr>
          <a:xfrm>
            <a:off x="-327025" y="2971004"/>
            <a:ext cx="219075" cy="201169"/>
          </a:xfrm>
          <a:prstGeom prst="rect">
            <a:avLst/>
          </a:prstGeom>
          <a:solidFill>
            <a:srgbClr val="FFFFFF">
              <a:alpha val="65882"/>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4" name="Rounded Rectangle 23"/>
          <p:cNvSpPr/>
          <p:nvPr userDrawn="1"/>
        </p:nvSpPr>
        <p:spPr>
          <a:xfrm>
            <a:off x="-541490" y="2973578"/>
            <a:ext cx="214465"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Tree>
    <p:extLst>
      <p:ext uri="{BB962C8B-B14F-4D97-AF65-F5344CB8AC3E}">
        <p14:creationId xmlns:p14="http://schemas.microsoft.com/office/powerpoint/2010/main" val="80733380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tatement lysgul baggrund">
    <p:spTree>
      <p:nvGrpSpPr>
        <p:cNvPr id="1" name=""/>
        <p:cNvGrpSpPr/>
        <p:nvPr/>
      </p:nvGrpSpPr>
      <p:grpSpPr>
        <a:xfrm>
          <a:off x="0" y="0"/>
          <a:ext cx="0" cy="0"/>
          <a:chOff x="0" y="0"/>
          <a:chExt cx="0" cy="0"/>
        </a:xfrm>
      </p:grpSpPr>
      <p:sp>
        <p:nvSpPr>
          <p:cNvPr id="18" name="Rectangle 51"/>
          <p:cNvSpPr>
            <a:spLocks noChangeArrowheads="1"/>
          </p:cNvSpPr>
          <p:nvPr userDrawn="1"/>
        </p:nvSpPr>
        <p:spPr bwMode="auto">
          <a:xfrm>
            <a:off x="179388" y="201877"/>
            <a:ext cx="8788400" cy="6467211"/>
          </a:xfrm>
          <a:prstGeom prst="rect">
            <a:avLst/>
          </a:prstGeom>
          <a:solidFill>
            <a:srgbClr val="F9F8E0"/>
          </a:solidFill>
          <a:ln>
            <a:noFill/>
          </a:ln>
          <a:effectLst/>
          <a:extLs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da-DK"/>
          </a:p>
        </p:txBody>
      </p:sp>
      <p:sp>
        <p:nvSpPr>
          <p:cNvPr id="2" name="Title 1"/>
          <p:cNvSpPr>
            <a:spLocks noGrp="1"/>
          </p:cNvSpPr>
          <p:nvPr>
            <p:ph type="title"/>
          </p:nvPr>
        </p:nvSpPr>
        <p:spPr>
          <a:xfrm>
            <a:off x="701675" y="1342481"/>
            <a:ext cx="7739063" cy="4559843"/>
          </a:xfrm>
        </p:spPr>
        <p:txBody>
          <a:bodyPr/>
          <a:lstStyle>
            <a:lvl1pPr algn="ctr">
              <a:defRPr sz="6000"/>
            </a:lvl1pPr>
          </a:lstStyle>
          <a:p>
            <a:r>
              <a:rPr lang="da-DK" smtClean="0"/>
              <a:t>Click to edit Master title style</a:t>
            </a:r>
            <a:endParaRPr lang="da-DK" dirty="0"/>
          </a:p>
        </p:txBody>
      </p:sp>
      <p:sp>
        <p:nvSpPr>
          <p:cNvPr id="3" name="Date Placeholder 2"/>
          <p:cNvSpPr>
            <a:spLocks noGrp="1"/>
          </p:cNvSpPr>
          <p:nvPr>
            <p:ph type="dt" sz="half" idx="10"/>
          </p:nvPr>
        </p:nvSpPr>
        <p:spPr/>
        <p:txBody>
          <a:bodyPr/>
          <a:lstStyle/>
          <a:p>
            <a:fld id="{AFB3C0C0-27D5-45F3-A4DA-57672EEF3CED}" type="datetime5">
              <a:rPr lang="da-DK" smtClean="0"/>
              <a:t>februar 2015</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1E80101F-5742-4645-B1C0-D6AFABF6C92F}" type="slidenum">
              <a:rPr lang="da-DK" smtClean="0"/>
              <a:pPr/>
              <a:t>‹nr.›</a:t>
            </a:fld>
            <a:endParaRPr lang="da-DK" dirty="0"/>
          </a:p>
        </p:txBody>
      </p:sp>
      <p:pic>
        <p:nvPicPr>
          <p:cNvPr id="8" name="Picture 2" descr="U:\Moderniseringsstyrelsen\Jobs\3589_Koncernfaelles skabelonloesning i FM styrelser\Received\Work\DIGST_Logo.e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75268" y="6052865"/>
            <a:ext cx="2070285" cy="40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044835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tatement lysblå baggrund">
    <p:spTree>
      <p:nvGrpSpPr>
        <p:cNvPr id="1" name=""/>
        <p:cNvGrpSpPr/>
        <p:nvPr/>
      </p:nvGrpSpPr>
      <p:grpSpPr>
        <a:xfrm>
          <a:off x="0" y="0"/>
          <a:ext cx="0" cy="0"/>
          <a:chOff x="0" y="0"/>
          <a:chExt cx="0" cy="0"/>
        </a:xfrm>
      </p:grpSpPr>
      <p:sp>
        <p:nvSpPr>
          <p:cNvPr id="12" name="Rectangle 41"/>
          <p:cNvSpPr>
            <a:spLocks noChangeArrowheads="1"/>
          </p:cNvSpPr>
          <p:nvPr userDrawn="1"/>
        </p:nvSpPr>
        <p:spPr bwMode="auto">
          <a:xfrm>
            <a:off x="179388" y="180975"/>
            <a:ext cx="8788400" cy="6496050"/>
          </a:xfrm>
          <a:prstGeom prst="rect">
            <a:avLst/>
          </a:prstGeom>
          <a:solidFill>
            <a:srgbClr val="EBFAFF"/>
          </a:solidFill>
          <a:ln>
            <a:noFill/>
          </a:ln>
          <a:effectLst/>
        </p:spPr>
        <p:txBody>
          <a:bodyPr wrap="none" lIns="0" tIns="0" rIns="0" bIns="0" anchor="ctr"/>
          <a:lstStyle/>
          <a:p>
            <a:endParaRPr lang="da-DK"/>
          </a:p>
        </p:txBody>
      </p:sp>
      <p:sp>
        <p:nvSpPr>
          <p:cNvPr id="2" name="Title 1"/>
          <p:cNvSpPr>
            <a:spLocks noGrp="1"/>
          </p:cNvSpPr>
          <p:nvPr>
            <p:ph type="title"/>
          </p:nvPr>
        </p:nvSpPr>
        <p:spPr>
          <a:xfrm>
            <a:off x="701675" y="1342481"/>
            <a:ext cx="7739063" cy="4559843"/>
          </a:xfrm>
        </p:spPr>
        <p:txBody>
          <a:bodyPr/>
          <a:lstStyle>
            <a:lvl1pPr algn="ctr">
              <a:defRPr sz="6000"/>
            </a:lvl1pPr>
          </a:lstStyle>
          <a:p>
            <a:r>
              <a:rPr lang="da-DK" smtClean="0"/>
              <a:t>Click to edit Master title style</a:t>
            </a:r>
            <a:endParaRPr lang="da-DK" dirty="0"/>
          </a:p>
        </p:txBody>
      </p:sp>
      <p:sp>
        <p:nvSpPr>
          <p:cNvPr id="3" name="Date Placeholder 2"/>
          <p:cNvSpPr>
            <a:spLocks noGrp="1"/>
          </p:cNvSpPr>
          <p:nvPr>
            <p:ph type="dt" sz="half" idx="10"/>
          </p:nvPr>
        </p:nvSpPr>
        <p:spPr/>
        <p:txBody>
          <a:bodyPr/>
          <a:lstStyle/>
          <a:p>
            <a:fld id="{6BBA712A-F70F-431C-902E-FC9576B93F48}" type="datetime5">
              <a:rPr lang="da-DK" smtClean="0"/>
              <a:t>februar 2015</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1E80101F-5742-4645-B1C0-D6AFABF6C92F}" type="slidenum">
              <a:rPr lang="da-DK" smtClean="0"/>
              <a:pPr/>
              <a:t>‹nr.›</a:t>
            </a:fld>
            <a:endParaRPr lang="da-DK" dirty="0"/>
          </a:p>
        </p:txBody>
      </p:sp>
      <p:pic>
        <p:nvPicPr>
          <p:cNvPr id="8" name="Picture 2" descr="U:\Moderniseringsstyrelsen\Jobs\3589_Koncernfaelles skabelonloesning i FM styrelser\Received\Work\DIGST_Logo.e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75268" y="6052865"/>
            <a:ext cx="2070285" cy="40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26980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tatement much text">
    <p:spTree>
      <p:nvGrpSpPr>
        <p:cNvPr id="1" name=""/>
        <p:cNvGrpSpPr/>
        <p:nvPr/>
      </p:nvGrpSpPr>
      <p:grpSpPr>
        <a:xfrm>
          <a:off x="0" y="0"/>
          <a:ext cx="0" cy="0"/>
          <a:chOff x="0" y="0"/>
          <a:chExt cx="0" cy="0"/>
        </a:xfrm>
      </p:grpSpPr>
      <p:sp>
        <p:nvSpPr>
          <p:cNvPr id="6" name="Rectangle 51"/>
          <p:cNvSpPr>
            <a:spLocks noChangeArrowheads="1"/>
          </p:cNvSpPr>
          <p:nvPr userDrawn="1"/>
        </p:nvSpPr>
        <p:spPr bwMode="auto">
          <a:xfrm>
            <a:off x="179388" y="180975"/>
            <a:ext cx="8788400" cy="6496050"/>
          </a:xfrm>
          <a:prstGeom prst="rect">
            <a:avLst/>
          </a:prstGeom>
          <a:solidFill>
            <a:srgbClr val="031D5C"/>
          </a:solidFill>
          <a:ln>
            <a:noFill/>
          </a:ln>
          <a:effectLst/>
          <a:extLst/>
        </p:spPr>
        <p:txBody>
          <a:bodyPr wrap="none" lIns="0" tIns="0" rIns="0" bIns="0" anchor="ctr"/>
          <a:lstStyle/>
          <a:p>
            <a:endParaRPr lang="da-DK"/>
          </a:p>
        </p:txBody>
      </p:sp>
      <p:sp>
        <p:nvSpPr>
          <p:cNvPr id="2" name="Title 1"/>
          <p:cNvSpPr>
            <a:spLocks noGrp="1"/>
          </p:cNvSpPr>
          <p:nvPr>
            <p:ph type="title"/>
          </p:nvPr>
        </p:nvSpPr>
        <p:spPr>
          <a:xfrm>
            <a:off x="701675" y="1452563"/>
            <a:ext cx="7739063" cy="4449762"/>
          </a:xfrm>
        </p:spPr>
        <p:txBody>
          <a:bodyPr/>
          <a:lstStyle>
            <a:lvl1pPr>
              <a:defRPr>
                <a:solidFill>
                  <a:schemeClr val="bg1"/>
                </a:solidFill>
              </a:defRPr>
            </a:lvl1pPr>
          </a:lstStyle>
          <a:p>
            <a:r>
              <a:rPr lang="da-DK" smtClean="0"/>
              <a:t>Click to edit Master title style</a:t>
            </a:r>
            <a:endParaRPr lang="da-DK" dirty="0"/>
          </a:p>
        </p:txBody>
      </p:sp>
      <p:sp>
        <p:nvSpPr>
          <p:cNvPr id="3" name="Date Placeholder 2"/>
          <p:cNvSpPr>
            <a:spLocks noGrp="1"/>
          </p:cNvSpPr>
          <p:nvPr>
            <p:ph type="dt" sz="half" idx="10"/>
          </p:nvPr>
        </p:nvSpPr>
        <p:spPr/>
        <p:txBody>
          <a:bodyPr/>
          <a:lstStyle/>
          <a:p>
            <a:fld id="{BADDFC76-57D8-40ED-980C-0BE726F29C55}" type="datetime5">
              <a:rPr lang="da-DK" smtClean="0"/>
              <a:t>februar 2015</a:t>
            </a:fld>
            <a:endParaRPr lang="da-DK"/>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da-DK"/>
          </a:p>
        </p:txBody>
      </p:sp>
      <p:sp>
        <p:nvSpPr>
          <p:cNvPr id="5" name="Slide Number Placeholder 4"/>
          <p:cNvSpPr>
            <a:spLocks noGrp="1"/>
          </p:cNvSpPr>
          <p:nvPr>
            <p:ph type="sldNum" sz="quarter" idx="12"/>
          </p:nvPr>
        </p:nvSpPr>
        <p:spPr>
          <a:blipFill>
            <a:blip r:embed="rId2"/>
            <a:stretch>
              <a:fillRect/>
            </a:stretch>
          </a:blipFill>
        </p:spPr>
        <p:txBody>
          <a:bodyPr/>
          <a:lstStyle>
            <a:lvl1pPr>
              <a:defRPr>
                <a:solidFill>
                  <a:schemeClr val="bg1"/>
                </a:solidFill>
              </a:defRPr>
            </a:lvl1pPr>
          </a:lstStyle>
          <a:p>
            <a:fld id="{1E80101F-5742-4645-B1C0-D6AFABF6C92F}" type="slidenum">
              <a:rPr lang="da-DK" smtClean="0"/>
              <a:pPr/>
              <a:t>‹nr.›</a:t>
            </a:fld>
            <a:endParaRPr lang="da-DK" dirty="0"/>
          </a:p>
        </p:txBody>
      </p:sp>
      <p:pic>
        <p:nvPicPr>
          <p:cNvPr id="9"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6378482" y="6052865"/>
            <a:ext cx="2063857" cy="40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344338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da-DK"/>
          </a:p>
        </p:txBody>
      </p:sp>
      <p:sp>
        <p:nvSpPr>
          <p:cNvPr id="3" name="Date Placeholder 2"/>
          <p:cNvSpPr>
            <a:spLocks noGrp="1"/>
          </p:cNvSpPr>
          <p:nvPr>
            <p:ph type="dt" sz="half" idx="10"/>
          </p:nvPr>
        </p:nvSpPr>
        <p:spPr/>
        <p:txBody>
          <a:bodyPr/>
          <a:lstStyle>
            <a:lvl1pPr>
              <a:defRPr/>
            </a:lvl1pPr>
          </a:lstStyle>
          <a:p>
            <a:fld id="{E009E30E-7C27-4EE4-8D8E-5868D92A9E8D}" type="datetime5">
              <a:rPr lang="da-DK" smtClean="0"/>
              <a:t>februar 2015</a:t>
            </a:fld>
            <a:endParaRPr lang="da-DK"/>
          </a:p>
        </p:txBody>
      </p:sp>
      <p:sp>
        <p:nvSpPr>
          <p:cNvPr id="4" name="Footer Placeholder 3"/>
          <p:cNvSpPr>
            <a:spLocks noGrp="1"/>
          </p:cNvSpPr>
          <p:nvPr>
            <p:ph type="ftr" sz="quarter" idx="11"/>
          </p:nvPr>
        </p:nvSpPr>
        <p:spPr/>
        <p:txBody>
          <a:bodyPr/>
          <a:lstStyle>
            <a:lvl1pPr>
              <a:defRPr/>
            </a:lvl1pPr>
          </a:lstStyle>
          <a:p>
            <a:endParaRPr lang="da-DK"/>
          </a:p>
        </p:txBody>
      </p:sp>
      <p:sp>
        <p:nvSpPr>
          <p:cNvPr id="5" name="Slide Number Placeholder 4"/>
          <p:cNvSpPr>
            <a:spLocks noGrp="1"/>
          </p:cNvSpPr>
          <p:nvPr>
            <p:ph type="sldNum" sz="quarter" idx="12"/>
          </p:nvPr>
        </p:nvSpPr>
        <p:spPr/>
        <p:txBody>
          <a:bodyPr/>
          <a:lstStyle>
            <a:lvl1pPr>
              <a:defRPr/>
            </a:lvl1pPr>
          </a:lstStyle>
          <a:p>
            <a:fld id="{A4D786DB-AA11-456F-8CC3-DEB72677322B}" type="slidenum">
              <a:rPr lang="da-DK"/>
              <a:pPr/>
              <a:t>‹nr.›</a:t>
            </a:fld>
            <a:endParaRPr lang="da-DK"/>
          </a:p>
        </p:txBody>
      </p:sp>
      <p:pic>
        <p:nvPicPr>
          <p:cNvPr id="1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8356" y="3985306"/>
            <a:ext cx="1327273" cy="716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Rounded Rectangle 13"/>
          <p:cNvSpPr/>
          <p:nvPr userDrawn="1"/>
        </p:nvSpPr>
        <p:spPr>
          <a:xfrm>
            <a:off x="-633597" y="3985306"/>
            <a:ext cx="529046"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15" name="Rounded Rectangle 14"/>
          <p:cNvSpPr/>
          <p:nvPr userDrawn="1"/>
        </p:nvSpPr>
        <p:spPr>
          <a:xfrm>
            <a:off x="-1413773" y="4220694"/>
            <a:ext cx="565147" cy="423564"/>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16" name="TextBox 17"/>
          <p:cNvSpPr txBox="1">
            <a:spLocks noChangeArrowheads="1"/>
          </p:cNvSpPr>
          <p:nvPr userDrawn="1"/>
        </p:nvSpPr>
        <p:spPr bwMode="auto">
          <a:xfrm>
            <a:off x="-2124075" y="4725144"/>
            <a:ext cx="2016125"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0000"/>
              </a:lnSpc>
            </a:pPr>
            <a:r>
              <a:rPr lang="da-DK" sz="900" b="1" dirty="0" smtClean="0">
                <a:solidFill>
                  <a:schemeClr val="tx1">
                    <a:lumMod val="65000"/>
                    <a:lumOff val="35000"/>
                  </a:schemeClr>
                </a:solidFill>
              </a:rPr>
              <a:t>Skift</a:t>
            </a:r>
            <a:r>
              <a:rPr lang="da-DK" sz="900" b="1" baseline="0" dirty="0" smtClean="0">
                <a:solidFill>
                  <a:schemeClr val="tx1">
                    <a:lumMod val="65000"/>
                    <a:lumOff val="35000"/>
                  </a:schemeClr>
                </a:solidFill>
              </a:rPr>
              <a:t> til</a:t>
            </a:r>
            <a:r>
              <a:rPr lang="da-DK" sz="900" b="1" dirty="0" smtClean="0">
                <a:solidFill>
                  <a:schemeClr val="tx1">
                    <a:lumMod val="65000"/>
                    <a:lumOff val="35000"/>
                  </a:schemeClr>
                </a:solidFill>
              </a:rPr>
              <a:t> gul baggrund</a:t>
            </a:r>
            <a:endParaRPr lang="da-DK" sz="900" b="1"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1. Vælg </a:t>
            </a:r>
            <a:r>
              <a:rPr lang="da-DK" sz="900" dirty="0" smtClean="0">
                <a:solidFill>
                  <a:schemeClr val="tx1">
                    <a:lumMod val="65000"/>
                    <a:lumOff val="35000"/>
                  </a:schemeClr>
                </a:solidFill>
              </a:rPr>
              <a:t>’Design’ </a:t>
            </a:r>
            <a:r>
              <a:rPr lang="da-DK" sz="900" dirty="0">
                <a:solidFill>
                  <a:schemeClr val="tx1">
                    <a:lumMod val="65000"/>
                    <a:lumOff val="35000"/>
                  </a:schemeClr>
                </a:solidFill>
              </a:rPr>
              <a:t>i </a:t>
            </a:r>
            <a:r>
              <a:rPr lang="da-DK" sz="900" dirty="0" smtClean="0">
                <a:solidFill>
                  <a:schemeClr val="tx1">
                    <a:lumMod val="65000"/>
                    <a:lumOff val="35000"/>
                  </a:schemeClr>
                </a:solidFill>
              </a:rPr>
              <a:t>top menuen</a:t>
            </a:r>
            <a:endParaRPr lang="da-DK" sz="900"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2. </a:t>
            </a:r>
            <a:r>
              <a:rPr lang="da-DK" sz="900" dirty="0" smtClean="0">
                <a:solidFill>
                  <a:schemeClr val="tx1">
                    <a:lumMod val="65000"/>
                    <a:lumOff val="35000"/>
                  </a:schemeClr>
                </a:solidFill>
              </a:rPr>
              <a:t>Højre klik</a:t>
            </a:r>
            <a:r>
              <a:rPr lang="da-DK" sz="900" baseline="0" dirty="0" smtClean="0">
                <a:solidFill>
                  <a:schemeClr val="tx1">
                    <a:lumMod val="65000"/>
                    <a:lumOff val="35000"/>
                  </a:schemeClr>
                </a:solidFill>
              </a:rPr>
              <a:t> på </a:t>
            </a:r>
            <a:br>
              <a:rPr lang="da-DK" sz="900" baseline="0" dirty="0" smtClean="0">
                <a:solidFill>
                  <a:schemeClr val="tx1">
                    <a:lumMod val="65000"/>
                    <a:lumOff val="35000"/>
                  </a:schemeClr>
                </a:solidFill>
              </a:rPr>
            </a:br>
            <a:r>
              <a:rPr lang="da-DK" sz="900" baseline="0" dirty="0" smtClean="0">
                <a:solidFill>
                  <a:schemeClr val="tx1">
                    <a:lumMod val="65000"/>
                    <a:lumOff val="35000"/>
                  </a:schemeClr>
                </a:solidFill>
              </a:rPr>
              <a:t>‘Blank gul’ </a:t>
            </a:r>
            <a:endParaRPr lang="da-DK" sz="900" dirty="0">
              <a:solidFill>
                <a:schemeClr val="tx1">
                  <a:lumMod val="65000"/>
                  <a:lumOff val="35000"/>
                </a:schemeClr>
              </a:solidFill>
            </a:endParaRPr>
          </a:p>
          <a:p>
            <a:pPr algn="r">
              <a:lnSpc>
                <a:spcPct val="100000"/>
              </a:lnSpc>
            </a:pPr>
            <a:r>
              <a:rPr lang="da-DK" sz="900" dirty="0" smtClean="0">
                <a:solidFill>
                  <a:schemeClr val="tx1">
                    <a:lumMod val="65000"/>
                    <a:lumOff val="35000"/>
                  </a:schemeClr>
                </a:solidFill>
              </a:rPr>
              <a:t>3. </a:t>
            </a:r>
            <a:r>
              <a:rPr lang="da-DK" sz="900" dirty="0">
                <a:solidFill>
                  <a:schemeClr val="tx1">
                    <a:lumMod val="65000"/>
                    <a:lumOff val="35000"/>
                  </a:schemeClr>
                </a:solidFill>
              </a:rPr>
              <a:t>Vælg ’Applicér på valgte </a:t>
            </a:r>
            <a:r>
              <a:rPr lang="da-DK" sz="900" dirty="0" smtClean="0">
                <a:solidFill>
                  <a:schemeClr val="tx1">
                    <a:lumMod val="65000"/>
                    <a:lumOff val="35000"/>
                  </a:schemeClr>
                </a:solidFill>
              </a:rPr>
              <a:t>dias</a:t>
            </a:r>
            <a:endParaRPr lang="da-DK" sz="900" dirty="0">
              <a:solidFill>
                <a:schemeClr val="tx1">
                  <a:lumMod val="65000"/>
                  <a:lumOff val="35000"/>
                </a:schemeClr>
              </a:solidFill>
            </a:endParaRPr>
          </a:p>
        </p:txBody>
      </p:sp>
    </p:spTree>
    <p:extLst>
      <p:ext uri="{BB962C8B-B14F-4D97-AF65-F5344CB8AC3E}">
        <p14:creationId xmlns:p14="http://schemas.microsoft.com/office/powerpoint/2010/main" val="218865620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2E6E754-82F2-4E95-885D-EE942A979836}" type="datetime5">
              <a:rPr lang="da-DK" smtClean="0"/>
              <a:t>februar 2015</a:t>
            </a:fld>
            <a:endParaRPr lang="da-DK"/>
          </a:p>
        </p:txBody>
      </p:sp>
      <p:sp>
        <p:nvSpPr>
          <p:cNvPr id="3" name="Footer Placeholder 2"/>
          <p:cNvSpPr>
            <a:spLocks noGrp="1"/>
          </p:cNvSpPr>
          <p:nvPr>
            <p:ph type="ftr" sz="quarter" idx="11"/>
          </p:nvPr>
        </p:nvSpPr>
        <p:spPr/>
        <p:txBody>
          <a:bodyPr/>
          <a:lstStyle>
            <a:lvl1pPr>
              <a:defRPr/>
            </a:lvl1pPr>
          </a:lstStyle>
          <a:p>
            <a:endParaRPr lang="da-DK"/>
          </a:p>
        </p:txBody>
      </p:sp>
      <p:sp>
        <p:nvSpPr>
          <p:cNvPr id="4" name="Slide Number Placeholder 3"/>
          <p:cNvSpPr>
            <a:spLocks noGrp="1"/>
          </p:cNvSpPr>
          <p:nvPr>
            <p:ph type="sldNum" sz="quarter" idx="12"/>
          </p:nvPr>
        </p:nvSpPr>
        <p:spPr/>
        <p:txBody>
          <a:bodyPr/>
          <a:lstStyle>
            <a:lvl1pPr>
              <a:defRPr/>
            </a:lvl1pPr>
          </a:lstStyle>
          <a:p>
            <a:fld id="{267710B3-9FA4-44A8-A45D-54FF7E714ABF}" type="slidenum">
              <a:rPr lang="da-DK"/>
              <a:pPr/>
              <a:t>‹nr.›</a:t>
            </a:fld>
            <a:endParaRPr lang="da-DK"/>
          </a:p>
        </p:txBody>
      </p:sp>
      <p:pic>
        <p:nvPicPr>
          <p:cNvPr id="1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8356" y="3985306"/>
            <a:ext cx="1327273" cy="716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ounded Rectangle 12"/>
          <p:cNvSpPr/>
          <p:nvPr userDrawn="1"/>
        </p:nvSpPr>
        <p:spPr>
          <a:xfrm>
            <a:off x="-633597" y="3985306"/>
            <a:ext cx="529046"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14" name="Rounded Rectangle 13"/>
          <p:cNvSpPr/>
          <p:nvPr userDrawn="1"/>
        </p:nvSpPr>
        <p:spPr>
          <a:xfrm>
            <a:off x="-1413773" y="4220694"/>
            <a:ext cx="565147" cy="423564"/>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15" name="TextBox 17"/>
          <p:cNvSpPr txBox="1">
            <a:spLocks noChangeArrowheads="1"/>
          </p:cNvSpPr>
          <p:nvPr userDrawn="1"/>
        </p:nvSpPr>
        <p:spPr bwMode="auto">
          <a:xfrm>
            <a:off x="-2124075" y="4725144"/>
            <a:ext cx="2016125"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0000"/>
              </a:lnSpc>
            </a:pPr>
            <a:r>
              <a:rPr lang="da-DK" sz="900" b="1" dirty="0" smtClean="0">
                <a:solidFill>
                  <a:schemeClr val="tx1">
                    <a:lumMod val="65000"/>
                    <a:lumOff val="35000"/>
                  </a:schemeClr>
                </a:solidFill>
              </a:rPr>
              <a:t>Skift</a:t>
            </a:r>
            <a:r>
              <a:rPr lang="da-DK" sz="900" b="1" baseline="0" dirty="0" smtClean="0">
                <a:solidFill>
                  <a:schemeClr val="tx1">
                    <a:lumMod val="65000"/>
                    <a:lumOff val="35000"/>
                  </a:schemeClr>
                </a:solidFill>
              </a:rPr>
              <a:t> til</a:t>
            </a:r>
            <a:r>
              <a:rPr lang="da-DK" sz="900" b="1" dirty="0" smtClean="0">
                <a:solidFill>
                  <a:schemeClr val="tx1">
                    <a:lumMod val="65000"/>
                    <a:lumOff val="35000"/>
                  </a:schemeClr>
                </a:solidFill>
              </a:rPr>
              <a:t> gul baggrund</a:t>
            </a:r>
            <a:endParaRPr lang="da-DK" sz="900" b="1"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1. Vælg </a:t>
            </a:r>
            <a:r>
              <a:rPr lang="da-DK" sz="900" dirty="0" smtClean="0">
                <a:solidFill>
                  <a:schemeClr val="tx1">
                    <a:lumMod val="65000"/>
                    <a:lumOff val="35000"/>
                  </a:schemeClr>
                </a:solidFill>
              </a:rPr>
              <a:t>’Design’ </a:t>
            </a:r>
            <a:r>
              <a:rPr lang="da-DK" sz="900" dirty="0">
                <a:solidFill>
                  <a:schemeClr val="tx1">
                    <a:lumMod val="65000"/>
                    <a:lumOff val="35000"/>
                  </a:schemeClr>
                </a:solidFill>
              </a:rPr>
              <a:t>i </a:t>
            </a:r>
            <a:r>
              <a:rPr lang="da-DK" sz="900" dirty="0" smtClean="0">
                <a:solidFill>
                  <a:schemeClr val="tx1">
                    <a:lumMod val="65000"/>
                    <a:lumOff val="35000"/>
                  </a:schemeClr>
                </a:solidFill>
              </a:rPr>
              <a:t>top menuen</a:t>
            </a:r>
            <a:endParaRPr lang="da-DK" sz="900"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2. </a:t>
            </a:r>
            <a:r>
              <a:rPr lang="da-DK" sz="900" dirty="0" smtClean="0">
                <a:solidFill>
                  <a:schemeClr val="tx1">
                    <a:lumMod val="65000"/>
                    <a:lumOff val="35000"/>
                  </a:schemeClr>
                </a:solidFill>
              </a:rPr>
              <a:t>Højre klik</a:t>
            </a:r>
            <a:r>
              <a:rPr lang="da-DK" sz="900" baseline="0" dirty="0" smtClean="0">
                <a:solidFill>
                  <a:schemeClr val="tx1">
                    <a:lumMod val="65000"/>
                    <a:lumOff val="35000"/>
                  </a:schemeClr>
                </a:solidFill>
              </a:rPr>
              <a:t> på </a:t>
            </a:r>
            <a:br>
              <a:rPr lang="da-DK" sz="900" baseline="0" dirty="0" smtClean="0">
                <a:solidFill>
                  <a:schemeClr val="tx1">
                    <a:lumMod val="65000"/>
                    <a:lumOff val="35000"/>
                  </a:schemeClr>
                </a:solidFill>
              </a:rPr>
            </a:br>
            <a:r>
              <a:rPr lang="da-DK" sz="900" baseline="0" dirty="0" smtClean="0">
                <a:solidFill>
                  <a:schemeClr val="tx1">
                    <a:lumMod val="65000"/>
                    <a:lumOff val="35000"/>
                  </a:schemeClr>
                </a:solidFill>
              </a:rPr>
              <a:t>‘Blank gul’ </a:t>
            </a:r>
            <a:endParaRPr lang="da-DK" sz="900" dirty="0">
              <a:solidFill>
                <a:schemeClr val="tx1">
                  <a:lumMod val="65000"/>
                  <a:lumOff val="35000"/>
                </a:schemeClr>
              </a:solidFill>
            </a:endParaRPr>
          </a:p>
          <a:p>
            <a:pPr algn="r">
              <a:lnSpc>
                <a:spcPct val="100000"/>
              </a:lnSpc>
            </a:pPr>
            <a:r>
              <a:rPr lang="da-DK" sz="900" dirty="0" smtClean="0">
                <a:solidFill>
                  <a:schemeClr val="tx1">
                    <a:lumMod val="65000"/>
                    <a:lumOff val="35000"/>
                  </a:schemeClr>
                </a:solidFill>
              </a:rPr>
              <a:t>3. </a:t>
            </a:r>
            <a:r>
              <a:rPr lang="da-DK" sz="900" dirty="0">
                <a:solidFill>
                  <a:schemeClr val="tx1">
                    <a:lumMod val="65000"/>
                    <a:lumOff val="35000"/>
                  </a:schemeClr>
                </a:solidFill>
              </a:rPr>
              <a:t>Vælg ’Applicér på valgte </a:t>
            </a:r>
            <a:r>
              <a:rPr lang="da-DK" sz="900" dirty="0" smtClean="0">
                <a:solidFill>
                  <a:schemeClr val="tx1">
                    <a:lumMod val="65000"/>
                    <a:lumOff val="35000"/>
                  </a:schemeClr>
                </a:solidFill>
              </a:rPr>
              <a:t>dias</a:t>
            </a:r>
            <a:endParaRPr lang="da-DK" sz="900" dirty="0">
              <a:solidFill>
                <a:schemeClr val="tx1">
                  <a:lumMod val="65000"/>
                  <a:lumOff val="35000"/>
                </a:schemeClr>
              </a:solidFill>
            </a:endParaRPr>
          </a:p>
        </p:txBody>
      </p:sp>
    </p:spTree>
    <p:extLst>
      <p:ext uri="{BB962C8B-B14F-4D97-AF65-F5344CB8AC3E}">
        <p14:creationId xmlns:p14="http://schemas.microsoft.com/office/powerpoint/2010/main" val="83896944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ark Picture">
    <p:spTree>
      <p:nvGrpSpPr>
        <p:cNvPr id="1" name=""/>
        <p:cNvGrpSpPr/>
        <p:nvPr/>
      </p:nvGrpSpPr>
      <p:grpSpPr>
        <a:xfrm>
          <a:off x="0" y="0"/>
          <a:ext cx="0" cy="0"/>
          <a:chOff x="0" y="0"/>
          <a:chExt cx="0" cy="0"/>
        </a:xfrm>
      </p:grpSpPr>
      <p:sp>
        <p:nvSpPr>
          <p:cNvPr id="10" name="Rectangle 9"/>
          <p:cNvSpPr/>
          <p:nvPr userDrawn="1"/>
        </p:nvSpPr>
        <p:spPr bwMode="auto">
          <a:xfrm>
            <a:off x="0" y="0"/>
            <a:ext cx="9144000" cy="6858000"/>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smtClean="0">
              <a:ln>
                <a:noFill/>
              </a:ln>
              <a:solidFill>
                <a:schemeClr val="tx1"/>
              </a:solidFill>
              <a:effectLst/>
              <a:latin typeface="Arial" charset="0"/>
            </a:endParaRPr>
          </a:p>
        </p:txBody>
      </p:sp>
      <p:sp>
        <p:nvSpPr>
          <p:cNvPr id="7" name="Picture Placeholder 6"/>
          <p:cNvSpPr>
            <a:spLocks noGrp="1"/>
          </p:cNvSpPr>
          <p:nvPr>
            <p:ph type="pic" sz="quarter" idx="13" hasCustomPrompt="1"/>
          </p:nvPr>
        </p:nvSpPr>
        <p:spPr>
          <a:xfrm>
            <a:off x="179388" y="180974"/>
            <a:ext cx="8788400" cy="6494503"/>
          </a:xfrm>
          <a:solidFill>
            <a:schemeClr val="bg1">
              <a:lumMod val="50000"/>
            </a:schemeClr>
          </a:solidFill>
        </p:spPr>
        <p:txBody>
          <a:bodyPr/>
          <a:lstStyle>
            <a:lvl1pPr algn="ctr">
              <a:defRPr sz="1400">
                <a:solidFill>
                  <a:schemeClr val="bg1"/>
                </a:solidFill>
              </a:defRPr>
            </a:lvl1pPr>
          </a:lstStyle>
          <a:p>
            <a:r>
              <a:rPr lang="da-DK" dirty="0" smtClean="0"/>
              <a:t>Select placeholder and insert picture</a:t>
            </a:r>
            <a:endParaRPr lang="da-DK" dirty="0"/>
          </a:p>
        </p:txBody>
      </p:sp>
      <p:sp>
        <p:nvSpPr>
          <p:cNvPr id="3" name="Date Placeholder 2"/>
          <p:cNvSpPr>
            <a:spLocks noGrp="1"/>
          </p:cNvSpPr>
          <p:nvPr>
            <p:ph type="dt" sz="half" idx="10"/>
          </p:nvPr>
        </p:nvSpPr>
        <p:spPr/>
        <p:txBody>
          <a:bodyPr/>
          <a:lstStyle/>
          <a:p>
            <a:fld id="{1B6B9B2E-F45C-46C7-97C8-7A41AFF99652}" type="datetime5">
              <a:rPr lang="da-DK" smtClean="0"/>
              <a:t>februar 2015</a:t>
            </a:fld>
            <a:endParaRPr lang="da-DK"/>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da-DK" dirty="0"/>
          </a:p>
        </p:txBody>
      </p:sp>
      <p:sp>
        <p:nvSpPr>
          <p:cNvPr id="5" name="Slide Number Placeholder 4"/>
          <p:cNvSpPr>
            <a:spLocks noGrp="1"/>
          </p:cNvSpPr>
          <p:nvPr>
            <p:ph type="sldNum" sz="quarter" idx="12"/>
          </p:nvPr>
        </p:nvSpPr>
        <p:spPr>
          <a:blipFill>
            <a:blip r:embed="rId2"/>
            <a:stretch>
              <a:fillRect/>
            </a:stretch>
          </a:blipFill>
        </p:spPr>
        <p:txBody>
          <a:bodyPr/>
          <a:lstStyle>
            <a:lvl1pPr>
              <a:defRPr>
                <a:solidFill>
                  <a:schemeClr val="bg1"/>
                </a:solidFill>
              </a:defRPr>
            </a:lvl1pPr>
          </a:lstStyle>
          <a:p>
            <a:fld id="{1E80101F-5742-4645-B1C0-D6AFABF6C92F}" type="slidenum">
              <a:rPr lang="da-DK" smtClean="0"/>
              <a:pPr/>
              <a:t>‹nr.›</a:t>
            </a:fld>
            <a:endParaRPr lang="da-DK" dirty="0"/>
          </a:p>
        </p:txBody>
      </p:sp>
      <p:sp>
        <p:nvSpPr>
          <p:cNvPr id="11" name="Title 1"/>
          <p:cNvSpPr>
            <a:spLocks noGrp="1"/>
          </p:cNvSpPr>
          <p:nvPr>
            <p:ph type="title"/>
          </p:nvPr>
        </p:nvSpPr>
        <p:spPr>
          <a:xfrm>
            <a:off x="701675" y="538163"/>
            <a:ext cx="7739063" cy="920750"/>
          </a:xfrm>
        </p:spPr>
        <p:txBody>
          <a:bodyPr/>
          <a:lstStyle>
            <a:lvl1pPr>
              <a:defRPr>
                <a:solidFill>
                  <a:schemeClr val="bg1"/>
                </a:solidFill>
              </a:defRPr>
            </a:lvl1pPr>
          </a:lstStyle>
          <a:p>
            <a:r>
              <a:rPr lang="da-DK" dirty="0" err="1" smtClean="0"/>
              <a:t>Click</a:t>
            </a:r>
            <a:r>
              <a:rPr lang="da-DK" dirty="0" smtClean="0"/>
              <a:t> to </a:t>
            </a:r>
            <a:r>
              <a:rPr lang="da-DK" dirty="0" err="1" smtClean="0"/>
              <a:t>edit</a:t>
            </a:r>
            <a:r>
              <a:rPr lang="da-DK" dirty="0" smtClean="0"/>
              <a:t> Master </a:t>
            </a:r>
            <a:r>
              <a:rPr lang="da-DK" dirty="0" err="1" smtClean="0"/>
              <a:t>title</a:t>
            </a:r>
            <a:r>
              <a:rPr lang="da-DK" dirty="0" smtClean="0"/>
              <a:t> </a:t>
            </a:r>
            <a:r>
              <a:rPr lang="da-DK" dirty="0" err="1" smtClean="0"/>
              <a:t>style</a:t>
            </a:r>
            <a:endParaRPr lang="da-DK" dirty="0"/>
          </a:p>
        </p:txBody>
      </p:sp>
      <p:sp>
        <p:nvSpPr>
          <p:cNvPr id="14" name="TextBox 17"/>
          <p:cNvSpPr txBox="1">
            <a:spLocks noChangeArrowheads="1"/>
          </p:cNvSpPr>
          <p:nvPr userDrawn="1"/>
        </p:nvSpPr>
        <p:spPr bwMode="auto">
          <a:xfrm>
            <a:off x="-1791570" y="538163"/>
            <a:ext cx="1683620" cy="299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da-DK" sz="900" b="1" noProof="0" dirty="0" smtClean="0">
                <a:solidFill>
                  <a:schemeClr val="tx1">
                    <a:lumMod val="65000"/>
                    <a:lumOff val="35000"/>
                  </a:schemeClr>
                </a:solidFill>
                <a:cs typeface="Arial" charset="0"/>
              </a:rPr>
              <a:t>Fjern tekst boks</a:t>
            </a:r>
            <a:br>
              <a:rPr lang="da-DK" sz="900" b="1"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hvis ingen tekst</a:t>
            </a:r>
            <a:endParaRPr lang="da-DK" sz="900" noProof="0" dirty="0">
              <a:solidFill>
                <a:schemeClr val="tx1">
                  <a:lumMod val="65000"/>
                  <a:lumOff val="35000"/>
                </a:schemeClr>
              </a:solidFill>
              <a:cs typeface="Arial" charset="0"/>
            </a:endParaRPr>
          </a:p>
        </p:txBody>
      </p:sp>
      <p:sp>
        <p:nvSpPr>
          <p:cNvPr id="12" name="Text Placeholder 8"/>
          <p:cNvSpPr>
            <a:spLocks noGrp="1"/>
          </p:cNvSpPr>
          <p:nvPr>
            <p:ph type="body" sz="quarter" idx="14" hasCustomPrompt="1"/>
          </p:nvPr>
        </p:nvSpPr>
        <p:spPr>
          <a:xfrm>
            <a:off x="6378482" y="6051600"/>
            <a:ext cx="2062800" cy="406800"/>
          </a:xfrm>
          <a:blipFill>
            <a:blip r:embed="rId3"/>
            <a:stretch>
              <a:fillRect/>
            </a:stretch>
          </a:blipFill>
        </p:spPr>
        <p:txBody>
          <a:bodyPr lIns="0" tIns="0"/>
          <a:lstStyle>
            <a:lvl1pPr algn="ctr">
              <a:defRPr sz="100" b="0">
                <a:solidFill>
                  <a:schemeClr val="bg1"/>
                </a:solidFill>
              </a:defRPr>
            </a:lvl1pPr>
            <a:lvl2pPr>
              <a:defRPr sz="1200"/>
            </a:lvl2pPr>
            <a:lvl3pPr>
              <a:defRPr sz="1200"/>
            </a:lvl3pPr>
            <a:lvl4pPr>
              <a:defRPr sz="1100"/>
            </a:lvl4pPr>
            <a:lvl5pPr>
              <a:defRPr sz="1050"/>
            </a:lvl5pPr>
          </a:lstStyle>
          <a:p>
            <a:pPr lvl="0"/>
            <a:r>
              <a:rPr lang="da-DK" dirty="0" smtClean="0"/>
              <a:t>D</a:t>
            </a:r>
          </a:p>
        </p:txBody>
      </p:sp>
    </p:spTree>
    <p:extLst>
      <p:ext uri="{BB962C8B-B14F-4D97-AF65-F5344CB8AC3E}">
        <p14:creationId xmlns:p14="http://schemas.microsoft.com/office/powerpoint/2010/main" val="218572802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Light Picture">
    <p:spTree>
      <p:nvGrpSpPr>
        <p:cNvPr id="1" name=""/>
        <p:cNvGrpSpPr/>
        <p:nvPr/>
      </p:nvGrpSpPr>
      <p:grpSpPr>
        <a:xfrm>
          <a:off x="0" y="0"/>
          <a:ext cx="0" cy="0"/>
          <a:chOff x="0" y="0"/>
          <a:chExt cx="0" cy="0"/>
        </a:xfrm>
      </p:grpSpPr>
      <p:sp>
        <p:nvSpPr>
          <p:cNvPr id="10" name="Rectangle 9"/>
          <p:cNvSpPr/>
          <p:nvPr userDrawn="1"/>
        </p:nvSpPr>
        <p:spPr bwMode="auto">
          <a:xfrm>
            <a:off x="0" y="0"/>
            <a:ext cx="9144000" cy="6858000"/>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smtClean="0">
              <a:ln>
                <a:noFill/>
              </a:ln>
              <a:solidFill>
                <a:schemeClr val="tx1"/>
              </a:solidFill>
              <a:effectLst/>
              <a:latin typeface="Arial" charset="0"/>
            </a:endParaRPr>
          </a:p>
        </p:txBody>
      </p:sp>
      <p:sp>
        <p:nvSpPr>
          <p:cNvPr id="7" name="Picture Placeholder 6"/>
          <p:cNvSpPr>
            <a:spLocks noGrp="1"/>
          </p:cNvSpPr>
          <p:nvPr>
            <p:ph type="pic" sz="quarter" idx="13" hasCustomPrompt="1"/>
          </p:nvPr>
        </p:nvSpPr>
        <p:spPr>
          <a:xfrm>
            <a:off x="179388" y="180974"/>
            <a:ext cx="8788400" cy="6494503"/>
          </a:xfrm>
          <a:solidFill>
            <a:schemeClr val="bg1">
              <a:lumMod val="85000"/>
            </a:schemeClr>
          </a:solidFill>
        </p:spPr>
        <p:txBody>
          <a:bodyPr/>
          <a:lstStyle>
            <a:lvl1pPr algn="ctr">
              <a:defRPr sz="1400">
                <a:solidFill>
                  <a:srgbClr val="031D5C"/>
                </a:solidFill>
              </a:defRPr>
            </a:lvl1pPr>
          </a:lstStyle>
          <a:p>
            <a:r>
              <a:rPr lang="da-DK" dirty="0" smtClean="0"/>
              <a:t>Select placeholder and insert picture</a:t>
            </a:r>
            <a:endParaRPr lang="da-DK" dirty="0"/>
          </a:p>
        </p:txBody>
      </p:sp>
      <p:sp>
        <p:nvSpPr>
          <p:cNvPr id="3" name="Date Placeholder 2"/>
          <p:cNvSpPr>
            <a:spLocks noGrp="1"/>
          </p:cNvSpPr>
          <p:nvPr>
            <p:ph type="dt" sz="half" idx="10"/>
          </p:nvPr>
        </p:nvSpPr>
        <p:spPr/>
        <p:txBody>
          <a:bodyPr/>
          <a:lstStyle/>
          <a:p>
            <a:fld id="{4929D5E6-E6BD-4AE6-9944-7B5DDEA57D1E}" type="datetime5">
              <a:rPr lang="da-DK" smtClean="0"/>
              <a:t>februar 2015</a:t>
            </a:fld>
            <a:endParaRPr lang="da-DK"/>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da-DK" dirty="0"/>
          </a:p>
        </p:txBody>
      </p:sp>
      <p:sp>
        <p:nvSpPr>
          <p:cNvPr id="5" name="Slide Number Placeholder 4"/>
          <p:cNvSpPr>
            <a:spLocks noGrp="1"/>
          </p:cNvSpPr>
          <p:nvPr>
            <p:ph type="sldNum" sz="quarter" idx="12"/>
          </p:nvPr>
        </p:nvSpPr>
        <p:spPr>
          <a:blipFill>
            <a:blip r:embed="rId2"/>
            <a:stretch>
              <a:fillRect/>
            </a:stretch>
          </a:blipFill>
        </p:spPr>
        <p:txBody>
          <a:bodyPr/>
          <a:lstStyle>
            <a:lvl1pPr>
              <a:defRPr>
                <a:solidFill>
                  <a:schemeClr val="bg1"/>
                </a:solidFill>
              </a:defRPr>
            </a:lvl1pPr>
          </a:lstStyle>
          <a:p>
            <a:fld id="{1E80101F-5742-4645-B1C0-D6AFABF6C92F}" type="slidenum">
              <a:rPr lang="da-DK" smtClean="0"/>
              <a:pPr/>
              <a:t>‹nr.›</a:t>
            </a:fld>
            <a:endParaRPr lang="da-DK" dirty="0"/>
          </a:p>
        </p:txBody>
      </p:sp>
      <p:sp>
        <p:nvSpPr>
          <p:cNvPr id="11" name="Title 1"/>
          <p:cNvSpPr>
            <a:spLocks noGrp="1"/>
          </p:cNvSpPr>
          <p:nvPr>
            <p:ph type="title"/>
          </p:nvPr>
        </p:nvSpPr>
        <p:spPr>
          <a:xfrm>
            <a:off x="701675" y="538163"/>
            <a:ext cx="7739063" cy="920750"/>
          </a:xfrm>
        </p:spPr>
        <p:txBody>
          <a:bodyPr/>
          <a:lstStyle>
            <a:lvl1pPr>
              <a:defRPr>
                <a:solidFill>
                  <a:srgbClr val="031D5C"/>
                </a:solidFill>
              </a:defRPr>
            </a:lvl1pPr>
          </a:lstStyle>
          <a:p>
            <a:r>
              <a:rPr lang="da-DK" dirty="0" err="1" smtClean="0"/>
              <a:t>Click</a:t>
            </a:r>
            <a:r>
              <a:rPr lang="da-DK" dirty="0" smtClean="0"/>
              <a:t> to </a:t>
            </a:r>
            <a:r>
              <a:rPr lang="da-DK" dirty="0" err="1" smtClean="0"/>
              <a:t>edit</a:t>
            </a:r>
            <a:r>
              <a:rPr lang="da-DK" dirty="0" smtClean="0"/>
              <a:t> Master </a:t>
            </a:r>
            <a:r>
              <a:rPr lang="da-DK" dirty="0" err="1" smtClean="0"/>
              <a:t>title</a:t>
            </a:r>
            <a:r>
              <a:rPr lang="da-DK" dirty="0" smtClean="0"/>
              <a:t> </a:t>
            </a:r>
            <a:r>
              <a:rPr lang="da-DK" dirty="0" err="1" smtClean="0"/>
              <a:t>style</a:t>
            </a:r>
            <a:endParaRPr lang="da-DK" dirty="0"/>
          </a:p>
        </p:txBody>
      </p:sp>
      <p:sp>
        <p:nvSpPr>
          <p:cNvPr id="14" name="TextBox 17"/>
          <p:cNvSpPr txBox="1">
            <a:spLocks noChangeArrowheads="1"/>
          </p:cNvSpPr>
          <p:nvPr userDrawn="1"/>
        </p:nvSpPr>
        <p:spPr bwMode="auto">
          <a:xfrm>
            <a:off x="-1791570" y="538163"/>
            <a:ext cx="1683620" cy="299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da-DK" sz="900" b="1" noProof="0" dirty="0" smtClean="0">
                <a:solidFill>
                  <a:schemeClr val="tx1">
                    <a:lumMod val="65000"/>
                    <a:lumOff val="35000"/>
                  </a:schemeClr>
                </a:solidFill>
                <a:cs typeface="Arial" charset="0"/>
              </a:rPr>
              <a:t>Fjern tekst boks</a:t>
            </a:r>
            <a:br>
              <a:rPr lang="da-DK" sz="900" b="1"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hvis ingen tekst</a:t>
            </a:r>
            <a:endParaRPr lang="da-DK" sz="900" noProof="0" dirty="0">
              <a:solidFill>
                <a:schemeClr val="tx1">
                  <a:lumMod val="65000"/>
                  <a:lumOff val="35000"/>
                </a:schemeClr>
              </a:solidFill>
              <a:cs typeface="Arial" charset="0"/>
            </a:endParaRPr>
          </a:p>
        </p:txBody>
      </p:sp>
      <p:sp>
        <p:nvSpPr>
          <p:cNvPr id="12" name="Text Placeholder 8"/>
          <p:cNvSpPr>
            <a:spLocks noGrp="1"/>
          </p:cNvSpPr>
          <p:nvPr>
            <p:ph type="body" sz="quarter" idx="14" hasCustomPrompt="1"/>
          </p:nvPr>
        </p:nvSpPr>
        <p:spPr>
          <a:xfrm>
            <a:off x="6378482" y="6051600"/>
            <a:ext cx="2062800" cy="406800"/>
          </a:xfrm>
          <a:blipFill>
            <a:blip r:embed="rId3"/>
            <a:stretch>
              <a:fillRect/>
            </a:stretch>
          </a:blipFill>
        </p:spPr>
        <p:txBody>
          <a:bodyPr lIns="0" tIns="0"/>
          <a:lstStyle>
            <a:lvl1pPr algn="ctr">
              <a:defRPr sz="100" b="0">
                <a:solidFill>
                  <a:schemeClr val="bg1"/>
                </a:solidFill>
              </a:defRPr>
            </a:lvl1pPr>
            <a:lvl2pPr>
              <a:defRPr sz="1200"/>
            </a:lvl2pPr>
            <a:lvl3pPr>
              <a:defRPr sz="1200"/>
            </a:lvl3pPr>
            <a:lvl4pPr>
              <a:defRPr sz="1100"/>
            </a:lvl4pPr>
            <a:lvl5pPr>
              <a:defRPr sz="1050"/>
            </a:lvl5pPr>
          </a:lstStyle>
          <a:p>
            <a:pPr lvl="0"/>
            <a:r>
              <a:rPr lang="da-DK" dirty="0" smtClean="0"/>
              <a:t>D</a:t>
            </a:r>
          </a:p>
        </p:txBody>
      </p:sp>
    </p:spTree>
    <p:extLst>
      <p:ext uri="{BB962C8B-B14F-4D97-AF65-F5344CB8AC3E}">
        <p14:creationId xmlns:p14="http://schemas.microsoft.com/office/powerpoint/2010/main" val="17171876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a:xfrm>
            <a:off x="701675" y="538163"/>
            <a:ext cx="7739063" cy="920750"/>
          </a:xfrm>
        </p:spPr>
        <p:txBody>
          <a:bodyPr/>
          <a:lstStyle/>
          <a:p>
            <a:r>
              <a:rPr lang="da-DK" smtClean="0"/>
              <a:t>Klik for at redigere i master</a:t>
            </a:r>
            <a:endParaRPr lang="da-DK" dirty="0"/>
          </a:p>
        </p:txBody>
      </p:sp>
      <p:sp>
        <p:nvSpPr>
          <p:cNvPr id="3" name="Content Placeholder 2"/>
          <p:cNvSpPr>
            <a:spLocks noGrp="1"/>
          </p:cNvSpPr>
          <p:nvPr>
            <p:ph sz="half" idx="1"/>
          </p:nvPr>
        </p:nvSpPr>
        <p:spPr>
          <a:xfrm>
            <a:off x="701675" y="1458913"/>
            <a:ext cx="3622675" cy="4443412"/>
          </a:xfrm>
        </p:spPr>
        <p:txBody>
          <a:bodyPr/>
          <a:lstStyle>
            <a:lvl1pPr>
              <a:defRPr sz="1700"/>
            </a:lvl1pPr>
            <a:lvl2pPr>
              <a:defRPr sz="1700"/>
            </a:lvl2pPr>
            <a:lvl3pPr>
              <a:defRPr sz="1700"/>
            </a:lvl3pPr>
            <a:lvl4pPr>
              <a:defRPr sz="1500"/>
            </a:lvl4pPr>
            <a:lvl5pPr>
              <a:defRPr sz="13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Content Placeholder 3"/>
          <p:cNvSpPr>
            <a:spLocks noGrp="1"/>
          </p:cNvSpPr>
          <p:nvPr>
            <p:ph sz="half" idx="2"/>
          </p:nvPr>
        </p:nvSpPr>
        <p:spPr>
          <a:xfrm>
            <a:off x="4819650" y="1458913"/>
            <a:ext cx="3621087" cy="4443412"/>
          </a:xfrm>
        </p:spPr>
        <p:txBody>
          <a:bodyPr/>
          <a:lstStyle>
            <a:lvl1pPr>
              <a:defRPr sz="1700"/>
            </a:lvl1pPr>
            <a:lvl2pPr>
              <a:defRPr sz="1700"/>
            </a:lvl2pPr>
            <a:lvl3pPr>
              <a:defRPr sz="1700"/>
            </a:lvl3pPr>
            <a:lvl4pPr>
              <a:defRPr sz="1500"/>
            </a:lvl4pPr>
            <a:lvl5pPr>
              <a:defRPr sz="13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5" name="Date Placeholder 4"/>
          <p:cNvSpPr>
            <a:spLocks noGrp="1"/>
          </p:cNvSpPr>
          <p:nvPr>
            <p:ph type="dt" sz="half" idx="10"/>
          </p:nvPr>
        </p:nvSpPr>
        <p:spPr/>
        <p:txBody>
          <a:bodyPr/>
          <a:lstStyle>
            <a:lvl1pPr>
              <a:defRPr/>
            </a:lvl1pPr>
          </a:lstStyle>
          <a:p>
            <a:fld id="{565F2D2D-93E9-403C-B81D-C6263BBF5A1E}" type="datetime5">
              <a:rPr lang="da-DK" smtClean="0"/>
              <a:t>februar 2015</a:t>
            </a:fld>
            <a:endParaRPr lang="da-DK"/>
          </a:p>
        </p:txBody>
      </p:sp>
      <p:sp>
        <p:nvSpPr>
          <p:cNvPr id="6" name="Footer Placeholder 5"/>
          <p:cNvSpPr>
            <a:spLocks noGrp="1"/>
          </p:cNvSpPr>
          <p:nvPr>
            <p:ph type="ftr" sz="quarter" idx="11"/>
          </p:nvPr>
        </p:nvSpPr>
        <p:spPr/>
        <p:txBody>
          <a:bodyPr/>
          <a:lstStyle>
            <a:lvl1pPr>
              <a:defRPr/>
            </a:lvl1pPr>
          </a:lstStyle>
          <a:p>
            <a:endParaRPr lang="da-DK"/>
          </a:p>
        </p:txBody>
      </p:sp>
      <p:sp>
        <p:nvSpPr>
          <p:cNvPr id="7" name="Slide Number Placeholder 6"/>
          <p:cNvSpPr>
            <a:spLocks noGrp="1"/>
          </p:cNvSpPr>
          <p:nvPr>
            <p:ph type="sldNum" sz="quarter" idx="12"/>
          </p:nvPr>
        </p:nvSpPr>
        <p:spPr/>
        <p:txBody>
          <a:bodyPr/>
          <a:lstStyle>
            <a:lvl1pPr>
              <a:defRPr/>
            </a:lvl1pPr>
          </a:lstStyle>
          <a:p>
            <a:fld id="{54493034-D9FE-466A-8553-48847B6059D3}" type="slidenum">
              <a:rPr lang="da-DK"/>
              <a:pPr/>
              <a:t>‹nr.›</a:t>
            </a:fld>
            <a:endParaRPr lang="da-DK"/>
          </a:p>
        </p:txBody>
      </p:sp>
      <p:sp>
        <p:nvSpPr>
          <p:cNvPr id="10" name="Line 5"/>
          <p:cNvSpPr>
            <a:spLocks noChangeShapeType="1"/>
          </p:cNvSpPr>
          <p:nvPr userDrawn="1"/>
        </p:nvSpPr>
        <p:spPr bwMode="auto">
          <a:xfrm>
            <a:off x="4564623" y="1511300"/>
            <a:ext cx="0" cy="4391025"/>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pic>
        <p:nvPicPr>
          <p:cNvPr id="2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8356" y="3985306"/>
            <a:ext cx="1327273" cy="716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Rounded Rectangle 28"/>
          <p:cNvSpPr/>
          <p:nvPr userDrawn="1"/>
        </p:nvSpPr>
        <p:spPr>
          <a:xfrm>
            <a:off x="-633597" y="3985306"/>
            <a:ext cx="529046"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30" name="Rounded Rectangle 29"/>
          <p:cNvSpPr/>
          <p:nvPr userDrawn="1"/>
        </p:nvSpPr>
        <p:spPr>
          <a:xfrm>
            <a:off x="-869834" y="4220694"/>
            <a:ext cx="565147" cy="423564"/>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31" name="TextBox 17"/>
          <p:cNvSpPr txBox="1">
            <a:spLocks noChangeArrowheads="1"/>
          </p:cNvSpPr>
          <p:nvPr userDrawn="1"/>
        </p:nvSpPr>
        <p:spPr bwMode="auto">
          <a:xfrm>
            <a:off x="-2124075" y="4725144"/>
            <a:ext cx="2016125"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0000"/>
              </a:lnSpc>
            </a:pPr>
            <a:r>
              <a:rPr lang="da-DK" sz="900" b="1" dirty="0" smtClean="0">
                <a:solidFill>
                  <a:schemeClr val="tx1">
                    <a:lumMod val="65000"/>
                    <a:lumOff val="35000"/>
                  </a:schemeClr>
                </a:solidFill>
              </a:rPr>
              <a:t>Skift</a:t>
            </a:r>
            <a:r>
              <a:rPr lang="da-DK" sz="900" b="1" baseline="0" dirty="0" smtClean="0">
                <a:solidFill>
                  <a:schemeClr val="tx1">
                    <a:lumMod val="65000"/>
                    <a:lumOff val="35000"/>
                  </a:schemeClr>
                </a:solidFill>
              </a:rPr>
              <a:t> til</a:t>
            </a:r>
            <a:r>
              <a:rPr lang="da-DK" sz="900" b="1" dirty="0" smtClean="0">
                <a:solidFill>
                  <a:schemeClr val="tx1">
                    <a:lumMod val="65000"/>
                    <a:lumOff val="35000"/>
                  </a:schemeClr>
                </a:solidFill>
              </a:rPr>
              <a:t> </a:t>
            </a:r>
            <a:r>
              <a:rPr lang="da-DK" sz="900" b="1" dirty="0">
                <a:solidFill>
                  <a:schemeClr val="tx1">
                    <a:lumMod val="65000"/>
                    <a:lumOff val="35000"/>
                  </a:schemeClr>
                </a:solidFill>
              </a:rPr>
              <a:t>blå </a:t>
            </a:r>
            <a:r>
              <a:rPr lang="da-DK" sz="900" b="1" dirty="0" smtClean="0">
                <a:solidFill>
                  <a:schemeClr val="tx1">
                    <a:lumMod val="65000"/>
                    <a:lumOff val="35000"/>
                  </a:schemeClr>
                </a:solidFill>
              </a:rPr>
              <a:t>baggrund</a:t>
            </a:r>
            <a:endParaRPr lang="da-DK" sz="900" b="1"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1. Vælg </a:t>
            </a:r>
            <a:r>
              <a:rPr lang="da-DK" sz="900" dirty="0" smtClean="0">
                <a:solidFill>
                  <a:schemeClr val="tx1">
                    <a:lumMod val="65000"/>
                    <a:lumOff val="35000"/>
                  </a:schemeClr>
                </a:solidFill>
              </a:rPr>
              <a:t>’Design’ </a:t>
            </a:r>
            <a:r>
              <a:rPr lang="da-DK" sz="900" dirty="0">
                <a:solidFill>
                  <a:schemeClr val="tx1">
                    <a:lumMod val="65000"/>
                    <a:lumOff val="35000"/>
                  </a:schemeClr>
                </a:solidFill>
              </a:rPr>
              <a:t>i </a:t>
            </a:r>
            <a:r>
              <a:rPr lang="da-DK" sz="900" dirty="0" smtClean="0">
                <a:solidFill>
                  <a:schemeClr val="tx1">
                    <a:lumMod val="65000"/>
                    <a:lumOff val="35000"/>
                  </a:schemeClr>
                </a:solidFill>
              </a:rPr>
              <a:t>top menuen</a:t>
            </a:r>
            <a:endParaRPr lang="da-DK" sz="900"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2. </a:t>
            </a:r>
            <a:r>
              <a:rPr lang="da-DK" sz="900" dirty="0" smtClean="0">
                <a:solidFill>
                  <a:schemeClr val="tx1">
                    <a:lumMod val="65000"/>
                    <a:lumOff val="35000"/>
                  </a:schemeClr>
                </a:solidFill>
              </a:rPr>
              <a:t>Højre klik</a:t>
            </a:r>
            <a:r>
              <a:rPr lang="da-DK" sz="900" baseline="0" dirty="0" smtClean="0">
                <a:solidFill>
                  <a:schemeClr val="tx1">
                    <a:lumMod val="65000"/>
                    <a:lumOff val="35000"/>
                  </a:schemeClr>
                </a:solidFill>
              </a:rPr>
              <a:t> på </a:t>
            </a:r>
            <a:br>
              <a:rPr lang="da-DK" sz="900" baseline="0" dirty="0" smtClean="0">
                <a:solidFill>
                  <a:schemeClr val="tx1">
                    <a:lumMod val="65000"/>
                    <a:lumOff val="35000"/>
                  </a:schemeClr>
                </a:solidFill>
              </a:rPr>
            </a:br>
            <a:r>
              <a:rPr lang="da-DK" sz="900" baseline="0" dirty="0" smtClean="0">
                <a:solidFill>
                  <a:schemeClr val="tx1">
                    <a:lumMod val="65000"/>
                    <a:lumOff val="35000"/>
                  </a:schemeClr>
                </a:solidFill>
              </a:rPr>
              <a:t>‘Blank blå’</a:t>
            </a:r>
            <a:endParaRPr lang="da-DK" sz="900" dirty="0">
              <a:solidFill>
                <a:schemeClr val="tx1">
                  <a:lumMod val="65000"/>
                  <a:lumOff val="35000"/>
                </a:schemeClr>
              </a:solidFill>
            </a:endParaRPr>
          </a:p>
          <a:p>
            <a:pPr algn="r">
              <a:lnSpc>
                <a:spcPct val="100000"/>
              </a:lnSpc>
            </a:pPr>
            <a:r>
              <a:rPr lang="da-DK" sz="900" dirty="0" smtClean="0">
                <a:solidFill>
                  <a:schemeClr val="tx1">
                    <a:lumMod val="65000"/>
                    <a:lumOff val="35000"/>
                  </a:schemeClr>
                </a:solidFill>
              </a:rPr>
              <a:t>3. </a:t>
            </a:r>
            <a:r>
              <a:rPr lang="da-DK" sz="900" dirty="0">
                <a:solidFill>
                  <a:schemeClr val="tx1">
                    <a:lumMod val="65000"/>
                    <a:lumOff val="35000"/>
                  </a:schemeClr>
                </a:solidFill>
              </a:rPr>
              <a:t>Vælg ’Applicér på valgte dias</a:t>
            </a:r>
          </a:p>
        </p:txBody>
      </p:sp>
      <p:sp>
        <p:nvSpPr>
          <p:cNvPr id="19" name="TextBox 17"/>
          <p:cNvSpPr txBox="1">
            <a:spLocks noChangeArrowheads="1"/>
          </p:cNvSpPr>
          <p:nvPr userDrawn="1"/>
        </p:nvSpPr>
        <p:spPr bwMode="auto">
          <a:xfrm>
            <a:off x="-1791570" y="1455600"/>
            <a:ext cx="1683620" cy="1484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da-DK" sz="900" b="1" noProof="0" dirty="0" smtClean="0">
                <a:solidFill>
                  <a:schemeClr val="tx1">
                    <a:lumMod val="65000"/>
                    <a:lumOff val="35000"/>
                  </a:schemeClr>
                </a:solidFill>
                <a:cs typeface="Arial" charset="0"/>
              </a:rPr>
              <a:t>Tekst starter uden punktopstilling</a:t>
            </a:r>
            <a:br>
              <a:rPr lang="da-DK" sz="900" b="1"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For at få punktopstilling på teksten (flere niveauer findes) brug forøg listeniveau</a:t>
            </a:r>
          </a:p>
          <a:p>
            <a:pPr algn="r" eaLnBrk="1" hangingPunct="1"/>
            <a:endParaRPr lang="da-DK" sz="900" noProof="0" dirty="0" smtClean="0">
              <a:solidFill>
                <a:schemeClr val="tx1">
                  <a:lumMod val="65000"/>
                  <a:lumOff val="35000"/>
                </a:schemeClr>
              </a:solidFill>
              <a:cs typeface="Arial" charset="0"/>
            </a:endParaRPr>
          </a:p>
          <a:p>
            <a:pPr algn="r" eaLnBrk="1" hangingPunct="1"/>
            <a:r>
              <a:rPr lang="da-DK" sz="900" noProof="0" dirty="0" smtClean="0">
                <a:solidFill>
                  <a:schemeClr val="tx1">
                    <a:lumMod val="65000"/>
                    <a:lumOff val="35000"/>
                  </a:schemeClr>
                </a:solidFill>
                <a:cs typeface="Arial" charset="0"/>
              </a:rPr>
              <a:t>For at få venstrestillet tekst </a:t>
            </a:r>
            <a:br>
              <a:rPr lang="da-DK" sz="900"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uden punktopstilling, brug formindsk listeniveau</a:t>
            </a:r>
            <a:endParaRPr lang="da-DK" sz="900" noProof="0" dirty="0">
              <a:solidFill>
                <a:schemeClr val="tx1">
                  <a:lumMod val="65000"/>
                  <a:lumOff val="35000"/>
                </a:schemeClr>
              </a:solidFill>
              <a:cs typeface="Arial" charset="0"/>
            </a:endParaRPr>
          </a:p>
        </p:txBody>
      </p:sp>
      <p:pic>
        <p:nvPicPr>
          <p:cNvPr id="2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7310" y="2232706"/>
            <a:ext cx="45720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Rounded Rectangle 20"/>
          <p:cNvSpPr/>
          <p:nvPr userDrawn="1"/>
        </p:nvSpPr>
        <p:spPr>
          <a:xfrm>
            <a:off x="-338710" y="2232706"/>
            <a:ext cx="214465"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pic>
        <p:nvPicPr>
          <p:cNvPr id="22" name="Picture 3"/>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a:stretch/>
        </p:blipFill>
        <p:spPr bwMode="auto">
          <a:xfrm>
            <a:off x="-546100" y="2971004"/>
            <a:ext cx="438150" cy="20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Rectangle 22"/>
          <p:cNvSpPr/>
          <p:nvPr userDrawn="1"/>
        </p:nvSpPr>
        <p:spPr>
          <a:xfrm>
            <a:off x="-327025" y="2971004"/>
            <a:ext cx="219075" cy="201169"/>
          </a:xfrm>
          <a:prstGeom prst="rect">
            <a:avLst/>
          </a:prstGeom>
          <a:solidFill>
            <a:srgbClr val="FFFFFF">
              <a:alpha val="65882"/>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4" name="Rounded Rectangle 23"/>
          <p:cNvSpPr/>
          <p:nvPr userDrawn="1"/>
        </p:nvSpPr>
        <p:spPr>
          <a:xfrm>
            <a:off x="-541490" y="2973578"/>
            <a:ext cx="214465"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Tree>
    <p:extLst>
      <p:ext uri="{BB962C8B-B14F-4D97-AF65-F5344CB8AC3E}">
        <p14:creationId xmlns:p14="http://schemas.microsoft.com/office/powerpoint/2010/main" val="1137865132"/>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icture and text, white logo">
    <p:spTree>
      <p:nvGrpSpPr>
        <p:cNvPr id="1" name=""/>
        <p:cNvGrpSpPr/>
        <p:nvPr/>
      </p:nvGrpSpPr>
      <p:grpSpPr>
        <a:xfrm>
          <a:off x="0" y="0"/>
          <a:ext cx="0" cy="0"/>
          <a:chOff x="0" y="0"/>
          <a:chExt cx="0" cy="0"/>
        </a:xfrm>
      </p:grpSpPr>
      <p:sp>
        <p:nvSpPr>
          <p:cNvPr id="10" name="Rectangle 9"/>
          <p:cNvSpPr/>
          <p:nvPr userDrawn="1"/>
        </p:nvSpPr>
        <p:spPr bwMode="auto">
          <a:xfrm>
            <a:off x="0" y="0"/>
            <a:ext cx="9144000" cy="6858000"/>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smtClean="0">
              <a:ln>
                <a:noFill/>
              </a:ln>
              <a:solidFill>
                <a:schemeClr val="tx1"/>
              </a:solidFill>
              <a:effectLst/>
              <a:latin typeface="Arial" charset="0"/>
            </a:endParaRPr>
          </a:p>
        </p:txBody>
      </p:sp>
      <p:sp>
        <p:nvSpPr>
          <p:cNvPr id="7" name="Picture Placeholder 6"/>
          <p:cNvSpPr>
            <a:spLocks noGrp="1"/>
          </p:cNvSpPr>
          <p:nvPr>
            <p:ph type="pic" sz="quarter" idx="13" hasCustomPrompt="1"/>
          </p:nvPr>
        </p:nvSpPr>
        <p:spPr>
          <a:xfrm>
            <a:off x="179388" y="180974"/>
            <a:ext cx="8788400" cy="6494503"/>
          </a:xfrm>
        </p:spPr>
        <p:txBody>
          <a:bodyPr/>
          <a:lstStyle>
            <a:lvl1pPr algn="ctr">
              <a:defRPr sz="1400"/>
            </a:lvl1pPr>
          </a:lstStyle>
          <a:p>
            <a:r>
              <a:rPr lang="da-DK" dirty="0" smtClean="0"/>
              <a:t>Select placeholder and insert picture</a:t>
            </a:r>
            <a:endParaRPr lang="da-DK" dirty="0"/>
          </a:p>
        </p:txBody>
      </p:sp>
      <p:sp>
        <p:nvSpPr>
          <p:cNvPr id="3" name="Date Placeholder 2"/>
          <p:cNvSpPr>
            <a:spLocks noGrp="1"/>
          </p:cNvSpPr>
          <p:nvPr>
            <p:ph type="dt" sz="half" idx="10"/>
          </p:nvPr>
        </p:nvSpPr>
        <p:spPr/>
        <p:txBody>
          <a:bodyPr/>
          <a:lstStyle>
            <a:lvl1pPr>
              <a:defRPr>
                <a:solidFill>
                  <a:schemeClr val="bg1"/>
                </a:solidFill>
              </a:defRPr>
            </a:lvl1pPr>
          </a:lstStyle>
          <a:p>
            <a:fld id="{846C7115-252F-4B56-8D37-C3B3967E504B}" type="datetime5">
              <a:rPr lang="da-DK" smtClean="0"/>
              <a:t>februar 2015</a:t>
            </a:fld>
            <a:endParaRPr lang="da-DK"/>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da-DK"/>
          </a:p>
        </p:txBody>
      </p:sp>
      <p:sp>
        <p:nvSpPr>
          <p:cNvPr id="5" name="Slide Number Placeholder 4"/>
          <p:cNvSpPr>
            <a:spLocks noGrp="1"/>
          </p:cNvSpPr>
          <p:nvPr>
            <p:ph type="sldNum" sz="quarter" idx="12"/>
          </p:nvPr>
        </p:nvSpPr>
        <p:spPr>
          <a:blipFill>
            <a:blip r:embed="rId2"/>
            <a:stretch>
              <a:fillRect/>
            </a:stretch>
          </a:blipFill>
        </p:spPr>
        <p:txBody>
          <a:bodyPr/>
          <a:lstStyle>
            <a:lvl1pPr>
              <a:defRPr>
                <a:solidFill>
                  <a:schemeClr val="bg1"/>
                </a:solidFill>
              </a:defRPr>
            </a:lvl1pPr>
          </a:lstStyle>
          <a:p>
            <a:fld id="{1E80101F-5742-4645-B1C0-D6AFABF6C92F}" type="slidenum">
              <a:rPr lang="da-DK" smtClean="0"/>
              <a:pPr/>
              <a:t>‹nr.›</a:t>
            </a:fld>
            <a:endParaRPr lang="da-DK" dirty="0"/>
          </a:p>
        </p:txBody>
      </p:sp>
      <p:sp>
        <p:nvSpPr>
          <p:cNvPr id="12" name="Rectangle 4"/>
          <p:cNvSpPr>
            <a:spLocks noChangeArrowheads="1"/>
          </p:cNvSpPr>
          <p:nvPr/>
        </p:nvSpPr>
        <p:spPr bwMode="auto">
          <a:xfrm>
            <a:off x="701675" y="1520825"/>
            <a:ext cx="3870325" cy="2578100"/>
          </a:xfrm>
          <a:prstGeom prst="rect">
            <a:avLst/>
          </a:prstGeom>
          <a:solidFill>
            <a:schemeClr val="bg1">
              <a:alpha val="86000"/>
            </a:schemeClr>
          </a:solidFill>
          <a:ln>
            <a:noFill/>
          </a:ln>
          <a:effectLst/>
          <a:extLs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da-DK"/>
          </a:p>
        </p:txBody>
      </p:sp>
      <p:sp>
        <p:nvSpPr>
          <p:cNvPr id="6" name="Text Placeholder 5"/>
          <p:cNvSpPr>
            <a:spLocks noGrp="1"/>
          </p:cNvSpPr>
          <p:nvPr userDrawn="1">
            <p:ph type="body" sz="quarter" idx="16"/>
          </p:nvPr>
        </p:nvSpPr>
        <p:spPr>
          <a:xfrm>
            <a:off x="702668" y="1458913"/>
            <a:ext cx="3870000" cy="2727844"/>
          </a:xfrm>
          <a:solidFill>
            <a:srgbClr val="FFFFFF">
              <a:alpha val="85098"/>
            </a:srgbClr>
          </a:solidFill>
        </p:spPr>
        <p:txBody>
          <a:bodyPr lIns="378000" tIns="324000" rIns="378000" bIns="324000">
            <a:spAutoFit/>
          </a:bodyPr>
          <a:lstStyle>
            <a:lvl1pPr>
              <a:defRPr sz="1800"/>
            </a:lvl1pPr>
            <a:lvl2pPr algn="r">
              <a:spcBef>
                <a:spcPts val="1200"/>
              </a:spcBef>
              <a:defRPr sz="1200" b="1" cap="all" baseline="0"/>
            </a:lvl2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da-DK" dirty="0"/>
          </a:p>
        </p:txBody>
      </p:sp>
      <p:sp>
        <p:nvSpPr>
          <p:cNvPr id="22" name="TextBox 17"/>
          <p:cNvSpPr txBox="1">
            <a:spLocks noChangeArrowheads="1"/>
          </p:cNvSpPr>
          <p:nvPr userDrawn="1"/>
        </p:nvSpPr>
        <p:spPr bwMode="auto">
          <a:xfrm>
            <a:off x="-1791570" y="1455600"/>
            <a:ext cx="1683620" cy="201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da-DK" sz="900" b="1" noProof="0" dirty="0" smtClean="0">
                <a:solidFill>
                  <a:schemeClr val="tx1">
                    <a:lumMod val="65000"/>
                    <a:lumOff val="35000"/>
                  </a:schemeClr>
                </a:solidFill>
                <a:cs typeface="Arial" charset="0"/>
              </a:rPr>
              <a:t>Tekst i første</a:t>
            </a:r>
            <a:r>
              <a:rPr lang="da-DK" sz="900" b="1" baseline="0" noProof="0" dirty="0" smtClean="0">
                <a:solidFill>
                  <a:schemeClr val="tx1">
                    <a:lumMod val="65000"/>
                    <a:lumOff val="35000"/>
                  </a:schemeClr>
                </a:solidFill>
                <a:cs typeface="Arial" charset="0"/>
              </a:rPr>
              <a:t> niveau</a:t>
            </a:r>
            <a:r>
              <a:rPr lang="da-DK" sz="900" b="1" noProof="0" dirty="0" smtClean="0">
                <a:solidFill>
                  <a:schemeClr val="tx1">
                    <a:lumMod val="65000"/>
                    <a:lumOff val="35000"/>
                  </a:schemeClr>
                </a:solidFill>
                <a:cs typeface="Arial" charset="0"/>
              </a:rPr>
              <a:t/>
            </a:r>
            <a:br>
              <a:rPr lang="da-DK" sz="900" b="1"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Arial Bold 18 pkt</a:t>
            </a:r>
            <a:br>
              <a:rPr lang="da-DK" sz="900"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Brug forøg listeniveau </a:t>
            </a:r>
            <a:br>
              <a:rPr lang="da-DK" sz="900"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for at få NAVN-tekst</a:t>
            </a:r>
          </a:p>
          <a:p>
            <a:pPr algn="r" eaLnBrk="1" hangingPunct="1"/>
            <a:endParaRPr lang="da-DK" sz="900" b="1" baseline="0" noProof="0" dirty="0" smtClean="0">
              <a:solidFill>
                <a:schemeClr val="tx1">
                  <a:lumMod val="65000"/>
                  <a:lumOff val="35000"/>
                </a:schemeClr>
              </a:solidFill>
              <a:cs typeface="Arial" charset="0"/>
            </a:endParaRPr>
          </a:p>
          <a:p>
            <a:pPr algn="r" eaLnBrk="1" hangingPunct="1"/>
            <a:r>
              <a:rPr lang="da-DK" sz="900" b="1" baseline="0" noProof="0" dirty="0" smtClean="0">
                <a:solidFill>
                  <a:schemeClr val="tx1">
                    <a:lumMod val="65000"/>
                    <a:lumOff val="35000"/>
                  </a:schemeClr>
                </a:solidFill>
                <a:cs typeface="Arial" charset="0"/>
              </a:rPr>
              <a:t>Navnet i andet niveau</a:t>
            </a:r>
            <a:r>
              <a:rPr lang="da-DK" sz="900" b="1" noProof="0" dirty="0" smtClean="0">
                <a:solidFill>
                  <a:schemeClr val="tx1">
                    <a:lumMod val="65000"/>
                    <a:lumOff val="35000"/>
                  </a:schemeClr>
                </a:solidFill>
                <a:cs typeface="Arial" charset="0"/>
              </a:rPr>
              <a:t/>
            </a:r>
            <a:br>
              <a:rPr lang="da-DK" sz="900" b="1" noProof="0" dirty="0" smtClean="0">
                <a:solidFill>
                  <a:schemeClr val="tx1">
                    <a:lumMod val="65000"/>
                    <a:lumOff val="35000"/>
                  </a:schemeClr>
                </a:solidFill>
                <a:cs typeface="Arial" charset="0"/>
              </a:rPr>
            </a:br>
            <a:r>
              <a:rPr lang="da-DK" sz="900" b="0" noProof="0" dirty="0" smtClean="0">
                <a:solidFill>
                  <a:schemeClr val="tx1">
                    <a:lumMod val="65000"/>
                    <a:lumOff val="35000"/>
                  </a:schemeClr>
                </a:solidFill>
                <a:cs typeface="Arial" charset="0"/>
              </a:rPr>
              <a:t>Store bogstaver </a:t>
            </a:r>
            <a:r>
              <a:rPr lang="da-DK" sz="900" noProof="0" dirty="0" smtClean="0">
                <a:solidFill>
                  <a:schemeClr val="tx1">
                    <a:lumMod val="65000"/>
                    <a:lumOff val="35000"/>
                  </a:schemeClr>
                </a:solidFill>
                <a:cs typeface="Arial" charset="0"/>
              </a:rPr>
              <a:t>Arial Bold 12 pkt</a:t>
            </a:r>
          </a:p>
          <a:p>
            <a:pPr algn="r" eaLnBrk="1" hangingPunct="1"/>
            <a:endParaRPr lang="da-DK" sz="900" noProof="0" dirty="0" smtClean="0">
              <a:solidFill>
                <a:schemeClr val="tx1">
                  <a:lumMod val="65000"/>
                  <a:lumOff val="35000"/>
                </a:schemeClr>
              </a:solidFill>
              <a:cs typeface="Arial" charset="0"/>
            </a:endParaRPr>
          </a:p>
          <a:p>
            <a:pPr algn="r" eaLnBrk="1" hangingPunct="1"/>
            <a:endParaRPr lang="da-DK" sz="900" noProof="0" dirty="0" smtClean="0">
              <a:solidFill>
                <a:schemeClr val="tx1">
                  <a:lumMod val="65000"/>
                  <a:lumOff val="35000"/>
                </a:schemeClr>
              </a:solidFill>
              <a:cs typeface="Arial" charset="0"/>
            </a:endParaRPr>
          </a:p>
          <a:p>
            <a:pPr algn="r" eaLnBrk="1" hangingPunct="1"/>
            <a:r>
              <a:rPr lang="da-DK" sz="900" noProof="0" dirty="0" smtClean="0">
                <a:solidFill>
                  <a:schemeClr val="tx1">
                    <a:lumMod val="65000"/>
                    <a:lumOff val="35000"/>
                  </a:schemeClr>
                </a:solidFill>
                <a:cs typeface="Arial" charset="0"/>
              </a:rPr>
              <a:t>For at få venstrestillet tekst </a:t>
            </a:r>
            <a:br>
              <a:rPr lang="da-DK" sz="900"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Brug formindsk listeniveau</a:t>
            </a:r>
            <a:endParaRPr lang="da-DK" sz="900" noProof="0" dirty="0">
              <a:solidFill>
                <a:schemeClr val="tx1">
                  <a:lumMod val="65000"/>
                  <a:lumOff val="35000"/>
                </a:schemeClr>
              </a:solidFill>
              <a:cs typeface="Arial" charset="0"/>
            </a:endParaRPr>
          </a:p>
        </p:txBody>
      </p:sp>
      <p:pic>
        <p:nvPicPr>
          <p:cNvPr id="23"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7310" y="2077058"/>
            <a:ext cx="45720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ounded Rectangle 23"/>
          <p:cNvSpPr/>
          <p:nvPr userDrawn="1"/>
        </p:nvSpPr>
        <p:spPr>
          <a:xfrm>
            <a:off x="-338710" y="2077058"/>
            <a:ext cx="214465"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pic>
        <p:nvPicPr>
          <p:cNvPr id="25" name="Picture 3"/>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a:stretch/>
        </p:blipFill>
        <p:spPr bwMode="auto">
          <a:xfrm>
            <a:off x="-546100" y="2922364"/>
            <a:ext cx="438150" cy="20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Rectangle 25"/>
          <p:cNvSpPr/>
          <p:nvPr userDrawn="1"/>
        </p:nvSpPr>
        <p:spPr>
          <a:xfrm>
            <a:off x="-327025" y="2922364"/>
            <a:ext cx="219075" cy="201169"/>
          </a:xfrm>
          <a:prstGeom prst="rect">
            <a:avLst/>
          </a:prstGeom>
          <a:solidFill>
            <a:srgbClr val="FFFFFF">
              <a:alpha val="65882"/>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7" name="Rounded Rectangle 26"/>
          <p:cNvSpPr/>
          <p:nvPr userDrawn="1"/>
        </p:nvSpPr>
        <p:spPr>
          <a:xfrm>
            <a:off x="-541490" y="2924938"/>
            <a:ext cx="214465"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16" name="Text Placeholder 8"/>
          <p:cNvSpPr>
            <a:spLocks noGrp="1"/>
          </p:cNvSpPr>
          <p:nvPr>
            <p:ph type="body" sz="quarter" idx="14" hasCustomPrompt="1"/>
          </p:nvPr>
        </p:nvSpPr>
        <p:spPr>
          <a:xfrm>
            <a:off x="6378482" y="6051600"/>
            <a:ext cx="2062800" cy="406800"/>
          </a:xfrm>
          <a:blipFill>
            <a:blip r:embed="rId5"/>
            <a:stretch>
              <a:fillRect/>
            </a:stretch>
          </a:blipFill>
        </p:spPr>
        <p:txBody>
          <a:bodyPr lIns="0" tIns="0"/>
          <a:lstStyle>
            <a:lvl1pPr algn="ctr">
              <a:defRPr sz="100" b="0">
                <a:solidFill>
                  <a:schemeClr val="bg1"/>
                </a:solidFill>
              </a:defRPr>
            </a:lvl1pPr>
            <a:lvl2pPr>
              <a:defRPr sz="1200"/>
            </a:lvl2pPr>
            <a:lvl3pPr>
              <a:defRPr sz="1200"/>
            </a:lvl3pPr>
            <a:lvl4pPr>
              <a:defRPr sz="1100"/>
            </a:lvl4pPr>
            <a:lvl5pPr>
              <a:defRPr sz="1050"/>
            </a:lvl5pPr>
          </a:lstStyle>
          <a:p>
            <a:pPr lvl="0"/>
            <a:r>
              <a:rPr lang="da-DK" dirty="0" smtClean="0"/>
              <a:t>D</a:t>
            </a:r>
          </a:p>
        </p:txBody>
      </p:sp>
    </p:spTree>
    <p:extLst>
      <p:ext uri="{BB962C8B-B14F-4D97-AF65-F5344CB8AC3E}">
        <p14:creationId xmlns:p14="http://schemas.microsoft.com/office/powerpoint/2010/main" val="210493304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icture and much text, white logo">
    <p:spTree>
      <p:nvGrpSpPr>
        <p:cNvPr id="1" name=""/>
        <p:cNvGrpSpPr/>
        <p:nvPr/>
      </p:nvGrpSpPr>
      <p:grpSpPr>
        <a:xfrm>
          <a:off x="0" y="0"/>
          <a:ext cx="0" cy="0"/>
          <a:chOff x="0" y="0"/>
          <a:chExt cx="0" cy="0"/>
        </a:xfrm>
      </p:grpSpPr>
      <p:sp>
        <p:nvSpPr>
          <p:cNvPr id="10" name="Rectangle 9"/>
          <p:cNvSpPr/>
          <p:nvPr userDrawn="1"/>
        </p:nvSpPr>
        <p:spPr bwMode="auto">
          <a:xfrm>
            <a:off x="0" y="0"/>
            <a:ext cx="9144000" cy="6858000"/>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smtClean="0">
              <a:ln>
                <a:noFill/>
              </a:ln>
              <a:solidFill>
                <a:schemeClr val="tx1"/>
              </a:solidFill>
              <a:effectLst/>
              <a:latin typeface="Arial" charset="0"/>
            </a:endParaRPr>
          </a:p>
        </p:txBody>
      </p:sp>
      <p:sp>
        <p:nvSpPr>
          <p:cNvPr id="7" name="Picture Placeholder 6"/>
          <p:cNvSpPr>
            <a:spLocks noGrp="1"/>
          </p:cNvSpPr>
          <p:nvPr>
            <p:ph type="pic" sz="quarter" idx="13" hasCustomPrompt="1"/>
          </p:nvPr>
        </p:nvSpPr>
        <p:spPr>
          <a:xfrm>
            <a:off x="179388" y="180974"/>
            <a:ext cx="8788400" cy="6494503"/>
          </a:xfrm>
        </p:spPr>
        <p:txBody>
          <a:bodyPr/>
          <a:lstStyle>
            <a:lvl1pPr algn="ctr">
              <a:defRPr sz="1400"/>
            </a:lvl1pPr>
          </a:lstStyle>
          <a:p>
            <a:r>
              <a:rPr lang="da-DK" dirty="0" smtClean="0"/>
              <a:t>Select placeholder and insert picture</a:t>
            </a:r>
            <a:endParaRPr lang="da-DK" dirty="0"/>
          </a:p>
        </p:txBody>
      </p:sp>
      <p:sp>
        <p:nvSpPr>
          <p:cNvPr id="3" name="Date Placeholder 2"/>
          <p:cNvSpPr>
            <a:spLocks noGrp="1"/>
          </p:cNvSpPr>
          <p:nvPr>
            <p:ph type="dt" sz="half" idx="10"/>
          </p:nvPr>
        </p:nvSpPr>
        <p:spPr/>
        <p:txBody>
          <a:bodyPr/>
          <a:lstStyle>
            <a:lvl1pPr>
              <a:defRPr>
                <a:solidFill>
                  <a:schemeClr val="bg1"/>
                </a:solidFill>
              </a:defRPr>
            </a:lvl1pPr>
          </a:lstStyle>
          <a:p>
            <a:fld id="{234287B8-3CE7-46C5-B511-09A58855FEFF}" type="datetime5">
              <a:rPr lang="da-DK" smtClean="0"/>
              <a:t>februar 2015</a:t>
            </a:fld>
            <a:endParaRPr lang="da-DK"/>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da-DK"/>
          </a:p>
        </p:txBody>
      </p:sp>
      <p:sp>
        <p:nvSpPr>
          <p:cNvPr id="5" name="Slide Number Placeholder 4"/>
          <p:cNvSpPr>
            <a:spLocks noGrp="1"/>
          </p:cNvSpPr>
          <p:nvPr>
            <p:ph type="sldNum" sz="quarter" idx="12"/>
          </p:nvPr>
        </p:nvSpPr>
        <p:spPr>
          <a:blipFill>
            <a:blip r:embed="rId2"/>
            <a:stretch>
              <a:fillRect/>
            </a:stretch>
          </a:blipFill>
        </p:spPr>
        <p:txBody>
          <a:bodyPr/>
          <a:lstStyle>
            <a:lvl1pPr>
              <a:defRPr>
                <a:solidFill>
                  <a:schemeClr val="bg1"/>
                </a:solidFill>
              </a:defRPr>
            </a:lvl1pPr>
          </a:lstStyle>
          <a:p>
            <a:fld id="{1E80101F-5742-4645-B1C0-D6AFABF6C92F}" type="slidenum">
              <a:rPr lang="da-DK" smtClean="0"/>
              <a:pPr/>
              <a:t>‹nr.›</a:t>
            </a:fld>
            <a:endParaRPr lang="da-DK" dirty="0"/>
          </a:p>
        </p:txBody>
      </p:sp>
      <p:sp>
        <p:nvSpPr>
          <p:cNvPr id="12" name="Rectangle 4"/>
          <p:cNvSpPr>
            <a:spLocks noChangeArrowheads="1"/>
          </p:cNvSpPr>
          <p:nvPr/>
        </p:nvSpPr>
        <p:spPr bwMode="auto">
          <a:xfrm>
            <a:off x="701675" y="1520825"/>
            <a:ext cx="3870325" cy="2578100"/>
          </a:xfrm>
          <a:prstGeom prst="rect">
            <a:avLst/>
          </a:prstGeom>
          <a:solidFill>
            <a:schemeClr val="bg1">
              <a:alpha val="86000"/>
            </a:schemeClr>
          </a:solidFill>
          <a:ln>
            <a:noFill/>
          </a:ln>
          <a:effectLst/>
          <a:extLs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da-DK"/>
          </a:p>
        </p:txBody>
      </p:sp>
      <p:sp>
        <p:nvSpPr>
          <p:cNvPr id="6" name="Text Placeholder 5"/>
          <p:cNvSpPr>
            <a:spLocks noGrp="1"/>
          </p:cNvSpPr>
          <p:nvPr userDrawn="1">
            <p:ph type="body" sz="quarter" idx="16"/>
          </p:nvPr>
        </p:nvSpPr>
        <p:spPr>
          <a:xfrm>
            <a:off x="702668" y="1458913"/>
            <a:ext cx="7724932" cy="2428660"/>
          </a:xfrm>
          <a:solidFill>
            <a:srgbClr val="FFFFFF">
              <a:alpha val="85098"/>
            </a:srgbClr>
          </a:solidFill>
        </p:spPr>
        <p:txBody>
          <a:bodyPr wrap="square" lIns="378000" tIns="324000" rIns="378000" bIns="324000">
            <a:spAutoFit/>
          </a:bodyPr>
          <a:lstStyle>
            <a:lvl1pPr>
              <a:defRPr sz="1800"/>
            </a:lvl1pPr>
            <a:lvl2pPr algn="r">
              <a:spcBef>
                <a:spcPts val="1200"/>
              </a:spcBef>
              <a:defRPr sz="1200" b="1" cap="all" baseline="0"/>
            </a:lvl2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da-DK" dirty="0"/>
          </a:p>
        </p:txBody>
      </p:sp>
      <p:sp>
        <p:nvSpPr>
          <p:cNvPr id="22" name="TextBox 17"/>
          <p:cNvSpPr txBox="1">
            <a:spLocks noChangeArrowheads="1"/>
          </p:cNvSpPr>
          <p:nvPr userDrawn="1"/>
        </p:nvSpPr>
        <p:spPr bwMode="auto">
          <a:xfrm>
            <a:off x="-1791570" y="1455600"/>
            <a:ext cx="1683620" cy="201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da-DK" sz="900" b="1" noProof="0" dirty="0" smtClean="0">
                <a:solidFill>
                  <a:schemeClr val="tx1">
                    <a:lumMod val="65000"/>
                    <a:lumOff val="35000"/>
                  </a:schemeClr>
                </a:solidFill>
                <a:cs typeface="Arial" charset="0"/>
              </a:rPr>
              <a:t>Tekst i første</a:t>
            </a:r>
            <a:r>
              <a:rPr lang="da-DK" sz="900" b="1" baseline="0" noProof="0" dirty="0" smtClean="0">
                <a:solidFill>
                  <a:schemeClr val="tx1">
                    <a:lumMod val="65000"/>
                    <a:lumOff val="35000"/>
                  </a:schemeClr>
                </a:solidFill>
                <a:cs typeface="Arial" charset="0"/>
              </a:rPr>
              <a:t> niveau</a:t>
            </a:r>
            <a:r>
              <a:rPr lang="da-DK" sz="900" b="1" noProof="0" dirty="0" smtClean="0">
                <a:solidFill>
                  <a:schemeClr val="tx1">
                    <a:lumMod val="65000"/>
                    <a:lumOff val="35000"/>
                  </a:schemeClr>
                </a:solidFill>
                <a:cs typeface="Arial" charset="0"/>
              </a:rPr>
              <a:t/>
            </a:r>
            <a:br>
              <a:rPr lang="da-DK" sz="900" b="1"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Arial Bold 18 pkt</a:t>
            </a:r>
            <a:br>
              <a:rPr lang="da-DK" sz="900"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Brug forøg listeniveau </a:t>
            </a:r>
            <a:br>
              <a:rPr lang="da-DK" sz="900"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for at få NAVN-tekst</a:t>
            </a:r>
          </a:p>
          <a:p>
            <a:pPr algn="r" eaLnBrk="1" hangingPunct="1"/>
            <a:endParaRPr lang="da-DK" sz="900" b="1" baseline="0" noProof="0" dirty="0" smtClean="0">
              <a:solidFill>
                <a:schemeClr val="tx1">
                  <a:lumMod val="65000"/>
                  <a:lumOff val="35000"/>
                </a:schemeClr>
              </a:solidFill>
              <a:cs typeface="Arial" charset="0"/>
            </a:endParaRPr>
          </a:p>
          <a:p>
            <a:pPr algn="r" eaLnBrk="1" hangingPunct="1"/>
            <a:r>
              <a:rPr lang="da-DK" sz="900" b="1" baseline="0" noProof="0" dirty="0" smtClean="0">
                <a:solidFill>
                  <a:schemeClr val="tx1">
                    <a:lumMod val="65000"/>
                    <a:lumOff val="35000"/>
                  </a:schemeClr>
                </a:solidFill>
                <a:cs typeface="Arial" charset="0"/>
              </a:rPr>
              <a:t>Navnet i andet niveau</a:t>
            </a:r>
            <a:r>
              <a:rPr lang="da-DK" sz="900" b="1" noProof="0" dirty="0" smtClean="0">
                <a:solidFill>
                  <a:schemeClr val="tx1">
                    <a:lumMod val="65000"/>
                    <a:lumOff val="35000"/>
                  </a:schemeClr>
                </a:solidFill>
                <a:cs typeface="Arial" charset="0"/>
              </a:rPr>
              <a:t/>
            </a:r>
            <a:br>
              <a:rPr lang="da-DK" sz="900" b="1" noProof="0" dirty="0" smtClean="0">
                <a:solidFill>
                  <a:schemeClr val="tx1">
                    <a:lumMod val="65000"/>
                    <a:lumOff val="35000"/>
                  </a:schemeClr>
                </a:solidFill>
                <a:cs typeface="Arial" charset="0"/>
              </a:rPr>
            </a:br>
            <a:r>
              <a:rPr lang="da-DK" sz="900" b="0" noProof="0" dirty="0" smtClean="0">
                <a:solidFill>
                  <a:schemeClr val="tx1">
                    <a:lumMod val="65000"/>
                    <a:lumOff val="35000"/>
                  </a:schemeClr>
                </a:solidFill>
                <a:cs typeface="Arial" charset="0"/>
              </a:rPr>
              <a:t>Store bogstaver </a:t>
            </a:r>
            <a:r>
              <a:rPr lang="da-DK" sz="900" noProof="0" dirty="0" smtClean="0">
                <a:solidFill>
                  <a:schemeClr val="tx1">
                    <a:lumMod val="65000"/>
                    <a:lumOff val="35000"/>
                  </a:schemeClr>
                </a:solidFill>
                <a:cs typeface="Arial" charset="0"/>
              </a:rPr>
              <a:t>Arial Bold 12 pkt</a:t>
            </a:r>
          </a:p>
          <a:p>
            <a:pPr algn="r" eaLnBrk="1" hangingPunct="1"/>
            <a:endParaRPr lang="da-DK" sz="900" noProof="0" dirty="0" smtClean="0">
              <a:solidFill>
                <a:schemeClr val="tx1">
                  <a:lumMod val="65000"/>
                  <a:lumOff val="35000"/>
                </a:schemeClr>
              </a:solidFill>
              <a:cs typeface="Arial" charset="0"/>
            </a:endParaRPr>
          </a:p>
          <a:p>
            <a:pPr algn="r" eaLnBrk="1" hangingPunct="1"/>
            <a:endParaRPr lang="da-DK" sz="900" noProof="0" dirty="0" smtClean="0">
              <a:solidFill>
                <a:schemeClr val="tx1">
                  <a:lumMod val="65000"/>
                  <a:lumOff val="35000"/>
                </a:schemeClr>
              </a:solidFill>
              <a:cs typeface="Arial" charset="0"/>
            </a:endParaRPr>
          </a:p>
          <a:p>
            <a:pPr algn="r" eaLnBrk="1" hangingPunct="1"/>
            <a:r>
              <a:rPr lang="da-DK" sz="900" noProof="0" dirty="0" smtClean="0">
                <a:solidFill>
                  <a:schemeClr val="tx1">
                    <a:lumMod val="65000"/>
                    <a:lumOff val="35000"/>
                  </a:schemeClr>
                </a:solidFill>
                <a:cs typeface="Arial" charset="0"/>
              </a:rPr>
              <a:t>For at få venstrestillet tekst </a:t>
            </a:r>
            <a:br>
              <a:rPr lang="da-DK" sz="900"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Brug formindsk listeniveau</a:t>
            </a:r>
            <a:endParaRPr lang="da-DK" sz="900" noProof="0" dirty="0">
              <a:solidFill>
                <a:schemeClr val="tx1">
                  <a:lumMod val="65000"/>
                  <a:lumOff val="35000"/>
                </a:schemeClr>
              </a:solidFill>
              <a:cs typeface="Arial" charset="0"/>
            </a:endParaRPr>
          </a:p>
        </p:txBody>
      </p:sp>
      <p:pic>
        <p:nvPicPr>
          <p:cNvPr id="23"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7310" y="2077058"/>
            <a:ext cx="45720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ounded Rectangle 23"/>
          <p:cNvSpPr/>
          <p:nvPr userDrawn="1"/>
        </p:nvSpPr>
        <p:spPr>
          <a:xfrm>
            <a:off x="-338710" y="2077058"/>
            <a:ext cx="214465"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pic>
        <p:nvPicPr>
          <p:cNvPr id="25" name="Picture 3"/>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a:stretch/>
        </p:blipFill>
        <p:spPr bwMode="auto">
          <a:xfrm>
            <a:off x="-546100" y="2922364"/>
            <a:ext cx="438150" cy="20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Rectangle 25"/>
          <p:cNvSpPr/>
          <p:nvPr userDrawn="1"/>
        </p:nvSpPr>
        <p:spPr>
          <a:xfrm>
            <a:off x="-327025" y="2922364"/>
            <a:ext cx="219075" cy="201169"/>
          </a:xfrm>
          <a:prstGeom prst="rect">
            <a:avLst/>
          </a:prstGeom>
          <a:solidFill>
            <a:srgbClr val="FFFFFF">
              <a:alpha val="65882"/>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7" name="Rounded Rectangle 26"/>
          <p:cNvSpPr/>
          <p:nvPr userDrawn="1"/>
        </p:nvSpPr>
        <p:spPr>
          <a:xfrm>
            <a:off x="-541490" y="2924938"/>
            <a:ext cx="214465"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16" name="Text Placeholder 8"/>
          <p:cNvSpPr>
            <a:spLocks noGrp="1"/>
          </p:cNvSpPr>
          <p:nvPr>
            <p:ph type="body" sz="quarter" idx="14" hasCustomPrompt="1"/>
          </p:nvPr>
        </p:nvSpPr>
        <p:spPr>
          <a:xfrm>
            <a:off x="6378482" y="6051600"/>
            <a:ext cx="2062800" cy="406800"/>
          </a:xfrm>
          <a:blipFill>
            <a:blip r:embed="rId5"/>
            <a:stretch>
              <a:fillRect/>
            </a:stretch>
          </a:blipFill>
        </p:spPr>
        <p:txBody>
          <a:bodyPr lIns="0" tIns="0"/>
          <a:lstStyle>
            <a:lvl1pPr algn="ctr">
              <a:defRPr sz="100" b="0">
                <a:solidFill>
                  <a:schemeClr val="bg1"/>
                </a:solidFill>
              </a:defRPr>
            </a:lvl1pPr>
            <a:lvl2pPr>
              <a:defRPr sz="1200"/>
            </a:lvl2pPr>
            <a:lvl3pPr>
              <a:defRPr sz="1200"/>
            </a:lvl3pPr>
            <a:lvl4pPr>
              <a:defRPr sz="1100"/>
            </a:lvl4pPr>
            <a:lvl5pPr>
              <a:defRPr sz="1050"/>
            </a:lvl5pPr>
          </a:lstStyle>
          <a:p>
            <a:pPr lvl="0"/>
            <a:r>
              <a:rPr lang="da-DK" dirty="0" smtClean="0"/>
              <a:t>D</a:t>
            </a:r>
          </a:p>
        </p:txBody>
      </p:sp>
    </p:spTree>
    <p:extLst>
      <p:ext uri="{BB962C8B-B14F-4D97-AF65-F5344CB8AC3E}">
        <p14:creationId xmlns:p14="http://schemas.microsoft.com/office/powerpoint/2010/main" val="2442739904"/>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01675" y="538163"/>
            <a:ext cx="7720013" cy="920750"/>
          </a:xfrm>
        </p:spPr>
        <p:txBody>
          <a:bodyPr/>
          <a:lstStyle/>
          <a:p>
            <a:r>
              <a:rPr lang="da-DK" smtClean="0"/>
              <a:t>Click to edit Master title style</a:t>
            </a:r>
            <a:endParaRPr lang="da-DK"/>
          </a:p>
        </p:txBody>
      </p:sp>
      <p:sp>
        <p:nvSpPr>
          <p:cNvPr id="3" name="Text Placeholder 2"/>
          <p:cNvSpPr>
            <a:spLocks noGrp="1"/>
          </p:cNvSpPr>
          <p:nvPr>
            <p:ph type="body" sz="half" idx="1"/>
          </p:nvPr>
        </p:nvSpPr>
        <p:spPr>
          <a:xfrm>
            <a:off x="701675" y="1458913"/>
            <a:ext cx="3622675" cy="4443412"/>
          </a:xfrm>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da-DK" dirty="0"/>
          </a:p>
        </p:txBody>
      </p:sp>
      <p:sp>
        <p:nvSpPr>
          <p:cNvPr id="4" name="Content Placeholder 3"/>
          <p:cNvSpPr>
            <a:spLocks noGrp="1"/>
          </p:cNvSpPr>
          <p:nvPr>
            <p:ph sz="half" idx="2"/>
          </p:nvPr>
        </p:nvSpPr>
        <p:spPr>
          <a:xfrm>
            <a:off x="4819650" y="1458913"/>
            <a:ext cx="3621088" cy="4443412"/>
          </a:xfrm>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da-DK" dirty="0"/>
          </a:p>
        </p:txBody>
      </p:sp>
      <p:sp>
        <p:nvSpPr>
          <p:cNvPr id="8" name="Line 5"/>
          <p:cNvSpPr>
            <a:spLocks noChangeShapeType="1"/>
          </p:cNvSpPr>
          <p:nvPr userDrawn="1"/>
        </p:nvSpPr>
        <p:spPr bwMode="auto">
          <a:xfrm>
            <a:off x="4564623" y="1511300"/>
            <a:ext cx="0" cy="4391025"/>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7" name="Date Placeholder 6"/>
          <p:cNvSpPr>
            <a:spLocks noGrp="1"/>
          </p:cNvSpPr>
          <p:nvPr>
            <p:ph type="dt" sz="half" idx="10"/>
          </p:nvPr>
        </p:nvSpPr>
        <p:spPr/>
        <p:txBody>
          <a:bodyPr/>
          <a:lstStyle/>
          <a:p>
            <a:fld id="{DA1A9D3B-4C83-465C-9D32-58EA8A65ED94}" type="datetime5">
              <a:rPr lang="da-DK" smtClean="0"/>
              <a:t>februar 2015</a:t>
            </a:fld>
            <a:endParaRPr lang="da-DK"/>
          </a:p>
        </p:txBody>
      </p:sp>
      <p:sp>
        <p:nvSpPr>
          <p:cNvPr id="11" name="Footer Placeholder 10"/>
          <p:cNvSpPr>
            <a:spLocks noGrp="1"/>
          </p:cNvSpPr>
          <p:nvPr>
            <p:ph type="ftr" sz="quarter" idx="11"/>
          </p:nvPr>
        </p:nvSpPr>
        <p:spPr/>
        <p:txBody>
          <a:bodyPr/>
          <a:lstStyle/>
          <a:p>
            <a:endParaRPr lang="da-DK" dirty="0"/>
          </a:p>
        </p:txBody>
      </p:sp>
      <p:sp>
        <p:nvSpPr>
          <p:cNvPr id="12" name="Slide Number Placeholder 11"/>
          <p:cNvSpPr>
            <a:spLocks noGrp="1"/>
          </p:cNvSpPr>
          <p:nvPr>
            <p:ph type="sldNum" sz="quarter" idx="12"/>
          </p:nvPr>
        </p:nvSpPr>
        <p:spPr/>
        <p:txBody>
          <a:bodyPr/>
          <a:lstStyle/>
          <a:p>
            <a:fld id="{1E80101F-5742-4645-B1C0-D6AFABF6C92F}" type="slidenum">
              <a:rPr lang="da-DK" smtClean="0"/>
              <a:pPr/>
              <a:t>‹nr.›</a:t>
            </a:fld>
            <a:endParaRPr lang="da-DK" dirty="0"/>
          </a:p>
        </p:txBody>
      </p:sp>
      <p:pic>
        <p:nvPicPr>
          <p:cNvPr id="1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8356" y="3985306"/>
            <a:ext cx="1327273" cy="716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Rounded Rectangle 16"/>
          <p:cNvSpPr/>
          <p:nvPr userDrawn="1"/>
        </p:nvSpPr>
        <p:spPr>
          <a:xfrm>
            <a:off x="-633597" y="3985306"/>
            <a:ext cx="529046"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18" name="Rounded Rectangle 17"/>
          <p:cNvSpPr/>
          <p:nvPr userDrawn="1"/>
        </p:nvSpPr>
        <p:spPr>
          <a:xfrm>
            <a:off x="-1413773" y="4220694"/>
            <a:ext cx="565147" cy="423564"/>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19" name="TextBox 17"/>
          <p:cNvSpPr txBox="1">
            <a:spLocks noChangeArrowheads="1"/>
          </p:cNvSpPr>
          <p:nvPr userDrawn="1"/>
        </p:nvSpPr>
        <p:spPr bwMode="auto">
          <a:xfrm>
            <a:off x="-2124075" y="4725144"/>
            <a:ext cx="2016125"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0000"/>
              </a:lnSpc>
            </a:pPr>
            <a:r>
              <a:rPr lang="da-DK" sz="900" b="1" dirty="0" smtClean="0">
                <a:solidFill>
                  <a:schemeClr val="tx1">
                    <a:lumMod val="65000"/>
                    <a:lumOff val="35000"/>
                  </a:schemeClr>
                </a:solidFill>
              </a:rPr>
              <a:t>Skift</a:t>
            </a:r>
            <a:r>
              <a:rPr lang="da-DK" sz="900" b="1" baseline="0" dirty="0" smtClean="0">
                <a:solidFill>
                  <a:schemeClr val="tx1">
                    <a:lumMod val="65000"/>
                    <a:lumOff val="35000"/>
                  </a:schemeClr>
                </a:solidFill>
              </a:rPr>
              <a:t> til</a:t>
            </a:r>
            <a:r>
              <a:rPr lang="da-DK" sz="900" b="1" dirty="0" smtClean="0">
                <a:solidFill>
                  <a:schemeClr val="tx1">
                    <a:lumMod val="65000"/>
                    <a:lumOff val="35000"/>
                  </a:schemeClr>
                </a:solidFill>
              </a:rPr>
              <a:t> gul baggrund</a:t>
            </a:r>
            <a:endParaRPr lang="da-DK" sz="900" b="1"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1. Vælg </a:t>
            </a:r>
            <a:r>
              <a:rPr lang="da-DK" sz="900" dirty="0" smtClean="0">
                <a:solidFill>
                  <a:schemeClr val="tx1">
                    <a:lumMod val="65000"/>
                    <a:lumOff val="35000"/>
                  </a:schemeClr>
                </a:solidFill>
              </a:rPr>
              <a:t>’Design’ </a:t>
            </a:r>
            <a:r>
              <a:rPr lang="da-DK" sz="900" dirty="0">
                <a:solidFill>
                  <a:schemeClr val="tx1">
                    <a:lumMod val="65000"/>
                    <a:lumOff val="35000"/>
                  </a:schemeClr>
                </a:solidFill>
              </a:rPr>
              <a:t>i </a:t>
            </a:r>
            <a:r>
              <a:rPr lang="da-DK" sz="900" dirty="0" smtClean="0">
                <a:solidFill>
                  <a:schemeClr val="tx1">
                    <a:lumMod val="65000"/>
                    <a:lumOff val="35000"/>
                  </a:schemeClr>
                </a:solidFill>
              </a:rPr>
              <a:t>top menuen</a:t>
            </a:r>
            <a:endParaRPr lang="da-DK" sz="900"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2. </a:t>
            </a:r>
            <a:r>
              <a:rPr lang="da-DK" sz="900" dirty="0" smtClean="0">
                <a:solidFill>
                  <a:schemeClr val="tx1">
                    <a:lumMod val="65000"/>
                    <a:lumOff val="35000"/>
                  </a:schemeClr>
                </a:solidFill>
              </a:rPr>
              <a:t>Højre klik</a:t>
            </a:r>
            <a:r>
              <a:rPr lang="da-DK" sz="900" baseline="0" dirty="0" smtClean="0">
                <a:solidFill>
                  <a:schemeClr val="tx1">
                    <a:lumMod val="65000"/>
                    <a:lumOff val="35000"/>
                  </a:schemeClr>
                </a:solidFill>
              </a:rPr>
              <a:t> på </a:t>
            </a:r>
            <a:br>
              <a:rPr lang="da-DK" sz="900" baseline="0" dirty="0" smtClean="0">
                <a:solidFill>
                  <a:schemeClr val="tx1">
                    <a:lumMod val="65000"/>
                    <a:lumOff val="35000"/>
                  </a:schemeClr>
                </a:solidFill>
              </a:rPr>
            </a:br>
            <a:r>
              <a:rPr lang="da-DK" sz="900" baseline="0" dirty="0" smtClean="0">
                <a:solidFill>
                  <a:schemeClr val="tx1">
                    <a:lumMod val="65000"/>
                    <a:lumOff val="35000"/>
                  </a:schemeClr>
                </a:solidFill>
              </a:rPr>
              <a:t>‘Blank gul’ </a:t>
            </a:r>
            <a:endParaRPr lang="da-DK" sz="900" dirty="0">
              <a:solidFill>
                <a:schemeClr val="tx1">
                  <a:lumMod val="65000"/>
                  <a:lumOff val="35000"/>
                </a:schemeClr>
              </a:solidFill>
            </a:endParaRPr>
          </a:p>
          <a:p>
            <a:pPr algn="r">
              <a:lnSpc>
                <a:spcPct val="100000"/>
              </a:lnSpc>
            </a:pPr>
            <a:r>
              <a:rPr lang="da-DK" sz="900" dirty="0" smtClean="0">
                <a:solidFill>
                  <a:schemeClr val="tx1">
                    <a:lumMod val="65000"/>
                    <a:lumOff val="35000"/>
                  </a:schemeClr>
                </a:solidFill>
              </a:rPr>
              <a:t>3. </a:t>
            </a:r>
            <a:r>
              <a:rPr lang="da-DK" sz="900" dirty="0">
                <a:solidFill>
                  <a:schemeClr val="tx1">
                    <a:lumMod val="65000"/>
                    <a:lumOff val="35000"/>
                  </a:schemeClr>
                </a:solidFill>
              </a:rPr>
              <a:t>Vælg ’Applicér på valgte </a:t>
            </a:r>
            <a:r>
              <a:rPr lang="da-DK" sz="900" dirty="0" smtClean="0">
                <a:solidFill>
                  <a:schemeClr val="tx1">
                    <a:lumMod val="65000"/>
                    <a:lumOff val="35000"/>
                  </a:schemeClr>
                </a:solidFill>
              </a:rPr>
              <a:t>dias</a:t>
            </a:r>
            <a:endParaRPr lang="da-DK" sz="900" dirty="0">
              <a:solidFill>
                <a:schemeClr val="tx1">
                  <a:lumMod val="65000"/>
                  <a:lumOff val="35000"/>
                </a:schemeClr>
              </a:solidFill>
            </a:endParaRPr>
          </a:p>
        </p:txBody>
      </p:sp>
    </p:spTree>
    <p:extLst>
      <p:ext uri="{BB962C8B-B14F-4D97-AF65-F5344CB8AC3E}">
        <p14:creationId xmlns:p14="http://schemas.microsoft.com/office/powerpoint/2010/main" val="3091989366"/>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xAndObj" preserve="1">
  <p:cSld name="Title, Text and small chart">
    <p:spTree>
      <p:nvGrpSpPr>
        <p:cNvPr id="1" name=""/>
        <p:cNvGrpSpPr/>
        <p:nvPr/>
      </p:nvGrpSpPr>
      <p:grpSpPr>
        <a:xfrm>
          <a:off x="0" y="0"/>
          <a:ext cx="0" cy="0"/>
          <a:chOff x="0" y="0"/>
          <a:chExt cx="0" cy="0"/>
        </a:xfrm>
      </p:grpSpPr>
      <p:sp>
        <p:nvSpPr>
          <p:cNvPr id="2" name="Title 1"/>
          <p:cNvSpPr>
            <a:spLocks noGrp="1"/>
          </p:cNvSpPr>
          <p:nvPr>
            <p:ph type="title"/>
          </p:nvPr>
        </p:nvSpPr>
        <p:spPr>
          <a:xfrm>
            <a:off x="701675" y="538163"/>
            <a:ext cx="7720013" cy="920750"/>
          </a:xfrm>
        </p:spPr>
        <p:txBody>
          <a:bodyPr/>
          <a:lstStyle/>
          <a:p>
            <a:r>
              <a:rPr lang="en-US" smtClean="0"/>
              <a:t>Click to edit Master title style</a:t>
            </a:r>
            <a:endParaRPr lang="da-DK"/>
          </a:p>
        </p:txBody>
      </p:sp>
      <p:sp>
        <p:nvSpPr>
          <p:cNvPr id="3" name="Text Placeholder 2"/>
          <p:cNvSpPr>
            <a:spLocks noGrp="1"/>
          </p:cNvSpPr>
          <p:nvPr>
            <p:ph type="body" sz="half" idx="1"/>
          </p:nvPr>
        </p:nvSpPr>
        <p:spPr>
          <a:xfrm>
            <a:off x="701675" y="1458913"/>
            <a:ext cx="3622675" cy="4443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4" name="Content Placeholder 3"/>
          <p:cNvSpPr>
            <a:spLocks noGrp="1"/>
          </p:cNvSpPr>
          <p:nvPr>
            <p:ph sz="half" idx="2"/>
          </p:nvPr>
        </p:nvSpPr>
        <p:spPr>
          <a:xfrm>
            <a:off x="4819650" y="1458913"/>
            <a:ext cx="3621088" cy="3571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8" name="Line 5"/>
          <p:cNvSpPr>
            <a:spLocks noChangeShapeType="1"/>
          </p:cNvSpPr>
          <p:nvPr userDrawn="1"/>
        </p:nvSpPr>
        <p:spPr bwMode="auto">
          <a:xfrm>
            <a:off x="4564623" y="1511300"/>
            <a:ext cx="0" cy="4391025"/>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10" name="Date Placeholder 9"/>
          <p:cNvSpPr>
            <a:spLocks noGrp="1"/>
          </p:cNvSpPr>
          <p:nvPr>
            <p:ph type="dt" sz="half" idx="10"/>
          </p:nvPr>
        </p:nvSpPr>
        <p:spPr/>
        <p:txBody>
          <a:bodyPr/>
          <a:lstStyle/>
          <a:p>
            <a:fld id="{26347749-598F-4954-908C-1BDFC7690088}" type="datetime5">
              <a:rPr lang="da-DK" smtClean="0"/>
              <a:t>februar 2015</a:t>
            </a:fld>
            <a:endParaRPr lang="da-DK"/>
          </a:p>
        </p:txBody>
      </p:sp>
      <p:sp>
        <p:nvSpPr>
          <p:cNvPr id="11" name="Footer Placeholder 10"/>
          <p:cNvSpPr>
            <a:spLocks noGrp="1"/>
          </p:cNvSpPr>
          <p:nvPr>
            <p:ph type="ftr" sz="quarter" idx="11"/>
          </p:nvPr>
        </p:nvSpPr>
        <p:spPr/>
        <p:txBody>
          <a:bodyPr/>
          <a:lstStyle/>
          <a:p>
            <a:endParaRPr lang="da-DK" dirty="0"/>
          </a:p>
        </p:txBody>
      </p:sp>
      <p:sp>
        <p:nvSpPr>
          <p:cNvPr id="12" name="Slide Number Placeholder 11"/>
          <p:cNvSpPr>
            <a:spLocks noGrp="1"/>
          </p:cNvSpPr>
          <p:nvPr>
            <p:ph type="sldNum" sz="quarter" idx="12"/>
          </p:nvPr>
        </p:nvSpPr>
        <p:spPr/>
        <p:txBody>
          <a:bodyPr/>
          <a:lstStyle/>
          <a:p>
            <a:fld id="{1E80101F-5742-4645-B1C0-D6AFABF6C92F}" type="slidenum">
              <a:rPr lang="da-DK" smtClean="0"/>
              <a:pPr/>
              <a:t>‹nr.›</a:t>
            </a:fld>
            <a:endParaRPr lang="da-DK" dirty="0"/>
          </a:p>
        </p:txBody>
      </p:sp>
      <p:pic>
        <p:nvPicPr>
          <p:cNvPr id="1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8356" y="3985306"/>
            <a:ext cx="1327273" cy="716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Rounded Rectangle 13"/>
          <p:cNvSpPr/>
          <p:nvPr userDrawn="1"/>
        </p:nvSpPr>
        <p:spPr>
          <a:xfrm>
            <a:off x="-633597" y="3985306"/>
            <a:ext cx="529046"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15" name="Rounded Rectangle 14"/>
          <p:cNvSpPr/>
          <p:nvPr userDrawn="1"/>
        </p:nvSpPr>
        <p:spPr>
          <a:xfrm>
            <a:off x="-1413773" y="4220694"/>
            <a:ext cx="565147" cy="423564"/>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0" name="TextBox 17"/>
          <p:cNvSpPr txBox="1">
            <a:spLocks noChangeArrowheads="1"/>
          </p:cNvSpPr>
          <p:nvPr userDrawn="1"/>
        </p:nvSpPr>
        <p:spPr bwMode="auto">
          <a:xfrm>
            <a:off x="-2124075" y="4725144"/>
            <a:ext cx="2016125"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0000"/>
              </a:lnSpc>
            </a:pPr>
            <a:r>
              <a:rPr lang="da-DK" sz="900" b="1" dirty="0" smtClean="0">
                <a:solidFill>
                  <a:schemeClr val="tx1">
                    <a:lumMod val="65000"/>
                    <a:lumOff val="35000"/>
                  </a:schemeClr>
                </a:solidFill>
              </a:rPr>
              <a:t>Skift</a:t>
            </a:r>
            <a:r>
              <a:rPr lang="da-DK" sz="900" b="1" baseline="0" dirty="0" smtClean="0">
                <a:solidFill>
                  <a:schemeClr val="tx1">
                    <a:lumMod val="65000"/>
                    <a:lumOff val="35000"/>
                  </a:schemeClr>
                </a:solidFill>
              </a:rPr>
              <a:t> til</a:t>
            </a:r>
            <a:r>
              <a:rPr lang="da-DK" sz="900" b="1" dirty="0" smtClean="0">
                <a:solidFill>
                  <a:schemeClr val="tx1">
                    <a:lumMod val="65000"/>
                    <a:lumOff val="35000"/>
                  </a:schemeClr>
                </a:solidFill>
              </a:rPr>
              <a:t> gul baggrund</a:t>
            </a:r>
            <a:endParaRPr lang="da-DK" sz="900" b="1"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1. Vælg </a:t>
            </a:r>
            <a:r>
              <a:rPr lang="da-DK" sz="900" dirty="0" smtClean="0">
                <a:solidFill>
                  <a:schemeClr val="tx1">
                    <a:lumMod val="65000"/>
                    <a:lumOff val="35000"/>
                  </a:schemeClr>
                </a:solidFill>
              </a:rPr>
              <a:t>’Design’ </a:t>
            </a:r>
            <a:r>
              <a:rPr lang="da-DK" sz="900" dirty="0">
                <a:solidFill>
                  <a:schemeClr val="tx1">
                    <a:lumMod val="65000"/>
                    <a:lumOff val="35000"/>
                  </a:schemeClr>
                </a:solidFill>
              </a:rPr>
              <a:t>i </a:t>
            </a:r>
            <a:r>
              <a:rPr lang="da-DK" sz="900" dirty="0" smtClean="0">
                <a:solidFill>
                  <a:schemeClr val="tx1">
                    <a:lumMod val="65000"/>
                    <a:lumOff val="35000"/>
                  </a:schemeClr>
                </a:solidFill>
              </a:rPr>
              <a:t>top menuen</a:t>
            </a:r>
            <a:endParaRPr lang="da-DK" sz="900"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2. </a:t>
            </a:r>
            <a:r>
              <a:rPr lang="da-DK" sz="900" dirty="0" smtClean="0">
                <a:solidFill>
                  <a:schemeClr val="tx1">
                    <a:lumMod val="65000"/>
                    <a:lumOff val="35000"/>
                  </a:schemeClr>
                </a:solidFill>
              </a:rPr>
              <a:t>Højre klik</a:t>
            </a:r>
            <a:r>
              <a:rPr lang="da-DK" sz="900" baseline="0" dirty="0" smtClean="0">
                <a:solidFill>
                  <a:schemeClr val="tx1">
                    <a:lumMod val="65000"/>
                    <a:lumOff val="35000"/>
                  </a:schemeClr>
                </a:solidFill>
              </a:rPr>
              <a:t> på </a:t>
            </a:r>
            <a:br>
              <a:rPr lang="da-DK" sz="900" baseline="0" dirty="0" smtClean="0">
                <a:solidFill>
                  <a:schemeClr val="tx1">
                    <a:lumMod val="65000"/>
                    <a:lumOff val="35000"/>
                  </a:schemeClr>
                </a:solidFill>
              </a:rPr>
            </a:br>
            <a:r>
              <a:rPr lang="da-DK" sz="900" baseline="0" dirty="0" smtClean="0">
                <a:solidFill>
                  <a:schemeClr val="tx1">
                    <a:lumMod val="65000"/>
                    <a:lumOff val="35000"/>
                  </a:schemeClr>
                </a:solidFill>
              </a:rPr>
              <a:t>‘Blank gul’ </a:t>
            </a:r>
            <a:endParaRPr lang="da-DK" sz="900" dirty="0">
              <a:solidFill>
                <a:schemeClr val="tx1">
                  <a:lumMod val="65000"/>
                  <a:lumOff val="35000"/>
                </a:schemeClr>
              </a:solidFill>
            </a:endParaRPr>
          </a:p>
          <a:p>
            <a:pPr algn="r">
              <a:lnSpc>
                <a:spcPct val="100000"/>
              </a:lnSpc>
            </a:pPr>
            <a:r>
              <a:rPr lang="da-DK" sz="900" dirty="0" smtClean="0">
                <a:solidFill>
                  <a:schemeClr val="tx1">
                    <a:lumMod val="65000"/>
                    <a:lumOff val="35000"/>
                  </a:schemeClr>
                </a:solidFill>
              </a:rPr>
              <a:t>3. </a:t>
            </a:r>
            <a:r>
              <a:rPr lang="da-DK" sz="900" dirty="0">
                <a:solidFill>
                  <a:schemeClr val="tx1">
                    <a:lumMod val="65000"/>
                    <a:lumOff val="35000"/>
                  </a:schemeClr>
                </a:solidFill>
              </a:rPr>
              <a:t>Vælg ’Applicér på valgte </a:t>
            </a:r>
            <a:r>
              <a:rPr lang="da-DK" sz="900" dirty="0" smtClean="0">
                <a:solidFill>
                  <a:schemeClr val="tx1">
                    <a:lumMod val="65000"/>
                    <a:lumOff val="35000"/>
                  </a:schemeClr>
                </a:solidFill>
              </a:rPr>
              <a:t>dias</a:t>
            </a:r>
            <a:endParaRPr lang="da-DK" sz="900" dirty="0">
              <a:solidFill>
                <a:schemeClr val="tx1">
                  <a:lumMod val="65000"/>
                  <a:lumOff val="35000"/>
                </a:schemeClr>
              </a:solidFill>
            </a:endParaRPr>
          </a:p>
        </p:txBody>
      </p:sp>
    </p:spTree>
    <p:extLst>
      <p:ext uri="{BB962C8B-B14F-4D97-AF65-F5344CB8AC3E}">
        <p14:creationId xmlns:p14="http://schemas.microsoft.com/office/powerpoint/2010/main" val="3171092569"/>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01675" y="538163"/>
            <a:ext cx="7720013" cy="920750"/>
          </a:xfrm>
        </p:spPr>
        <p:txBody>
          <a:bodyPr/>
          <a:lstStyle/>
          <a:p>
            <a:r>
              <a:rPr lang="da-DK" smtClean="0"/>
              <a:t>Click to edit Master title style</a:t>
            </a:r>
            <a:endParaRPr lang="da-DK"/>
          </a:p>
        </p:txBody>
      </p:sp>
      <p:sp>
        <p:nvSpPr>
          <p:cNvPr id="3" name="Content Placeholder 2"/>
          <p:cNvSpPr>
            <a:spLocks noGrp="1"/>
          </p:cNvSpPr>
          <p:nvPr>
            <p:ph sz="half" idx="1"/>
          </p:nvPr>
        </p:nvSpPr>
        <p:spPr>
          <a:xfrm>
            <a:off x="701675" y="1458913"/>
            <a:ext cx="3622675" cy="4443412"/>
          </a:xfrm>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da-DK" dirty="0"/>
          </a:p>
        </p:txBody>
      </p:sp>
      <p:sp>
        <p:nvSpPr>
          <p:cNvPr id="4" name="Text Placeholder 3"/>
          <p:cNvSpPr>
            <a:spLocks noGrp="1"/>
          </p:cNvSpPr>
          <p:nvPr>
            <p:ph type="body" sz="half" idx="2"/>
          </p:nvPr>
        </p:nvSpPr>
        <p:spPr>
          <a:xfrm>
            <a:off x="4819650" y="1458913"/>
            <a:ext cx="3621088" cy="4443412"/>
          </a:xfrm>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da-DK" dirty="0"/>
          </a:p>
        </p:txBody>
      </p:sp>
      <p:sp>
        <p:nvSpPr>
          <p:cNvPr id="8" name="Line 5"/>
          <p:cNvSpPr>
            <a:spLocks noChangeShapeType="1"/>
          </p:cNvSpPr>
          <p:nvPr userDrawn="1"/>
        </p:nvSpPr>
        <p:spPr bwMode="auto">
          <a:xfrm>
            <a:off x="4564623" y="1511300"/>
            <a:ext cx="0" cy="4391025"/>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7" name="Date Placeholder 6"/>
          <p:cNvSpPr>
            <a:spLocks noGrp="1"/>
          </p:cNvSpPr>
          <p:nvPr>
            <p:ph type="dt" sz="half" idx="10"/>
          </p:nvPr>
        </p:nvSpPr>
        <p:spPr/>
        <p:txBody>
          <a:bodyPr/>
          <a:lstStyle/>
          <a:p>
            <a:fld id="{0DD9C622-0D39-4CC7-98DB-E79863F25614}" type="datetime5">
              <a:rPr lang="da-DK" smtClean="0"/>
              <a:t>februar 2015</a:t>
            </a:fld>
            <a:endParaRPr lang="da-DK"/>
          </a:p>
        </p:txBody>
      </p:sp>
      <p:sp>
        <p:nvSpPr>
          <p:cNvPr id="11" name="Footer Placeholder 10"/>
          <p:cNvSpPr>
            <a:spLocks noGrp="1"/>
          </p:cNvSpPr>
          <p:nvPr>
            <p:ph type="ftr" sz="quarter" idx="11"/>
          </p:nvPr>
        </p:nvSpPr>
        <p:spPr/>
        <p:txBody>
          <a:bodyPr/>
          <a:lstStyle/>
          <a:p>
            <a:endParaRPr lang="da-DK" dirty="0"/>
          </a:p>
        </p:txBody>
      </p:sp>
      <p:sp>
        <p:nvSpPr>
          <p:cNvPr id="12" name="Slide Number Placeholder 11"/>
          <p:cNvSpPr>
            <a:spLocks noGrp="1"/>
          </p:cNvSpPr>
          <p:nvPr>
            <p:ph type="sldNum" sz="quarter" idx="12"/>
          </p:nvPr>
        </p:nvSpPr>
        <p:spPr/>
        <p:txBody>
          <a:bodyPr/>
          <a:lstStyle/>
          <a:p>
            <a:fld id="{1E80101F-5742-4645-B1C0-D6AFABF6C92F}" type="slidenum">
              <a:rPr lang="da-DK" smtClean="0"/>
              <a:pPr/>
              <a:t>‹nr.›</a:t>
            </a:fld>
            <a:endParaRPr lang="da-DK" dirty="0"/>
          </a:p>
        </p:txBody>
      </p:sp>
      <p:pic>
        <p:nvPicPr>
          <p:cNvPr id="1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8356" y="3985306"/>
            <a:ext cx="1327273" cy="716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Rounded Rectangle 16"/>
          <p:cNvSpPr/>
          <p:nvPr userDrawn="1"/>
        </p:nvSpPr>
        <p:spPr>
          <a:xfrm>
            <a:off x="-633597" y="3985306"/>
            <a:ext cx="529046"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18" name="Rounded Rectangle 17"/>
          <p:cNvSpPr/>
          <p:nvPr userDrawn="1"/>
        </p:nvSpPr>
        <p:spPr>
          <a:xfrm>
            <a:off x="-1413773" y="4220694"/>
            <a:ext cx="565147" cy="423564"/>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19" name="TextBox 17"/>
          <p:cNvSpPr txBox="1">
            <a:spLocks noChangeArrowheads="1"/>
          </p:cNvSpPr>
          <p:nvPr userDrawn="1"/>
        </p:nvSpPr>
        <p:spPr bwMode="auto">
          <a:xfrm>
            <a:off x="-2124075" y="4725144"/>
            <a:ext cx="2016125"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0000"/>
              </a:lnSpc>
            </a:pPr>
            <a:r>
              <a:rPr lang="da-DK" sz="900" b="1" dirty="0" smtClean="0">
                <a:solidFill>
                  <a:schemeClr val="tx1">
                    <a:lumMod val="65000"/>
                    <a:lumOff val="35000"/>
                  </a:schemeClr>
                </a:solidFill>
              </a:rPr>
              <a:t>Skift</a:t>
            </a:r>
            <a:r>
              <a:rPr lang="da-DK" sz="900" b="1" baseline="0" dirty="0" smtClean="0">
                <a:solidFill>
                  <a:schemeClr val="tx1">
                    <a:lumMod val="65000"/>
                    <a:lumOff val="35000"/>
                  </a:schemeClr>
                </a:solidFill>
              </a:rPr>
              <a:t> til</a:t>
            </a:r>
            <a:r>
              <a:rPr lang="da-DK" sz="900" b="1" dirty="0" smtClean="0">
                <a:solidFill>
                  <a:schemeClr val="tx1">
                    <a:lumMod val="65000"/>
                    <a:lumOff val="35000"/>
                  </a:schemeClr>
                </a:solidFill>
              </a:rPr>
              <a:t> gul baggrund</a:t>
            </a:r>
            <a:endParaRPr lang="da-DK" sz="900" b="1"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1. Vælg </a:t>
            </a:r>
            <a:r>
              <a:rPr lang="da-DK" sz="900" dirty="0" smtClean="0">
                <a:solidFill>
                  <a:schemeClr val="tx1">
                    <a:lumMod val="65000"/>
                    <a:lumOff val="35000"/>
                  </a:schemeClr>
                </a:solidFill>
              </a:rPr>
              <a:t>’Design’ </a:t>
            </a:r>
            <a:r>
              <a:rPr lang="da-DK" sz="900" dirty="0">
                <a:solidFill>
                  <a:schemeClr val="tx1">
                    <a:lumMod val="65000"/>
                    <a:lumOff val="35000"/>
                  </a:schemeClr>
                </a:solidFill>
              </a:rPr>
              <a:t>i </a:t>
            </a:r>
            <a:r>
              <a:rPr lang="da-DK" sz="900" dirty="0" smtClean="0">
                <a:solidFill>
                  <a:schemeClr val="tx1">
                    <a:lumMod val="65000"/>
                    <a:lumOff val="35000"/>
                  </a:schemeClr>
                </a:solidFill>
              </a:rPr>
              <a:t>top menuen</a:t>
            </a:r>
            <a:endParaRPr lang="da-DK" sz="900"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2. </a:t>
            </a:r>
            <a:r>
              <a:rPr lang="da-DK" sz="900" dirty="0" smtClean="0">
                <a:solidFill>
                  <a:schemeClr val="tx1">
                    <a:lumMod val="65000"/>
                    <a:lumOff val="35000"/>
                  </a:schemeClr>
                </a:solidFill>
              </a:rPr>
              <a:t>Højre klik</a:t>
            </a:r>
            <a:r>
              <a:rPr lang="da-DK" sz="900" baseline="0" dirty="0" smtClean="0">
                <a:solidFill>
                  <a:schemeClr val="tx1">
                    <a:lumMod val="65000"/>
                    <a:lumOff val="35000"/>
                  </a:schemeClr>
                </a:solidFill>
              </a:rPr>
              <a:t> på </a:t>
            </a:r>
            <a:br>
              <a:rPr lang="da-DK" sz="900" baseline="0" dirty="0" smtClean="0">
                <a:solidFill>
                  <a:schemeClr val="tx1">
                    <a:lumMod val="65000"/>
                    <a:lumOff val="35000"/>
                  </a:schemeClr>
                </a:solidFill>
              </a:rPr>
            </a:br>
            <a:r>
              <a:rPr lang="da-DK" sz="900" baseline="0" dirty="0" smtClean="0">
                <a:solidFill>
                  <a:schemeClr val="tx1">
                    <a:lumMod val="65000"/>
                    <a:lumOff val="35000"/>
                  </a:schemeClr>
                </a:solidFill>
              </a:rPr>
              <a:t>‘Blank gul’ </a:t>
            </a:r>
            <a:endParaRPr lang="da-DK" sz="900" dirty="0">
              <a:solidFill>
                <a:schemeClr val="tx1">
                  <a:lumMod val="65000"/>
                  <a:lumOff val="35000"/>
                </a:schemeClr>
              </a:solidFill>
            </a:endParaRPr>
          </a:p>
          <a:p>
            <a:pPr algn="r">
              <a:lnSpc>
                <a:spcPct val="100000"/>
              </a:lnSpc>
            </a:pPr>
            <a:r>
              <a:rPr lang="da-DK" sz="900" dirty="0" smtClean="0">
                <a:solidFill>
                  <a:schemeClr val="tx1">
                    <a:lumMod val="65000"/>
                    <a:lumOff val="35000"/>
                  </a:schemeClr>
                </a:solidFill>
              </a:rPr>
              <a:t>3. </a:t>
            </a:r>
            <a:r>
              <a:rPr lang="da-DK" sz="900" dirty="0">
                <a:solidFill>
                  <a:schemeClr val="tx1">
                    <a:lumMod val="65000"/>
                    <a:lumOff val="35000"/>
                  </a:schemeClr>
                </a:solidFill>
              </a:rPr>
              <a:t>Vælg ’Applicér på valgte </a:t>
            </a:r>
            <a:r>
              <a:rPr lang="da-DK" sz="900" dirty="0" smtClean="0">
                <a:solidFill>
                  <a:schemeClr val="tx1">
                    <a:lumMod val="65000"/>
                    <a:lumOff val="35000"/>
                  </a:schemeClr>
                </a:solidFill>
              </a:rPr>
              <a:t>dias</a:t>
            </a:r>
            <a:endParaRPr lang="da-DK" sz="900" dirty="0">
              <a:solidFill>
                <a:schemeClr val="tx1">
                  <a:lumMod val="65000"/>
                  <a:lumOff val="35000"/>
                </a:schemeClr>
              </a:solidFill>
            </a:endParaRPr>
          </a:p>
        </p:txBody>
      </p:sp>
    </p:spTree>
    <p:extLst>
      <p:ext uri="{BB962C8B-B14F-4D97-AF65-F5344CB8AC3E}">
        <p14:creationId xmlns:p14="http://schemas.microsoft.com/office/powerpoint/2010/main" val="2972138503"/>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AndTx" preserve="1">
  <p:cSld name="Title, small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01675" y="538163"/>
            <a:ext cx="7720013" cy="920750"/>
          </a:xfrm>
        </p:spPr>
        <p:txBody>
          <a:bodyPr/>
          <a:lstStyle/>
          <a:p>
            <a:r>
              <a:rPr lang="en-US" smtClean="0"/>
              <a:t>Click to edit Master title style</a:t>
            </a:r>
            <a:endParaRPr lang="da-DK"/>
          </a:p>
        </p:txBody>
      </p:sp>
      <p:sp>
        <p:nvSpPr>
          <p:cNvPr id="3" name="Content Placeholder 2"/>
          <p:cNvSpPr>
            <a:spLocks noGrp="1"/>
          </p:cNvSpPr>
          <p:nvPr>
            <p:ph sz="half" idx="1"/>
          </p:nvPr>
        </p:nvSpPr>
        <p:spPr>
          <a:xfrm>
            <a:off x="701675" y="1458913"/>
            <a:ext cx="3622675" cy="3571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4" name="Text Placeholder 3"/>
          <p:cNvSpPr>
            <a:spLocks noGrp="1"/>
          </p:cNvSpPr>
          <p:nvPr>
            <p:ph type="body" sz="half" idx="2"/>
          </p:nvPr>
        </p:nvSpPr>
        <p:spPr>
          <a:xfrm>
            <a:off x="4819650" y="1458913"/>
            <a:ext cx="3621088" cy="4443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8" name="Line 5"/>
          <p:cNvSpPr>
            <a:spLocks noChangeShapeType="1"/>
          </p:cNvSpPr>
          <p:nvPr userDrawn="1"/>
        </p:nvSpPr>
        <p:spPr bwMode="auto">
          <a:xfrm>
            <a:off x="4564623" y="1511300"/>
            <a:ext cx="0" cy="4391025"/>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5" name="Date Placeholder 4"/>
          <p:cNvSpPr>
            <a:spLocks noGrp="1"/>
          </p:cNvSpPr>
          <p:nvPr>
            <p:ph type="dt" sz="half" idx="10"/>
          </p:nvPr>
        </p:nvSpPr>
        <p:spPr/>
        <p:txBody>
          <a:bodyPr/>
          <a:lstStyle/>
          <a:p>
            <a:fld id="{6DEFD852-FAEF-481D-AD4A-85C00BE11856}" type="datetime5">
              <a:rPr lang="da-DK" smtClean="0"/>
              <a:t>februar 2015</a:t>
            </a:fld>
            <a:endParaRPr lang="da-DK"/>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1E80101F-5742-4645-B1C0-D6AFABF6C92F}" type="slidenum">
              <a:rPr lang="da-DK" smtClean="0"/>
              <a:pPr/>
              <a:t>‹nr.›</a:t>
            </a:fld>
            <a:endParaRPr lang="da-DK" dirty="0"/>
          </a:p>
        </p:txBody>
      </p:sp>
      <p:pic>
        <p:nvPicPr>
          <p:cNvPr id="2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8356" y="3985306"/>
            <a:ext cx="1327273" cy="716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Rounded Rectangle 20"/>
          <p:cNvSpPr/>
          <p:nvPr userDrawn="1"/>
        </p:nvSpPr>
        <p:spPr>
          <a:xfrm>
            <a:off x="-633597" y="3985306"/>
            <a:ext cx="529046"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2" name="Rounded Rectangle 21"/>
          <p:cNvSpPr/>
          <p:nvPr userDrawn="1"/>
        </p:nvSpPr>
        <p:spPr>
          <a:xfrm>
            <a:off x="-1413773" y="4220694"/>
            <a:ext cx="565147" cy="423564"/>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3" name="TextBox 17"/>
          <p:cNvSpPr txBox="1">
            <a:spLocks noChangeArrowheads="1"/>
          </p:cNvSpPr>
          <p:nvPr userDrawn="1"/>
        </p:nvSpPr>
        <p:spPr bwMode="auto">
          <a:xfrm>
            <a:off x="-2124075" y="4725144"/>
            <a:ext cx="2016125"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0000"/>
              </a:lnSpc>
            </a:pPr>
            <a:r>
              <a:rPr lang="da-DK" sz="900" b="1" dirty="0" smtClean="0">
                <a:solidFill>
                  <a:schemeClr val="tx1">
                    <a:lumMod val="65000"/>
                    <a:lumOff val="35000"/>
                  </a:schemeClr>
                </a:solidFill>
              </a:rPr>
              <a:t>Skift</a:t>
            </a:r>
            <a:r>
              <a:rPr lang="da-DK" sz="900" b="1" baseline="0" dirty="0" smtClean="0">
                <a:solidFill>
                  <a:schemeClr val="tx1">
                    <a:lumMod val="65000"/>
                    <a:lumOff val="35000"/>
                  </a:schemeClr>
                </a:solidFill>
              </a:rPr>
              <a:t> til</a:t>
            </a:r>
            <a:r>
              <a:rPr lang="da-DK" sz="900" b="1" dirty="0" smtClean="0">
                <a:solidFill>
                  <a:schemeClr val="tx1">
                    <a:lumMod val="65000"/>
                    <a:lumOff val="35000"/>
                  </a:schemeClr>
                </a:solidFill>
              </a:rPr>
              <a:t> gul baggrund</a:t>
            </a:r>
            <a:endParaRPr lang="da-DK" sz="900" b="1"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1. Vælg </a:t>
            </a:r>
            <a:r>
              <a:rPr lang="da-DK" sz="900" dirty="0" smtClean="0">
                <a:solidFill>
                  <a:schemeClr val="tx1">
                    <a:lumMod val="65000"/>
                    <a:lumOff val="35000"/>
                  </a:schemeClr>
                </a:solidFill>
              </a:rPr>
              <a:t>’Design’ </a:t>
            </a:r>
            <a:r>
              <a:rPr lang="da-DK" sz="900" dirty="0">
                <a:solidFill>
                  <a:schemeClr val="tx1">
                    <a:lumMod val="65000"/>
                    <a:lumOff val="35000"/>
                  </a:schemeClr>
                </a:solidFill>
              </a:rPr>
              <a:t>i </a:t>
            </a:r>
            <a:r>
              <a:rPr lang="da-DK" sz="900" dirty="0" smtClean="0">
                <a:solidFill>
                  <a:schemeClr val="tx1">
                    <a:lumMod val="65000"/>
                    <a:lumOff val="35000"/>
                  </a:schemeClr>
                </a:solidFill>
              </a:rPr>
              <a:t>top menuen</a:t>
            </a:r>
            <a:endParaRPr lang="da-DK" sz="900"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2. </a:t>
            </a:r>
            <a:r>
              <a:rPr lang="da-DK" sz="900" dirty="0" smtClean="0">
                <a:solidFill>
                  <a:schemeClr val="tx1">
                    <a:lumMod val="65000"/>
                    <a:lumOff val="35000"/>
                  </a:schemeClr>
                </a:solidFill>
              </a:rPr>
              <a:t>Højre klik</a:t>
            </a:r>
            <a:r>
              <a:rPr lang="da-DK" sz="900" baseline="0" dirty="0" smtClean="0">
                <a:solidFill>
                  <a:schemeClr val="tx1">
                    <a:lumMod val="65000"/>
                    <a:lumOff val="35000"/>
                  </a:schemeClr>
                </a:solidFill>
              </a:rPr>
              <a:t> på </a:t>
            </a:r>
            <a:br>
              <a:rPr lang="da-DK" sz="900" baseline="0" dirty="0" smtClean="0">
                <a:solidFill>
                  <a:schemeClr val="tx1">
                    <a:lumMod val="65000"/>
                    <a:lumOff val="35000"/>
                  </a:schemeClr>
                </a:solidFill>
              </a:rPr>
            </a:br>
            <a:r>
              <a:rPr lang="da-DK" sz="900" baseline="0" dirty="0" smtClean="0">
                <a:solidFill>
                  <a:schemeClr val="tx1">
                    <a:lumMod val="65000"/>
                    <a:lumOff val="35000"/>
                  </a:schemeClr>
                </a:solidFill>
              </a:rPr>
              <a:t>‘Blank gul’ </a:t>
            </a:r>
            <a:endParaRPr lang="da-DK" sz="900" dirty="0">
              <a:solidFill>
                <a:schemeClr val="tx1">
                  <a:lumMod val="65000"/>
                  <a:lumOff val="35000"/>
                </a:schemeClr>
              </a:solidFill>
            </a:endParaRPr>
          </a:p>
          <a:p>
            <a:pPr algn="r">
              <a:lnSpc>
                <a:spcPct val="100000"/>
              </a:lnSpc>
            </a:pPr>
            <a:r>
              <a:rPr lang="da-DK" sz="900" dirty="0" smtClean="0">
                <a:solidFill>
                  <a:schemeClr val="tx1">
                    <a:lumMod val="65000"/>
                    <a:lumOff val="35000"/>
                  </a:schemeClr>
                </a:solidFill>
              </a:rPr>
              <a:t>3. </a:t>
            </a:r>
            <a:r>
              <a:rPr lang="da-DK" sz="900" dirty="0">
                <a:solidFill>
                  <a:schemeClr val="tx1">
                    <a:lumMod val="65000"/>
                    <a:lumOff val="35000"/>
                  </a:schemeClr>
                </a:solidFill>
              </a:rPr>
              <a:t>Vælg ’Applicér på valgte </a:t>
            </a:r>
            <a:r>
              <a:rPr lang="da-DK" sz="900" dirty="0" smtClean="0">
                <a:solidFill>
                  <a:schemeClr val="tx1">
                    <a:lumMod val="65000"/>
                    <a:lumOff val="35000"/>
                  </a:schemeClr>
                </a:solidFill>
              </a:rPr>
              <a:t>dias</a:t>
            </a:r>
            <a:endParaRPr lang="da-DK" sz="900" dirty="0">
              <a:solidFill>
                <a:schemeClr val="tx1">
                  <a:lumMod val="65000"/>
                  <a:lumOff val="35000"/>
                </a:schemeClr>
              </a:solidFill>
            </a:endParaRPr>
          </a:p>
        </p:txBody>
      </p:sp>
    </p:spTree>
    <p:extLst>
      <p:ext uri="{BB962C8B-B14F-4D97-AF65-F5344CB8AC3E}">
        <p14:creationId xmlns:p14="http://schemas.microsoft.com/office/powerpoint/2010/main" val="3763971621"/>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White 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01675" y="17440364"/>
            <a:ext cx="2133600" cy="144463"/>
          </a:xfrm>
        </p:spPr>
        <p:txBody>
          <a:bodyPr/>
          <a:lstStyle>
            <a:lvl1pPr>
              <a:defRPr>
                <a:solidFill>
                  <a:schemeClr val="bg1">
                    <a:lumMod val="75000"/>
                  </a:schemeClr>
                </a:solidFill>
              </a:defRPr>
            </a:lvl1pPr>
          </a:lstStyle>
          <a:p>
            <a:fld id="{0B5BD752-5172-473D-AD57-BE090518E24D}" type="datetime5">
              <a:rPr lang="da-DK" smtClean="0"/>
              <a:t>februar 2015</a:t>
            </a:fld>
            <a:endParaRPr lang="da-DK"/>
          </a:p>
        </p:txBody>
      </p:sp>
      <p:sp>
        <p:nvSpPr>
          <p:cNvPr id="4" name="Footer Placeholder 3"/>
          <p:cNvSpPr>
            <a:spLocks noGrp="1"/>
          </p:cNvSpPr>
          <p:nvPr>
            <p:ph type="ftr" sz="quarter" idx="11"/>
          </p:nvPr>
        </p:nvSpPr>
        <p:spPr>
          <a:xfrm>
            <a:off x="1028700" y="17074516"/>
            <a:ext cx="3794125" cy="354776"/>
          </a:xfrm>
        </p:spPr>
        <p:txBody>
          <a:bodyPr/>
          <a:lstStyle>
            <a:lvl1pPr>
              <a:defRPr>
                <a:solidFill>
                  <a:schemeClr val="bg1">
                    <a:lumMod val="75000"/>
                  </a:schemeClr>
                </a:solidFill>
              </a:defRPr>
            </a:lvl1pPr>
          </a:lstStyle>
          <a:p>
            <a:endParaRPr lang="da-DK" dirty="0"/>
          </a:p>
        </p:txBody>
      </p:sp>
      <p:sp>
        <p:nvSpPr>
          <p:cNvPr id="5" name="Slide Number Placeholder 4"/>
          <p:cNvSpPr>
            <a:spLocks noGrp="1"/>
          </p:cNvSpPr>
          <p:nvPr>
            <p:ph type="sldNum" sz="quarter" idx="12"/>
          </p:nvPr>
        </p:nvSpPr>
        <p:spPr>
          <a:xfrm>
            <a:off x="702668" y="17077691"/>
            <a:ext cx="279770" cy="171450"/>
          </a:xfrm>
        </p:spPr>
        <p:txBody>
          <a:bodyPr/>
          <a:lstStyle>
            <a:lvl1pPr>
              <a:defRPr>
                <a:solidFill>
                  <a:schemeClr val="bg1">
                    <a:lumMod val="75000"/>
                  </a:schemeClr>
                </a:solidFill>
              </a:defRPr>
            </a:lvl1pPr>
          </a:lstStyle>
          <a:p>
            <a:fld id="{1E80101F-5742-4645-B1C0-D6AFABF6C92F}" type="slidenum">
              <a:rPr lang="da-DK" smtClean="0"/>
              <a:pPr/>
              <a:t>‹nr.›</a:t>
            </a:fld>
            <a:endParaRPr lang="da-DK" dirty="0"/>
          </a:p>
        </p:txBody>
      </p:sp>
      <p:sp>
        <p:nvSpPr>
          <p:cNvPr id="6" name="Rectangle 5"/>
          <p:cNvSpPr/>
          <p:nvPr userDrawn="1"/>
        </p:nvSpPr>
        <p:spPr bwMode="auto">
          <a:xfrm>
            <a:off x="1378" y="0"/>
            <a:ext cx="9142621" cy="6858000"/>
          </a:xfrm>
          <a:prstGeom prst="rect">
            <a:avLst/>
          </a:prstGeom>
          <a:solidFill>
            <a:schemeClr val="bg1"/>
          </a:solidFill>
          <a:ln w="6350" cap="flat" cmpd="sng" algn="ctr">
            <a:no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1071777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userDrawn="1">
  <p:cSld name="Titeldias">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79388" y="180974"/>
            <a:ext cx="8788400" cy="3059113"/>
          </a:xfrm>
        </p:spPr>
        <p:txBody>
          <a:bodyPr/>
          <a:lstStyle>
            <a:lvl1pPr algn="ctr">
              <a:defRPr sz="1400"/>
            </a:lvl1pPr>
          </a:lstStyle>
          <a:p>
            <a:r>
              <a:rPr lang="da-DK" smtClean="0"/>
              <a:t>Klik på ikonet for at tilføje et billede</a:t>
            </a:r>
            <a:endParaRPr lang="da-DK" dirty="0"/>
          </a:p>
        </p:txBody>
      </p:sp>
      <p:sp>
        <p:nvSpPr>
          <p:cNvPr id="6160" name="Rectangle 16"/>
          <p:cNvSpPr>
            <a:spLocks noChangeArrowheads="1"/>
          </p:cNvSpPr>
          <p:nvPr/>
        </p:nvSpPr>
        <p:spPr bwMode="auto">
          <a:xfrm>
            <a:off x="179388" y="3240088"/>
            <a:ext cx="8788400" cy="3436937"/>
          </a:xfrm>
          <a:prstGeom prst="rect">
            <a:avLst/>
          </a:prstGeom>
          <a:solidFill>
            <a:schemeClr val="tx2"/>
          </a:solidFill>
          <a:ln>
            <a:noFill/>
          </a:ln>
          <a:effectLst/>
        </p:spPr>
        <p:txBody>
          <a:bodyPr wrap="none" anchor="ctr"/>
          <a:lstStyle/>
          <a:p>
            <a:endParaRPr lang="da-DK"/>
          </a:p>
        </p:txBody>
      </p:sp>
      <p:sp>
        <p:nvSpPr>
          <p:cNvPr id="6147" name="Rectangle 3"/>
          <p:cNvSpPr>
            <a:spLocks noGrp="1" noChangeArrowheads="1"/>
          </p:cNvSpPr>
          <p:nvPr>
            <p:ph type="subTitle" idx="1"/>
          </p:nvPr>
        </p:nvSpPr>
        <p:spPr>
          <a:xfrm>
            <a:off x="701675" y="5314950"/>
            <a:ext cx="7739063" cy="587375"/>
          </a:xfrm>
        </p:spPr>
        <p:txBody>
          <a:bodyPr/>
          <a:lstStyle>
            <a:lvl1pPr>
              <a:defRPr b="0">
                <a:solidFill>
                  <a:schemeClr val="bg1"/>
                </a:solidFill>
              </a:defRPr>
            </a:lvl1pPr>
          </a:lstStyle>
          <a:p>
            <a:pPr lvl="0"/>
            <a:r>
              <a:rPr lang="da-DK" noProof="0" smtClean="0"/>
              <a:t>Klik for at redigere i master</a:t>
            </a:r>
            <a:endParaRPr lang="da-DK" noProof="0" dirty="0" smtClean="0"/>
          </a:p>
        </p:txBody>
      </p:sp>
      <p:sp>
        <p:nvSpPr>
          <p:cNvPr id="6148" name="Rectangle 4"/>
          <p:cNvSpPr>
            <a:spLocks noGrp="1" noChangeArrowheads="1"/>
          </p:cNvSpPr>
          <p:nvPr>
            <p:ph type="dt" sz="half" idx="2"/>
          </p:nvPr>
        </p:nvSpPr>
        <p:spPr>
          <a:xfrm>
            <a:off x="701674" y="6325200"/>
            <a:ext cx="1206030" cy="352800"/>
          </a:xfrm>
        </p:spPr>
        <p:txBody>
          <a:bodyPr/>
          <a:lstStyle>
            <a:lvl1pPr>
              <a:defRPr sz="1100">
                <a:solidFill>
                  <a:schemeClr val="bg1"/>
                </a:solidFill>
              </a:defRPr>
            </a:lvl1pPr>
          </a:lstStyle>
          <a:p>
            <a:fld id="{C685D003-C4D1-40E5-84DE-8098023B9234}" type="datetime5">
              <a:rPr lang="da-DK" smtClean="0"/>
              <a:t>februar 2015</a:t>
            </a:fld>
            <a:endParaRPr lang="da-DK" dirty="0"/>
          </a:p>
        </p:txBody>
      </p:sp>
      <p:sp>
        <p:nvSpPr>
          <p:cNvPr id="6149" name="Rectangle 5"/>
          <p:cNvSpPr>
            <a:spLocks noGrp="1" noChangeArrowheads="1"/>
          </p:cNvSpPr>
          <p:nvPr>
            <p:ph type="ftr" sz="quarter" idx="3"/>
          </p:nvPr>
        </p:nvSpPr>
        <p:spPr>
          <a:xfrm>
            <a:off x="1907704" y="6325200"/>
            <a:ext cx="2683346" cy="352800"/>
          </a:xfrm>
        </p:spPr>
        <p:txBody>
          <a:bodyPr/>
          <a:lstStyle>
            <a:lvl1pPr>
              <a:lnSpc>
                <a:spcPct val="100000"/>
              </a:lnSpc>
              <a:defRPr>
                <a:solidFill>
                  <a:schemeClr val="tx2"/>
                </a:solidFill>
              </a:defRPr>
            </a:lvl1pPr>
          </a:lstStyle>
          <a:p>
            <a:endParaRPr lang="da-DK" dirty="0"/>
          </a:p>
        </p:txBody>
      </p:sp>
      <p:sp>
        <p:nvSpPr>
          <p:cNvPr id="6150" name="Rectangle 6"/>
          <p:cNvSpPr>
            <a:spLocks noGrp="1" noChangeArrowheads="1"/>
          </p:cNvSpPr>
          <p:nvPr>
            <p:ph type="sldNum" sz="quarter" idx="4"/>
          </p:nvPr>
        </p:nvSpPr>
        <p:spPr>
          <a:xfrm>
            <a:off x="4591050" y="6325200"/>
            <a:ext cx="231775" cy="352800"/>
          </a:xfrm>
          <a:noFill/>
        </p:spPr>
        <p:txBody>
          <a:bodyPr/>
          <a:lstStyle>
            <a:lvl1pPr algn="l">
              <a:defRPr>
                <a:solidFill>
                  <a:schemeClr val="tx2"/>
                </a:solidFill>
              </a:defRPr>
            </a:lvl1pPr>
          </a:lstStyle>
          <a:p>
            <a:fld id="{89C5488A-3F70-4565-8FCD-1E378ED63165}" type="slidenum">
              <a:rPr lang="da-DK" smtClean="0"/>
              <a:pPr/>
              <a:t>‹nr.›</a:t>
            </a:fld>
            <a:endParaRPr lang="da-DK"/>
          </a:p>
        </p:txBody>
      </p:sp>
      <p:sp>
        <p:nvSpPr>
          <p:cNvPr id="17" name="AutoShape 4"/>
          <p:cNvSpPr>
            <a:spLocks/>
          </p:cNvSpPr>
          <p:nvPr/>
        </p:nvSpPr>
        <p:spPr bwMode="gray">
          <a:xfrm>
            <a:off x="-1958975" y="180974"/>
            <a:ext cx="1871662" cy="969496"/>
          </a:xfrm>
          <a:prstGeom prst="rect">
            <a:avLst/>
          </a:prstGeom>
          <a:noFill/>
          <a:ln w="12700" algn="ctr">
            <a:noFill/>
            <a:miter lim="800000"/>
            <a:headEnd/>
            <a:tailEnd/>
          </a:ln>
          <a:effectLst/>
        </p:spPr>
        <p:txBody>
          <a:bodyPr lIns="0" tIns="0" rIns="0" bIns="0">
            <a:spAutoFit/>
          </a:bodyPr>
          <a:lstStyle/>
          <a:p>
            <a:pPr algn="r" defTabSz="457200">
              <a:lnSpc>
                <a:spcPct val="100000"/>
              </a:lnSpc>
              <a:spcBef>
                <a:spcPct val="0"/>
              </a:spcBef>
              <a:tabLst>
                <a:tab pos="177800" algn="l"/>
              </a:tabLst>
            </a:pPr>
            <a:r>
              <a:rPr lang="da-DK" sz="900" b="1" dirty="0">
                <a:solidFill>
                  <a:schemeClr val="tx1">
                    <a:lumMod val="65000"/>
                    <a:lumOff val="35000"/>
                  </a:schemeClr>
                </a:solidFill>
                <a:cs typeface="Arial" charset="0"/>
              </a:rPr>
              <a:t>Vis hjælpelinjer som er en hjælp ved placering af </a:t>
            </a:r>
            <a:r>
              <a:rPr lang="da-DK" sz="900" b="1" dirty="0" smtClean="0">
                <a:solidFill>
                  <a:schemeClr val="tx1">
                    <a:lumMod val="65000"/>
                    <a:lumOff val="35000"/>
                  </a:schemeClr>
                </a:solidFill>
                <a:cs typeface="Arial" charset="0"/>
              </a:rPr>
              <a:t>billeder</a:t>
            </a:r>
            <a:endParaRPr lang="da-DK" sz="900" b="1" dirty="0">
              <a:solidFill>
                <a:schemeClr val="tx1">
                  <a:lumMod val="65000"/>
                  <a:lumOff val="35000"/>
                </a:schemeClr>
              </a:solidFill>
              <a:cs typeface="Arial" charset="0"/>
            </a:endParaRPr>
          </a:p>
          <a:p>
            <a:pPr algn="r" defTabSz="457200">
              <a:lnSpc>
                <a:spcPct val="100000"/>
              </a:lnSpc>
              <a:spcBef>
                <a:spcPct val="0"/>
              </a:spcBef>
              <a:tabLst>
                <a:tab pos="177800" algn="l"/>
              </a:tabLst>
            </a:pPr>
            <a:r>
              <a:rPr lang="da-DK" sz="900" dirty="0" smtClean="0">
                <a:solidFill>
                  <a:schemeClr val="tx1">
                    <a:lumMod val="65000"/>
                    <a:lumOff val="35000"/>
                  </a:schemeClr>
                </a:solidFill>
                <a:cs typeface="Arial" charset="0"/>
              </a:rPr>
              <a:t>1</a:t>
            </a:r>
            <a:r>
              <a:rPr lang="da-DK" sz="900" dirty="0">
                <a:solidFill>
                  <a:schemeClr val="tx1">
                    <a:lumMod val="65000"/>
                    <a:lumOff val="35000"/>
                  </a:schemeClr>
                </a:solidFill>
                <a:cs typeface="Arial" charset="0"/>
              </a:rPr>
              <a:t>.	</a:t>
            </a:r>
            <a:r>
              <a:rPr lang="da-DK" sz="900" dirty="0" smtClean="0">
                <a:solidFill>
                  <a:schemeClr val="tx1">
                    <a:lumMod val="65000"/>
                    <a:lumOff val="35000"/>
                  </a:schemeClr>
                </a:solidFill>
              </a:rPr>
              <a:t>Højre klik </a:t>
            </a:r>
            <a:r>
              <a:rPr lang="da-DK" sz="900" dirty="0">
                <a:solidFill>
                  <a:schemeClr val="tx1">
                    <a:lumMod val="65000"/>
                    <a:lumOff val="35000"/>
                  </a:schemeClr>
                </a:solidFill>
              </a:rPr>
              <a:t>på den aktuelle side og vælg </a:t>
            </a:r>
            <a:r>
              <a:rPr lang="da-DK" sz="900" dirty="0">
                <a:solidFill>
                  <a:schemeClr val="tx1">
                    <a:lumMod val="65000"/>
                    <a:lumOff val="35000"/>
                  </a:schemeClr>
                </a:solidFill>
                <a:cs typeface="Arial" charset="0"/>
              </a:rPr>
              <a:t>’gitter og hjælpelinjer’</a:t>
            </a:r>
          </a:p>
          <a:p>
            <a:pPr algn="r" defTabSz="457200">
              <a:lnSpc>
                <a:spcPct val="100000"/>
              </a:lnSpc>
              <a:spcBef>
                <a:spcPct val="0"/>
              </a:spcBef>
              <a:tabLst>
                <a:tab pos="177800" algn="l"/>
              </a:tabLst>
            </a:pPr>
            <a:r>
              <a:rPr lang="da-DK" sz="900" dirty="0">
                <a:solidFill>
                  <a:schemeClr val="tx1">
                    <a:lumMod val="65000"/>
                    <a:lumOff val="35000"/>
                  </a:schemeClr>
                </a:solidFill>
                <a:cs typeface="Arial" charset="0"/>
              </a:rPr>
              <a:t>2. 	</a:t>
            </a:r>
            <a:r>
              <a:rPr lang="da-DK" sz="900" dirty="0">
                <a:solidFill>
                  <a:schemeClr val="tx1">
                    <a:lumMod val="65000"/>
                    <a:lumOff val="35000"/>
                  </a:schemeClr>
                </a:solidFill>
              </a:rPr>
              <a:t>Sæt kryds ved ’Vis’ tegnehjælpelinjer på skærmen</a:t>
            </a:r>
          </a:p>
          <a:p>
            <a:pPr algn="r" defTabSz="457200">
              <a:lnSpc>
                <a:spcPct val="100000"/>
              </a:lnSpc>
              <a:spcBef>
                <a:spcPct val="0"/>
              </a:spcBef>
              <a:buFontTx/>
              <a:buAutoNum type="arabicPeriod" startAt="3"/>
              <a:tabLst>
                <a:tab pos="177800" algn="l"/>
              </a:tabLst>
            </a:pPr>
            <a:r>
              <a:rPr lang="da-DK" sz="900" dirty="0">
                <a:solidFill>
                  <a:schemeClr val="tx1">
                    <a:lumMod val="65000"/>
                    <a:lumOff val="35000"/>
                  </a:schemeClr>
                </a:solidFill>
                <a:cs typeface="Arial" charset="0"/>
              </a:rPr>
              <a:t> Vælg “OK”</a:t>
            </a:r>
          </a:p>
        </p:txBody>
      </p:sp>
      <p:sp>
        <p:nvSpPr>
          <p:cNvPr id="5" name="Title 4"/>
          <p:cNvSpPr>
            <a:spLocks noGrp="1"/>
          </p:cNvSpPr>
          <p:nvPr>
            <p:ph type="title"/>
          </p:nvPr>
        </p:nvSpPr>
        <p:spPr>
          <a:xfrm>
            <a:off x="701675" y="3789040"/>
            <a:ext cx="7739063" cy="1401192"/>
          </a:xfrm>
        </p:spPr>
        <p:txBody>
          <a:bodyPr anchor="b" anchorCtr="0"/>
          <a:lstStyle>
            <a:lvl1pPr>
              <a:lnSpc>
                <a:spcPct val="98000"/>
              </a:lnSpc>
              <a:defRPr sz="4400" cap="none" baseline="0">
                <a:solidFill>
                  <a:schemeClr val="bg1"/>
                </a:solidFill>
              </a:defRPr>
            </a:lvl1pPr>
          </a:lstStyle>
          <a:p>
            <a:r>
              <a:rPr lang="da-DK" smtClean="0"/>
              <a:t>Klik for at redigere i master</a:t>
            </a:r>
            <a:endParaRPr lang="da-DK" dirty="0"/>
          </a:p>
        </p:txBody>
      </p:sp>
      <p:sp>
        <p:nvSpPr>
          <p:cNvPr id="15" name="AutoShape 4"/>
          <p:cNvSpPr>
            <a:spLocks/>
          </p:cNvSpPr>
          <p:nvPr userDrawn="1"/>
        </p:nvSpPr>
        <p:spPr bwMode="gray">
          <a:xfrm>
            <a:off x="-1965413" y="5884991"/>
            <a:ext cx="1871662" cy="830997"/>
          </a:xfrm>
          <a:prstGeom prst="rect">
            <a:avLst/>
          </a:prstGeom>
          <a:noFill/>
          <a:ln w="12700" algn="ctr">
            <a:noFill/>
            <a:miter lim="800000"/>
            <a:headEnd/>
            <a:tailEnd/>
          </a:ln>
          <a:effectLst/>
        </p:spPr>
        <p:txBody>
          <a:bodyPr lIns="0" tIns="0" rIns="0" bIns="0">
            <a:spAutoFit/>
          </a:bodyPr>
          <a:lstStyle/>
          <a:p>
            <a:pPr algn="r" defTabSz="457200">
              <a:lnSpc>
                <a:spcPct val="100000"/>
              </a:lnSpc>
              <a:spcBef>
                <a:spcPct val="0"/>
              </a:spcBef>
              <a:buFontTx/>
              <a:buNone/>
              <a:tabLst>
                <a:tab pos="177800" algn="l"/>
              </a:tabLst>
            </a:pPr>
            <a:r>
              <a:rPr lang="da-DK" sz="900" b="1" dirty="0" smtClean="0">
                <a:solidFill>
                  <a:schemeClr val="tx1">
                    <a:lumMod val="65000"/>
                    <a:lumOff val="35000"/>
                  </a:schemeClr>
                </a:solidFill>
                <a:cs typeface="Arial" charset="0"/>
              </a:rPr>
              <a:t>Dato</a:t>
            </a:r>
            <a:endParaRPr lang="da-DK" sz="900" b="1" dirty="0">
              <a:solidFill>
                <a:schemeClr val="tx1">
                  <a:lumMod val="65000"/>
                  <a:lumOff val="35000"/>
                </a:schemeClr>
              </a:solidFill>
              <a:cs typeface="Arial" charset="0"/>
            </a:endParaRPr>
          </a:p>
          <a:p>
            <a:pPr marL="0" indent="0" algn="r" defTabSz="457200">
              <a:lnSpc>
                <a:spcPct val="100000"/>
              </a:lnSpc>
              <a:spcBef>
                <a:spcPct val="0"/>
              </a:spcBef>
              <a:buFontTx/>
              <a:buNone/>
              <a:tabLst>
                <a:tab pos="177800" algn="l"/>
              </a:tabLst>
            </a:pPr>
            <a:r>
              <a:rPr lang="da-DK" sz="900" baseline="0" dirty="0" smtClean="0">
                <a:solidFill>
                  <a:schemeClr val="tx1">
                    <a:lumMod val="65000"/>
                    <a:lumOff val="35000"/>
                  </a:schemeClr>
                </a:solidFill>
                <a:cs typeface="+mn-cs"/>
              </a:rPr>
              <a:t>1. Vælg ‘Indsæt’ i top menu</a:t>
            </a:r>
          </a:p>
          <a:p>
            <a:pPr marL="0" indent="0" algn="r" defTabSz="457200">
              <a:lnSpc>
                <a:spcPct val="100000"/>
              </a:lnSpc>
              <a:spcBef>
                <a:spcPct val="0"/>
              </a:spcBef>
              <a:buFontTx/>
              <a:buNone/>
              <a:tabLst>
                <a:tab pos="177800" algn="l"/>
              </a:tabLst>
            </a:pPr>
            <a:r>
              <a:rPr lang="da-DK" sz="900" baseline="0" dirty="0" smtClean="0">
                <a:solidFill>
                  <a:schemeClr val="tx1">
                    <a:lumMod val="65000"/>
                    <a:lumOff val="35000"/>
                  </a:schemeClr>
                </a:solidFill>
                <a:cs typeface="+mn-cs"/>
              </a:rPr>
              <a:t>2. Vælg ‘Sidehoved &amp; Sidefod’</a:t>
            </a:r>
          </a:p>
          <a:p>
            <a:pPr marL="0" indent="0" algn="r" defTabSz="457200">
              <a:lnSpc>
                <a:spcPct val="100000"/>
              </a:lnSpc>
              <a:spcBef>
                <a:spcPct val="0"/>
              </a:spcBef>
              <a:buFontTx/>
              <a:buNone/>
              <a:tabLst>
                <a:tab pos="177800" algn="l"/>
              </a:tabLst>
            </a:pPr>
            <a:r>
              <a:rPr lang="da-DK" sz="900" baseline="0" dirty="0" smtClean="0">
                <a:solidFill>
                  <a:schemeClr val="tx1">
                    <a:lumMod val="65000"/>
                    <a:lumOff val="35000"/>
                  </a:schemeClr>
                </a:solidFill>
                <a:cs typeface="+mn-cs"/>
              </a:rPr>
              <a:t>3. Skriv ønsket dato ind i feltet </a:t>
            </a:r>
            <a:br>
              <a:rPr lang="da-DK" sz="900" baseline="0" dirty="0" smtClean="0">
                <a:solidFill>
                  <a:schemeClr val="tx1">
                    <a:lumMod val="65000"/>
                    <a:lumOff val="35000"/>
                  </a:schemeClr>
                </a:solidFill>
                <a:cs typeface="+mn-cs"/>
              </a:rPr>
            </a:br>
            <a:r>
              <a:rPr lang="da-DK" sz="900" baseline="0" dirty="0" smtClean="0">
                <a:solidFill>
                  <a:schemeClr val="tx1">
                    <a:lumMod val="65000"/>
                    <a:lumOff val="35000"/>
                  </a:schemeClr>
                </a:solidFill>
                <a:cs typeface="+mn-cs"/>
              </a:rPr>
              <a:t>for fast dato</a:t>
            </a:r>
          </a:p>
          <a:p>
            <a:pPr marL="0" marR="0" indent="0" algn="r" defTabSz="457200" rtl="0" eaLnBrk="1" fontAlgn="base" latinLnBrk="0" hangingPunct="1">
              <a:lnSpc>
                <a:spcPct val="100000"/>
              </a:lnSpc>
              <a:spcBef>
                <a:spcPct val="0"/>
              </a:spcBef>
              <a:spcAft>
                <a:spcPct val="0"/>
              </a:spcAft>
              <a:buClrTx/>
              <a:buSzTx/>
              <a:buFontTx/>
              <a:buNone/>
              <a:tabLst>
                <a:tab pos="177800" algn="l"/>
              </a:tabLst>
              <a:defRPr/>
            </a:pPr>
            <a:r>
              <a:rPr lang="da-DK" sz="900" dirty="0" smtClean="0">
                <a:solidFill>
                  <a:schemeClr val="tx1">
                    <a:lumMod val="65000"/>
                    <a:lumOff val="35000"/>
                  </a:schemeClr>
                </a:solidFill>
              </a:rPr>
              <a:t>4. Tryk ’Anvend på alle</a:t>
            </a:r>
            <a:r>
              <a:rPr lang="da-DK" sz="900" baseline="0" dirty="0" smtClean="0">
                <a:solidFill>
                  <a:schemeClr val="tx1">
                    <a:lumMod val="65000"/>
                    <a:lumOff val="35000"/>
                  </a:schemeClr>
                </a:solidFill>
                <a:cs typeface="+mn-cs"/>
              </a:rPr>
              <a:t>’</a:t>
            </a:r>
            <a:endParaRPr lang="da-DK" sz="900" dirty="0">
              <a:solidFill>
                <a:schemeClr val="tx1">
                  <a:lumMod val="65000"/>
                  <a:lumOff val="35000"/>
                </a:schemeClr>
              </a:solidFill>
              <a:cs typeface="Arial" charset="0"/>
            </a:endParaRPr>
          </a:p>
        </p:txBody>
      </p:sp>
      <p:pic>
        <p:nvPicPr>
          <p:cNvPr id="13"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378482" y="6052865"/>
            <a:ext cx="2063857" cy="406800"/>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small charts">
    <p:spTree>
      <p:nvGrpSpPr>
        <p:cNvPr id="1" name=""/>
        <p:cNvGrpSpPr/>
        <p:nvPr/>
      </p:nvGrpSpPr>
      <p:grpSpPr>
        <a:xfrm>
          <a:off x="0" y="0"/>
          <a:ext cx="0" cy="0"/>
          <a:chOff x="0" y="0"/>
          <a:chExt cx="0" cy="0"/>
        </a:xfrm>
      </p:grpSpPr>
      <p:sp>
        <p:nvSpPr>
          <p:cNvPr id="2" name="Title 1"/>
          <p:cNvSpPr>
            <a:spLocks noGrp="1"/>
          </p:cNvSpPr>
          <p:nvPr>
            <p:ph type="title"/>
          </p:nvPr>
        </p:nvSpPr>
        <p:spPr>
          <a:xfrm>
            <a:off x="701675" y="538163"/>
            <a:ext cx="7739063" cy="920750"/>
          </a:xfrm>
        </p:spPr>
        <p:txBody>
          <a:bodyPr/>
          <a:lstStyle/>
          <a:p>
            <a:r>
              <a:rPr lang="da-DK" smtClean="0"/>
              <a:t>Klik for at redigere i master</a:t>
            </a:r>
            <a:endParaRPr lang="da-DK"/>
          </a:p>
        </p:txBody>
      </p:sp>
      <p:sp>
        <p:nvSpPr>
          <p:cNvPr id="3" name="Content Placeholder 2"/>
          <p:cNvSpPr>
            <a:spLocks noGrp="1"/>
          </p:cNvSpPr>
          <p:nvPr>
            <p:ph sz="half" idx="1"/>
          </p:nvPr>
        </p:nvSpPr>
        <p:spPr>
          <a:xfrm>
            <a:off x="701675" y="1458913"/>
            <a:ext cx="3622675" cy="3571200"/>
          </a:xfrm>
        </p:spPr>
        <p:txBody>
          <a:bodyPr/>
          <a:lstStyle>
            <a:lvl1pPr>
              <a:defRPr sz="1700"/>
            </a:lvl1pPr>
            <a:lvl2pPr>
              <a:defRPr sz="1700"/>
            </a:lvl2pPr>
            <a:lvl3pPr>
              <a:defRPr sz="1700"/>
            </a:lvl3pPr>
            <a:lvl4pPr>
              <a:defRPr sz="1500"/>
            </a:lvl4pPr>
            <a:lvl5pPr>
              <a:defRPr sz="13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Content Placeholder 3"/>
          <p:cNvSpPr>
            <a:spLocks noGrp="1"/>
          </p:cNvSpPr>
          <p:nvPr>
            <p:ph sz="half" idx="2"/>
          </p:nvPr>
        </p:nvSpPr>
        <p:spPr>
          <a:xfrm>
            <a:off x="4819650" y="1458913"/>
            <a:ext cx="3621087" cy="3571200"/>
          </a:xfrm>
        </p:spPr>
        <p:txBody>
          <a:bodyPr/>
          <a:lstStyle>
            <a:lvl1pPr>
              <a:defRPr sz="1700"/>
            </a:lvl1pPr>
            <a:lvl2pPr>
              <a:defRPr sz="1700"/>
            </a:lvl2pPr>
            <a:lvl3pPr>
              <a:defRPr sz="1700"/>
            </a:lvl3pPr>
            <a:lvl4pPr>
              <a:defRPr sz="1500"/>
            </a:lvl4pPr>
            <a:lvl5pPr>
              <a:defRPr sz="13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5" name="Date Placeholder 4"/>
          <p:cNvSpPr>
            <a:spLocks noGrp="1"/>
          </p:cNvSpPr>
          <p:nvPr>
            <p:ph type="dt" sz="half" idx="10"/>
          </p:nvPr>
        </p:nvSpPr>
        <p:spPr/>
        <p:txBody>
          <a:bodyPr/>
          <a:lstStyle>
            <a:lvl1pPr>
              <a:defRPr/>
            </a:lvl1pPr>
          </a:lstStyle>
          <a:p>
            <a:fld id="{7C85AA7D-4E8C-4928-B20A-395E7B3D5F33}" type="datetime5">
              <a:rPr lang="da-DK" smtClean="0"/>
              <a:t>februar 2015</a:t>
            </a:fld>
            <a:endParaRPr lang="da-DK"/>
          </a:p>
        </p:txBody>
      </p:sp>
      <p:sp>
        <p:nvSpPr>
          <p:cNvPr id="6" name="Footer Placeholder 5"/>
          <p:cNvSpPr>
            <a:spLocks noGrp="1"/>
          </p:cNvSpPr>
          <p:nvPr>
            <p:ph type="ftr" sz="quarter" idx="11"/>
          </p:nvPr>
        </p:nvSpPr>
        <p:spPr/>
        <p:txBody>
          <a:bodyPr/>
          <a:lstStyle>
            <a:lvl1pPr>
              <a:defRPr/>
            </a:lvl1pPr>
          </a:lstStyle>
          <a:p>
            <a:endParaRPr lang="da-DK"/>
          </a:p>
        </p:txBody>
      </p:sp>
      <p:sp>
        <p:nvSpPr>
          <p:cNvPr id="7" name="Slide Number Placeholder 6"/>
          <p:cNvSpPr>
            <a:spLocks noGrp="1"/>
          </p:cNvSpPr>
          <p:nvPr>
            <p:ph type="sldNum" sz="quarter" idx="12"/>
          </p:nvPr>
        </p:nvSpPr>
        <p:spPr/>
        <p:txBody>
          <a:bodyPr/>
          <a:lstStyle>
            <a:lvl1pPr>
              <a:defRPr/>
            </a:lvl1pPr>
          </a:lstStyle>
          <a:p>
            <a:fld id="{54493034-D9FE-466A-8553-48847B6059D3}" type="slidenum">
              <a:rPr lang="da-DK"/>
              <a:pPr/>
              <a:t>‹nr.›</a:t>
            </a:fld>
            <a:endParaRPr lang="da-DK"/>
          </a:p>
        </p:txBody>
      </p:sp>
      <p:sp>
        <p:nvSpPr>
          <p:cNvPr id="10" name="Line 5"/>
          <p:cNvSpPr>
            <a:spLocks noChangeShapeType="1"/>
          </p:cNvSpPr>
          <p:nvPr userDrawn="1"/>
        </p:nvSpPr>
        <p:spPr bwMode="auto">
          <a:xfrm>
            <a:off x="4564623" y="1511300"/>
            <a:ext cx="0" cy="4391025"/>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pic>
        <p:nvPicPr>
          <p:cNvPr id="2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8356" y="3985306"/>
            <a:ext cx="1327273" cy="716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Rounded Rectangle 28"/>
          <p:cNvSpPr/>
          <p:nvPr userDrawn="1"/>
        </p:nvSpPr>
        <p:spPr>
          <a:xfrm>
            <a:off x="-633597" y="3985306"/>
            <a:ext cx="529046"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30" name="Rounded Rectangle 29"/>
          <p:cNvSpPr/>
          <p:nvPr userDrawn="1"/>
        </p:nvSpPr>
        <p:spPr>
          <a:xfrm>
            <a:off x="-869834" y="4220694"/>
            <a:ext cx="565147" cy="423564"/>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31" name="TextBox 17"/>
          <p:cNvSpPr txBox="1">
            <a:spLocks noChangeArrowheads="1"/>
          </p:cNvSpPr>
          <p:nvPr userDrawn="1"/>
        </p:nvSpPr>
        <p:spPr bwMode="auto">
          <a:xfrm>
            <a:off x="-2124075" y="4725144"/>
            <a:ext cx="2016125"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0000"/>
              </a:lnSpc>
            </a:pPr>
            <a:r>
              <a:rPr lang="da-DK" sz="900" b="1" dirty="0" smtClean="0">
                <a:solidFill>
                  <a:schemeClr val="tx1">
                    <a:lumMod val="65000"/>
                    <a:lumOff val="35000"/>
                  </a:schemeClr>
                </a:solidFill>
              </a:rPr>
              <a:t>Skift</a:t>
            </a:r>
            <a:r>
              <a:rPr lang="da-DK" sz="900" b="1" baseline="0" dirty="0" smtClean="0">
                <a:solidFill>
                  <a:schemeClr val="tx1">
                    <a:lumMod val="65000"/>
                    <a:lumOff val="35000"/>
                  </a:schemeClr>
                </a:solidFill>
              </a:rPr>
              <a:t> til</a:t>
            </a:r>
            <a:r>
              <a:rPr lang="da-DK" sz="900" b="1" dirty="0" smtClean="0">
                <a:solidFill>
                  <a:schemeClr val="tx1">
                    <a:lumMod val="65000"/>
                    <a:lumOff val="35000"/>
                  </a:schemeClr>
                </a:solidFill>
              </a:rPr>
              <a:t> </a:t>
            </a:r>
            <a:r>
              <a:rPr lang="da-DK" sz="900" b="1" dirty="0">
                <a:solidFill>
                  <a:schemeClr val="tx1">
                    <a:lumMod val="65000"/>
                    <a:lumOff val="35000"/>
                  </a:schemeClr>
                </a:solidFill>
              </a:rPr>
              <a:t>blå </a:t>
            </a:r>
            <a:r>
              <a:rPr lang="da-DK" sz="900" b="1" dirty="0" smtClean="0">
                <a:solidFill>
                  <a:schemeClr val="tx1">
                    <a:lumMod val="65000"/>
                    <a:lumOff val="35000"/>
                  </a:schemeClr>
                </a:solidFill>
              </a:rPr>
              <a:t>baggrund</a:t>
            </a:r>
            <a:endParaRPr lang="da-DK" sz="900" b="1"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1. Vælg </a:t>
            </a:r>
            <a:r>
              <a:rPr lang="da-DK" sz="900" dirty="0" smtClean="0">
                <a:solidFill>
                  <a:schemeClr val="tx1">
                    <a:lumMod val="65000"/>
                    <a:lumOff val="35000"/>
                  </a:schemeClr>
                </a:solidFill>
              </a:rPr>
              <a:t>’Design’ </a:t>
            </a:r>
            <a:r>
              <a:rPr lang="da-DK" sz="900" dirty="0">
                <a:solidFill>
                  <a:schemeClr val="tx1">
                    <a:lumMod val="65000"/>
                    <a:lumOff val="35000"/>
                  </a:schemeClr>
                </a:solidFill>
              </a:rPr>
              <a:t>i </a:t>
            </a:r>
            <a:r>
              <a:rPr lang="da-DK" sz="900" dirty="0" smtClean="0">
                <a:solidFill>
                  <a:schemeClr val="tx1">
                    <a:lumMod val="65000"/>
                    <a:lumOff val="35000"/>
                  </a:schemeClr>
                </a:solidFill>
              </a:rPr>
              <a:t>top menuen</a:t>
            </a:r>
            <a:endParaRPr lang="da-DK" sz="900"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2. </a:t>
            </a:r>
            <a:r>
              <a:rPr lang="da-DK" sz="900" dirty="0" smtClean="0">
                <a:solidFill>
                  <a:schemeClr val="tx1">
                    <a:lumMod val="65000"/>
                    <a:lumOff val="35000"/>
                  </a:schemeClr>
                </a:solidFill>
              </a:rPr>
              <a:t>Højre klik</a:t>
            </a:r>
            <a:r>
              <a:rPr lang="da-DK" sz="900" baseline="0" dirty="0" smtClean="0">
                <a:solidFill>
                  <a:schemeClr val="tx1">
                    <a:lumMod val="65000"/>
                    <a:lumOff val="35000"/>
                  </a:schemeClr>
                </a:solidFill>
              </a:rPr>
              <a:t> på </a:t>
            </a:r>
            <a:br>
              <a:rPr lang="da-DK" sz="900" baseline="0" dirty="0" smtClean="0">
                <a:solidFill>
                  <a:schemeClr val="tx1">
                    <a:lumMod val="65000"/>
                    <a:lumOff val="35000"/>
                  </a:schemeClr>
                </a:solidFill>
              </a:rPr>
            </a:br>
            <a:r>
              <a:rPr lang="da-DK" sz="900" baseline="0" dirty="0" smtClean="0">
                <a:solidFill>
                  <a:schemeClr val="tx1">
                    <a:lumMod val="65000"/>
                    <a:lumOff val="35000"/>
                  </a:schemeClr>
                </a:solidFill>
              </a:rPr>
              <a:t>‘Blank blå’</a:t>
            </a:r>
            <a:endParaRPr lang="da-DK" sz="900" dirty="0">
              <a:solidFill>
                <a:schemeClr val="tx1">
                  <a:lumMod val="65000"/>
                  <a:lumOff val="35000"/>
                </a:schemeClr>
              </a:solidFill>
            </a:endParaRPr>
          </a:p>
          <a:p>
            <a:pPr algn="r">
              <a:lnSpc>
                <a:spcPct val="100000"/>
              </a:lnSpc>
            </a:pPr>
            <a:r>
              <a:rPr lang="da-DK" sz="900" dirty="0" smtClean="0">
                <a:solidFill>
                  <a:schemeClr val="tx1">
                    <a:lumMod val="65000"/>
                    <a:lumOff val="35000"/>
                  </a:schemeClr>
                </a:solidFill>
              </a:rPr>
              <a:t>3. </a:t>
            </a:r>
            <a:r>
              <a:rPr lang="da-DK" sz="900" dirty="0">
                <a:solidFill>
                  <a:schemeClr val="tx1">
                    <a:lumMod val="65000"/>
                    <a:lumOff val="35000"/>
                  </a:schemeClr>
                </a:solidFill>
              </a:rPr>
              <a:t>Vælg ’Applicér på valgte dias</a:t>
            </a:r>
          </a:p>
        </p:txBody>
      </p:sp>
      <p:sp>
        <p:nvSpPr>
          <p:cNvPr id="19" name="TextBox 17"/>
          <p:cNvSpPr txBox="1">
            <a:spLocks noChangeArrowheads="1"/>
          </p:cNvSpPr>
          <p:nvPr userDrawn="1"/>
        </p:nvSpPr>
        <p:spPr bwMode="auto">
          <a:xfrm>
            <a:off x="-1791570" y="1455600"/>
            <a:ext cx="1683620" cy="1484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da-DK" sz="900" b="1" noProof="0" dirty="0" smtClean="0">
                <a:solidFill>
                  <a:schemeClr val="tx1">
                    <a:lumMod val="65000"/>
                    <a:lumOff val="35000"/>
                  </a:schemeClr>
                </a:solidFill>
                <a:cs typeface="Arial" charset="0"/>
              </a:rPr>
              <a:t>Tekst starter uden punktopstilling</a:t>
            </a:r>
            <a:br>
              <a:rPr lang="da-DK" sz="900" b="1"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For at få punktopstilling på teksten (flere niveauer findes) brug forøg listeniveau</a:t>
            </a:r>
          </a:p>
          <a:p>
            <a:pPr algn="r" eaLnBrk="1" hangingPunct="1"/>
            <a:endParaRPr lang="da-DK" sz="900" noProof="0" dirty="0" smtClean="0">
              <a:solidFill>
                <a:schemeClr val="tx1">
                  <a:lumMod val="65000"/>
                  <a:lumOff val="35000"/>
                </a:schemeClr>
              </a:solidFill>
              <a:cs typeface="Arial" charset="0"/>
            </a:endParaRPr>
          </a:p>
          <a:p>
            <a:pPr algn="r" eaLnBrk="1" hangingPunct="1"/>
            <a:r>
              <a:rPr lang="da-DK" sz="900" noProof="0" dirty="0" smtClean="0">
                <a:solidFill>
                  <a:schemeClr val="tx1">
                    <a:lumMod val="65000"/>
                    <a:lumOff val="35000"/>
                  </a:schemeClr>
                </a:solidFill>
                <a:cs typeface="Arial" charset="0"/>
              </a:rPr>
              <a:t>For at få venstrestillet tekst </a:t>
            </a:r>
            <a:br>
              <a:rPr lang="da-DK" sz="900" noProof="0" dirty="0" smtClean="0">
                <a:solidFill>
                  <a:schemeClr val="tx1">
                    <a:lumMod val="65000"/>
                    <a:lumOff val="35000"/>
                  </a:schemeClr>
                </a:solidFill>
                <a:cs typeface="Arial" charset="0"/>
              </a:rPr>
            </a:br>
            <a:r>
              <a:rPr lang="da-DK" sz="900" noProof="0" dirty="0" smtClean="0">
                <a:solidFill>
                  <a:schemeClr val="tx1">
                    <a:lumMod val="65000"/>
                    <a:lumOff val="35000"/>
                  </a:schemeClr>
                </a:solidFill>
                <a:cs typeface="Arial" charset="0"/>
              </a:rPr>
              <a:t>uden punktopstilling, brug formindsk listeniveau</a:t>
            </a:r>
            <a:endParaRPr lang="da-DK" sz="900" noProof="0" dirty="0">
              <a:solidFill>
                <a:schemeClr val="tx1">
                  <a:lumMod val="65000"/>
                  <a:lumOff val="35000"/>
                </a:schemeClr>
              </a:solidFill>
              <a:cs typeface="Arial" charset="0"/>
            </a:endParaRPr>
          </a:p>
        </p:txBody>
      </p:sp>
      <p:pic>
        <p:nvPicPr>
          <p:cNvPr id="2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7310" y="2232706"/>
            <a:ext cx="45720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Rounded Rectangle 20"/>
          <p:cNvSpPr/>
          <p:nvPr userDrawn="1"/>
        </p:nvSpPr>
        <p:spPr>
          <a:xfrm>
            <a:off x="-338710" y="2232706"/>
            <a:ext cx="214465"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pic>
        <p:nvPicPr>
          <p:cNvPr id="22" name="Picture 3"/>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a:stretch/>
        </p:blipFill>
        <p:spPr bwMode="auto">
          <a:xfrm>
            <a:off x="-546100" y="2971004"/>
            <a:ext cx="438150" cy="20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Rectangle 22"/>
          <p:cNvSpPr/>
          <p:nvPr userDrawn="1"/>
        </p:nvSpPr>
        <p:spPr>
          <a:xfrm>
            <a:off x="-327025" y="2971004"/>
            <a:ext cx="219075" cy="201169"/>
          </a:xfrm>
          <a:prstGeom prst="rect">
            <a:avLst/>
          </a:prstGeom>
          <a:solidFill>
            <a:srgbClr val="FFFFFF">
              <a:alpha val="65882"/>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4" name="Rounded Rectangle 23"/>
          <p:cNvSpPr/>
          <p:nvPr userDrawn="1"/>
        </p:nvSpPr>
        <p:spPr>
          <a:xfrm>
            <a:off x="-541490" y="2973578"/>
            <a:ext cx="214465"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Tree>
    <p:extLst>
      <p:ext uri="{BB962C8B-B14F-4D97-AF65-F5344CB8AC3E}">
        <p14:creationId xmlns:p14="http://schemas.microsoft.com/office/powerpoint/2010/main" val="14710471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tement lysgul baggrund">
    <p:spTree>
      <p:nvGrpSpPr>
        <p:cNvPr id="1" name=""/>
        <p:cNvGrpSpPr/>
        <p:nvPr/>
      </p:nvGrpSpPr>
      <p:grpSpPr>
        <a:xfrm>
          <a:off x="0" y="0"/>
          <a:ext cx="0" cy="0"/>
          <a:chOff x="0" y="0"/>
          <a:chExt cx="0" cy="0"/>
        </a:xfrm>
      </p:grpSpPr>
      <p:sp>
        <p:nvSpPr>
          <p:cNvPr id="18" name="Rectangle 51"/>
          <p:cNvSpPr>
            <a:spLocks noChangeArrowheads="1"/>
          </p:cNvSpPr>
          <p:nvPr userDrawn="1"/>
        </p:nvSpPr>
        <p:spPr bwMode="auto">
          <a:xfrm>
            <a:off x="179388" y="201877"/>
            <a:ext cx="8788400" cy="6496050"/>
          </a:xfrm>
          <a:prstGeom prst="rect">
            <a:avLst/>
          </a:prstGeom>
          <a:solidFill>
            <a:srgbClr val="F9F8E0"/>
          </a:solidFill>
          <a:ln>
            <a:noFill/>
          </a:ln>
          <a:effectLst/>
          <a:extLs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da-DK"/>
          </a:p>
        </p:txBody>
      </p:sp>
      <p:sp>
        <p:nvSpPr>
          <p:cNvPr id="2" name="Title 1"/>
          <p:cNvSpPr>
            <a:spLocks noGrp="1"/>
          </p:cNvSpPr>
          <p:nvPr>
            <p:ph type="title"/>
          </p:nvPr>
        </p:nvSpPr>
        <p:spPr>
          <a:xfrm>
            <a:off x="701675" y="1342481"/>
            <a:ext cx="7739063" cy="4559843"/>
          </a:xfrm>
        </p:spPr>
        <p:txBody>
          <a:bodyPr/>
          <a:lstStyle>
            <a:lvl1pPr algn="ctr">
              <a:defRPr sz="6000"/>
            </a:lvl1pPr>
          </a:lstStyle>
          <a:p>
            <a:r>
              <a:rPr lang="da-DK" smtClean="0"/>
              <a:t>Klik for at redigere i master</a:t>
            </a:r>
            <a:endParaRPr lang="da-DK" dirty="0"/>
          </a:p>
        </p:txBody>
      </p:sp>
      <p:sp>
        <p:nvSpPr>
          <p:cNvPr id="3" name="Date Placeholder 2"/>
          <p:cNvSpPr>
            <a:spLocks noGrp="1"/>
          </p:cNvSpPr>
          <p:nvPr>
            <p:ph type="dt" sz="half" idx="10"/>
          </p:nvPr>
        </p:nvSpPr>
        <p:spPr/>
        <p:txBody>
          <a:bodyPr/>
          <a:lstStyle/>
          <a:p>
            <a:fld id="{FAC13C89-9C21-4586-9596-7A878C4488F0}" type="datetime5">
              <a:rPr lang="da-DK" smtClean="0"/>
              <a:t>februar 2015</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1E80101F-5742-4645-B1C0-D6AFABF6C92F}" type="slidenum">
              <a:rPr lang="da-DK" smtClean="0"/>
              <a:pPr/>
              <a:t>‹nr.›</a:t>
            </a:fld>
            <a:endParaRPr lang="da-DK" dirty="0"/>
          </a:p>
        </p:txBody>
      </p:sp>
      <p:pic>
        <p:nvPicPr>
          <p:cNvPr id="8" name="Picture 2" descr="U:\Moderniseringsstyrelsen\Jobs\3589_Koncernfaelles skabelonloesning i FM styrelser\Received\Work\DIGST_Logo.e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75268" y="6052865"/>
            <a:ext cx="2070285" cy="40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64835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tement lysblå baggrund">
    <p:spTree>
      <p:nvGrpSpPr>
        <p:cNvPr id="1" name=""/>
        <p:cNvGrpSpPr/>
        <p:nvPr/>
      </p:nvGrpSpPr>
      <p:grpSpPr>
        <a:xfrm>
          <a:off x="0" y="0"/>
          <a:ext cx="0" cy="0"/>
          <a:chOff x="0" y="0"/>
          <a:chExt cx="0" cy="0"/>
        </a:xfrm>
      </p:grpSpPr>
      <p:sp>
        <p:nvSpPr>
          <p:cNvPr id="12" name="Rectangle 41"/>
          <p:cNvSpPr>
            <a:spLocks noChangeArrowheads="1"/>
          </p:cNvSpPr>
          <p:nvPr userDrawn="1"/>
        </p:nvSpPr>
        <p:spPr bwMode="auto">
          <a:xfrm>
            <a:off x="179388" y="180975"/>
            <a:ext cx="8788400" cy="6496050"/>
          </a:xfrm>
          <a:prstGeom prst="rect">
            <a:avLst/>
          </a:prstGeom>
          <a:solidFill>
            <a:srgbClr val="EBFAFF"/>
          </a:solidFill>
          <a:ln>
            <a:noFill/>
          </a:ln>
          <a:effectLst/>
        </p:spPr>
        <p:txBody>
          <a:bodyPr wrap="none" lIns="0" tIns="0" rIns="0" bIns="0" anchor="ctr"/>
          <a:lstStyle/>
          <a:p>
            <a:endParaRPr lang="da-DK"/>
          </a:p>
        </p:txBody>
      </p:sp>
      <p:sp>
        <p:nvSpPr>
          <p:cNvPr id="2" name="Title 1"/>
          <p:cNvSpPr>
            <a:spLocks noGrp="1"/>
          </p:cNvSpPr>
          <p:nvPr>
            <p:ph type="title"/>
          </p:nvPr>
        </p:nvSpPr>
        <p:spPr>
          <a:xfrm>
            <a:off x="701675" y="1342481"/>
            <a:ext cx="7739063" cy="4559843"/>
          </a:xfrm>
        </p:spPr>
        <p:txBody>
          <a:bodyPr/>
          <a:lstStyle>
            <a:lvl1pPr algn="ctr">
              <a:defRPr sz="6000"/>
            </a:lvl1pPr>
          </a:lstStyle>
          <a:p>
            <a:r>
              <a:rPr lang="da-DK" smtClean="0"/>
              <a:t>Klik for at redigere i master</a:t>
            </a:r>
            <a:endParaRPr lang="da-DK" dirty="0"/>
          </a:p>
        </p:txBody>
      </p:sp>
      <p:sp>
        <p:nvSpPr>
          <p:cNvPr id="3" name="Date Placeholder 2"/>
          <p:cNvSpPr>
            <a:spLocks noGrp="1"/>
          </p:cNvSpPr>
          <p:nvPr>
            <p:ph type="dt" sz="half" idx="10"/>
          </p:nvPr>
        </p:nvSpPr>
        <p:spPr/>
        <p:txBody>
          <a:bodyPr/>
          <a:lstStyle/>
          <a:p>
            <a:fld id="{F7296032-CAAC-45B2-A4A6-D49B2DA75D09}" type="datetime5">
              <a:rPr lang="da-DK" smtClean="0"/>
              <a:t>februar 2015</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1E80101F-5742-4645-B1C0-D6AFABF6C92F}" type="slidenum">
              <a:rPr lang="da-DK" smtClean="0"/>
              <a:pPr/>
              <a:t>‹nr.›</a:t>
            </a:fld>
            <a:endParaRPr lang="da-DK" dirty="0"/>
          </a:p>
        </p:txBody>
      </p:sp>
      <p:pic>
        <p:nvPicPr>
          <p:cNvPr id="8" name="Picture 2" descr="U:\Moderniseringsstyrelsen\Jobs\3589_Koncernfaelles skabelonloesning i FM styrelser\Received\Work\DIGST_Logo.e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75268" y="6052865"/>
            <a:ext cx="2070285" cy="40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1590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tement much text">
    <p:spTree>
      <p:nvGrpSpPr>
        <p:cNvPr id="1" name=""/>
        <p:cNvGrpSpPr/>
        <p:nvPr/>
      </p:nvGrpSpPr>
      <p:grpSpPr>
        <a:xfrm>
          <a:off x="0" y="0"/>
          <a:ext cx="0" cy="0"/>
          <a:chOff x="0" y="0"/>
          <a:chExt cx="0" cy="0"/>
        </a:xfrm>
      </p:grpSpPr>
      <p:sp>
        <p:nvSpPr>
          <p:cNvPr id="6" name="Rectangle 51"/>
          <p:cNvSpPr>
            <a:spLocks noChangeArrowheads="1"/>
          </p:cNvSpPr>
          <p:nvPr userDrawn="1"/>
        </p:nvSpPr>
        <p:spPr bwMode="auto">
          <a:xfrm>
            <a:off x="179388" y="180975"/>
            <a:ext cx="8788400" cy="6496050"/>
          </a:xfrm>
          <a:prstGeom prst="rect">
            <a:avLst/>
          </a:prstGeom>
          <a:solidFill>
            <a:srgbClr val="031D5C"/>
          </a:solidFill>
          <a:ln>
            <a:noFill/>
          </a:ln>
          <a:effectLst/>
          <a:extLst/>
        </p:spPr>
        <p:txBody>
          <a:bodyPr wrap="none" lIns="0" tIns="0" rIns="0" bIns="0" anchor="ctr"/>
          <a:lstStyle/>
          <a:p>
            <a:endParaRPr lang="da-DK"/>
          </a:p>
        </p:txBody>
      </p:sp>
      <p:sp>
        <p:nvSpPr>
          <p:cNvPr id="2" name="Title 1"/>
          <p:cNvSpPr>
            <a:spLocks noGrp="1"/>
          </p:cNvSpPr>
          <p:nvPr>
            <p:ph type="title"/>
          </p:nvPr>
        </p:nvSpPr>
        <p:spPr>
          <a:xfrm>
            <a:off x="701675" y="1452563"/>
            <a:ext cx="7739063" cy="4449762"/>
          </a:xfrm>
        </p:spPr>
        <p:txBody>
          <a:bodyPr/>
          <a:lstStyle>
            <a:lvl1pPr>
              <a:defRPr>
                <a:solidFill>
                  <a:schemeClr val="bg1"/>
                </a:solidFill>
              </a:defRPr>
            </a:lvl1pPr>
          </a:lstStyle>
          <a:p>
            <a:r>
              <a:rPr lang="da-DK" smtClean="0"/>
              <a:t>Klik for at redigere i master</a:t>
            </a:r>
            <a:endParaRPr lang="da-DK" dirty="0"/>
          </a:p>
        </p:txBody>
      </p:sp>
      <p:sp>
        <p:nvSpPr>
          <p:cNvPr id="3" name="Date Placeholder 2"/>
          <p:cNvSpPr>
            <a:spLocks noGrp="1"/>
          </p:cNvSpPr>
          <p:nvPr>
            <p:ph type="dt" sz="half" idx="10"/>
          </p:nvPr>
        </p:nvSpPr>
        <p:spPr/>
        <p:txBody>
          <a:bodyPr/>
          <a:lstStyle/>
          <a:p>
            <a:fld id="{966CB399-FD89-469A-B29E-E897517BB2D1}" type="datetime5">
              <a:rPr lang="da-DK" smtClean="0"/>
              <a:t>februar 2015</a:t>
            </a:fld>
            <a:endParaRPr lang="da-DK"/>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da-DK"/>
          </a:p>
        </p:txBody>
      </p:sp>
      <p:sp>
        <p:nvSpPr>
          <p:cNvPr id="5" name="Slide Number Placeholder 4"/>
          <p:cNvSpPr>
            <a:spLocks noGrp="1"/>
          </p:cNvSpPr>
          <p:nvPr>
            <p:ph type="sldNum" sz="quarter" idx="12"/>
          </p:nvPr>
        </p:nvSpPr>
        <p:spPr>
          <a:blipFill>
            <a:blip r:embed="rId2"/>
            <a:stretch>
              <a:fillRect/>
            </a:stretch>
          </a:blipFill>
        </p:spPr>
        <p:txBody>
          <a:bodyPr/>
          <a:lstStyle>
            <a:lvl1pPr>
              <a:defRPr>
                <a:solidFill>
                  <a:schemeClr val="bg1"/>
                </a:solidFill>
              </a:defRPr>
            </a:lvl1pPr>
          </a:lstStyle>
          <a:p>
            <a:fld id="{1E80101F-5742-4645-B1C0-D6AFABF6C92F}" type="slidenum">
              <a:rPr lang="da-DK" smtClean="0"/>
              <a:pPr/>
              <a:t>‹nr.›</a:t>
            </a:fld>
            <a:endParaRPr lang="da-DK" dirty="0"/>
          </a:p>
        </p:txBody>
      </p:sp>
      <p:pic>
        <p:nvPicPr>
          <p:cNvPr id="9"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6378482" y="6052865"/>
            <a:ext cx="2063857" cy="40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56797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da-DK"/>
          </a:p>
        </p:txBody>
      </p:sp>
      <p:sp>
        <p:nvSpPr>
          <p:cNvPr id="3" name="Date Placeholder 2"/>
          <p:cNvSpPr>
            <a:spLocks noGrp="1"/>
          </p:cNvSpPr>
          <p:nvPr>
            <p:ph type="dt" sz="half" idx="10"/>
          </p:nvPr>
        </p:nvSpPr>
        <p:spPr/>
        <p:txBody>
          <a:bodyPr/>
          <a:lstStyle>
            <a:lvl1pPr>
              <a:defRPr/>
            </a:lvl1pPr>
          </a:lstStyle>
          <a:p>
            <a:fld id="{C12AAD19-D929-4E3E-BD5E-8EF7CEC754B2}" type="datetime5">
              <a:rPr lang="da-DK" smtClean="0"/>
              <a:t>februar 2015</a:t>
            </a:fld>
            <a:endParaRPr lang="da-DK"/>
          </a:p>
        </p:txBody>
      </p:sp>
      <p:sp>
        <p:nvSpPr>
          <p:cNvPr id="4" name="Footer Placeholder 3"/>
          <p:cNvSpPr>
            <a:spLocks noGrp="1"/>
          </p:cNvSpPr>
          <p:nvPr>
            <p:ph type="ftr" sz="quarter" idx="11"/>
          </p:nvPr>
        </p:nvSpPr>
        <p:spPr/>
        <p:txBody>
          <a:bodyPr/>
          <a:lstStyle>
            <a:lvl1pPr>
              <a:defRPr/>
            </a:lvl1pPr>
          </a:lstStyle>
          <a:p>
            <a:endParaRPr lang="da-DK"/>
          </a:p>
        </p:txBody>
      </p:sp>
      <p:sp>
        <p:nvSpPr>
          <p:cNvPr id="5" name="Slide Number Placeholder 4"/>
          <p:cNvSpPr>
            <a:spLocks noGrp="1"/>
          </p:cNvSpPr>
          <p:nvPr>
            <p:ph type="sldNum" sz="quarter" idx="12"/>
          </p:nvPr>
        </p:nvSpPr>
        <p:spPr/>
        <p:txBody>
          <a:bodyPr/>
          <a:lstStyle>
            <a:lvl1pPr>
              <a:defRPr/>
            </a:lvl1pPr>
          </a:lstStyle>
          <a:p>
            <a:fld id="{A4D786DB-AA11-456F-8CC3-DEB72677322B}" type="slidenum">
              <a:rPr lang="da-DK"/>
              <a:pPr/>
              <a:t>‹nr.›</a:t>
            </a:fld>
            <a:endParaRPr lang="da-DK"/>
          </a:p>
        </p:txBody>
      </p:sp>
      <p:pic>
        <p:nvPicPr>
          <p:cNvPr id="1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8356" y="3985306"/>
            <a:ext cx="1327273" cy="716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Rounded Rectangle 18"/>
          <p:cNvSpPr/>
          <p:nvPr userDrawn="1"/>
        </p:nvSpPr>
        <p:spPr>
          <a:xfrm>
            <a:off x="-633597" y="3985306"/>
            <a:ext cx="529046"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0" name="Rounded Rectangle 19"/>
          <p:cNvSpPr/>
          <p:nvPr userDrawn="1"/>
        </p:nvSpPr>
        <p:spPr>
          <a:xfrm>
            <a:off x="-869834" y="4220694"/>
            <a:ext cx="565147" cy="423564"/>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1" name="TextBox 17"/>
          <p:cNvSpPr txBox="1">
            <a:spLocks noChangeArrowheads="1"/>
          </p:cNvSpPr>
          <p:nvPr userDrawn="1"/>
        </p:nvSpPr>
        <p:spPr bwMode="auto">
          <a:xfrm>
            <a:off x="-2124075" y="4725144"/>
            <a:ext cx="2016125"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0000"/>
              </a:lnSpc>
            </a:pPr>
            <a:r>
              <a:rPr lang="da-DK" sz="900" b="1" dirty="0" smtClean="0">
                <a:solidFill>
                  <a:schemeClr val="tx1">
                    <a:lumMod val="65000"/>
                    <a:lumOff val="35000"/>
                  </a:schemeClr>
                </a:solidFill>
              </a:rPr>
              <a:t>Skift</a:t>
            </a:r>
            <a:r>
              <a:rPr lang="da-DK" sz="900" b="1" baseline="0" dirty="0" smtClean="0">
                <a:solidFill>
                  <a:schemeClr val="tx1">
                    <a:lumMod val="65000"/>
                    <a:lumOff val="35000"/>
                  </a:schemeClr>
                </a:solidFill>
              </a:rPr>
              <a:t> til</a:t>
            </a:r>
            <a:r>
              <a:rPr lang="da-DK" sz="900" b="1" dirty="0" smtClean="0">
                <a:solidFill>
                  <a:schemeClr val="tx1">
                    <a:lumMod val="65000"/>
                    <a:lumOff val="35000"/>
                  </a:schemeClr>
                </a:solidFill>
              </a:rPr>
              <a:t> </a:t>
            </a:r>
            <a:r>
              <a:rPr lang="da-DK" sz="900" b="1" dirty="0">
                <a:solidFill>
                  <a:schemeClr val="tx1">
                    <a:lumMod val="65000"/>
                    <a:lumOff val="35000"/>
                  </a:schemeClr>
                </a:solidFill>
              </a:rPr>
              <a:t>blå </a:t>
            </a:r>
            <a:r>
              <a:rPr lang="da-DK" sz="900" b="1" dirty="0" smtClean="0">
                <a:solidFill>
                  <a:schemeClr val="tx1">
                    <a:lumMod val="65000"/>
                    <a:lumOff val="35000"/>
                  </a:schemeClr>
                </a:solidFill>
              </a:rPr>
              <a:t>baggrund</a:t>
            </a:r>
            <a:endParaRPr lang="da-DK" sz="900" b="1"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1. Vælg </a:t>
            </a:r>
            <a:r>
              <a:rPr lang="da-DK" sz="900" dirty="0" smtClean="0">
                <a:solidFill>
                  <a:schemeClr val="tx1">
                    <a:lumMod val="65000"/>
                    <a:lumOff val="35000"/>
                  </a:schemeClr>
                </a:solidFill>
              </a:rPr>
              <a:t>’Design’ </a:t>
            </a:r>
            <a:r>
              <a:rPr lang="da-DK" sz="900" dirty="0">
                <a:solidFill>
                  <a:schemeClr val="tx1">
                    <a:lumMod val="65000"/>
                    <a:lumOff val="35000"/>
                  </a:schemeClr>
                </a:solidFill>
              </a:rPr>
              <a:t>i </a:t>
            </a:r>
            <a:r>
              <a:rPr lang="da-DK" sz="900" dirty="0" smtClean="0">
                <a:solidFill>
                  <a:schemeClr val="tx1">
                    <a:lumMod val="65000"/>
                    <a:lumOff val="35000"/>
                  </a:schemeClr>
                </a:solidFill>
              </a:rPr>
              <a:t>top menuen</a:t>
            </a:r>
            <a:endParaRPr lang="da-DK" sz="900"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2. </a:t>
            </a:r>
            <a:r>
              <a:rPr lang="da-DK" sz="900" dirty="0" smtClean="0">
                <a:solidFill>
                  <a:schemeClr val="tx1">
                    <a:lumMod val="65000"/>
                    <a:lumOff val="35000"/>
                  </a:schemeClr>
                </a:solidFill>
              </a:rPr>
              <a:t>Højre klik</a:t>
            </a:r>
            <a:r>
              <a:rPr lang="da-DK" sz="900" baseline="0" dirty="0" smtClean="0">
                <a:solidFill>
                  <a:schemeClr val="tx1">
                    <a:lumMod val="65000"/>
                    <a:lumOff val="35000"/>
                  </a:schemeClr>
                </a:solidFill>
              </a:rPr>
              <a:t> på </a:t>
            </a:r>
            <a:br>
              <a:rPr lang="da-DK" sz="900" baseline="0" dirty="0" smtClean="0">
                <a:solidFill>
                  <a:schemeClr val="tx1">
                    <a:lumMod val="65000"/>
                    <a:lumOff val="35000"/>
                  </a:schemeClr>
                </a:solidFill>
              </a:rPr>
            </a:br>
            <a:r>
              <a:rPr lang="da-DK" sz="900" baseline="0" dirty="0" smtClean="0">
                <a:solidFill>
                  <a:schemeClr val="tx1">
                    <a:lumMod val="65000"/>
                    <a:lumOff val="35000"/>
                  </a:schemeClr>
                </a:solidFill>
              </a:rPr>
              <a:t>‘Blank blå’</a:t>
            </a:r>
            <a:endParaRPr lang="da-DK" sz="900" dirty="0">
              <a:solidFill>
                <a:schemeClr val="tx1">
                  <a:lumMod val="65000"/>
                  <a:lumOff val="35000"/>
                </a:schemeClr>
              </a:solidFill>
            </a:endParaRPr>
          </a:p>
          <a:p>
            <a:pPr algn="r">
              <a:lnSpc>
                <a:spcPct val="100000"/>
              </a:lnSpc>
            </a:pPr>
            <a:r>
              <a:rPr lang="da-DK" sz="900" dirty="0" smtClean="0">
                <a:solidFill>
                  <a:schemeClr val="tx1">
                    <a:lumMod val="65000"/>
                    <a:lumOff val="35000"/>
                  </a:schemeClr>
                </a:solidFill>
              </a:rPr>
              <a:t>3. </a:t>
            </a:r>
            <a:r>
              <a:rPr lang="da-DK" sz="900" dirty="0">
                <a:solidFill>
                  <a:schemeClr val="tx1">
                    <a:lumMod val="65000"/>
                    <a:lumOff val="35000"/>
                  </a:schemeClr>
                </a:solidFill>
              </a:rPr>
              <a:t>Vælg ’Applicér på valgte dias</a:t>
            </a:r>
          </a:p>
        </p:txBody>
      </p:sp>
    </p:spTree>
    <p:extLst>
      <p:ext uri="{BB962C8B-B14F-4D97-AF65-F5344CB8AC3E}">
        <p14:creationId xmlns:p14="http://schemas.microsoft.com/office/powerpoint/2010/main" val="163936092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5B40330-0E15-4E59-88A4-499DBD4F89A6}" type="datetime5">
              <a:rPr lang="da-DK" smtClean="0"/>
              <a:t>februar 2015</a:t>
            </a:fld>
            <a:endParaRPr lang="da-DK"/>
          </a:p>
        </p:txBody>
      </p:sp>
      <p:sp>
        <p:nvSpPr>
          <p:cNvPr id="3" name="Footer Placeholder 2"/>
          <p:cNvSpPr>
            <a:spLocks noGrp="1"/>
          </p:cNvSpPr>
          <p:nvPr>
            <p:ph type="ftr" sz="quarter" idx="11"/>
          </p:nvPr>
        </p:nvSpPr>
        <p:spPr/>
        <p:txBody>
          <a:bodyPr/>
          <a:lstStyle>
            <a:lvl1pPr>
              <a:defRPr/>
            </a:lvl1pPr>
          </a:lstStyle>
          <a:p>
            <a:endParaRPr lang="da-DK"/>
          </a:p>
        </p:txBody>
      </p:sp>
      <p:sp>
        <p:nvSpPr>
          <p:cNvPr id="4" name="Slide Number Placeholder 3"/>
          <p:cNvSpPr>
            <a:spLocks noGrp="1"/>
          </p:cNvSpPr>
          <p:nvPr>
            <p:ph type="sldNum" sz="quarter" idx="12"/>
          </p:nvPr>
        </p:nvSpPr>
        <p:spPr/>
        <p:txBody>
          <a:bodyPr/>
          <a:lstStyle>
            <a:lvl1pPr>
              <a:defRPr/>
            </a:lvl1pPr>
          </a:lstStyle>
          <a:p>
            <a:fld id="{267710B3-9FA4-44A8-A45D-54FF7E714ABF}" type="slidenum">
              <a:rPr lang="da-DK"/>
              <a:pPr/>
              <a:t>‹nr.›</a:t>
            </a:fld>
            <a:endParaRPr lang="da-DK"/>
          </a:p>
        </p:txBody>
      </p:sp>
      <p:pic>
        <p:nvPicPr>
          <p:cNvPr id="2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8356" y="3985306"/>
            <a:ext cx="1327273" cy="716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Rounded Rectangle 20"/>
          <p:cNvSpPr/>
          <p:nvPr userDrawn="1"/>
        </p:nvSpPr>
        <p:spPr>
          <a:xfrm>
            <a:off x="-633597" y="3985306"/>
            <a:ext cx="529046" cy="2069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2" name="Rounded Rectangle 21"/>
          <p:cNvSpPr/>
          <p:nvPr userDrawn="1"/>
        </p:nvSpPr>
        <p:spPr>
          <a:xfrm>
            <a:off x="-869834" y="4220694"/>
            <a:ext cx="565147" cy="423564"/>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endParaRPr lang="da-DK" sz="2400" dirty="0">
              <a:latin typeface="+mn-lt"/>
            </a:endParaRPr>
          </a:p>
        </p:txBody>
      </p:sp>
      <p:sp>
        <p:nvSpPr>
          <p:cNvPr id="23" name="TextBox 17"/>
          <p:cNvSpPr txBox="1">
            <a:spLocks noChangeArrowheads="1"/>
          </p:cNvSpPr>
          <p:nvPr userDrawn="1"/>
        </p:nvSpPr>
        <p:spPr bwMode="auto">
          <a:xfrm>
            <a:off x="-2124075" y="4725144"/>
            <a:ext cx="2016125"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0000"/>
              </a:lnSpc>
            </a:pPr>
            <a:r>
              <a:rPr lang="da-DK" sz="900" b="1" dirty="0" smtClean="0">
                <a:solidFill>
                  <a:schemeClr val="tx1">
                    <a:lumMod val="65000"/>
                    <a:lumOff val="35000"/>
                  </a:schemeClr>
                </a:solidFill>
              </a:rPr>
              <a:t>Skift</a:t>
            </a:r>
            <a:r>
              <a:rPr lang="da-DK" sz="900" b="1" baseline="0" dirty="0" smtClean="0">
                <a:solidFill>
                  <a:schemeClr val="tx1">
                    <a:lumMod val="65000"/>
                    <a:lumOff val="35000"/>
                  </a:schemeClr>
                </a:solidFill>
              </a:rPr>
              <a:t> til</a:t>
            </a:r>
            <a:r>
              <a:rPr lang="da-DK" sz="900" b="1" dirty="0" smtClean="0">
                <a:solidFill>
                  <a:schemeClr val="tx1">
                    <a:lumMod val="65000"/>
                    <a:lumOff val="35000"/>
                  </a:schemeClr>
                </a:solidFill>
              </a:rPr>
              <a:t> </a:t>
            </a:r>
            <a:r>
              <a:rPr lang="da-DK" sz="900" b="1" dirty="0">
                <a:solidFill>
                  <a:schemeClr val="tx1">
                    <a:lumMod val="65000"/>
                    <a:lumOff val="35000"/>
                  </a:schemeClr>
                </a:solidFill>
              </a:rPr>
              <a:t>blå </a:t>
            </a:r>
            <a:r>
              <a:rPr lang="da-DK" sz="900" b="1" dirty="0" smtClean="0">
                <a:solidFill>
                  <a:schemeClr val="tx1">
                    <a:lumMod val="65000"/>
                    <a:lumOff val="35000"/>
                  </a:schemeClr>
                </a:solidFill>
              </a:rPr>
              <a:t>baggrund</a:t>
            </a:r>
            <a:endParaRPr lang="da-DK" sz="900" b="1"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1. Vælg </a:t>
            </a:r>
            <a:r>
              <a:rPr lang="da-DK" sz="900" dirty="0" smtClean="0">
                <a:solidFill>
                  <a:schemeClr val="tx1">
                    <a:lumMod val="65000"/>
                    <a:lumOff val="35000"/>
                  </a:schemeClr>
                </a:solidFill>
              </a:rPr>
              <a:t>’Design’ </a:t>
            </a:r>
            <a:r>
              <a:rPr lang="da-DK" sz="900" dirty="0">
                <a:solidFill>
                  <a:schemeClr val="tx1">
                    <a:lumMod val="65000"/>
                    <a:lumOff val="35000"/>
                  </a:schemeClr>
                </a:solidFill>
              </a:rPr>
              <a:t>i </a:t>
            </a:r>
            <a:r>
              <a:rPr lang="da-DK" sz="900" dirty="0" smtClean="0">
                <a:solidFill>
                  <a:schemeClr val="tx1">
                    <a:lumMod val="65000"/>
                    <a:lumOff val="35000"/>
                  </a:schemeClr>
                </a:solidFill>
              </a:rPr>
              <a:t>top menuen</a:t>
            </a:r>
            <a:endParaRPr lang="da-DK" sz="900"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2. </a:t>
            </a:r>
            <a:r>
              <a:rPr lang="da-DK" sz="900" dirty="0" smtClean="0">
                <a:solidFill>
                  <a:schemeClr val="tx1">
                    <a:lumMod val="65000"/>
                    <a:lumOff val="35000"/>
                  </a:schemeClr>
                </a:solidFill>
              </a:rPr>
              <a:t>Højre klik</a:t>
            </a:r>
            <a:r>
              <a:rPr lang="da-DK" sz="900" baseline="0" dirty="0" smtClean="0">
                <a:solidFill>
                  <a:schemeClr val="tx1">
                    <a:lumMod val="65000"/>
                    <a:lumOff val="35000"/>
                  </a:schemeClr>
                </a:solidFill>
              </a:rPr>
              <a:t> på </a:t>
            </a:r>
            <a:br>
              <a:rPr lang="da-DK" sz="900" baseline="0" dirty="0" smtClean="0">
                <a:solidFill>
                  <a:schemeClr val="tx1">
                    <a:lumMod val="65000"/>
                    <a:lumOff val="35000"/>
                  </a:schemeClr>
                </a:solidFill>
              </a:rPr>
            </a:br>
            <a:r>
              <a:rPr lang="da-DK" sz="900" baseline="0" dirty="0" smtClean="0">
                <a:solidFill>
                  <a:schemeClr val="tx1">
                    <a:lumMod val="65000"/>
                    <a:lumOff val="35000"/>
                  </a:schemeClr>
                </a:solidFill>
              </a:rPr>
              <a:t>‘Blank blå’</a:t>
            </a:r>
            <a:endParaRPr lang="da-DK" sz="900" dirty="0">
              <a:solidFill>
                <a:schemeClr val="tx1">
                  <a:lumMod val="65000"/>
                  <a:lumOff val="35000"/>
                </a:schemeClr>
              </a:solidFill>
            </a:endParaRPr>
          </a:p>
          <a:p>
            <a:pPr algn="r">
              <a:lnSpc>
                <a:spcPct val="100000"/>
              </a:lnSpc>
            </a:pPr>
            <a:r>
              <a:rPr lang="da-DK" sz="900" dirty="0" smtClean="0">
                <a:solidFill>
                  <a:schemeClr val="tx1">
                    <a:lumMod val="65000"/>
                    <a:lumOff val="35000"/>
                  </a:schemeClr>
                </a:solidFill>
              </a:rPr>
              <a:t>3. </a:t>
            </a:r>
            <a:r>
              <a:rPr lang="da-DK" sz="900" dirty="0">
                <a:solidFill>
                  <a:schemeClr val="tx1">
                    <a:lumMod val="65000"/>
                    <a:lumOff val="35000"/>
                  </a:schemeClr>
                </a:solidFill>
              </a:rPr>
              <a:t>Vælg ’Applicér på valgte dias</a:t>
            </a:r>
          </a:p>
        </p:txBody>
      </p:sp>
    </p:spTree>
    <p:extLst>
      <p:ext uri="{BB962C8B-B14F-4D97-AF65-F5344CB8AC3E}">
        <p14:creationId xmlns:p14="http://schemas.microsoft.com/office/powerpoint/2010/main" val="27549542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slideLayout" Target="../slideLayouts/slideLayout36.xml"/><Relationship Id="rId3" Type="http://schemas.openxmlformats.org/officeDocument/2006/relationships/slideLayout" Target="../slideLayouts/slideLayout21.xml"/><Relationship Id="rId21" Type="http://schemas.openxmlformats.org/officeDocument/2006/relationships/image" Target="../media/image1.gif"/><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20" Type="http://schemas.openxmlformats.org/officeDocument/2006/relationships/theme" Target="../theme/theme2.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19" Type="http://schemas.openxmlformats.org/officeDocument/2006/relationships/slideLayout" Target="../slideLayouts/slideLayout37.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 Id="rId22"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75" name="Rectangle 51"/>
          <p:cNvSpPr>
            <a:spLocks noChangeArrowheads="1"/>
          </p:cNvSpPr>
          <p:nvPr/>
        </p:nvSpPr>
        <p:spPr bwMode="auto">
          <a:xfrm>
            <a:off x="179388" y="180975"/>
            <a:ext cx="8788400" cy="6496050"/>
          </a:xfrm>
          <a:prstGeom prst="rect">
            <a:avLst/>
          </a:prstGeom>
          <a:solidFill>
            <a:srgbClr val="F9F8E0"/>
          </a:solidFill>
          <a:ln>
            <a:noFill/>
          </a:ln>
          <a:effectLst/>
          <a:extLs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da-DK"/>
          </a:p>
        </p:txBody>
      </p:sp>
      <p:sp>
        <p:nvSpPr>
          <p:cNvPr id="1026" name="Rectangle 2"/>
          <p:cNvSpPr>
            <a:spLocks noGrp="1" noChangeArrowheads="1"/>
          </p:cNvSpPr>
          <p:nvPr>
            <p:ph type="title"/>
          </p:nvPr>
        </p:nvSpPr>
        <p:spPr bwMode="auto">
          <a:xfrm>
            <a:off x="701675" y="538163"/>
            <a:ext cx="7739063"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smtClean="0"/>
              <a:t>Klik for at redigere i master</a:t>
            </a:r>
            <a:endParaRPr lang="da-DK" dirty="0" smtClean="0"/>
          </a:p>
        </p:txBody>
      </p:sp>
      <p:sp>
        <p:nvSpPr>
          <p:cNvPr id="1027" name="Rectangle 3"/>
          <p:cNvSpPr>
            <a:spLocks noGrp="1" noChangeArrowheads="1"/>
          </p:cNvSpPr>
          <p:nvPr>
            <p:ph type="body" idx="1"/>
          </p:nvPr>
        </p:nvSpPr>
        <p:spPr bwMode="auto">
          <a:xfrm>
            <a:off x="701675" y="1458913"/>
            <a:ext cx="7739063" cy="444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
        <p:nvSpPr>
          <p:cNvPr id="1028" name="Rectangle 4"/>
          <p:cNvSpPr>
            <a:spLocks noGrp="1" noChangeArrowheads="1"/>
          </p:cNvSpPr>
          <p:nvPr>
            <p:ph type="dt" sz="half" idx="2"/>
          </p:nvPr>
        </p:nvSpPr>
        <p:spPr bwMode="auto">
          <a:xfrm>
            <a:off x="701675" y="6686550"/>
            <a:ext cx="2133600" cy="14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100000"/>
              </a:lnSpc>
              <a:spcBef>
                <a:spcPct val="0"/>
              </a:spcBef>
              <a:defRPr sz="800">
                <a:solidFill>
                  <a:srgbClr val="FFFFFF"/>
                </a:solidFill>
              </a:defRPr>
            </a:lvl1pPr>
          </a:lstStyle>
          <a:p>
            <a:fld id="{ECDD8EC8-695F-4752-8EBE-40EABE7C86A1}" type="datetime5">
              <a:rPr lang="da-DK" smtClean="0"/>
              <a:t>februar 2015</a:t>
            </a:fld>
            <a:endParaRPr lang="da-DK"/>
          </a:p>
        </p:txBody>
      </p:sp>
      <p:sp>
        <p:nvSpPr>
          <p:cNvPr id="1029" name="Rectangle 5"/>
          <p:cNvSpPr>
            <a:spLocks noGrp="1" noChangeArrowheads="1"/>
          </p:cNvSpPr>
          <p:nvPr>
            <p:ph type="ftr" sz="quarter" idx="3"/>
          </p:nvPr>
        </p:nvSpPr>
        <p:spPr bwMode="auto">
          <a:xfrm>
            <a:off x="1028700" y="6320702"/>
            <a:ext cx="3794125" cy="35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spcBef>
                <a:spcPct val="0"/>
              </a:spcBef>
              <a:defRPr sz="1100"/>
            </a:lvl1pPr>
          </a:lstStyle>
          <a:p>
            <a:endParaRPr lang="da-DK" dirty="0"/>
          </a:p>
        </p:txBody>
      </p:sp>
      <p:sp>
        <p:nvSpPr>
          <p:cNvPr id="1030" name="Rectangle 6"/>
          <p:cNvSpPr>
            <a:spLocks noGrp="1" noChangeArrowheads="1"/>
          </p:cNvSpPr>
          <p:nvPr>
            <p:ph type="sldNum" sz="quarter" idx="4"/>
          </p:nvPr>
        </p:nvSpPr>
        <p:spPr bwMode="auto">
          <a:xfrm>
            <a:off x="702668" y="6323877"/>
            <a:ext cx="279770" cy="171450"/>
          </a:xfrm>
          <a:prstGeom prst="rect">
            <a:avLst/>
          </a:prstGeom>
          <a:blipFill>
            <a:blip r:embed="rId20"/>
            <a:stretch>
              <a:fillRect/>
            </a:stretch>
          </a:blipFill>
          <a:ln>
            <a:noFill/>
          </a:ln>
          <a:effectLst/>
          <a:extLst/>
        </p:spPr>
        <p:txBody>
          <a:bodyPr vert="horz" wrap="square" lIns="0" tIns="0" rIns="0" bIns="0" numCol="1" anchor="t" anchorCtr="0" compatLnSpc="1">
            <a:prstTxWarp prst="textNoShape">
              <a:avLst/>
            </a:prstTxWarp>
          </a:bodyPr>
          <a:lstStyle>
            <a:lvl1pPr algn="l">
              <a:lnSpc>
                <a:spcPct val="100000"/>
              </a:lnSpc>
              <a:spcBef>
                <a:spcPct val="0"/>
              </a:spcBef>
              <a:defRPr sz="1100"/>
            </a:lvl1pPr>
          </a:lstStyle>
          <a:p>
            <a:fld id="{1E80101F-5742-4645-B1C0-D6AFABF6C92F}" type="slidenum">
              <a:rPr lang="da-DK" smtClean="0"/>
              <a:pPr/>
              <a:t>‹nr.›</a:t>
            </a:fld>
            <a:endParaRPr lang="da-DK" dirty="0"/>
          </a:p>
        </p:txBody>
      </p:sp>
      <p:sp>
        <p:nvSpPr>
          <p:cNvPr id="1054" name="TextBox 17"/>
          <p:cNvSpPr txBox="1">
            <a:spLocks noChangeArrowheads="1"/>
          </p:cNvSpPr>
          <p:nvPr/>
        </p:nvSpPr>
        <p:spPr bwMode="auto">
          <a:xfrm>
            <a:off x="-2370138" y="6196013"/>
            <a:ext cx="2281238"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0000"/>
              </a:lnSpc>
            </a:pPr>
            <a:r>
              <a:rPr lang="da-DK" sz="900" b="1" dirty="0" smtClean="0">
                <a:solidFill>
                  <a:schemeClr val="tx1">
                    <a:lumMod val="65000"/>
                    <a:lumOff val="35000"/>
                  </a:schemeClr>
                </a:solidFill>
              </a:rPr>
              <a:t>Indsæt tekst i sidefod</a:t>
            </a:r>
            <a:endParaRPr lang="da-DK" sz="900" b="1"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1. Vælg </a:t>
            </a:r>
            <a:r>
              <a:rPr lang="da-DK" sz="900" dirty="0" smtClean="0">
                <a:solidFill>
                  <a:schemeClr val="tx1">
                    <a:lumMod val="65000"/>
                    <a:lumOff val="35000"/>
                  </a:schemeClr>
                </a:solidFill>
              </a:rPr>
              <a:t>’Indsæt’ </a:t>
            </a:r>
            <a:r>
              <a:rPr lang="da-DK" sz="900" dirty="0">
                <a:solidFill>
                  <a:schemeClr val="tx1">
                    <a:lumMod val="65000"/>
                    <a:lumOff val="35000"/>
                  </a:schemeClr>
                </a:solidFill>
              </a:rPr>
              <a:t>i </a:t>
            </a:r>
            <a:r>
              <a:rPr lang="da-DK" sz="900" dirty="0" smtClean="0">
                <a:solidFill>
                  <a:schemeClr val="tx1">
                    <a:lumMod val="65000"/>
                    <a:lumOff val="35000"/>
                  </a:schemeClr>
                </a:solidFill>
              </a:rPr>
              <a:t>top menuen</a:t>
            </a:r>
            <a:endParaRPr lang="da-DK" sz="900"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2. Vælg ’Sidehoved og Sidefod’</a:t>
            </a:r>
          </a:p>
          <a:p>
            <a:pPr algn="r">
              <a:lnSpc>
                <a:spcPct val="100000"/>
              </a:lnSpc>
            </a:pPr>
            <a:r>
              <a:rPr lang="da-DK" sz="900" dirty="0">
                <a:solidFill>
                  <a:schemeClr val="tx1">
                    <a:lumMod val="65000"/>
                    <a:lumOff val="35000"/>
                  </a:schemeClr>
                </a:solidFill>
              </a:rPr>
              <a:t>3. Skriv titel på præsentation ind i tekstfeltet</a:t>
            </a:r>
          </a:p>
          <a:p>
            <a:pPr algn="r">
              <a:lnSpc>
                <a:spcPct val="100000"/>
              </a:lnSpc>
            </a:pPr>
            <a:r>
              <a:rPr lang="da-DK" sz="900" dirty="0">
                <a:solidFill>
                  <a:schemeClr val="tx1">
                    <a:lumMod val="65000"/>
                    <a:lumOff val="35000"/>
                  </a:schemeClr>
                </a:solidFill>
              </a:rPr>
              <a:t>4. Tryk </a:t>
            </a:r>
            <a:r>
              <a:rPr lang="da-DK" sz="900" dirty="0" smtClean="0">
                <a:solidFill>
                  <a:schemeClr val="tx1">
                    <a:lumMod val="65000"/>
                    <a:lumOff val="35000"/>
                  </a:schemeClr>
                </a:solidFill>
              </a:rPr>
              <a:t>’Anvend </a:t>
            </a:r>
            <a:r>
              <a:rPr lang="da-DK" sz="900" dirty="0">
                <a:solidFill>
                  <a:schemeClr val="tx1">
                    <a:lumMod val="65000"/>
                    <a:lumOff val="35000"/>
                  </a:schemeClr>
                </a:solidFill>
              </a:rPr>
              <a:t>på alle’</a:t>
            </a:r>
          </a:p>
        </p:txBody>
      </p:sp>
      <p:pic>
        <p:nvPicPr>
          <p:cNvPr id="11" name="Picture 2" descr="U:\Moderniseringsstyrelsen\Jobs\3589_Koncernfaelles skabelonloesning i FM styrelser\Received\Work\DIGST_Logo.emf"/>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6375268" y="6052865"/>
            <a:ext cx="2070285" cy="4068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6" r:id="rId2"/>
    <p:sldLayoutId id="2147483658" r:id="rId3"/>
    <p:sldLayoutId id="2147483729" r:id="rId4"/>
    <p:sldLayoutId id="2147483690" r:id="rId5"/>
    <p:sldLayoutId id="2147483720" r:id="rId6"/>
    <p:sldLayoutId id="2147483691" r:id="rId7"/>
    <p:sldLayoutId id="2147483660" r:id="rId8"/>
    <p:sldLayoutId id="2147483661" r:id="rId9"/>
    <p:sldLayoutId id="2147483723" r:id="rId10"/>
    <p:sldLayoutId id="2147483724" r:id="rId11"/>
    <p:sldLayoutId id="2147483692" r:id="rId12"/>
    <p:sldLayoutId id="2147483693" r:id="rId13"/>
    <p:sldLayoutId id="2147483676" r:id="rId14"/>
    <p:sldLayoutId id="2147483730" r:id="rId15"/>
    <p:sldLayoutId id="2147483677" r:id="rId16"/>
    <p:sldLayoutId id="2147483731" r:id="rId17"/>
    <p:sldLayoutId id="2147483727" r:id="rId18"/>
  </p:sldLayoutIdLst>
  <p:timing>
    <p:tnLst>
      <p:par>
        <p:cTn id="1" dur="indefinite" restart="never" nodeType="tmRoot"/>
      </p:par>
    </p:tnLst>
  </p:timing>
  <p:hf hdr="0" ftr="0"/>
  <p:txStyles>
    <p:titleStyle>
      <a:lvl1pPr algn="l" rtl="0" eaLnBrk="1" fontAlgn="base" hangingPunct="1">
        <a:lnSpc>
          <a:spcPct val="96000"/>
        </a:lnSpc>
        <a:spcBef>
          <a:spcPct val="0"/>
        </a:spcBef>
        <a:spcAft>
          <a:spcPct val="0"/>
        </a:spcAft>
        <a:defRPr sz="2600" b="1" cap="all" baseline="0">
          <a:solidFill>
            <a:srgbClr val="031D5C"/>
          </a:solidFill>
          <a:latin typeface="+mj-lt"/>
          <a:ea typeface="+mj-ea"/>
          <a:cs typeface="+mj-cs"/>
        </a:defRPr>
      </a:lvl1pPr>
      <a:lvl2pPr algn="l" rtl="0" eaLnBrk="1" fontAlgn="base" hangingPunct="1">
        <a:lnSpc>
          <a:spcPct val="96000"/>
        </a:lnSpc>
        <a:spcBef>
          <a:spcPct val="0"/>
        </a:spcBef>
        <a:spcAft>
          <a:spcPct val="0"/>
        </a:spcAft>
        <a:defRPr sz="2600" b="1">
          <a:solidFill>
            <a:schemeClr val="tx1"/>
          </a:solidFill>
          <a:latin typeface="Arial" charset="0"/>
        </a:defRPr>
      </a:lvl2pPr>
      <a:lvl3pPr algn="l" rtl="0" eaLnBrk="1" fontAlgn="base" hangingPunct="1">
        <a:lnSpc>
          <a:spcPct val="96000"/>
        </a:lnSpc>
        <a:spcBef>
          <a:spcPct val="0"/>
        </a:spcBef>
        <a:spcAft>
          <a:spcPct val="0"/>
        </a:spcAft>
        <a:defRPr sz="2600" b="1">
          <a:solidFill>
            <a:schemeClr val="tx1"/>
          </a:solidFill>
          <a:latin typeface="Arial" charset="0"/>
        </a:defRPr>
      </a:lvl3pPr>
      <a:lvl4pPr algn="l" rtl="0" eaLnBrk="1" fontAlgn="base" hangingPunct="1">
        <a:lnSpc>
          <a:spcPct val="96000"/>
        </a:lnSpc>
        <a:spcBef>
          <a:spcPct val="0"/>
        </a:spcBef>
        <a:spcAft>
          <a:spcPct val="0"/>
        </a:spcAft>
        <a:defRPr sz="2600" b="1">
          <a:solidFill>
            <a:schemeClr val="tx1"/>
          </a:solidFill>
          <a:latin typeface="Arial" charset="0"/>
        </a:defRPr>
      </a:lvl4pPr>
      <a:lvl5pPr algn="l" rtl="0" eaLnBrk="1" fontAlgn="base" hangingPunct="1">
        <a:lnSpc>
          <a:spcPct val="96000"/>
        </a:lnSpc>
        <a:spcBef>
          <a:spcPct val="0"/>
        </a:spcBef>
        <a:spcAft>
          <a:spcPct val="0"/>
        </a:spcAft>
        <a:defRPr sz="2600" b="1">
          <a:solidFill>
            <a:schemeClr val="tx1"/>
          </a:solidFill>
          <a:latin typeface="Arial" charset="0"/>
        </a:defRPr>
      </a:lvl5pPr>
      <a:lvl6pPr marL="457200" algn="l" rtl="0" eaLnBrk="1" fontAlgn="base" hangingPunct="1">
        <a:lnSpc>
          <a:spcPct val="96000"/>
        </a:lnSpc>
        <a:spcBef>
          <a:spcPct val="0"/>
        </a:spcBef>
        <a:spcAft>
          <a:spcPct val="0"/>
        </a:spcAft>
        <a:defRPr sz="2600" b="1">
          <a:solidFill>
            <a:schemeClr val="tx1"/>
          </a:solidFill>
          <a:latin typeface="Arial" charset="0"/>
        </a:defRPr>
      </a:lvl6pPr>
      <a:lvl7pPr marL="914400" algn="l" rtl="0" eaLnBrk="1" fontAlgn="base" hangingPunct="1">
        <a:lnSpc>
          <a:spcPct val="96000"/>
        </a:lnSpc>
        <a:spcBef>
          <a:spcPct val="0"/>
        </a:spcBef>
        <a:spcAft>
          <a:spcPct val="0"/>
        </a:spcAft>
        <a:defRPr sz="2600" b="1">
          <a:solidFill>
            <a:schemeClr val="tx1"/>
          </a:solidFill>
          <a:latin typeface="Arial" charset="0"/>
        </a:defRPr>
      </a:lvl7pPr>
      <a:lvl8pPr marL="1371600" algn="l" rtl="0" eaLnBrk="1" fontAlgn="base" hangingPunct="1">
        <a:lnSpc>
          <a:spcPct val="96000"/>
        </a:lnSpc>
        <a:spcBef>
          <a:spcPct val="0"/>
        </a:spcBef>
        <a:spcAft>
          <a:spcPct val="0"/>
        </a:spcAft>
        <a:defRPr sz="2600" b="1">
          <a:solidFill>
            <a:schemeClr val="tx1"/>
          </a:solidFill>
          <a:latin typeface="Arial" charset="0"/>
        </a:defRPr>
      </a:lvl8pPr>
      <a:lvl9pPr marL="1828800" algn="l" rtl="0" eaLnBrk="1" fontAlgn="base" hangingPunct="1">
        <a:lnSpc>
          <a:spcPct val="96000"/>
        </a:lnSpc>
        <a:spcBef>
          <a:spcPct val="0"/>
        </a:spcBef>
        <a:spcAft>
          <a:spcPct val="0"/>
        </a:spcAft>
        <a:defRPr sz="2600" b="1">
          <a:solidFill>
            <a:schemeClr val="tx1"/>
          </a:solidFill>
          <a:latin typeface="Arial" charset="0"/>
        </a:defRPr>
      </a:lvl9pPr>
    </p:titleStyle>
    <p:bodyStyle>
      <a:lvl1pPr algn="l" rtl="0" eaLnBrk="1" fontAlgn="base" hangingPunct="1">
        <a:lnSpc>
          <a:spcPct val="108000"/>
        </a:lnSpc>
        <a:spcBef>
          <a:spcPct val="54000"/>
        </a:spcBef>
        <a:spcAft>
          <a:spcPct val="0"/>
        </a:spcAft>
        <a:defRPr sz="1700" b="1">
          <a:solidFill>
            <a:schemeClr val="tx1"/>
          </a:solidFill>
          <a:latin typeface="+mn-lt"/>
          <a:ea typeface="+mn-ea"/>
          <a:cs typeface="+mn-cs"/>
        </a:defRPr>
      </a:lvl1pPr>
      <a:lvl2pPr marL="1588" algn="l" rtl="0" eaLnBrk="1" fontAlgn="base" hangingPunct="1">
        <a:lnSpc>
          <a:spcPct val="108000"/>
        </a:lnSpc>
        <a:spcBef>
          <a:spcPct val="54000"/>
        </a:spcBef>
        <a:spcAft>
          <a:spcPct val="0"/>
        </a:spcAft>
        <a:defRPr sz="1700">
          <a:solidFill>
            <a:schemeClr val="tx1"/>
          </a:solidFill>
          <a:latin typeface="+mn-lt"/>
        </a:defRPr>
      </a:lvl2pPr>
      <a:lvl3pPr marL="271463" indent="-268288" algn="l" rtl="0" eaLnBrk="1" fontAlgn="base" hangingPunct="1">
        <a:lnSpc>
          <a:spcPct val="108000"/>
        </a:lnSpc>
        <a:spcBef>
          <a:spcPct val="54000"/>
        </a:spcBef>
        <a:spcAft>
          <a:spcPct val="0"/>
        </a:spcAft>
        <a:buSzPct val="95000"/>
        <a:buFont typeface="Verdana" pitchFamily="34" charset="0"/>
        <a:buChar char="●"/>
        <a:defRPr sz="1700">
          <a:solidFill>
            <a:schemeClr val="tx1"/>
          </a:solidFill>
          <a:latin typeface="+mn-lt"/>
        </a:defRPr>
      </a:lvl3pPr>
      <a:lvl4pPr marL="609600" indent="-336550" algn="l" rtl="0" eaLnBrk="1" fontAlgn="base" hangingPunct="1">
        <a:lnSpc>
          <a:spcPct val="108000"/>
        </a:lnSpc>
        <a:spcBef>
          <a:spcPct val="54000"/>
        </a:spcBef>
        <a:spcAft>
          <a:spcPct val="0"/>
        </a:spcAft>
        <a:buChar char="–"/>
        <a:defRPr sz="1500">
          <a:solidFill>
            <a:schemeClr val="tx1"/>
          </a:solidFill>
          <a:latin typeface="+mn-lt"/>
        </a:defRPr>
      </a:lvl4pPr>
      <a:lvl5pPr marL="914400" indent="-296863" algn="l" rtl="0" eaLnBrk="1" fontAlgn="base" hangingPunct="1">
        <a:lnSpc>
          <a:spcPct val="108000"/>
        </a:lnSpc>
        <a:spcBef>
          <a:spcPct val="54000"/>
        </a:spcBef>
        <a:spcAft>
          <a:spcPct val="0"/>
        </a:spcAft>
        <a:buFont typeface="Arial" charset="0"/>
        <a:buChar char="–"/>
        <a:defRPr sz="1300">
          <a:solidFill>
            <a:schemeClr val="tx1"/>
          </a:solidFill>
          <a:latin typeface="+mn-lt"/>
        </a:defRPr>
      </a:lvl5pPr>
      <a:lvl6pPr marL="1371600" indent="-296863" algn="l" rtl="0" eaLnBrk="1" fontAlgn="base" hangingPunct="1">
        <a:lnSpc>
          <a:spcPct val="108000"/>
        </a:lnSpc>
        <a:spcBef>
          <a:spcPct val="54000"/>
        </a:spcBef>
        <a:spcAft>
          <a:spcPct val="0"/>
        </a:spcAft>
        <a:buFont typeface="Arial" charset="0"/>
        <a:buChar char="–"/>
        <a:defRPr sz="1300">
          <a:solidFill>
            <a:schemeClr val="tx1"/>
          </a:solidFill>
          <a:latin typeface="+mn-lt"/>
        </a:defRPr>
      </a:lvl6pPr>
      <a:lvl7pPr marL="1828800" indent="-296863" algn="l" rtl="0" eaLnBrk="1" fontAlgn="base" hangingPunct="1">
        <a:lnSpc>
          <a:spcPct val="108000"/>
        </a:lnSpc>
        <a:spcBef>
          <a:spcPct val="54000"/>
        </a:spcBef>
        <a:spcAft>
          <a:spcPct val="0"/>
        </a:spcAft>
        <a:buFont typeface="Arial" charset="0"/>
        <a:buChar char="–"/>
        <a:defRPr sz="1300">
          <a:solidFill>
            <a:schemeClr val="tx1"/>
          </a:solidFill>
          <a:latin typeface="+mn-lt"/>
        </a:defRPr>
      </a:lvl7pPr>
      <a:lvl8pPr marL="2286000" indent="-296863" algn="l" rtl="0" eaLnBrk="1" fontAlgn="base" hangingPunct="1">
        <a:lnSpc>
          <a:spcPct val="108000"/>
        </a:lnSpc>
        <a:spcBef>
          <a:spcPct val="54000"/>
        </a:spcBef>
        <a:spcAft>
          <a:spcPct val="0"/>
        </a:spcAft>
        <a:buFont typeface="Arial" charset="0"/>
        <a:buChar char="–"/>
        <a:defRPr sz="1300">
          <a:solidFill>
            <a:schemeClr val="tx1"/>
          </a:solidFill>
          <a:latin typeface="+mn-lt"/>
        </a:defRPr>
      </a:lvl8pPr>
      <a:lvl9pPr marL="2743200" indent="-296863" algn="l" rtl="0" eaLnBrk="1" fontAlgn="base" hangingPunct="1">
        <a:lnSpc>
          <a:spcPct val="108000"/>
        </a:lnSpc>
        <a:spcBef>
          <a:spcPct val="54000"/>
        </a:spcBef>
        <a:spcAft>
          <a:spcPct val="0"/>
        </a:spcAft>
        <a:buFont typeface="Arial" charset="0"/>
        <a:buChar char="–"/>
        <a:defRPr sz="13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1" name="Rectangle 41"/>
          <p:cNvSpPr>
            <a:spLocks noChangeArrowheads="1"/>
          </p:cNvSpPr>
          <p:nvPr/>
        </p:nvSpPr>
        <p:spPr bwMode="auto">
          <a:xfrm>
            <a:off x="179388" y="180975"/>
            <a:ext cx="8788400" cy="6496050"/>
          </a:xfrm>
          <a:prstGeom prst="rect">
            <a:avLst/>
          </a:prstGeom>
          <a:solidFill>
            <a:srgbClr val="EBFAFF"/>
          </a:solidFill>
          <a:ln>
            <a:noFill/>
          </a:ln>
          <a:effectLst/>
        </p:spPr>
        <p:txBody>
          <a:bodyPr wrap="none" lIns="0" tIns="0" rIns="0" bIns="0" anchor="ctr"/>
          <a:lstStyle/>
          <a:p>
            <a:endParaRPr lang="da-DK"/>
          </a:p>
        </p:txBody>
      </p:sp>
      <p:sp>
        <p:nvSpPr>
          <p:cNvPr id="1026" name="Rectangle 2"/>
          <p:cNvSpPr>
            <a:spLocks noGrp="1" noChangeArrowheads="1"/>
          </p:cNvSpPr>
          <p:nvPr>
            <p:ph type="title"/>
          </p:nvPr>
        </p:nvSpPr>
        <p:spPr bwMode="auto">
          <a:xfrm>
            <a:off x="701675" y="538163"/>
            <a:ext cx="7739063"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smtClean="0"/>
              <a:t>Click to edit Master title style</a:t>
            </a:r>
            <a:endParaRPr lang="da-DK" dirty="0" smtClean="0"/>
          </a:p>
        </p:txBody>
      </p:sp>
      <p:sp>
        <p:nvSpPr>
          <p:cNvPr id="1027" name="Rectangle 3"/>
          <p:cNvSpPr>
            <a:spLocks noGrp="1" noChangeArrowheads="1"/>
          </p:cNvSpPr>
          <p:nvPr>
            <p:ph type="body" idx="1"/>
          </p:nvPr>
        </p:nvSpPr>
        <p:spPr bwMode="auto">
          <a:xfrm>
            <a:off x="701675" y="1458913"/>
            <a:ext cx="7739063" cy="444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da-DK" dirty="0" smtClean="0"/>
          </a:p>
        </p:txBody>
      </p:sp>
      <p:sp>
        <p:nvSpPr>
          <p:cNvPr id="1028" name="Rectangle 4"/>
          <p:cNvSpPr>
            <a:spLocks noGrp="1" noChangeArrowheads="1"/>
          </p:cNvSpPr>
          <p:nvPr>
            <p:ph type="dt" sz="half" idx="2"/>
          </p:nvPr>
        </p:nvSpPr>
        <p:spPr bwMode="auto">
          <a:xfrm>
            <a:off x="701675" y="6686550"/>
            <a:ext cx="2133600" cy="14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100000"/>
              </a:lnSpc>
              <a:spcBef>
                <a:spcPct val="0"/>
              </a:spcBef>
              <a:defRPr sz="800">
                <a:solidFill>
                  <a:srgbClr val="FFFFFF"/>
                </a:solidFill>
              </a:defRPr>
            </a:lvl1pPr>
          </a:lstStyle>
          <a:p>
            <a:fld id="{6C074D54-09F0-4A7A-80F2-F8F4002FFD07}" type="datetime5">
              <a:rPr lang="da-DK" smtClean="0"/>
              <a:t>februar 2015</a:t>
            </a:fld>
            <a:endParaRPr lang="da-DK"/>
          </a:p>
        </p:txBody>
      </p:sp>
      <p:sp>
        <p:nvSpPr>
          <p:cNvPr id="1029" name="Rectangle 5"/>
          <p:cNvSpPr>
            <a:spLocks noGrp="1" noChangeArrowheads="1"/>
          </p:cNvSpPr>
          <p:nvPr>
            <p:ph type="ftr" sz="quarter" idx="3"/>
          </p:nvPr>
        </p:nvSpPr>
        <p:spPr bwMode="auto">
          <a:xfrm>
            <a:off x="1028700" y="6320702"/>
            <a:ext cx="3794125" cy="35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spcBef>
                <a:spcPct val="0"/>
              </a:spcBef>
              <a:defRPr sz="1100"/>
            </a:lvl1pPr>
          </a:lstStyle>
          <a:p>
            <a:endParaRPr lang="da-DK" dirty="0"/>
          </a:p>
        </p:txBody>
      </p:sp>
      <p:sp>
        <p:nvSpPr>
          <p:cNvPr id="1030" name="Rectangle 6"/>
          <p:cNvSpPr>
            <a:spLocks noGrp="1" noChangeArrowheads="1"/>
          </p:cNvSpPr>
          <p:nvPr>
            <p:ph type="sldNum" sz="quarter" idx="4"/>
          </p:nvPr>
        </p:nvSpPr>
        <p:spPr bwMode="auto">
          <a:xfrm>
            <a:off x="702668" y="6323877"/>
            <a:ext cx="279770" cy="172800"/>
          </a:xfrm>
          <a:prstGeom prst="rect">
            <a:avLst/>
          </a:prstGeom>
          <a:blipFill>
            <a:blip r:embed="rId21"/>
            <a:stretch>
              <a:fillRect/>
            </a:stretch>
          </a:blipFill>
          <a:ln>
            <a:noFill/>
          </a:ln>
          <a:effectLst/>
          <a:extLst/>
        </p:spPr>
        <p:txBody>
          <a:bodyPr vert="horz" wrap="square" lIns="0" tIns="0" rIns="0" bIns="0" numCol="1" anchor="t" anchorCtr="0" compatLnSpc="1">
            <a:prstTxWarp prst="textNoShape">
              <a:avLst/>
            </a:prstTxWarp>
          </a:bodyPr>
          <a:lstStyle>
            <a:lvl1pPr algn="l">
              <a:lnSpc>
                <a:spcPct val="100000"/>
              </a:lnSpc>
              <a:spcBef>
                <a:spcPct val="0"/>
              </a:spcBef>
              <a:defRPr sz="1100"/>
            </a:lvl1pPr>
          </a:lstStyle>
          <a:p>
            <a:fld id="{1E80101F-5742-4645-B1C0-D6AFABF6C92F}" type="slidenum">
              <a:rPr lang="da-DK" smtClean="0"/>
              <a:pPr/>
              <a:t>‹nr.›</a:t>
            </a:fld>
            <a:endParaRPr lang="da-DK" dirty="0"/>
          </a:p>
        </p:txBody>
      </p:sp>
      <p:sp>
        <p:nvSpPr>
          <p:cNvPr id="1054" name="TextBox 17"/>
          <p:cNvSpPr txBox="1">
            <a:spLocks noChangeArrowheads="1"/>
          </p:cNvSpPr>
          <p:nvPr/>
        </p:nvSpPr>
        <p:spPr bwMode="auto">
          <a:xfrm>
            <a:off x="-2370138" y="6196013"/>
            <a:ext cx="2281238"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0000"/>
              </a:lnSpc>
            </a:pPr>
            <a:r>
              <a:rPr lang="da-DK" sz="900" b="1" dirty="0" smtClean="0">
                <a:solidFill>
                  <a:schemeClr val="tx1">
                    <a:lumMod val="65000"/>
                    <a:lumOff val="35000"/>
                  </a:schemeClr>
                </a:solidFill>
              </a:rPr>
              <a:t>Indsæt tekst i sidefod</a:t>
            </a:r>
            <a:endParaRPr lang="da-DK" sz="900" b="1"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1. Vælg </a:t>
            </a:r>
            <a:r>
              <a:rPr lang="da-DK" sz="900" dirty="0" smtClean="0">
                <a:solidFill>
                  <a:schemeClr val="tx1">
                    <a:lumMod val="65000"/>
                    <a:lumOff val="35000"/>
                  </a:schemeClr>
                </a:solidFill>
              </a:rPr>
              <a:t>’Indsæt’ </a:t>
            </a:r>
            <a:r>
              <a:rPr lang="da-DK" sz="900" dirty="0">
                <a:solidFill>
                  <a:schemeClr val="tx1">
                    <a:lumMod val="65000"/>
                    <a:lumOff val="35000"/>
                  </a:schemeClr>
                </a:solidFill>
              </a:rPr>
              <a:t>i </a:t>
            </a:r>
            <a:r>
              <a:rPr lang="da-DK" sz="900" dirty="0" smtClean="0">
                <a:solidFill>
                  <a:schemeClr val="tx1">
                    <a:lumMod val="65000"/>
                    <a:lumOff val="35000"/>
                  </a:schemeClr>
                </a:solidFill>
              </a:rPr>
              <a:t>top menuen</a:t>
            </a:r>
            <a:endParaRPr lang="da-DK" sz="900" dirty="0">
              <a:solidFill>
                <a:schemeClr val="tx1">
                  <a:lumMod val="65000"/>
                  <a:lumOff val="35000"/>
                </a:schemeClr>
              </a:solidFill>
            </a:endParaRPr>
          </a:p>
          <a:p>
            <a:pPr algn="r">
              <a:lnSpc>
                <a:spcPct val="100000"/>
              </a:lnSpc>
            </a:pPr>
            <a:r>
              <a:rPr lang="da-DK" sz="900" dirty="0">
                <a:solidFill>
                  <a:schemeClr val="tx1">
                    <a:lumMod val="65000"/>
                    <a:lumOff val="35000"/>
                  </a:schemeClr>
                </a:solidFill>
              </a:rPr>
              <a:t>2. Vælg ’Sidehoved og Sidefod’</a:t>
            </a:r>
          </a:p>
          <a:p>
            <a:pPr algn="r">
              <a:lnSpc>
                <a:spcPct val="100000"/>
              </a:lnSpc>
            </a:pPr>
            <a:r>
              <a:rPr lang="da-DK" sz="900" dirty="0">
                <a:solidFill>
                  <a:schemeClr val="tx1">
                    <a:lumMod val="65000"/>
                    <a:lumOff val="35000"/>
                  </a:schemeClr>
                </a:solidFill>
              </a:rPr>
              <a:t>3. Skriv titel på præsentation ind i tekstfeltet</a:t>
            </a:r>
          </a:p>
          <a:p>
            <a:pPr algn="r">
              <a:lnSpc>
                <a:spcPct val="100000"/>
              </a:lnSpc>
            </a:pPr>
            <a:r>
              <a:rPr lang="da-DK" sz="900" dirty="0">
                <a:solidFill>
                  <a:schemeClr val="tx1">
                    <a:lumMod val="65000"/>
                    <a:lumOff val="35000"/>
                  </a:schemeClr>
                </a:solidFill>
              </a:rPr>
              <a:t>4. Tryk </a:t>
            </a:r>
            <a:r>
              <a:rPr lang="da-DK" sz="900" dirty="0" smtClean="0">
                <a:solidFill>
                  <a:schemeClr val="tx1">
                    <a:lumMod val="65000"/>
                    <a:lumOff val="35000"/>
                  </a:schemeClr>
                </a:solidFill>
              </a:rPr>
              <a:t>’Anvend </a:t>
            </a:r>
            <a:r>
              <a:rPr lang="da-DK" sz="900" dirty="0">
                <a:solidFill>
                  <a:schemeClr val="tx1">
                    <a:lumMod val="65000"/>
                    <a:lumOff val="35000"/>
                  </a:schemeClr>
                </a:solidFill>
              </a:rPr>
              <a:t>på alle’</a:t>
            </a:r>
          </a:p>
        </p:txBody>
      </p:sp>
      <p:pic>
        <p:nvPicPr>
          <p:cNvPr id="10" name="Picture 2" descr="U:\Moderniseringsstyrelsen\Jobs\3589_Koncernfaelles skabelonloesning i FM styrelser\Received\Work\DIGST_Logo.emf"/>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6375268" y="6052865"/>
            <a:ext cx="2070285" cy="40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3055131"/>
      </p:ext>
    </p:extLst>
  </p:cSld>
  <p:clrMap bg1="lt1" tx1="dk1" bg2="lt2" tx2="dk2" accent1="accent1" accent2="accent2" accent3="accent3" accent4="accent4" accent5="accent5" accent6="accent6" hlink="hlink" folHlink="folHlink"/>
  <p:sldLayoutIdLst>
    <p:sldLayoutId id="2147483696" r:id="rId1"/>
    <p:sldLayoutId id="2147483708" r:id="rId2"/>
    <p:sldLayoutId id="2147483709" r:id="rId3"/>
    <p:sldLayoutId id="2147483732" r:id="rId4"/>
    <p:sldLayoutId id="2147483721" r:id="rId5"/>
    <p:sldLayoutId id="2147483722" r:id="rId6"/>
    <p:sldLayoutId id="2147483711" r:id="rId7"/>
    <p:sldLayoutId id="2147483712" r:id="rId8"/>
    <p:sldLayoutId id="2147483713" r:id="rId9"/>
    <p:sldLayoutId id="2147483725" r:id="rId10"/>
    <p:sldLayoutId id="2147483726" r:id="rId11"/>
    <p:sldLayoutId id="2147483716" r:id="rId12"/>
    <p:sldLayoutId id="2147483717" r:id="rId13"/>
    <p:sldLayoutId id="2147483718" r:id="rId14"/>
    <p:sldLayoutId id="2147483733" r:id="rId15"/>
    <p:sldLayoutId id="2147483719" r:id="rId16"/>
    <p:sldLayoutId id="2147483734" r:id="rId17"/>
    <p:sldLayoutId id="2147483728" r:id="rId18"/>
    <p:sldLayoutId id="2147483735" r:id="rId19"/>
  </p:sldLayoutIdLst>
  <p:timing>
    <p:tnLst>
      <p:par>
        <p:cTn id="1" dur="indefinite" restart="never" nodeType="tmRoot"/>
      </p:par>
    </p:tnLst>
  </p:timing>
  <p:hf hdr="0" ftr="0"/>
  <p:txStyles>
    <p:titleStyle>
      <a:lvl1pPr algn="l" rtl="0" eaLnBrk="1" fontAlgn="base" hangingPunct="1">
        <a:lnSpc>
          <a:spcPct val="96000"/>
        </a:lnSpc>
        <a:spcBef>
          <a:spcPct val="0"/>
        </a:spcBef>
        <a:spcAft>
          <a:spcPct val="0"/>
        </a:spcAft>
        <a:defRPr sz="2600" b="1" cap="all" baseline="0">
          <a:solidFill>
            <a:srgbClr val="031D5C"/>
          </a:solidFill>
          <a:latin typeface="+mj-lt"/>
          <a:ea typeface="+mj-ea"/>
          <a:cs typeface="+mj-cs"/>
        </a:defRPr>
      </a:lvl1pPr>
      <a:lvl2pPr algn="l" rtl="0" eaLnBrk="1" fontAlgn="base" hangingPunct="1">
        <a:lnSpc>
          <a:spcPct val="96000"/>
        </a:lnSpc>
        <a:spcBef>
          <a:spcPct val="0"/>
        </a:spcBef>
        <a:spcAft>
          <a:spcPct val="0"/>
        </a:spcAft>
        <a:defRPr sz="2600" b="1">
          <a:solidFill>
            <a:schemeClr val="tx1"/>
          </a:solidFill>
          <a:latin typeface="Arial" charset="0"/>
        </a:defRPr>
      </a:lvl2pPr>
      <a:lvl3pPr algn="l" rtl="0" eaLnBrk="1" fontAlgn="base" hangingPunct="1">
        <a:lnSpc>
          <a:spcPct val="96000"/>
        </a:lnSpc>
        <a:spcBef>
          <a:spcPct val="0"/>
        </a:spcBef>
        <a:spcAft>
          <a:spcPct val="0"/>
        </a:spcAft>
        <a:defRPr sz="2600" b="1">
          <a:solidFill>
            <a:schemeClr val="tx1"/>
          </a:solidFill>
          <a:latin typeface="Arial" charset="0"/>
        </a:defRPr>
      </a:lvl3pPr>
      <a:lvl4pPr algn="l" rtl="0" eaLnBrk="1" fontAlgn="base" hangingPunct="1">
        <a:lnSpc>
          <a:spcPct val="96000"/>
        </a:lnSpc>
        <a:spcBef>
          <a:spcPct val="0"/>
        </a:spcBef>
        <a:spcAft>
          <a:spcPct val="0"/>
        </a:spcAft>
        <a:defRPr sz="2600" b="1">
          <a:solidFill>
            <a:schemeClr val="tx1"/>
          </a:solidFill>
          <a:latin typeface="Arial" charset="0"/>
        </a:defRPr>
      </a:lvl4pPr>
      <a:lvl5pPr algn="l" rtl="0" eaLnBrk="1" fontAlgn="base" hangingPunct="1">
        <a:lnSpc>
          <a:spcPct val="96000"/>
        </a:lnSpc>
        <a:spcBef>
          <a:spcPct val="0"/>
        </a:spcBef>
        <a:spcAft>
          <a:spcPct val="0"/>
        </a:spcAft>
        <a:defRPr sz="2600" b="1">
          <a:solidFill>
            <a:schemeClr val="tx1"/>
          </a:solidFill>
          <a:latin typeface="Arial" charset="0"/>
        </a:defRPr>
      </a:lvl5pPr>
      <a:lvl6pPr marL="457200" algn="l" rtl="0" eaLnBrk="1" fontAlgn="base" hangingPunct="1">
        <a:lnSpc>
          <a:spcPct val="96000"/>
        </a:lnSpc>
        <a:spcBef>
          <a:spcPct val="0"/>
        </a:spcBef>
        <a:spcAft>
          <a:spcPct val="0"/>
        </a:spcAft>
        <a:defRPr sz="2600" b="1">
          <a:solidFill>
            <a:schemeClr val="tx1"/>
          </a:solidFill>
          <a:latin typeface="Arial" charset="0"/>
        </a:defRPr>
      </a:lvl6pPr>
      <a:lvl7pPr marL="914400" algn="l" rtl="0" eaLnBrk="1" fontAlgn="base" hangingPunct="1">
        <a:lnSpc>
          <a:spcPct val="96000"/>
        </a:lnSpc>
        <a:spcBef>
          <a:spcPct val="0"/>
        </a:spcBef>
        <a:spcAft>
          <a:spcPct val="0"/>
        </a:spcAft>
        <a:defRPr sz="2600" b="1">
          <a:solidFill>
            <a:schemeClr val="tx1"/>
          </a:solidFill>
          <a:latin typeface="Arial" charset="0"/>
        </a:defRPr>
      </a:lvl7pPr>
      <a:lvl8pPr marL="1371600" algn="l" rtl="0" eaLnBrk="1" fontAlgn="base" hangingPunct="1">
        <a:lnSpc>
          <a:spcPct val="96000"/>
        </a:lnSpc>
        <a:spcBef>
          <a:spcPct val="0"/>
        </a:spcBef>
        <a:spcAft>
          <a:spcPct val="0"/>
        </a:spcAft>
        <a:defRPr sz="2600" b="1">
          <a:solidFill>
            <a:schemeClr val="tx1"/>
          </a:solidFill>
          <a:latin typeface="Arial" charset="0"/>
        </a:defRPr>
      </a:lvl8pPr>
      <a:lvl9pPr marL="1828800" algn="l" rtl="0" eaLnBrk="1" fontAlgn="base" hangingPunct="1">
        <a:lnSpc>
          <a:spcPct val="96000"/>
        </a:lnSpc>
        <a:spcBef>
          <a:spcPct val="0"/>
        </a:spcBef>
        <a:spcAft>
          <a:spcPct val="0"/>
        </a:spcAft>
        <a:defRPr sz="2600" b="1">
          <a:solidFill>
            <a:schemeClr val="tx1"/>
          </a:solidFill>
          <a:latin typeface="Arial" charset="0"/>
        </a:defRPr>
      </a:lvl9pPr>
    </p:titleStyle>
    <p:bodyStyle>
      <a:lvl1pPr algn="l" rtl="0" eaLnBrk="1" fontAlgn="base" hangingPunct="1">
        <a:lnSpc>
          <a:spcPct val="108000"/>
        </a:lnSpc>
        <a:spcBef>
          <a:spcPct val="54000"/>
        </a:spcBef>
        <a:spcAft>
          <a:spcPct val="0"/>
        </a:spcAft>
        <a:defRPr sz="1700" b="1">
          <a:solidFill>
            <a:schemeClr val="tx1"/>
          </a:solidFill>
          <a:latin typeface="+mn-lt"/>
          <a:ea typeface="+mn-ea"/>
          <a:cs typeface="+mn-cs"/>
        </a:defRPr>
      </a:lvl1pPr>
      <a:lvl2pPr marL="1588" algn="l" rtl="0" eaLnBrk="1" fontAlgn="base" hangingPunct="1">
        <a:lnSpc>
          <a:spcPct val="108000"/>
        </a:lnSpc>
        <a:spcBef>
          <a:spcPct val="54000"/>
        </a:spcBef>
        <a:spcAft>
          <a:spcPct val="0"/>
        </a:spcAft>
        <a:defRPr sz="1700">
          <a:solidFill>
            <a:schemeClr val="tx1"/>
          </a:solidFill>
          <a:latin typeface="+mn-lt"/>
        </a:defRPr>
      </a:lvl2pPr>
      <a:lvl3pPr marL="271463" indent="-268288" algn="l" rtl="0" eaLnBrk="1" fontAlgn="base" hangingPunct="1">
        <a:lnSpc>
          <a:spcPct val="108000"/>
        </a:lnSpc>
        <a:spcBef>
          <a:spcPct val="54000"/>
        </a:spcBef>
        <a:spcAft>
          <a:spcPct val="0"/>
        </a:spcAft>
        <a:buSzPct val="95000"/>
        <a:buFont typeface="Verdana" pitchFamily="34" charset="0"/>
        <a:buChar char="●"/>
        <a:defRPr sz="1700">
          <a:solidFill>
            <a:schemeClr val="tx1"/>
          </a:solidFill>
          <a:latin typeface="+mn-lt"/>
        </a:defRPr>
      </a:lvl3pPr>
      <a:lvl4pPr marL="609600" indent="-336550" algn="l" rtl="0" eaLnBrk="1" fontAlgn="base" hangingPunct="1">
        <a:lnSpc>
          <a:spcPct val="108000"/>
        </a:lnSpc>
        <a:spcBef>
          <a:spcPct val="54000"/>
        </a:spcBef>
        <a:spcAft>
          <a:spcPct val="0"/>
        </a:spcAft>
        <a:buChar char="–"/>
        <a:defRPr sz="1500">
          <a:solidFill>
            <a:schemeClr val="tx1"/>
          </a:solidFill>
          <a:latin typeface="+mn-lt"/>
        </a:defRPr>
      </a:lvl4pPr>
      <a:lvl5pPr marL="914400" indent="-296863" algn="l" rtl="0" eaLnBrk="1" fontAlgn="base" hangingPunct="1">
        <a:lnSpc>
          <a:spcPct val="108000"/>
        </a:lnSpc>
        <a:spcBef>
          <a:spcPct val="54000"/>
        </a:spcBef>
        <a:spcAft>
          <a:spcPct val="0"/>
        </a:spcAft>
        <a:buFont typeface="Arial" charset="0"/>
        <a:buChar char="–"/>
        <a:defRPr sz="1300">
          <a:solidFill>
            <a:schemeClr val="tx1"/>
          </a:solidFill>
          <a:latin typeface="+mn-lt"/>
        </a:defRPr>
      </a:lvl5pPr>
      <a:lvl6pPr marL="1371600" indent="-296863" algn="l" rtl="0" eaLnBrk="1" fontAlgn="base" hangingPunct="1">
        <a:lnSpc>
          <a:spcPct val="108000"/>
        </a:lnSpc>
        <a:spcBef>
          <a:spcPct val="54000"/>
        </a:spcBef>
        <a:spcAft>
          <a:spcPct val="0"/>
        </a:spcAft>
        <a:buFont typeface="Arial" charset="0"/>
        <a:buChar char="–"/>
        <a:defRPr sz="1300">
          <a:solidFill>
            <a:schemeClr val="tx1"/>
          </a:solidFill>
          <a:latin typeface="+mn-lt"/>
        </a:defRPr>
      </a:lvl6pPr>
      <a:lvl7pPr marL="1828800" indent="-296863" algn="l" rtl="0" eaLnBrk="1" fontAlgn="base" hangingPunct="1">
        <a:lnSpc>
          <a:spcPct val="108000"/>
        </a:lnSpc>
        <a:spcBef>
          <a:spcPct val="54000"/>
        </a:spcBef>
        <a:spcAft>
          <a:spcPct val="0"/>
        </a:spcAft>
        <a:buFont typeface="Arial" charset="0"/>
        <a:buChar char="–"/>
        <a:defRPr sz="1300">
          <a:solidFill>
            <a:schemeClr val="tx1"/>
          </a:solidFill>
          <a:latin typeface="+mn-lt"/>
        </a:defRPr>
      </a:lvl7pPr>
      <a:lvl8pPr marL="2286000" indent="-296863" algn="l" rtl="0" eaLnBrk="1" fontAlgn="base" hangingPunct="1">
        <a:lnSpc>
          <a:spcPct val="108000"/>
        </a:lnSpc>
        <a:spcBef>
          <a:spcPct val="54000"/>
        </a:spcBef>
        <a:spcAft>
          <a:spcPct val="0"/>
        </a:spcAft>
        <a:buFont typeface="Arial" charset="0"/>
        <a:buChar char="–"/>
        <a:defRPr sz="1300">
          <a:solidFill>
            <a:schemeClr val="tx1"/>
          </a:solidFill>
          <a:latin typeface="+mn-lt"/>
        </a:defRPr>
      </a:lvl8pPr>
      <a:lvl9pPr marL="2743200" indent="-296863" algn="l" rtl="0" eaLnBrk="1" fontAlgn="base" hangingPunct="1">
        <a:lnSpc>
          <a:spcPct val="108000"/>
        </a:lnSpc>
        <a:spcBef>
          <a:spcPct val="54000"/>
        </a:spcBef>
        <a:spcAft>
          <a:spcPct val="0"/>
        </a:spcAft>
        <a:buFont typeface="Arial" charset="0"/>
        <a:buChar char="–"/>
        <a:defRPr sz="13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ktangel 33"/>
          <p:cNvSpPr/>
          <p:nvPr/>
        </p:nvSpPr>
        <p:spPr bwMode="auto">
          <a:xfrm>
            <a:off x="4680012" y="2744924"/>
            <a:ext cx="3420380" cy="3240360"/>
          </a:xfrm>
          <a:prstGeom prst="rect">
            <a:avLst/>
          </a:prstGeom>
          <a:noFill/>
          <a:ln w="6350" cap="flat" cmpd="sng" algn="ctr">
            <a:solidFill>
              <a:schemeClr val="tx2"/>
            </a:solidFill>
            <a:prstDash val="dash"/>
            <a:round/>
            <a:headEnd type="none" w="med" len="med"/>
            <a:tailEnd type="none" w="med" len="med"/>
          </a:ln>
          <a:effectLst/>
          <a:extLst/>
        </p:spPr>
        <p:txBody>
          <a:bodyPr rot="0" spcFirstLastPara="0" vert="horz" wrap="square" lIns="90000" tIns="46800" rIns="90000" bIns="46800" numCol="1" spcCol="0" rtlCol="0" fromWordArt="0" anchor="b" anchorCtr="0" forceAA="0" compatLnSpc="1">
            <a:prstTxWarp prst="textNoShape">
              <a:avLst/>
            </a:prstTxWarp>
            <a:noAutofit/>
          </a:bodyPr>
          <a:lstStyle/>
          <a:p>
            <a:pPr marL="0" marR="0" indent="0" algn="ctr" defTabSz="914400" rtl="0" eaLnBrk="1" fontAlgn="base" latinLnBrk="0" hangingPunct="1">
              <a:lnSpc>
                <a:spcPct val="108000"/>
              </a:lnSpc>
              <a:spcBef>
                <a:spcPct val="54000"/>
              </a:spcBef>
              <a:spcAft>
                <a:spcPct val="0"/>
              </a:spcAft>
              <a:buClrTx/>
              <a:buSzTx/>
              <a:buFontTx/>
              <a:buNone/>
              <a:tabLst/>
            </a:pPr>
            <a:r>
              <a:rPr kumimoji="0" lang="da-DK" sz="1100" b="1" i="0" u="none" strike="noStrike" cap="none" normalizeH="0" baseline="0" dirty="0" smtClean="0">
                <a:ln>
                  <a:noFill/>
                </a:ln>
                <a:effectLst/>
                <a:latin typeface="Arial" charset="0"/>
              </a:rPr>
              <a:t>Infrastruktur</a:t>
            </a:r>
          </a:p>
        </p:txBody>
      </p:sp>
      <p:sp>
        <p:nvSpPr>
          <p:cNvPr id="4" name="Date Placeholder 3"/>
          <p:cNvSpPr>
            <a:spLocks noGrp="1"/>
          </p:cNvSpPr>
          <p:nvPr>
            <p:ph type="dt" sz="half" idx="10"/>
          </p:nvPr>
        </p:nvSpPr>
        <p:spPr/>
        <p:txBody>
          <a:bodyPr/>
          <a:lstStyle/>
          <a:p>
            <a:fld id="{63B3BC73-CF6A-4B4F-89E5-F2B4406CB951}" type="datetime5">
              <a:rPr lang="da-DK" smtClean="0"/>
              <a:t>februar 2015</a:t>
            </a:fld>
            <a:endParaRPr lang="da-DK"/>
          </a:p>
        </p:txBody>
      </p:sp>
      <p:sp>
        <p:nvSpPr>
          <p:cNvPr id="11" name="Pladsholder til indhold 8"/>
          <p:cNvSpPr txBox="1">
            <a:spLocks/>
          </p:cNvSpPr>
          <p:nvPr/>
        </p:nvSpPr>
        <p:spPr bwMode="auto">
          <a:xfrm>
            <a:off x="4860032" y="2931440"/>
            <a:ext cx="1440160" cy="965612"/>
          </a:xfrm>
          <a:prstGeom prst="rect">
            <a:avLst/>
          </a:prstGeom>
          <a:ln w="38100" cap="flat" cmpd="sng" algn="ctr">
            <a:solidFill>
              <a:schemeClr val="lt1"/>
            </a:solidFill>
            <a:prstDash val="solid"/>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defPPr>
              <a:defRPr lang="en-GB"/>
            </a:defPPr>
            <a:lvl1pPr algn="ctr" eaLnBrk="1" hangingPunct="1">
              <a:defRPr sz="1200" b="0" kern="0">
                <a:solidFill>
                  <a:schemeClr val="bg1"/>
                </a:solidFill>
                <a:latin typeface="Arial" charset="0"/>
              </a:defRPr>
            </a:lvl1pPr>
            <a:lvl2pPr marL="1588" eaLnBrk="1" hangingPunct="1"/>
            <a:lvl3pPr marL="271463" indent="-268288" eaLnBrk="1" hangingPunct="1">
              <a:buSzPct val="95000"/>
              <a:buFont typeface="Verdana" pitchFamily="34" charset="0"/>
              <a:buChar char="●"/>
            </a:lvl3pPr>
            <a:lvl4pPr marL="609600" indent="-336550" eaLnBrk="1" hangingPunct="1">
              <a:buChar char="–"/>
              <a:defRPr sz="1500"/>
            </a:lvl4pPr>
            <a:lvl5pPr marL="914400" indent="-296863" eaLnBrk="1" hangingPunct="1">
              <a:buFont typeface="Arial" charset="0"/>
              <a:buChar char="–"/>
              <a:defRPr sz="1300"/>
            </a:lvl5pPr>
            <a:lvl6pPr marL="1371600" indent="-296863" fontAlgn="base">
              <a:lnSpc>
                <a:spcPct val="108000"/>
              </a:lnSpc>
              <a:spcBef>
                <a:spcPct val="54000"/>
              </a:spcBef>
              <a:spcAft>
                <a:spcPct val="0"/>
              </a:spcAft>
              <a:buFont typeface="Arial" charset="0"/>
              <a:buChar char="–"/>
              <a:defRPr sz="1300"/>
            </a:lvl6pPr>
            <a:lvl7pPr marL="1828800" indent="-296863" fontAlgn="base">
              <a:lnSpc>
                <a:spcPct val="108000"/>
              </a:lnSpc>
              <a:spcBef>
                <a:spcPct val="54000"/>
              </a:spcBef>
              <a:spcAft>
                <a:spcPct val="0"/>
              </a:spcAft>
              <a:buFont typeface="Arial" charset="0"/>
              <a:buChar char="–"/>
              <a:defRPr sz="1300"/>
            </a:lvl7pPr>
            <a:lvl8pPr marL="2286000" indent="-296863" fontAlgn="base">
              <a:lnSpc>
                <a:spcPct val="108000"/>
              </a:lnSpc>
              <a:spcBef>
                <a:spcPct val="54000"/>
              </a:spcBef>
              <a:spcAft>
                <a:spcPct val="0"/>
              </a:spcAft>
              <a:buFont typeface="Arial" charset="0"/>
              <a:buChar char="–"/>
              <a:defRPr sz="1300"/>
            </a:lvl8pPr>
            <a:lvl9pPr marL="2743200" indent="-296863" fontAlgn="base">
              <a:lnSpc>
                <a:spcPct val="108000"/>
              </a:lnSpc>
              <a:spcBef>
                <a:spcPct val="54000"/>
              </a:spcBef>
              <a:spcAft>
                <a:spcPct val="0"/>
              </a:spcAft>
              <a:buFont typeface="Arial" charset="0"/>
              <a:buChar char="–"/>
              <a:defRPr sz="1300"/>
            </a:lvl9pPr>
          </a:lstStyle>
          <a:p>
            <a:r>
              <a:rPr lang="da-DK" dirty="0" err="1"/>
              <a:t>eID</a:t>
            </a:r>
            <a:r>
              <a:rPr lang="da-DK" dirty="0"/>
              <a:t>            (borger)</a:t>
            </a:r>
          </a:p>
          <a:p>
            <a:r>
              <a:rPr lang="da-DK" dirty="0"/>
              <a:t>Digital Signatur           (borger)</a:t>
            </a:r>
          </a:p>
        </p:txBody>
      </p:sp>
      <p:sp>
        <p:nvSpPr>
          <p:cNvPr id="26" name="Pladsholder til indhold 8"/>
          <p:cNvSpPr txBox="1">
            <a:spLocks/>
          </p:cNvSpPr>
          <p:nvPr/>
        </p:nvSpPr>
        <p:spPr bwMode="auto">
          <a:xfrm>
            <a:off x="4860032" y="4077072"/>
            <a:ext cx="1440000" cy="396000"/>
          </a:xfrm>
          <a:prstGeom prst="rect">
            <a:avLst/>
          </a:prstGeom>
          <a:ln w="38100" cap="flat" cmpd="sng" algn="ctr">
            <a:solidFill>
              <a:schemeClr val="lt1"/>
            </a:solidFill>
            <a:prstDash val="solid"/>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defPPr>
              <a:defRPr lang="en-GB"/>
            </a:defPPr>
            <a:lvl1pPr algn="ctr" eaLnBrk="1" hangingPunct="1">
              <a:defRPr sz="1200" b="0" kern="0">
                <a:solidFill>
                  <a:schemeClr val="bg1"/>
                </a:solidFill>
                <a:latin typeface="Arial" charset="0"/>
              </a:defRPr>
            </a:lvl1pPr>
            <a:lvl2pPr marL="1588" eaLnBrk="1" hangingPunct="1"/>
            <a:lvl3pPr marL="271463" indent="-268288" eaLnBrk="1" hangingPunct="1">
              <a:buSzPct val="95000"/>
              <a:buFont typeface="Verdana" pitchFamily="34" charset="0"/>
              <a:buChar char="●"/>
            </a:lvl3pPr>
            <a:lvl4pPr marL="609600" indent="-336550" eaLnBrk="1" hangingPunct="1">
              <a:buChar char="–"/>
              <a:defRPr sz="1500"/>
            </a:lvl4pPr>
            <a:lvl5pPr marL="914400" indent="-296863" eaLnBrk="1" hangingPunct="1">
              <a:buFont typeface="Arial" charset="0"/>
              <a:buChar char="–"/>
              <a:defRPr sz="1300"/>
            </a:lvl5pPr>
            <a:lvl6pPr marL="1371600" indent="-296863" fontAlgn="base">
              <a:lnSpc>
                <a:spcPct val="108000"/>
              </a:lnSpc>
              <a:spcBef>
                <a:spcPct val="54000"/>
              </a:spcBef>
              <a:spcAft>
                <a:spcPct val="0"/>
              </a:spcAft>
              <a:buFont typeface="Arial" charset="0"/>
              <a:buChar char="–"/>
              <a:defRPr sz="1300"/>
            </a:lvl6pPr>
            <a:lvl7pPr marL="1828800" indent="-296863" fontAlgn="base">
              <a:lnSpc>
                <a:spcPct val="108000"/>
              </a:lnSpc>
              <a:spcBef>
                <a:spcPct val="54000"/>
              </a:spcBef>
              <a:spcAft>
                <a:spcPct val="0"/>
              </a:spcAft>
              <a:buFont typeface="Arial" charset="0"/>
              <a:buChar char="–"/>
              <a:defRPr sz="1300"/>
            </a:lvl7pPr>
            <a:lvl8pPr marL="2286000" indent="-296863" fontAlgn="base">
              <a:lnSpc>
                <a:spcPct val="108000"/>
              </a:lnSpc>
              <a:spcBef>
                <a:spcPct val="54000"/>
              </a:spcBef>
              <a:spcAft>
                <a:spcPct val="0"/>
              </a:spcAft>
              <a:buFont typeface="Arial" charset="0"/>
              <a:buChar char="–"/>
              <a:defRPr sz="1300"/>
            </a:lvl8pPr>
            <a:lvl9pPr marL="2743200" indent="-296863" fontAlgn="base">
              <a:lnSpc>
                <a:spcPct val="108000"/>
              </a:lnSpc>
              <a:spcBef>
                <a:spcPct val="54000"/>
              </a:spcBef>
              <a:spcAft>
                <a:spcPct val="0"/>
              </a:spcAft>
              <a:buFont typeface="Arial" charset="0"/>
              <a:buChar char="–"/>
              <a:defRPr sz="1300"/>
            </a:lvl9pPr>
          </a:lstStyle>
          <a:p>
            <a:r>
              <a:rPr lang="da-DK" dirty="0"/>
              <a:t>Identitetsregister</a:t>
            </a:r>
          </a:p>
        </p:txBody>
      </p:sp>
      <p:sp>
        <p:nvSpPr>
          <p:cNvPr id="17" name="Pladsholder til indhold 8"/>
          <p:cNvSpPr txBox="1">
            <a:spLocks/>
          </p:cNvSpPr>
          <p:nvPr/>
        </p:nvSpPr>
        <p:spPr bwMode="auto">
          <a:xfrm>
            <a:off x="6480212" y="4653136"/>
            <a:ext cx="1440000" cy="396000"/>
          </a:xfrm>
          <a:prstGeom prst="rect">
            <a:avLst/>
          </a:prstGeom>
          <a:ln w="38100" cap="flat" cmpd="sng" algn="ctr">
            <a:solidFill>
              <a:schemeClr val="lt1"/>
            </a:solidFill>
            <a:prstDash val="solid"/>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defPPr>
              <a:defRPr lang="en-GB"/>
            </a:defPPr>
            <a:lvl1pPr algn="ctr" eaLnBrk="1" hangingPunct="1">
              <a:defRPr sz="1200" b="0" kern="0">
                <a:solidFill>
                  <a:schemeClr val="bg1"/>
                </a:solidFill>
                <a:latin typeface="Arial" charset="0"/>
              </a:defRPr>
            </a:lvl1pPr>
            <a:lvl2pPr marL="1588" eaLnBrk="1" hangingPunct="1"/>
            <a:lvl3pPr marL="271463" indent="-268288" eaLnBrk="1" hangingPunct="1">
              <a:buSzPct val="95000"/>
              <a:buFont typeface="Verdana" pitchFamily="34" charset="0"/>
              <a:buChar char="●"/>
            </a:lvl3pPr>
            <a:lvl4pPr marL="609600" indent="-336550" eaLnBrk="1" hangingPunct="1">
              <a:buChar char="–"/>
              <a:defRPr sz="1500"/>
            </a:lvl4pPr>
            <a:lvl5pPr marL="914400" indent="-296863" eaLnBrk="1" hangingPunct="1">
              <a:buFont typeface="Arial" charset="0"/>
              <a:buChar char="–"/>
              <a:defRPr sz="1300"/>
            </a:lvl5pPr>
            <a:lvl6pPr marL="1371600" indent="-296863" fontAlgn="base">
              <a:lnSpc>
                <a:spcPct val="108000"/>
              </a:lnSpc>
              <a:spcBef>
                <a:spcPct val="54000"/>
              </a:spcBef>
              <a:spcAft>
                <a:spcPct val="0"/>
              </a:spcAft>
              <a:buFont typeface="Arial" charset="0"/>
              <a:buChar char="–"/>
              <a:defRPr sz="1300"/>
            </a:lvl6pPr>
            <a:lvl7pPr marL="1828800" indent="-296863" fontAlgn="base">
              <a:lnSpc>
                <a:spcPct val="108000"/>
              </a:lnSpc>
              <a:spcBef>
                <a:spcPct val="54000"/>
              </a:spcBef>
              <a:spcAft>
                <a:spcPct val="0"/>
              </a:spcAft>
              <a:buFont typeface="Arial" charset="0"/>
              <a:buChar char="–"/>
              <a:defRPr sz="1300"/>
            </a:lvl7pPr>
            <a:lvl8pPr marL="2286000" indent="-296863" fontAlgn="base">
              <a:lnSpc>
                <a:spcPct val="108000"/>
              </a:lnSpc>
              <a:spcBef>
                <a:spcPct val="54000"/>
              </a:spcBef>
              <a:spcAft>
                <a:spcPct val="0"/>
              </a:spcAft>
              <a:buFont typeface="Arial" charset="0"/>
              <a:buChar char="–"/>
              <a:defRPr sz="1300"/>
            </a:lvl8pPr>
            <a:lvl9pPr marL="2743200" indent="-296863" fontAlgn="base">
              <a:lnSpc>
                <a:spcPct val="108000"/>
              </a:lnSpc>
              <a:spcBef>
                <a:spcPct val="54000"/>
              </a:spcBef>
              <a:spcAft>
                <a:spcPct val="0"/>
              </a:spcAft>
              <a:buFont typeface="Arial" charset="0"/>
              <a:buChar char="–"/>
              <a:defRPr sz="1300"/>
            </a:lvl9pPr>
          </a:lstStyle>
          <a:p>
            <a:r>
              <a:rPr lang="da-DK" dirty="0"/>
              <a:t>PID/RID-&gt;CPR</a:t>
            </a:r>
          </a:p>
        </p:txBody>
      </p:sp>
      <p:sp>
        <p:nvSpPr>
          <p:cNvPr id="32" name="Pladsholder til indhold 8"/>
          <p:cNvSpPr txBox="1">
            <a:spLocks/>
          </p:cNvSpPr>
          <p:nvPr/>
        </p:nvSpPr>
        <p:spPr bwMode="auto">
          <a:xfrm>
            <a:off x="6480212" y="4077072"/>
            <a:ext cx="1440000" cy="396000"/>
          </a:xfrm>
          <a:prstGeom prst="rect">
            <a:avLst/>
          </a:prstGeom>
          <a:ln w="38100" cap="flat" cmpd="sng" algn="ctr">
            <a:solidFill>
              <a:schemeClr val="lt1"/>
            </a:solidFill>
            <a:prstDash val="solid"/>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defPPr>
              <a:defRPr lang="en-GB"/>
            </a:defPPr>
            <a:lvl1pPr algn="ctr" eaLnBrk="1" hangingPunct="1">
              <a:defRPr sz="1200" b="0" kern="0">
                <a:solidFill>
                  <a:schemeClr val="bg1"/>
                </a:solidFill>
                <a:latin typeface="Arial" charset="0"/>
              </a:defRPr>
            </a:lvl1pPr>
            <a:lvl2pPr marL="1588" eaLnBrk="1" hangingPunct="1"/>
            <a:lvl3pPr marL="271463" indent="-268288" eaLnBrk="1" hangingPunct="1">
              <a:buSzPct val="95000"/>
              <a:buFont typeface="Verdana" pitchFamily="34" charset="0"/>
              <a:buChar char="●"/>
            </a:lvl3pPr>
            <a:lvl4pPr marL="609600" indent="-336550" eaLnBrk="1" hangingPunct="1">
              <a:buChar char="–"/>
              <a:defRPr sz="1500"/>
            </a:lvl4pPr>
            <a:lvl5pPr marL="914400" indent="-296863" eaLnBrk="1" hangingPunct="1">
              <a:buFont typeface="Arial" charset="0"/>
              <a:buChar char="–"/>
              <a:defRPr sz="1300"/>
            </a:lvl5pPr>
            <a:lvl6pPr marL="1371600" indent="-296863" fontAlgn="base">
              <a:lnSpc>
                <a:spcPct val="108000"/>
              </a:lnSpc>
              <a:spcBef>
                <a:spcPct val="54000"/>
              </a:spcBef>
              <a:spcAft>
                <a:spcPct val="0"/>
              </a:spcAft>
              <a:buFont typeface="Arial" charset="0"/>
              <a:buChar char="–"/>
              <a:defRPr sz="1300"/>
            </a:lvl6pPr>
            <a:lvl7pPr marL="1828800" indent="-296863" fontAlgn="base">
              <a:lnSpc>
                <a:spcPct val="108000"/>
              </a:lnSpc>
              <a:spcBef>
                <a:spcPct val="54000"/>
              </a:spcBef>
              <a:spcAft>
                <a:spcPct val="0"/>
              </a:spcAft>
              <a:buFont typeface="Arial" charset="0"/>
              <a:buChar char="–"/>
              <a:defRPr sz="1300"/>
            </a:lvl7pPr>
            <a:lvl8pPr marL="2286000" indent="-296863" fontAlgn="base">
              <a:lnSpc>
                <a:spcPct val="108000"/>
              </a:lnSpc>
              <a:spcBef>
                <a:spcPct val="54000"/>
              </a:spcBef>
              <a:spcAft>
                <a:spcPct val="0"/>
              </a:spcAft>
              <a:buFont typeface="Arial" charset="0"/>
              <a:buChar char="–"/>
              <a:defRPr sz="1300"/>
            </a:lvl8pPr>
            <a:lvl9pPr marL="2743200" indent="-296863" fontAlgn="base">
              <a:lnSpc>
                <a:spcPct val="108000"/>
              </a:lnSpc>
              <a:spcBef>
                <a:spcPct val="54000"/>
              </a:spcBef>
              <a:spcAft>
                <a:spcPct val="0"/>
              </a:spcAft>
              <a:buFont typeface="Arial" charset="0"/>
              <a:buChar char="–"/>
              <a:defRPr sz="1300"/>
            </a:lvl9pPr>
          </a:lstStyle>
          <a:p>
            <a:r>
              <a:rPr lang="da-DK" dirty="0"/>
              <a:t>Spærrelister</a:t>
            </a:r>
          </a:p>
        </p:txBody>
      </p:sp>
      <p:sp>
        <p:nvSpPr>
          <p:cNvPr id="2" name="Tekstboks 1"/>
          <p:cNvSpPr txBox="1"/>
          <p:nvPr/>
        </p:nvSpPr>
        <p:spPr>
          <a:xfrm>
            <a:off x="0" y="553904"/>
            <a:ext cx="9144000" cy="2011000"/>
          </a:xfrm>
          <a:prstGeom prst="rect">
            <a:avLst/>
          </a:prstGeom>
          <a:noFill/>
        </p:spPr>
        <p:txBody>
          <a:bodyPr wrap="square" lIns="720000" tIns="0" rIns="720000" bIns="0" rtlCol="0">
            <a:spAutoFit/>
          </a:bodyPr>
          <a:lstStyle/>
          <a:p>
            <a:pPr algn="ctr"/>
            <a:r>
              <a:rPr lang="da-DK" sz="1100" b="1" dirty="0" smtClean="0"/>
              <a:t>Behovene til en kommende </a:t>
            </a:r>
            <a:r>
              <a:rPr lang="da-DK" sz="1100" b="1" dirty="0" err="1" smtClean="0"/>
              <a:t>eID</a:t>
            </a:r>
            <a:r>
              <a:rPr lang="da-DK" sz="1100" b="1" dirty="0" smtClean="0"/>
              <a:t> og Digital Signatur infrastruktur er i illustrationen opdelt i to hovedområder:</a:t>
            </a:r>
          </a:p>
          <a:p>
            <a:r>
              <a:rPr lang="da-DK" sz="1000" b="1" dirty="0" smtClean="0"/>
              <a:t>1. Administration</a:t>
            </a:r>
            <a:r>
              <a:rPr lang="da-DK" sz="1000" dirty="0" smtClean="0"/>
              <a:t> indeholder alle de overordnede behov, der er til registrering, udstedelse og øvrigt vedligehold</a:t>
            </a:r>
            <a:r>
              <a:rPr lang="da-DK" sz="1000" dirty="0"/>
              <a:t>. Desuden er der behov for distributionen af </a:t>
            </a:r>
            <a:r>
              <a:rPr lang="da-DK" sz="1000" dirty="0" smtClean="0"/>
              <a:t>login-faktorer </a:t>
            </a:r>
            <a:r>
              <a:rPr lang="da-DK" sz="1000" dirty="0"/>
              <a:t>(nøglekort, nøglefiler, nøglefil på hardware etc.) både ved oprettelse og fornyelse. </a:t>
            </a:r>
            <a:r>
              <a:rPr lang="da-DK" sz="1000" dirty="0" smtClean="0"/>
              <a:t>Derudover er der behov for både selvbetjeningsløsninger og supportfunktioner for brugere af identiteter til borgere og identiteter knyttet til virksomheder.</a:t>
            </a:r>
          </a:p>
          <a:p>
            <a:r>
              <a:rPr lang="da-DK" sz="1000" b="1" dirty="0" smtClean="0"/>
              <a:t>2. Infrastruktur </a:t>
            </a:r>
            <a:r>
              <a:rPr lang="da-DK" sz="1000" dirty="0" smtClean="0"/>
              <a:t>indeholder behov til forskellige infrastrukturkomponenter, såsom mulighed for sikker identifikation (</a:t>
            </a:r>
            <a:r>
              <a:rPr lang="da-DK" sz="1000" dirty="0" err="1" smtClean="0"/>
              <a:t>eID</a:t>
            </a:r>
            <a:r>
              <a:rPr lang="da-DK" sz="1000" dirty="0" smtClean="0"/>
              <a:t>) samt Digital Signatur til både borgere og virksomheder. Derudover er der behov for infrastrukturkomponenter som identitetsregister, adgang til spærrelister for tjenesteudbydere (</a:t>
            </a:r>
            <a:r>
              <a:rPr lang="da-DK" sz="1000" dirty="0" err="1" smtClean="0"/>
              <a:t>TU’ere</a:t>
            </a:r>
            <a:r>
              <a:rPr lang="da-DK" sz="1000" dirty="0" smtClean="0"/>
              <a:t>), der anvender løsningen mv. PID/RID-&gt;CPR-tjenesten er nævnt som et eksplicit behov på denne illustration, fordi det i den nuværende </a:t>
            </a:r>
            <a:r>
              <a:rPr lang="da-DK" sz="1000" dirty="0" err="1" smtClean="0"/>
              <a:t>NemID</a:t>
            </a:r>
            <a:r>
              <a:rPr lang="da-DK" sz="1000" dirty="0" smtClean="0"/>
              <a:t>-løsning er en central komponent for den offentlige forvaltning. For at </a:t>
            </a:r>
            <a:r>
              <a:rPr lang="da-DK" sz="1000" dirty="0" err="1" smtClean="0"/>
              <a:t>TU’ere</a:t>
            </a:r>
            <a:r>
              <a:rPr lang="da-DK" sz="1000" dirty="0" smtClean="0"/>
              <a:t> enkelt kan tilslutte sig og anvende løsningen, er der behov for en tjenesteudbyderpakke, der skal indeholde den nødvendige information til en integration. Denne indeholder bl.a. kodeeksempler, vejledninger og grænsefladebeskrivelser. Endeligt er der behov for en brugergrænseflade til løsningen for at muliggøre den egentlige digitale identifikation og signering.</a:t>
            </a:r>
          </a:p>
        </p:txBody>
      </p:sp>
      <p:sp>
        <p:nvSpPr>
          <p:cNvPr id="16" name="Pladsholder til indhold 8"/>
          <p:cNvSpPr txBox="1">
            <a:spLocks/>
          </p:cNvSpPr>
          <p:nvPr/>
        </p:nvSpPr>
        <p:spPr bwMode="auto">
          <a:xfrm>
            <a:off x="1043608" y="5049180"/>
            <a:ext cx="1440000" cy="396000"/>
          </a:xfrm>
          <a:prstGeom prst="rect">
            <a:avLst/>
          </a:prstGeom>
          <a:ln w="38100" cap="flat" cmpd="sng" algn="ctr">
            <a:solidFill>
              <a:schemeClr val="lt1"/>
            </a:solidFill>
            <a:prstDash val="solid"/>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defPPr>
              <a:defRPr lang="en-GB"/>
            </a:defPPr>
            <a:lvl1pPr algn="ctr" eaLnBrk="1" hangingPunct="1">
              <a:defRPr sz="1200" b="0" kern="0">
                <a:solidFill>
                  <a:schemeClr val="bg1"/>
                </a:solidFill>
                <a:latin typeface="Arial" charset="0"/>
              </a:defRPr>
            </a:lvl1pPr>
            <a:lvl2pPr marL="1588" eaLnBrk="1" hangingPunct="1"/>
            <a:lvl3pPr marL="271463" indent="-268288" eaLnBrk="1" hangingPunct="1">
              <a:buSzPct val="95000"/>
              <a:buFont typeface="Verdana" pitchFamily="34" charset="0"/>
              <a:buChar char="●"/>
            </a:lvl3pPr>
            <a:lvl4pPr marL="609600" indent="-336550" eaLnBrk="1" hangingPunct="1">
              <a:buChar char="–"/>
              <a:defRPr sz="1500"/>
            </a:lvl4pPr>
            <a:lvl5pPr marL="914400" indent="-296863" eaLnBrk="1" hangingPunct="1">
              <a:buFont typeface="Arial" charset="0"/>
              <a:buChar char="–"/>
              <a:defRPr sz="1300"/>
            </a:lvl5pPr>
            <a:lvl6pPr marL="1371600" indent="-296863" fontAlgn="base">
              <a:lnSpc>
                <a:spcPct val="108000"/>
              </a:lnSpc>
              <a:spcBef>
                <a:spcPct val="54000"/>
              </a:spcBef>
              <a:spcAft>
                <a:spcPct val="0"/>
              </a:spcAft>
              <a:buFont typeface="Arial" charset="0"/>
              <a:buChar char="–"/>
              <a:defRPr sz="1300"/>
            </a:lvl6pPr>
            <a:lvl7pPr marL="1828800" indent="-296863" fontAlgn="base">
              <a:lnSpc>
                <a:spcPct val="108000"/>
              </a:lnSpc>
              <a:spcBef>
                <a:spcPct val="54000"/>
              </a:spcBef>
              <a:spcAft>
                <a:spcPct val="0"/>
              </a:spcAft>
              <a:buFont typeface="Arial" charset="0"/>
              <a:buChar char="–"/>
              <a:defRPr sz="1300"/>
            </a:lvl7pPr>
            <a:lvl8pPr marL="2286000" indent="-296863" fontAlgn="base">
              <a:lnSpc>
                <a:spcPct val="108000"/>
              </a:lnSpc>
              <a:spcBef>
                <a:spcPct val="54000"/>
              </a:spcBef>
              <a:spcAft>
                <a:spcPct val="0"/>
              </a:spcAft>
              <a:buFont typeface="Arial" charset="0"/>
              <a:buChar char="–"/>
              <a:defRPr sz="1300"/>
            </a:lvl8pPr>
            <a:lvl9pPr marL="2743200" indent="-296863" fontAlgn="base">
              <a:lnSpc>
                <a:spcPct val="108000"/>
              </a:lnSpc>
              <a:spcBef>
                <a:spcPct val="54000"/>
              </a:spcBef>
              <a:spcAft>
                <a:spcPct val="0"/>
              </a:spcAft>
              <a:buFont typeface="Arial" charset="0"/>
              <a:buChar char="–"/>
              <a:defRPr sz="1300"/>
            </a:lvl9pPr>
          </a:lstStyle>
          <a:p>
            <a:r>
              <a:rPr lang="da-DK" dirty="0"/>
              <a:t>Support     (borger)</a:t>
            </a:r>
          </a:p>
        </p:txBody>
      </p:sp>
      <p:sp>
        <p:nvSpPr>
          <p:cNvPr id="24" name="Pladsholder til indhold 8"/>
          <p:cNvSpPr txBox="1">
            <a:spLocks/>
          </p:cNvSpPr>
          <p:nvPr/>
        </p:nvSpPr>
        <p:spPr bwMode="auto">
          <a:xfrm>
            <a:off x="2663788" y="5049180"/>
            <a:ext cx="1440000" cy="396000"/>
          </a:xfrm>
          <a:prstGeom prst="rect">
            <a:avLst/>
          </a:prstGeom>
          <a:ln w="38100" cap="flat" cmpd="sng" algn="ctr">
            <a:solidFill>
              <a:schemeClr val="lt1"/>
            </a:solidFill>
            <a:prstDash val="solid"/>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defPPr>
              <a:defRPr lang="en-GB"/>
            </a:defPPr>
            <a:lvl1pPr algn="ctr" eaLnBrk="1" hangingPunct="1">
              <a:defRPr sz="1200" b="0" kern="0">
                <a:solidFill>
                  <a:schemeClr val="bg1"/>
                </a:solidFill>
                <a:latin typeface="Arial" charset="0"/>
              </a:defRPr>
            </a:lvl1pPr>
            <a:lvl2pPr marL="1588" eaLnBrk="1" hangingPunct="1"/>
            <a:lvl3pPr marL="271463" indent="-268288" eaLnBrk="1" hangingPunct="1">
              <a:buSzPct val="95000"/>
              <a:buFont typeface="Verdana" pitchFamily="34" charset="0"/>
              <a:buChar char="●"/>
            </a:lvl3pPr>
            <a:lvl4pPr marL="609600" indent="-336550" eaLnBrk="1" hangingPunct="1">
              <a:buChar char="–"/>
              <a:defRPr sz="1500"/>
            </a:lvl4pPr>
            <a:lvl5pPr marL="914400" indent="-296863" eaLnBrk="1" hangingPunct="1">
              <a:buFont typeface="Arial" charset="0"/>
              <a:buChar char="–"/>
              <a:defRPr sz="1300"/>
            </a:lvl5pPr>
            <a:lvl6pPr marL="1371600" indent="-296863" fontAlgn="base">
              <a:lnSpc>
                <a:spcPct val="108000"/>
              </a:lnSpc>
              <a:spcBef>
                <a:spcPct val="54000"/>
              </a:spcBef>
              <a:spcAft>
                <a:spcPct val="0"/>
              </a:spcAft>
              <a:buFont typeface="Arial" charset="0"/>
              <a:buChar char="–"/>
              <a:defRPr sz="1300"/>
            </a:lvl6pPr>
            <a:lvl7pPr marL="1828800" indent="-296863" fontAlgn="base">
              <a:lnSpc>
                <a:spcPct val="108000"/>
              </a:lnSpc>
              <a:spcBef>
                <a:spcPct val="54000"/>
              </a:spcBef>
              <a:spcAft>
                <a:spcPct val="0"/>
              </a:spcAft>
              <a:buFont typeface="Arial" charset="0"/>
              <a:buChar char="–"/>
              <a:defRPr sz="1300"/>
            </a:lvl7pPr>
            <a:lvl8pPr marL="2286000" indent="-296863" fontAlgn="base">
              <a:lnSpc>
                <a:spcPct val="108000"/>
              </a:lnSpc>
              <a:spcBef>
                <a:spcPct val="54000"/>
              </a:spcBef>
              <a:spcAft>
                <a:spcPct val="0"/>
              </a:spcAft>
              <a:buFont typeface="Arial" charset="0"/>
              <a:buChar char="–"/>
              <a:defRPr sz="1300"/>
            </a:lvl8pPr>
            <a:lvl9pPr marL="2743200" indent="-296863" fontAlgn="base">
              <a:lnSpc>
                <a:spcPct val="108000"/>
              </a:lnSpc>
              <a:spcBef>
                <a:spcPct val="54000"/>
              </a:spcBef>
              <a:spcAft>
                <a:spcPct val="0"/>
              </a:spcAft>
              <a:buFont typeface="Arial" charset="0"/>
              <a:buChar char="–"/>
              <a:defRPr sz="1300"/>
            </a:lvl9pPr>
          </a:lstStyle>
          <a:p>
            <a:r>
              <a:rPr lang="da-DK" dirty="0"/>
              <a:t>Support (virksomheder)</a:t>
            </a:r>
          </a:p>
        </p:txBody>
      </p:sp>
      <p:sp>
        <p:nvSpPr>
          <p:cNvPr id="31" name="Pladsholder til indhold 8"/>
          <p:cNvSpPr txBox="1">
            <a:spLocks/>
          </p:cNvSpPr>
          <p:nvPr/>
        </p:nvSpPr>
        <p:spPr bwMode="auto">
          <a:xfrm>
            <a:off x="2663788" y="3969060"/>
            <a:ext cx="1440000" cy="396000"/>
          </a:xfrm>
          <a:prstGeom prst="rect">
            <a:avLst/>
          </a:prstGeom>
          <a:ln w="38100" cap="flat" cmpd="sng" algn="ctr">
            <a:solidFill>
              <a:schemeClr val="lt1"/>
            </a:solidFill>
            <a:prstDash val="solid"/>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defPPr>
              <a:defRPr lang="en-GB"/>
            </a:defPPr>
            <a:lvl1pPr algn="ctr" eaLnBrk="1" hangingPunct="1">
              <a:defRPr sz="1200" b="0" kern="0">
                <a:solidFill>
                  <a:schemeClr val="bg1"/>
                </a:solidFill>
                <a:latin typeface="Arial" charset="0"/>
              </a:defRPr>
            </a:lvl1pPr>
            <a:lvl2pPr marL="1588" eaLnBrk="1" hangingPunct="1"/>
            <a:lvl3pPr marL="271463" indent="-268288" eaLnBrk="1" hangingPunct="1">
              <a:buSzPct val="95000"/>
              <a:buFont typeface="Verdana" pitchFamily="34" charset="0"/>
              <a:buChar char="●"/>
            </a:lvl3pPr>
            <a:lvl4pPr marL="609600" indent="-336550" eaLnBrk="1" hangingPunct="1">
              <a:buChar char="–"/>
              <a:defRPr sz="1500"/>
            </a:lvl4pPr>
            <a:lvl5pPr marL="914400" indent="-296863" eaLnBrk="1" hangingPunct="1">
              <a:buFont typeface="Arial" charset="0"/>
              <a:buChar char="–"/>
              <a:defRPr sz="1300"/>
            </a:lvl5pPr>
            <a:lvl6pPr marL="1371600" indent="-296863" fontAlgn="base">
              <a:lnSpc>
                <a:spcPct val="108000"/>
              </a:lnSpc>
              <a:spcBef>
                <a:spcPct val="54000"/>
              </a:spcBef>
              <a:spcAft>
                <a:spcPct val="0"/>
              </a:spcAft>
              <a:buFont typeface="Arial" charset="0"/>
              <a:buChar char="–"/>
              <a:defRPr sz="1300"/>
            </a:lvl6pPr>
            <a:lvl7pPr marL="1828800" indent="-296863" fontAlgn="base">
              <a:lnSpc>
                <a:spcPct val="108000"/>
              </a:lnSpc>
              <a:spcBef>
                <a:spcPct val="54000"/>
              </a:spcBef>
              <a:spcAft>
                <a:spcPct val="0"/>
              </a:spcAft>
              <a:buFont typeface="Arial" charset="0"/>
              <a:buChar char="–"/>
              <a:defRPr sz="1300"/>
            </a:lvl7pPr>
            <a:lvl8pPr marL="2286000" indent="-296863" fontAlgn="base">
              <a:lnSpc>
                <a:spcPct val="108000"/>
              </a:lnSpc>
              <a:spcBef>
                <a:spcPct val="54000"/>
              </a:spcBef>
              <a:spcAft>
                <a:spcPct val="0"/>
              </a:spcAft>
              <a:buFont typeface="Arial" charset="0"/>
              <a:buChar char="–"/>
              <a:defRPr sz="1300"/>
            </a:lvl8pPr>
            <a:lvl9pPr marL="2743200" indent="-296863" fontAlgn="base">
              <a:lnSpc>
                <a:spcPct val="108000"/>
              </a:lnSpc>
              <a:spcBef>
                <a:spcPct val="54000"/>
              </a:spcBef>
              <a:spcAft>
                <a:spcPct val="0"/>
              </a:spcAft>
              <a:buFont typeface="Arial" charset="0"/>
              <a:buChar char="–"/>
              <a:defRPr sz="1300"/>
            </a:lvl9pPr>
          </a:lstStyle>
          <a:p>
            <a:r>
              <a:rPr lang="da-DK" dirty="0"/>
              <a:t>Administration-site (virksomheder)</a:t>
            </a:r>
          </a:p>
        </p:txBody>
      </p:sp>
      <p:sp>
        <p:nvSpPr>
          <p:cNvPr id="35" name="Rektangel 34"/>
          <p:cNvSpPr/>
          <p:nvPr/>
        </p:nvSpPr>
        <p:spPr bwMode="auto">
          <a:xfrm>
            <a:off x="683568" y="2744924"/>
            <a:ext cx="3780420" cy="3240360"/>
          </a:xfrm>
          <a:prstGeom prst="rect">
            <a:avLst/>
          </a:prstGeom>
          <a:noFill/>
          <a:ln w="6350" cap="flat" cmpd="sng" algn="ctr">
            <a:solidFill>
              <a:schemeClr val="tx2"/>
            </a:solidFill>
            <a:prstDash val="dash"/>
            <a:round/>
            <a:headEnd type="none" w="med" len="med"/>
            <a:tailEnd type="none" w="med" len="med"/>
          </a:ln>
          <a:effectLst/>
          <a:extLst/>
        </p:spPr>
        <p:txBody>
          <a:bodyPr rot="0" spcFirstLastPara="0" vert="horz" wrap="square" lIns="90000" tIns="46800" rIns="90000" bIns="46800" numCol="1" spcCol="0" rtlCol="0" fromWordArt="0" anchor="b" anchorCtr="0" forceAA="0" compatLnSpc="1">
            <a:prstTxWarp prst="textNoShape">
              <a:avLst/>
            </a:prstTxWarp>
            <a:noAutofit/>
          </a:bodyPr>
          <a:lstStyle/>
          <a:p>
            <a:pPr marL="0" marR="0" indent="0" algn="ctr" defTabSz="914400" rtl="0" eaLnBrk="1" fontAlgn="base" latinLnBrk="0" hangingPunct="1">
              <a:lnSpc>
                <a:spcPct val="108000"/>
              </a:lnSpc>
              <a:spcBef>
                <a:spcPct val="54000"/>
              </a:spcBef>
              <a:spcAft>
                <a:spcPct val="0"/>
              </a:spcAft>
              <a:buClrTx/>
              <a:buSzTx/>
              <a:buFontTx/>
              <a:buNone/>
              <a:tabLst/>
            </a:pPr>
            <a:r>
              <a:rPr kumimoji="0" lang="da-DK" sz="1100" b="1" i="0" u="none" strike="noStrike" cap="none" normalizeH="0" baseline="0" dirty="0" smtClean="0">
                <a:ln>
                  <a:noFill/>
                </a:ln>
                <a:effectLst/>
                <a:latin typeface="Arial" charset="0"/>
              </a:rPr>
              <a:t>Administration</a:t>
            </a:r>
          </a:p>
        </p:txBody>
      </p:sp>
      <p:sp>
        <p:nvSpPr>
          <p:cNvPr id="39" name="Pladsholder til indhold 8"/>
          <p:cNvSpPr txBox="1">
            <a:spLocks/>
          </p:cNvSpPr>
          <p:nvPr/>
        </p:nvSpPr>
        <p:spPr bwMode="auto">
          <a:xfrm>
            <a:off x="1043608" y="3969060"/>
            <a:ext cx="1440000" cy="396000"/>
          </a:xfrm>
          <a:prstGeom prst="rect">
            <a:avLst/>
          </a:prstGeom>
          <a:ln w="38100" cap="flat" cmpd="sng" algn="ctr">
            <a:solidFill>
              <a:schemeClr val="lt1"/>
            </a:solidFill>
            <a:prstDash val="solid"/>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defPPr>
              <a:defRPr lang="en-GB"/>
            </a:defPPr>
            <a:lvl1pPr algn="ctr" eaLnBrk="1" hangingPunct="1">
              <a:defRPr sz="1200" b="0" kern="0">
                <a:solidFill>
                  <a:schemeClr val="bg1"/>
                </a:solidFill>
                <a:latin typeface="Arial" charset="0"/>
              </a:defRPr>
            </a:lvl1pPr>
            <a:lvl2pPr marL="1588" eaLnBrk="1" hangingPunct="1"/>
            <a:lvl3pPr marL="271463" indent="-268288" eaLnBrk="1" hangingPunct="1">
              <a:buSzPct val="95000"/>
              <a:buFont typeface="Verdana" pitchFamily="34" charset="0"/>
              <a:buChar char="●"/>
            </a:lvl3pPr>
            <a:lvl4pPr marL="609600" indent="-336550" eaLnBrk="1" hangingPunct="1">
              <a:buChar char="–"/>
              <a:defRPr sz="1500"/>
            </a:lvl4pPr>
            <a:lvl5pPr marL="914400" indent="-296863" eaLnBrk="1" hangingPunct="1">
              <a:buFont typeface="Arial" charset="0"/>
              <a:buChar char="–"/>
              <a:defRPr sz="1300"/>
            </a:lvl5pPr>
            <a:lvl6pPr marL="1371600" indent="-296863" fontAlgn="base">
              <a:lnSpc>
                <a:spcPct val="108000"/>
              </a:lnSpc>
              <a:spcBef>
                <a:spcPct val="54000"/>
              </a:spcBef>
              <a:spcAft>
                <a:spcPct val="0"/>
              </a:spcAft>
              <a:buFont typeface="Arial" charset="0"/>
              <a:buChar char="–"/>
              <a:defRPr sz="1300"/>
            </a:lvl6pPr>
            <a:lvl7pPr marL="1828800" indent="-296863" fontAlgn="base">
              <a:lnSpc>
                <a:spcPct val="108000"/>
              </a:lnSpc>
              <a:spcBef>
                <a:spcPct val="54000"/>
              </a:spcBef>
              <a:spcAft>
                <a:spcPct val="0"/>
              </a:spcAft>
              <a:buFont typeface="Arial" charset="0"/>
              <a:buChar char="–"/>
              <a:defRPr sz="1300"/>
            </a:lvl7pPr>
            <a:lvl8pPr marL="2286000" indent="-296863" fontAlgn="base">
              <a:lnSpc>
                <a:spcPct val="108000"/>
              </a:lnSpc>
              <a:spcBef>
                <a:spcPct val="54000"/>
              </a:spcBef>
              <a:spcAft>
                <a:spcPct val="0"/>
              </a:spcAft>
              <a:buFont typeface="Arial" charset="0"/>
              <a:buChar char="–"/>
              <a:defRPr sz="1300"/>
            </a:lvl8pPr>
            <a:lvl9pPr marL="2743200" indent="-296863" fontAlgn="base">
              <a:lnSpc>
                <a:spcPct val="108000"/>
              </a:lnSpc>
              <a:spcBef>
                <a:spcPct val="54000"/>
              </a:spcBef>
              <a:spcAft>
                <a:spcPct val="0"/>
              </a:spcAft>
              <a:buFont typeface="Arial" charset="0"/>
              <a:buChar char="–"/>
              <a:defRPr sz="1300"/>
            </a:lvl9pPr>
          </a:lstStyle>
          <a:p>
            <a:r>
              <a:rPr lang="da-DK" dirty="0"/>
              <a:t>nemid.nu                     </a:t>
            </a:r>
            <a:r>
              <a:rPr lang="da-DK" dirty="0" smtClean="0"/>
              <a:t>(adm</a:t>
            </a:r>
            <a:r>
              <a:rPr lang="da-DK" dirty="0"/>
              <a:t>. for borger)</a:t>
            </a:r>
          </a:p>
        </p:txBody>
      </p:sp>
      <p:sp>
        <p:nvSpPr>
          <p:cNvPr id="40" name="Pladsholder til indhold 8"/>
          <p:cNvSpPr txBox="1">
            <a:spLocks/>
          </p:cNvSpPr>
          <p:nvPr/>
        </p:nvSpPr>
        <p:spPr bwMode="auto">
          <a:xfrm>
            <a:off x="2663788" y="2924944"/>
            <a:ext cx="1440000" cy="396000"/>
          </a:xfrm>
          <a:prstGeom prst="rect">
            <a:avLst/>
          </a:prstGeom>
          <a:ln w="38100" cap="flat" cmpd="sng" algn="ctr">
            <a:solidFill>
              <a:schemeClr val="lt1"/>
            </a:solidFill>
            <a:prstDash val="solid"/>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defPPr>
              <a:defRPr lang="en-GB"/>
            </a:defPPr>
            <a:lvl1pPr algn="ctr" eaLnBrk="1" hangingPunct="1">
              <a:defRPr sz="1200" b="0" kern="0">
                <a:solidFill>
                  <a:schemeClr val="bg1"/>
                </a:solidFill>
                <a:latin typeface="Arial" charset="0"/>
              </a:defRPr>
            </a:lvl1pPr>
            <a:lvl2pPr marL="1588" eaLnBrk="1" hangingPunct="1"/>
            <a:lvl3pPr marL="271463" indent="-268288" eaLnBrk="1" hangingPunct="1">
              <a:buSzPct val="95000"/>
              <a:buFont typeface="Verdana" pitchFamily="34" charset="0"/>
              <a:buChar char="●"/>
            </a:lvl3pPr>
            <a:lvl4pPr marL="609600" indent="-336550" eaLnBrk="1" hangingPunct="1">
              <a:buChar char="–"/>
              <a:defRPr sz="1500"/>
            </a:lvl4pPr>
            <a:lvl5pPr marL="914400" indent="-296863" eaLnBrk="1" hangingPunct="1">
              <a:buFont typeface="Arial" charset="0"/>
              <a:buChar char="–"/>
              <a:defRPr sz="1300"/>
            </a:lvl5pPr>
            <a:lvl6pPr marL="1371600" indent="-296863" fontAlgn="base">
              <a:lnSpc>
                <a:spcPct val="108000"/>
              </a:lnSpc>
              <a:spcBef>
                <a:spcPct val="54000"/>
              </a:spcBef>
              <a:spcAft>
                <a:spcPct val="0"/>
              </a:spcAft>
              <a:buFont typeface="Arial" charset="0"/>
              <a:buChar char="–"/>
              <a:defRPr sz="1300"/>
            </a:lvl6pPr>
            <a:lvl7pPr marL="1828800" indent="-296863" fontAlgn="base">
              <a:lnSpc>
                <a:spcPct val="108000"/>
              </a:lnSpc>
              <a:spcBef>
                <a:spcPct val="54000"/>
              </a:spcBef>
              <a:spcAft>
                <a:spcPct val="0"/>
              </a:spcAft>
              <a:buFont typeface="Arial" charset="0"/>
              <a:buChar char="–"/>
              <a:defRPr sz="1300"/>
            </a:lvl7pPr>
            <a:lvl8pPr marL="2286000" indent="-296863" fontAlgn="base">
              <a:lnSpc>
                <a:spcPct val="108000"/>
              </a:lnSpc>
              <a:spcBef>
                <a:spcPct val="54000"/>
              </a:spcBef>
              <a:spcAft>
                <a:spcPct val="0"/>
              </a:spcAft>
              <a:buFont typeface="Arial" charset="0"/>
              <a:buChar char="–"/>
              <a:defRPr sz="1300"/>
            </a:lvl8pPr>
            <a:lvl9pPr marL="2743200" indent="-296863" fontAlgn="base">
              <a:lnSpc>
                <a:spcPct val="108000"/>
              </a:lnSpc>
              <a:spcBef>
                <a:spcPct val="54000"/>
              </a:spcBef>
              <a:spcAft>
                <a:spcPct val="0"/>
              </a:spcAft>
              <a:buFont typeface="Arial" charset="0"/>
              <a:buChar char="–"/>
              <a:defRPr sz="1300"/>
            </a:lvl9pPr>
          </a:lstStyle>
          <a:p>
            <a:r>
              <a:rPr lang="da-DK" dirty="0"/>
              <a:t>Distribution af login-faktorer</a:t>
            </a:r>
          </a:p>
        </p:txBody>
      </p:sp>
      <p:sp>
        <p:nvSpPr>
          <p:cNvPr id="18" name="Pladsholder til indhold 8"/>
          <p:cNvSpPr txBox="1">
            <a:spLocks/>
          </p:cNvSpPr>
          <p:nvPr/>
        </p:nvSpPr>
        <p:spPr bwMode="auto">
          <a:xfrm>
            <a:off x="4860032" y="4653136"/>
            <a:ext cx="1440000" cy="396000"/>
          </a:xfrm>
          <a:prstGeom prst="rect">
            <a:avLst/>
          </a:prstGeom>
          <a:ln w="38100" cap="flat" cmpd="sng" algn="ctr">
            <a:solidFill>
              <a:schemeClr val="lt1"/>
            </a:solidFill>
            <a:prstDash val="solid"/>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defPPr>
              <a:defRPr lang="en-GB"/>
            </a:defPPr>
            <a:lvl1pPr algn="ctr" eaLnBrk="1" hangingPunct="1">
              <a:defRPr sz="1200" b="0" kern="0">
                <a:solidFill>
                  <a:schemeClr val="bg1"/>
                </a:solidFill>
                <a:latin typeface="Arial" charset="0"/>
              </a:defRPr>
            </a:lvl1pPr>
            <a:lvl2pPr marL="1588" eaLnBrk="1" hangingPunct="1"/>
            <a:lvl3pPr marL="271463" indent="-268288" eaLnBrk="1" hangingPunct="1">
              <a:buSzPct val="95000"/>
              <a:buFont typeface="Verdana" pitchFamily="34" charset="0"/>
              <a:buChar char="●"/>
            </a:lvl3pPr>
            <a:lvl4pPr marL="609600" indent="-336550" eaLnBrk="1" hangingPunct="1">
              <a:buChar char="–"/>
              <a:defRPr sz="1500"/>
            </a:lvl4pPr>
            <a:lvl5pPr marL="914400" indent="-296863" eaLnBrk="1" hangingPunct="1">
              <a:buFont typeface="Arial" charset="0"/>
              <a:buChar char="–"/>
              <a:defRPr sz="1300"/>
            </a:lvl5pPr>
            <a:lvl6pPr marL="1371600" indent="-296863" fontAlgn="base">
              <a:lnSpc>
                <a:spcPct val="108000"/>
              </a:lnSpc>
              <a:spcBef>
                <a:spcPct val="54000"/>
              </a:spcBef>
              <a:spcAft>
                <a:spcPct val="0"/>
              </a:spcAft>
              <a:buFont typeface="Arial" charset="0"/>
              <a:buChar char="–"/>
              <a:defRPr sz="1300"/>
            </a:lvl6pPr>
            <a:lvl7pPr marL="1828800" indent="-296863" fontAlgn="base">
              <a:lnSpc>
                <a:spcPct val="108000"/>
              </a:lnSpc>
              <a:spcBef>
                <a:spcPct val="54000"/>
              </a:spcBef>
              <a:spcAft>
                <a:spcPct val="0"/>
              </a:spcAft>
              <a:buFont typeface="Arial" charset="0"/>
              <a:buChar char="–"/>
              <a:defRPr sz="1300"/>
            </a:lvl7pPr>
            <a:lvl8pPr marL="2286000" indent="-296863" fontAlgn="base">
              <a:lnSpc>
                <a:spcPct val="108000"/>
              </a:lnSpc>
              <a:spcBef>
                <a:spcPct val="54000"/>
              </a:spcBef>
              <a:spcAft>
                <a:spcPct val="0"/>
              </a:spcAft>
              <a:buFont typeface="Arial" charset="0"/>
              <a:buChar char="–"/>
              <a:defRPr sz="1300"/>
            </a:lvl8pPr>
            <a:lvl9pPr marL="2743200" indent="-296863" fontAlgn="base">
              <a:lnSpc>
                <a:spcPct val="108000"/>
              </a:lnSpc>
              <a:spcBef>
                <a:spcPct val="54000"/>
              </a:spcBef>
              <a:spcAft>
                <a:spcPct val="0"/>
              </a:spcAft>
              <a:buFont typeface="Arial" charset="0"/>
              <a:buChar char="–"/>
              <a:defRPr sz="1300"/>
            </a:lvl9pPr>
          </a:lstStyle>
          <a:p>
            <a:r>
              <a:rPr lang="da-DK" dirty="0"/>
              <a:t>Tjenesteudbyder-pakke</a:t>
            </a:r>
          </a:p>
        </p:txBody>
      </p:sp>
      <p:sp>
        <p:nvSpPr>
          <p:cNvPr id="25" name="Pladsholder til indhold 8"/>
          <p:cNvSpPr txBox="1">
            <a:spLocks/>
          </p:cNvSpPr>
          <p:nvPr/>
        </p:nvSpPr>
        <p:spPr bwMode="auto">
          <a:xfrm>
            <a:off x="6480212" y="5229200"/>
            <a:ext cx="1440000" cy="396000"/>
          </a:xfrm>
          <a:prstGeom prst="rect">
            <a:avLst/>
          </a:prstGeom>
          <a:ln w="38100" cap="flat" cmpd="sng" algn="ctr">
            <a:solidFill>
              <a:schemeClr val="lt1"/>
            </a:solidFill>
            <a:prstDash val="solid"/>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defPPr>
              <a:defRPr lang="en-GB"/>
            </a:defPPr>
            <a:lvl1pPr algn="ctr" eaLnBrk="1" hangingPunct="1">
              <a:defRPr sz="1200" b="0" kern="0">
                <a:solidFill>
                  <a:schemeClr val="bg1"/>
                </a:solidFill>
                <a:latin typeface="Arial" charset="0"/>
              </a:defRPr>
            </a:lvl1pPr>
            <a:lvl2pPr marL="1588" eaLnBrk="1" hangingPunct="1"/>
            <a:lvl3pPr marL="271463" indent="-268288" eaLnBrk="1" hangingPunct="1">
              <a:buSzPct val="95000"/>
              <a:buFont typeface="Verdana" pitchFamily="34" charset="0"/>
              <a:buChar char="●"/>
            </a:lvl3pPr>
            <a:lvl4pPr marL="609600" indent="-336550" eaLnBrk="1" hangingPunct="1">
              <a:buChar char="–"/>
              <a:defRPr sz="1500"/>
            </a:lvl4pPr>
            <a:lvl5pPr marL="914400" indent="-296863" eaLnBrk="1" hangingPunct="1">
              <a:buFont typeface="Arial" charset="0"/>
              <a:buChar char="–"/>
              <a:defRPr sz="1300"/>
            </a:lvl5pPr>
            <a:lvl6pPr marL="1371600" indent="-296863" fontAlgn="base">
              <a:lnSpc>
                <a:spcPct val="108000"/>
              </a:lnSpc>
              <a:spcBef>
                <a:spcPct val="54000"/>
              </a:spcBef>
              <a:spcAft>
                <a:spcPct val="0"/>
              </a:spcAft>
              <a:buFont typeface="Arial" charset="0"/>
              <a:buChar char="–"/>
              <a:defRPr sz="1300"/>
            </a:lvl6pPr>
            <a:lvl7pPr marL="1828800" indent="-296863" fontAlgn="base">
              <a:lnSpc>
                <a:spcPct val="108000"/>
              </a:lnSpc>
              <a:spcBef>
                <a:spcPct val="54000"/>
              </a:spcBef>
              <a:spcAft>
                <a:spcPct val="0"/>
              </a:spcAft>
              <a:buFont typeface="Arial" charset="0"/>
              <a:buChar char="–"/>
              <a:defRPr sz="1300"/>
            </a:lvl7pPr>
            <a:lvl8pPr marL="2286000" indent="-296863" fontAlgn="base">
              <a:lnSpc>
                <a:spcPct val="108000"/>
              </a:lnSpc>
              <a:spcBef>
                <a:spcPct val="54000"/>
              </a:spcBef>
              <a:spcAft>
                <a:spcPct val="0"/>
              </a:spcAft>
              <a:buFont typeface="Arial" charset="0"/>
              <a:buChar char="–"/>
              <a:defRPr sz="1300"/>
            </a:lvl8pPr>
            <a:lvl9pPr marL="2743200" indent="-296863" fontAlgn="base">
              <a:lnSpc>
                <a:spcPct val="108000"/>
              </a:lnSpc>
              <a:spcBef>
                <a:spcPct val="54000"/>
              </a:spcBef>
              <a:spcAft>
                <a:spcPct val="0"/>
              </a:spcAft>
              <a:buFont typeface="Arial" charset="0"/>
              <a:buChar char="–"/>
              <a:defRPr sz="1300"/>
            </a:lvl9pPr>
          </a:lstStyle>
          <a:p>
            <a:r>
              <a:rPr lang="da-DK" dirty="0" err="1" smtClean="0"/>
              <a:t>Bruger-grænseflade</a:t>
            </a:r>
            <a:endParaRPr lang="da-DK" dirty="0"/>
          </a:p>
        </p:txBody>
      </p:sp>
      <p:cxnSp>
        <p:nvCxnSpPr>
          <p:cNvPr id="6" name="Lige forbindelse 5"/>
          <p:cNvCxnSpPr>
            <a:stCxn id="11" idx="1"/>
            <a:endCxn id="11" idx="3"/>
          </p:cNvCxnSpPr>
          <p:nvPr/>
        </p:nvCxnSpPr>
        <p:spPr bwMode="auto">
          <a:xfrm>
            <a:off x="4860032" y="3414246"/>
            <a:ext cx="1440160" cy="0"/>
          </a:xfrm>
          <a:prstGeom prst="line">
            <a:avLst/>
          </a:prstGeom>
          <a:ln>
            <a:solidFill>
              <a:schemeClr val="bg1"/>
            </a:solidFill>
            <a:prstDash val="dash"/>
            <a:headEnd type="none" w="med" len="med"/>
            <a:tailEnd type="none" w="med" len="med"/>
          </a:ln>
          <a:effectLst/>
          <a:extLst/>
        </p:spPr>
        <p:style>
          <a:lnRef idx="3">
            <a:schemeClr val="accent2"/>
          </a:lnRef>
          <a:fillRef idx="0">
            <a:schemeClr val="accent2"/>
          </a:fillRef>
          <a:effectRef idx="2">
            <a:schemeClr val="accent2"/>
          </a:effectRef>
          <a:fontRef idx="minor">
            <a:schemeClr val="tx1"/>
          </a:fontRef>
        </p:style>
      </p:cxnSp>
      <p:sp>
        <p:nvSpPr>
          <p:cNvPr id="27" name="Pladsholder til indhold 8"/>
          <p:cNvSpPr txBox="1">
            <a:spLocks/>
          </p:cNvSpPr>
          <p:nvPr/>
        </p:nvSpPr>
        <p:spPr bwMode="auto">
          <a:xfrm>
            <a:off x="6480212" y="2924944"/>
            <a:ext cx="1440160" cy="965612"/>
          </a:xfrm>
          <a:prstGeom prst="rect">
            <a:avLst/>
          </a:prstGeom>
          <a:ln w="38100" cap="flat" cmpd="sng" algn="ctr">
            <a:solidFill>
              <a:schemeClr val="lt1"/>
            </a:solidFill>
            <a:prstDash val="solid"/>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defPPr>
              <a:defRPr lang="en-GB"/>
            </a:defPPr>
            <a:lvl1pPr algn="ctr" eaLnBrk="1" hangingPunct="1">
              <a:defRPr sz="1200" b="0" kern="0">
                <a:solidFill>
                  <a:schemeClr val="bg1"/>
                </a:solidFill>
                <a:latin typeface="Arial" charset="0"/>
              </a:defRPr>
            </a:lvl1pPr>
            <a:lvl2pPr marL="1588" eaLnBrk="1" hangingPunct="1"/>
            <a:lvl3pPr marL="271463" indent="-268288" eaLnBrk="1" hangingPunct="1">
              <a:buSzPct val="95000"/>
              <a:buFont typeface="Verdana" pitchFamily="34" charset="0"/>
              <a:buChar char="●"/>
            </a:lvl3pPr>
            <a:lvl4pPr marL="609600" indent="-336550" eaLnBrk="1" hangingPunct="1">
              <a:buChar char="–"/>
              <a:defRPr sz="1500"/>
            </a:lvl4pPr>
            <a:lvl5pPr marL="914400" indent="-296863" eaLnBrk="1" hangingPunct="1">
              <a:buFont typeface="Arial" charset="0"/>
              <a:buChar char="–"/>
              <a:defRPr sz="1300"/>
            </a:lvl5pPr>
            <a:lvl6pPr marL="1371600" indent="-296863" fontAlgn="base">
              <a:lnSpc>
                <a:spcPct val="108000"/>
              </a:lnSpc>
              <a:spcBef>
                <a:spcPct val="54000"/>
              </a:spcBef>
              <a:spcAft>
                <a:spcPct val="0"/>
              </a:spcAft>
              <a:buFont typeface="Arial" charset="0"/>
              <a:buChar char="–"/>
              <a:defRPr sz="1300"/>
            </a:lvl6pPr>
            <a:lvl7pPr marL="1828800" indent="-296863" fontAlgn="base">
              <a:lnSpc>
                <a:spcPct val="108000"/>
              </a:lnSpc>
              <a:spcBef>
                <a:spcPct val="54000"/>
              </a:spcBef>
              <a:spcAft>
                <a:spcPct val="0"/>
              </a:spcAft>
              <a:buFont typeface="Arial" charset="0"/>
              <a:buChar char="–"/>
              <a:defRPr sz="1300"/>
            </a:lvl7pPr>
            <a:lvl8pPr marL="2286000" indent="-296863" fontAlgn="base">
              <a:lnSpc>
                <a:spcPct val="108000"/>
              </a:lnSpc>
              <a:spcBef>
                <a:spcPct val="54000"/>
              </a:spcBef>
              <a:spcAft>
                <a:spcPct val="0"/>
              </a:spcAft>
              <a:buFont typeface="Arial" charset="0"/>
              <a:buChar char="–"/>
              <a:defRPr sz="1300"/>
            </a:lvl8pPr>
            <a:lvl9pPr marL="2743200" indent="-296863" fontAlgn="base">
              <a:lnSpc>
                <a:spcPct val="108000"/>
              </a:lnSpc>
              <a:spcBef>
                <a:spcPct val="54000"/>
              </a:spcBef>
              <a:spcAft>
                <a:spcPct val="0"/>
              </a:spcAft>
              <a:buFont typeface="Arial" charset="0"/>
              <a:buChar char="–"/>
              <a:defRPr sz="1300"/>
            </a:lvl9pPr>
          </a:lstStyle>
          <a:p>
            <a:r>
              <a:rPr lang="da-DK" dirty="0" err="1"/>
              <a:t>eID</a:t>
            </a:r>
            <a:r>
              <a:rPr lang="da-DK" dirty="0"/>
              <a:t>            (virksomhed)</a:t>
            </a:r>
          </a:p>
          <a:p>
            <a:r>
              <a:rPr lang="da-DK" dirty="0"/>
              <a:t>Digital Signatur           (virksomhed)</a:t>
            </a:r>
          </a:p>
        </p:txBody>
      </p:sp>
      <p:cxnSp>
        <p:nvCxnSpPr>
          <p:cNvPr id="29" name="Lige forbindelse 28"/>
          <p:cNvCxnSpPr>
            <a:stCxn id="27" idx="1"/>
            <a:endCxn id="27" idx="3"/>
          </p:cNvCxnSpPr>
          <p:nvPr/>
        </p:nvCxnSpPr>
        <p:spPr bwMode="auto">
          <a:xfrm>
            <a:off x="6480212" y="3407750"/>
            <a:ext cx="1440160" cy="0"/>
          </a:xfrm>
          <a:prstGeom prst="line">
            <a:avLst/>
          </a:prstGeom>
          <a:ln>
            <a:solidFill>
              <a:schemeClr val="bg1"/>
            </a:solidFill>
            <a:prstDash val="dash"/>
            <a:headEnd type="none" w="med" len="med"/>
            <a:tailEnd type="none" w="med" len="med"/>
          </a:ln>
          <a:effectLst/>
          <a:extLst/>
        </p:spPr>
        <p:style>
          <a:lnRef idx="3">
            <a:schemeClr val="accent2"/>
          </a:lnRef>
          <a:fillRef idx="0">
            <a:schemeClr val="accent2"/>
          </a:fillRef>
          <a:effectRef idx="2">
            <a:schemeClr val="accent2"/>
          </a:effectRef>
          <a:fontRef idx="minor">
            <a:schemeClr val="tx1"/>
          </a:fontRef>
        </p:style>
      </p:cxnSp>
      <p:sp>
        <p:nvSpPr>
          <p:cNvPr id="30" name="Rektangel 29"/>
          <p:cNvSpPr/>
          <p:nvPr/>
        </p:nvSpPr>
        <p:spPr bwMode="auto">
          <a:xfrm>
            <a:off x="863588" y="3789040"/>
            <a:ext cx="3420380" cy="900100"/>
          </a:xfrm>
          <a:prstGeom prst="rect">
            <a:avLst/>
          </a:prstGeom>
          <a:noFill/>
          <a:ln w="6350" cap="flat" cmpd="sng" algn="ctr">
            <a:solidFill>
              <a:schemeClr val="tx2"/>
            </a:solidFill>
            <a:prstDash val="dash"/>
            <a:round/>
            <a:headEnd type="none" w="med" len="med"/>
            <a:tailEnd type="none" w="med" len="med"/>
          </a:ln>
          <a:effectLst/>
          <a:extLst/>
        </p:spPr>
        <p:txBody>
          <a:bodyPr rot="0" spcFirstLastPara="0" vert="horz" wrap="square" lIns="90000" tIns="46800" rIns="90000" bIns="46800" numCol="1" spcCol="0" rtlCol="0" fromWordArt="0" anchor="b" anchorCtr="0" forceAA="0" compatLnSpc="1">
            <a:prstTxWarp prst="textNoShape">
              <a:avLst/>
            </a:prstTxWarp>
            <a:noAutofit/>
          </a:bodyPr>
          <a:lstStyle/>
          <a:p>
            <a:pPr marL="0" marR="0" indent="0" algn="ctr" defTabSz="914400" rtl="0" eaLnBrk="1" fontAlgn="base" latinLnBrk="0" hangingPunct="1">
              <a:lnSpc>
                <a:spcPct val="108000"/>
              </a:lnSpc>
              <a:spcBef>
                <a:spcPct val="54000"/>
              </a:spcBef>
              <a:spcAft>
                <a:spcPct val="0"/>
              </a:spcAft>
              <a:buClrTx/>
              <a:buSzTx/>
              <a:buFontTx/>
              <a:buNone/>
              <a:tabLst/>
            </a:pPr>
            <a:r>
              <a:rPr lang="da-DK" sz="1100" dirty="0" smtClean="0"/>
              <a:t>Selvbetjening</a:t>
            </a:r>
            <a:endParaRPr kumimoji="0" lang="da-DK" sz="1100" b="0" i="0" u="none" strike="noStrike" cap="none" normalizeH="0" baseline="0" dirty="0" smtClean="0">
              <a:ln>
                <a:noFill/>
              </a:ln>
              <a:effectLst/>
              <a:latin typeface="Arial" charset="0"/>
            </a:endParaRPr>
          </a:p>
        </p:txBody>
      </p:sp>
      <p:sp>
        <p:nvSpPr>
          <p:cNvPr id="33" name="Rektangel 32"/>
          <p:cNvSpPr/>
          <p:nvPr/>
        </p:nvSpPr>
        <p:spPr bwMode="auto">
          <a:xfrm>
            <a:off x="863588" y="4869160"/>
            <a:ext cx="3420380" cy="864096"/>
          </a:xfrm>
          <a:prstGeom prst="rect">
            <a:avLst/>
          </a:prstGeom>
          <a:noFill/>
          <a:ln w="6350" cap="flat" cmpd="sng" algn="ctr">
            <a:solidFill>
              <a:schemeClr val="tx2"/>
            </a:solidFill>
            <a:prstDash val="dash"/>
            <a:round/>
            <a:headEnd type="none" w="med" len="med"/>
            <a:tailEnd type="none" w="med" len="med"/>
          </a:ln>
          <a:effectLst/>
          <a:extLst/>
        </p:spPr>
        <p:txBody>
          <a:bodyPr rot="0" spcFirstLastPara="0" vert="horz" wrap="square" lIns="90000" tIns="46800" rIns="90000" bIns="46800" numCol="1" spcCol="0" rtlCol="0" fromWordArt="0" anchor="b" anchorCtr="0" forceAA="0" compatLnSpc="1">
            <a:prstTxWarp prst="textNoShape">
              <a:avLst/>
            </a:prstTxWarp>
            <a:noAutofit/>
          </a:bodyPr>
          <a:lstStyle/>
          <a:p>
            <a:pPr marL="0" marR="0" indent="0" algn="ctr" defTabSz="914400" rtl="0" eaLnBrk="1" fontAlgn="base" latinLnBrk="0" hangingPunct="1">
              <a:lnSpc>
                <a:spcPct val="108000"/>
              </a:lnSpc>
              <a:spcBef>
                <a:spcPct val="54000"/>
              </a:spcBef>
              <a:spcAft>
                <a:spcPct val="0"/>
              </a:spcAft>
              <a:buClrTx/>
              <a:buSzTx/>
              <a:buFontTx/>
              <a:buNone/>
              <a:tabLst/>
            </a:pPr>
            <a:r>
              <a:rPr lang="da-DK" sz="1100" dirty="0" smtClean="0"/>
              <a:t>Support</a:t>
            </a:r>
            <a:endParaRPr kumimoji="0" lang="da-DK" sz="1100" b="0" i="0" u="none" strike="noStrike" cap="none" normalizeH="0" baseline="0" dirty="0" smtClean="0">
              <a:ln>
                <a:noFill/>
              </a:ln>
              <a:effectLst/>
              <a:latin typeface="Arial" charset="0"/>
            </a:endParaRPr>
          </a:p>
        </p:txBody>
      </p:sp>
      <p:sp>
        <p:nvSpPr>
          <p:cNvPr id="36" name="Pladsholder til indhold 8"/>
          <p:cNvSpPr txBox="1">
            <a:spLocks/>
          </p:cNvSpPr>
          <p:nvPr/>
        </p:nvSpPr>
        <p:spPr bwMode="auto">
          <a:xfrm>
            <a:off x="1043608" y="2924944"/>
            <a:ext cx="1440160" cy="684076"/>
          </a:xfrm>
          <a:prstGeom prst="rect">
            <a:avLst/>
          </a:prstGeom>
          <a:ln w="38100" cap="flat" cmpd="sng" algn="ctr">
            <a:solidFill>
              <a:schemeClr val="lt1"/>
            </a:solidFill>
            <a:prstDash val="solid"/>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defPPr>
              <a:defRPr lang="en-GB"/>
            </a:defPPr>
            <a:lvl1pPr algn="ctr" eaLnBrk="1" hangingPunct="1">
              <a:defRPr sz="1200" b="0" kern="0">
                <a:solidFill>
                  <a:schemeClr val="bg1"/>
                </a:solidFill>
                <a:latin typeface="Arial" charset="0"/>
              </a:defRPr>
            </a:lvl1pPr>
            <a:lvl2pPr marL="1588" eaLnBrk="1" hangingPunct="1"/>
            <a:lvl3pPr marL="271463" indent="-268288" eaLnBrk="1" hangingPunct="1">
              <a:buSzPct val="95000"/>
              <a:buFont typeface="Verdana" pitchFamily="34" charset="0"/>
              <a:buChar char="●"/>
            </a:lvl3pPr>
            <a:lvl4pPr marL="609600" indent="-336550" eaLnBrk="1" hangingPunct="1">
              <a:buChar char="–"/>
              <a:defRPr sz="1500"/>
            </a:lvl4pPr>
            <a:lvl5pPr marL="914400" indent="-296863" eaLnBrk="1" hangingPunct="1">
              <a:buFont typeface="Arial" charset="0"/>
              <a:buChar char="–"/>
              <a:defRPr sz="1300"/>
            </a:lvl5pPr>
            <a:lvl6pPr marL="1371600" indent="-296863" fontAlgn="base">
              <a:lnSpc>
                <a:spcPct val="108000"/>
              </a:lnSpc>
              <a:spcBef>
                <a:spcPct val="54000"/>
              </a:spcBef>
              <a:spcAft>
                <a:spcPct val="0"/>
              </a:spcAft>
              <a:buFont typeface="Arial" charset="0"/>
              <a:buChar char="–"/>
              <a:defRPr sz="1300"/>
            </a:lvl6pPr>
            <a:lvl7pPr marL="1828800" indent="-296863" fontAlgn="base">
              <a:lnSpc>
                <a:spcPct val="108000"/>
              </a:lnSpc>
              <a:spcBef>
                <a:spcPct val="54000"/>
              </a:spcBef>
              <a:spcAft>
                <a:spcPct val="0"/>
              </a:spcAft>
              <a:buFont typeface="Arial" charset="0"/>
              <a:buChar char="–"/>
              <a:defRPr sz="1300"/>
            </a:lvl7pPr>
            <a:lvl8pPr marL="2286000" indent="-296863" fontAlgn="base">
              <a:lnSpc>
                <a:spcPct val="108000"/>
              </a:lnSpc>
              <a:spcBef>
                <a:spcPct val="54000"/>
              </a:spcBef>
              <a:spcAft>
                <a:spcPct val="0"/>
              </a:spcAft>
              <a:buFont typeface="Arial" charset="0"/>
              <a:buChar char="–"/>
              <a:defRPr sz="1300"/>
            </a:lvl8pPr>
            <a:lvl9pPr marL="2743200" indent="-296863" fontAlgn="base">
              <a:lnSpc>
                <a:spcPct val="108000"/>
              </a:lnSpc>
              <a:spcBef>
                <a:spcPct val="54000"/>
              </a:spcBef>
              <a:spcAft>
                <a:spcPct val="0"/>
              </a:spcAft>
              <a:buFont typeface="Arial" charset="0"/>
              <a:buChar char="–"/>
              <a:defRPr sz="1300"/>
            </a:lvl9pPr>
          </a:lstStyle>
          <a:p>
            <a:r>
              <a:rPr lang="da-DK" dirty="0" smtClean="0"/>
              <a:t>-</a:t>
            </a:r>
            <a:r>
              <a:rPr lang="da-DK" dirty="0"/>
              <a:t>Registrering                          -Udstedelse           -Vedligeholdelse</a:t>
            </a:r>
          </a:p>
        </p:txBody>
      </p:sp>
      <p:sp>
        <p:nvSpPr>
          <p:cNvPr id="3" name="Tekstboks 2"/>
          <p:cNvSpPr txBox="1"/>
          <p:nvPr/>
        </p:nvSpPr>
        <p:spPr>
          <a:xfrm>
            <a:off x="215516" y="152636"/>
            <a:ext cx="1944216" cy="261546"/>
          </a:xfrm>
          <a:prstGeom prst="rect">
            <a:avLst/>
          </a:prstGeom>
          <a:noFill/>
        </p:spPr>
        <p:txBody>
          <a:bodyPr wrap="square" lIns="0" tIns="0" rIns="0" bIns="0" rtlCol="0">
            <a:spAutoFit/>
          </a:bodyPr>
          <a:lstStyle/>
          <a:p>
            <a:r>
              <a:rPr lang="da-DK" dirty="0" smtClean="0"/>
              <a:t>BILAG 3a</a:t>
            </a:r>
          </a:p>
        </p:txBody>
      </p:sp>
    </p:spTree>
    <p:extLst>
      <p:ext uri="{BB962C8B-B14F-4D97-AF65-F5344CB8AC3E}">
        <p14:creationId xmlns:p14="http://schemas.microsoft.com/office/powerpoint/2010/main" val="405129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Digitaliseringsstyrelsen">
      <a:dk1>
        <a:srgbClr val="000000"/>
      </a:dk1>
      <a:lt1>
        <a:srgbClr val="FFFFFF"/>
      </a:lt1>
      <a:dk2>
        <a:srgbClr val="941D27"/>
      </a:dk2>
      <a:lt2>
        <a:srgbClr val="6E91A0"/>
      </a:lt2>
      <a:accent1>
        <a:srgbClr val="00AAD2"/>
      </a:accent1>
      <a:accent2>
        <a:srgbClr val="5591CD"/>
      </a:accent2>
      <a:accent3>
        <a:srgbClr val="7050B9"/>
      </a:accent3>
      <a:accent4>
        <a:srgbClr val="A5005F"/>
      </a:accent4>
      <a:accent5>
        <a:srgbClr val="F0005F"/>
      </a:accent5>
      <a:accent6>
        <a:srgbClr val="B06606"/>
      </a:accent6>
      <a:hlink>
        <a:srgbClr val="0000FF"/>
      </a:hlink>
      <a:folHlink>
        <a:srgbClr val="800080"/>
      </a:folHlink>
    </a:clrScheme>
    <a:fontScheme name="DK Finansministeri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6350" cap="flat" cmpd="sng" algn="ctr">
          <a:solidFill>
            <a:schemeClr val="tx2"/>
          </a:solidFill>
          <a:prstDash val="solid"/>
          <a:round/>
          <a:headEnd type="none" w="med" len="med"/>
          <a:tailEnd type="none" w="med" len="med"/>
        </a:ln>
        <a:effectLst/>
        <a:extLst/>
      </a:spPr>
      <a:bodyPr rot="0" spcFirstLastPara="0" vert="horz" wrap="square" lIns="90000" tIns="46800" rIns="90000" bIns="46800" numCol="1" spcCol="0" rtlCol="0" fromWordArt="0" anchor="ctr" anchorCtr="0" forceAA="0" compatLnSpc="1">
        <a:prstTxWarp prst="textNoShape">
          <a:avLst/>
        </a:prstTxWarp>
        <a:noAutofit/>
      </a:bodyPr>
      <a:lstStyle>
        <a:defPPr marL="0" marR="0" indent="0" algn="ctr" defTabSz="914400" rtl="0" eaLnBrk="1" fontAlgn="base" latinLnBrk="0" hangingPunct="1">
          <a:lnSpc>
            <a:spcPct val="108000"/>
          </a:lnSpc>
          <a:spcBef>
            <a:spcPct val="54000"/>
          </a:spcBef>
          <a:spcAft>
            <a:spcPct val="0"/>
          </a:spcAft>
          <a:buClrTx/>
          <a:buSzTx/>
          <a:buFontTx/>
          <a:buNone/>
          <a:tabLst/>
          <a:defRPr kumimoji="0" sz="1700" b="0" i="0" u="none" strike="noStrike" cap="none" normalizeH="0" baseline="0" dirty="0" err="1"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8000"/>
          </a:lnSpc>
          <a:spcBef>
            <a:spcPct val="54000"/>
          </a:spcBef>
          <a:spcAft>
            <a:spcPct val="0"/>
          </a:spcAft>
          <a:buClrTx/>
          <a:buSzTx/>
          <a:buFontTx/>
          <a:buNone/>
          <a:tabLst/>
          <a:defRPr kumimoji="0" lang="en-GB" sz="1700" b="0" i="0" u="none" strike="noStrike" cap="none" normalizeH="0" baseline="0" smtClean="0">
            <a:ln>
              <a:noFill/>
            </a:ln>
            <a:solidFill>
              <a:schemeClr val="tx1"/>
            </a:solidFill>
            <a:effectLst/>
            <a:latin typeface="Arial" charset="0"/>
          </a:defRPr>
        </a:defPPr>
      </a:lstStyle>
    </a:lnDef>
    <a:txDef>
      <a:spPr>
        <a:noFill/>
      </a:spPr>
      <a:bodyPr wrap="square" lIns="0" tIns="0" rIns="0" bIns="0" rtlCol="0">
        <a:spAutoFit/>
      </a:bodyPr>
      <a:lstStyle>
        <a:defPPr>
          <a:defRPr dirty="0" err="1" smtClean="0"/>
        </a:defPPr>
      </a:lstStyle>
    </a:txDef>
  </a:objectDefaults>
  <a:extraClrSchemeLst/>
</a:theme>
</file>

<file path=ppt/theme/theme2.xml><?xml version="1.0" encoding="utf-8"?>
<a:theme xmlns:a="http://schemas.openxmlformats.org/drawingml/2006/main" name="Blank blå">
  <a:themeElements>
    <a:clrScheme name="Digitaliseringsstyrelsen">
      <a:dk1>
        <a:srgbClr val="000000"/>
      </a:dk1>
      <a:lt1>
        <a:srgbClr val="FFFFFF"/>
      </a:lt1>
      <a:dk2>
        <a:srgbClr val="941D27"/>
      </a:dk2>
      <a:lt2>
        <a:srgbClr val="6E91A0"/>
      </a:lt2>
      <a:accent1>
        <a:srgbClr val="00AAD2"/>
      </a:accent1>
      <a:accent2>
        <a:srgbClr val="5591CD"/>
      </a:accent2>
      <a:accent3>
        <a:srgbClr val="7050B9"/>
      </a:accent3>
      <a:accent4>
        <a:srgbClr val="A5005F"/>
      </a:accent4>
      <a:accent5>
        <a:srgbClr val="F0005F"/>
      </a:accent5>
      <a:accent6>
        <a:srgbClr val="B06606"/>
      </a:accent6>
      <a:hlink>
        <a:srgbClr val="0000FF"/>
      </a:hlink>
      <a:folHlink>
        <a:srgbClr val="800080"/>
      </a:folHlink>
    </a:clrScheme>
    <a:fontScheme name="DK Finansministeri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6350" cap="flat" cmpd="sng" algn="ctr">
          <a:solidFill>
            <a:schemeClr val="tx2"/>
          </a:solidFill>
          <a:prstDash val="solid"/>
          <a:round/>
          <a:headEnd type="none" w="med" len="med"/>
          <a:tailEnd type="none" w="med" len="med"/>
        </a:ln>
        <a:effectLst/>
        <a:extLst/>
      </a:spPr>
      <a:bodyPr rot="0" spcFirstLastPara="0" vert="horz" wrap="square" lIns="90000" tIns="46800" rIns="90000" bIns="46800" numCol="1" spcCol="0" rtlCol="0" fromWordArt="0" anchor="ctr" anchorCtr="0" forceAA="0" compatLnSpc="1">
        <a:prstTxWarp prst="textNoShape">
          <a:avLst/>
        </a:prstTxWarp>
        <a:noAutofit/>
      </a:bodyPr>
      <a:lstStyle>
        <a:defPPr marL="0" marR="0" indent="0" algn="ctr" defTabSz="914400" rtl="0" eaLnBrk="1" fontAlgn="base" latinLnBrk="0" hangingPunct="1">
          <a:lnSpc>
            <a:spcPct val="108000"/>
          </a:lnSpc>
          <a:spcBef>
            <a:spcPct val="54000"/>
          </a:spcBef>
          <a:spcAft>
            <a:spcPct val="0"/>
          </a:spcAft>
          <a:buClrTx/>
          <a:buSzTx/>
          <a:buFontTx/>
          <a:buNone/>
          <a:tabLst/>
          <a:defRPr kumimoji="0" sz="1700" b="0" i="0" u="none" strike="noStrike" cap="none" normalizeH="0" baseline="0" dirty="0" err="1"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8000"/>
          </a:lnSpc>
          <a:spcBef>
            <a:spcPct val="54000"/>
          </a:spcBef>
          <a:spcAft>
            <a:spcPct val="0"/>
          </a:spcAft>
          <a:buClrTx/>
          <a:buSzTx/>
          <a:buFontTx/>
          <a:buNone/>
          <a:tabLst/>
          <a:defRPr kumimoji="0" lang="en-GB" sz="1700" b="0" i="0" u="none" strike="noStrike" cap="none" normalizeH="0" baseline="0" smtClean="0">
            <a:ln>
              <a:noFill/>
            </a:ln>
            <a:solidFill>
              <a:schemeClr val="tx1"/>
            </a:solidFill>
            <a:effectLst/>
            <a:latin typeface="Arial" charset="0"/>
          </a:defRPr>
        </a:defPPr>
      </a:lstStyle>
    </a:lnDef>
    <a:txDef>
      <a:spPr>
        <a:noFill/>
      </a:spPr>
      <a:bodyPr wrap="square" lIns="0" tIns="0" rIns="0" bIns="0" rtlCol="0">
        <a:spAutoFit/>
      </a:bodyPr>
      <a:lstStyle>
        <a:defPPr>
          <a:defRPr dirty="0" err="1" smtClean="0"/>
        </a:defPPr>
      </a:lstStyle>
    </a:tx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275</Words>
  <Application>Microsoft Office PowerPoint</Application>
  <PresentationFormat>Skærmshow (4:3)</PresentationFormat>
  <Paragraphs>25</Paragraphs>
  <Slides>1</Slides>
  <Notes>1</Notes>
  <HiddenSlides>0</HiddenSlides>
  <MMClips>0</MMClips>
  <ScaleCrop>false</ScaleCrop>
  <HeadingPairs>
    <vt:vector size="4" baseType="variant">
      <vt:variant>
        <vt:lpstr>Tema</vt:lpstr>
      </vt:variant>
      <vt:variant>
        <vt:i4>2</vt:i4>
      </vt:variant>
      <vt:variant>
        <vt:lpstr>Diastitler</vt:lpstr>
      </vt:variant>
      <vt:variant>
        <vt:i4>1</vt:i4>
      </vt:variant>
    </vt:vector>
  </HeadingPairs>
  <TitlesOfParts>
    <vt:vector size="3" baseType="lpstr">
      <vt:lpstr>Blank</vt:lpstr>
      <vt:lpstr>Blank blå</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2015-02-06T13:38:21Z</dcterms:created>
  <dcterms:modified xsi:type="dcterms:W3CDTF">2015-02-17T10:14:47Z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www.skabelondesign.com</vt:lpwstr>
  </property>
</Properties>
</file>