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99" r:id="rId5"/>
    <p:sldId id="301" r:id="rId6"/>
    <p:sldId id="496" r:id="rId7"/>
    <p:sldId id="302" r:id="rId8"/>
    <p:sldId id="351" r:id="rId9"/>
    <p:sldId id="500" r:id="rId10"/>
    <p:sldId id="498" r:id="rId11"/>
    <p:sldId id="501" r:id="rId12"/>
    <p:sldId id="322" r:id="rId13"/>
    <p:sldId id="497" r:id="rId14"/>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5CCF5044-D3FE-4C82-85AB-2C88A39F1578}">
          <p14:sldIdLst>
            <p14:sldId id="299"/>
            <p14:sldId id="301"/>
            <p14:sldId id="496"/>
            <p14:sldId id="302"/>
            <p14:sldId id="351"/>
            <p14:sldId id="500"/>
            <p14:sldId id="498"/>
            <p14:sldId id="501"/>
            <p14:sldId id="322"/>
            <p14:sldId id="4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A56577-CBA2-7514-6304-4F568C68D2E8}" name="Maja Bjerregaard Have" initials="MH" userId="S::mbhav@digst.dk::f43394f6-77ee-4c5f-b360-bddc3b8d9edf" providerId="AD"/>
  <p188:author id="{FFFA9EF5-8E14-0EFD-F33A-4EF0E9955D40}" name="Julie Rasmussen" initials="JR" userId="S::julra@digst.dk::04da1c31-5425-41c1-a187-468b2f76a676"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DEE"/>
    <a:srgbClr val="EDBEA8"/>
    <a:srgbClr val="F7F7F7"/>
    <a:srgbClr val="BBB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A5C678-4CAB-4510-BD6A-2471EED52CAF}" v="8" dt="2026-05-04T10:33:46.774"/>
  </p1510:revLst>
</p1510:revInfo>
</file>

<file path=ppt/tableStyles.xml><?xml version="1.0" encoding="utf-8"?>
<a:tblStyleLst xmlns:a="http://schemas.openxmlformats.org/drawingml/2006/main" def="{9D7B26C5-4107-4FEC-AEDC-1716B250A1EF}">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0719" autoAdjust="0"/>
  </p:normalViewPr>
  <p:slideViewPr>
    <p:cSldViewPr snapToGrid="0">
      <p:cViewPr varScale="1">
        <p:scale>
          <a:sx n="89" d="100"/>
          <a:sy n="89" d="100"/>
        </p:scale>
        <p:origin x="114" y="3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ne Marie Stenrøs" userId="171a8f78-7bb9-4254-acb0-a6c4fb6a7c86" providerId="ADAL" clId="{3A233210-4A37-43EA-BED8-977840CFC3FB}"/>
    <pc:docChg chg="custSel modSld">
      <pc:chgData name="Cathrine Marie Stenrøs" userId="171a8f78-7bb9-4254-acb0-a6c4fb6a7c86" providerId="ADAL" clId="{3A233210-4A37-43EA-BED8-977840CFC3FB}" dt="2026-05-04T10:33:46.774" v="15"/>
      <pc:docMkLst>
        <pc:docMk/>
      </pc:docMkLst>
      <pc:sldChg chg="modSp mod">
        <pc:chgData name="Cathrine Marie Stenrøs" userId="171a8f78-7bb9-4254-acb0-a6c4fb6a7c86" providerId="ADAL" clId="{3A233210-4A37-43EA-BED8-977840CFC3FB}" dt="2026-05-04T10:29:10.358" v="5"/>
        <pc:sldMkLst>
          <pc:docMk/>
          <pc:sldMk cId="3019734152" sldId="299"/>
        </pc:sldMkLst>
        <pc:picChg chg="mod">
          <ac:chgData name="Cathrine Marie Stenrøs" userId="171a8f78-7bb9-4254-acb0-a6c4fb6a7c86" providerId="ADAL" clId="{3A233210-4A37-43EA-BED8-977840CFC3FB}" dt="2026-05-04T10:29:08.224" v="3"/>
          <ac:picMkLst>
            <pc:docMk/>
            <pc:sldMk cId="3019734152" sldId="299"/>
            <ac:picMk id="7" creationId="{CA4DB3A8-20A7-B652-3E30-66DA19140895}"/>
          </ac:picMkLst>
        </pc:picChg>
        <pc:picChg chg="mod">
          <ac:chgData name="Cathrine Marie Stenrøs" userId="171a8f78-7bb9-4254-acb0-a6c4fb6a7c86" providerId="ADAL" clId="{3A233210-4A37-43EA-BED8-977840CFC3FB}" dt="2026-05-04T10:29:10.358" v="5"/>
          <ac:picMkLst>
            <pc:docMk/>
            <pc:sldMk cId="3019734152" sldId="299"/>
            <ac:picMk id="8" creationId="{CE5A7312-A5CD-A1E9-CB85-B790025F345A}"/>
          </ac:picMkLst>
        </pc:picChg>
      </pc:sldChg>
      <pc:sldChg chg="modNotes">
        <pc:chgData name="Cathrine Marie Stenrøs" userId="171a8f78-7bb9-4254-acb0-a6c4fb6a7c86" providerId="ADAL" clId="{3A233210-4A37-43EA-BED8-977840CFC3FB}" dt="2026-05-04T10:25:40.878" v="0" actId="20577"/>
        <pc:sldMkLst>
          <pc:docMk/>
          <pc:sldMk cId="1717017642" sldId="301"/>
        </pc:sldMkLst>
      </pc:sldChg>
      <pc:sldChg chg="modSp mod">
        <pc:chgData name="Cathrine Marie Stenrøs" userId="171a8f78-7bb9-4254-acb0-a6c4fb6a7c86" providerId="ADAL" clId="{3A233210-4A37-43EA-BED8-977840CFC3FB}" dt="2026-05-04T10:30:34.481" v="7"/>
        <pc:sldMkLst>
          <pc:docMk/>
          <pc:sldMk cId="2810818470" sldId="302"/>
        </pc:sldMkLst>
        <pc:picChg chg="mod">
          <ac:chgData name="Cathrine Marie Stenrøs" userId="171a8f78-7bb9-4254-acb0-a6c4fb6a7c86" providerId="ADAL" clId="{3A233210-4A37-43EA-BED8-977840CFC3FB}" dt="2026-05-04T10:30:34.481" v="7"/>
          <ac:picMkLst>
            <pc:docMk/>
            <pc:sldMk cId="2810818470" sldId="302"/>
            <ac:picMk id="9" creationId="{EFC9430E-B554-282C-35CF-3853CA775405}"/>
          </ac:picMkLst>
        </pc:picChg>
      </pc:sldChg>
      <pc:sldChg chg="modSp mod">
        <pc:chgData name="Cathrine Marie Stenrøs" userId="171a8f78-7bb9-4254-acb0-a6c4fb6a7c86" providerId="ADAL" clId="{3A233210-4A37-43EA-BED8-977840CFC3FB}" dt="2026-05-04T10:31:11.328" v="9"/>
        <pc:sldMkLst>
          <pc:docMk/>
          <pc:sldMk cId="3189841515" sldId="351"/>
        </pc:sldMkLst>
        <pc:picChg chg="mod">
          <ac:chgData name="Cathrine Marie Stenrøs" userId="171a8f78-7bb9-4254-acb0-a6c4fb6a7c86" providerId="ADAL" clId="{3A233210-4A37-43EA-BED8-977840CFC3FB}" dt="2026-05-04T10:31:11.328" v="9"/>
          <ac:picMkLst>
            <pc:docMk/>
            <pc:sldMk cId="3189841515" sldId="351"/>
            <ac:picMk id="10" creationId="{1AA1AABF-41D9-7D34-5971-4F5E5E4D6BB3}"/>
          </ac:picMkLst>
        </pc:picChg>
      </pc:sldChg>
      <pc:sldChg chg="modNotes">
        <pc:chgData name="Cathrine Marie Stenrøs" userId="171a8f78-7bb9-4254-acb0-a6c4fb6a7c86" providerId="ADAL" clId="{3A233210-4A37-43EA-BED8-977840CFC3FB}" dt="2026-05-04T10:28:18.958" v="1" actId="20577"/>
        <pc:sldMkLst>
          <pc:docMk/>
          <pc:sldMk cId="2356144880" sldId="496"/>
        </pc:sldMkLst>
      </pc:sldChg>
      <pc:sldChg chg="modSp mod">
        <pc:chgData name="Cathrine Marie Stenrøs" userId="171a8f78-7bb9-4254-acb0-a6c4fb6a7c86" providerId="ADAL" clId="{3A233210-4A37-43EA-BED8-977840CFC3FB}" dt="2026-05-04T10:33:41.833" v="13"/>
        <pc:sldMkLst>
          <pc:docMk/>
          <pc:sldMk cId="3995732474" sldId="498"/>
        </pc:sldMkLst>
        <pc:picChg chg="mod">
          <ac:chgData name="Cathrine Marie Stenrøs" userId="171a8f78-7bb9-4254-acb0-a6c4fb6a7c86" providerId="ADAL" clId="{3A233210-4A37-43EA-BED8-977840CFC3FB}" dt="2026-05-04T10:33:41.833" v="13"/>
          <ac:picMkLst>
            <pc:docMk/>
            <pc:sldMk cId="3995732474" sldId="498"/>
            <ac:picMk id="5" creationId="{68794E91-0877-BB55-0619-341736DB52E3}"/>
          </ac:picMkLst>
        </pc:picChg>
      </pc:sldChg>
      <pc:sldChg chg="modSp mod">
        <pc:chgData name="Cathrine Marie Stenrøs" userId="171a8f78-7bb9-4254-acb0-a6c4fb6a7c86" providerId="ADAL" clId="{3A233210-4A37-43EA-BED8-977840CFC3FB}" dt="2026-05-04T10:32:53.148" v="11"/>
        <pc:sldMkLst>
          <pc:docMk/>
          <pc:sldMk cId="2042331587" sldId="500"/>
        </pc:sldMkLst>
        <pc:picChg chg="mod">
          <ac:chgData name="Cathrine Marie Stenrøs" userId="171a8f78-7bb9-4254-acb0-a6c4fb6a7c86" providerId="ADAL" clId="{3A233210-4A37-43EA-BED8-977840CFC3FB}" dt="2026-05-04T10:32:53.148" v="11"/>
          <ac:picMkLst>
            <pc:docMk/>
            <pc:sldMk cId="2042331587" sldId="500"/>
            <ac:picMk id="7" creationId="{18916F21-8F36-D408-6FCB-7D8FDB9F4EB2}"/>
          </ac:picMkLst>
        </pc:picChg>
      </pc:sldChg>
      <pc:sldChg chg="modSp mod">
        <pc:chgData name="Cathrine Marie Stenrøs" userId="171a8f78-7bb9-4254-acb0-a6c4fb6a7c86" providerId="ADAL" clId="{3A233210-4A37-43EA-BED8-977840CFC3FB}" dt="2026-05-04T10:33:46.774" v="15"/>
        <pc:sldMkLst>
          <pc:docMk/>
          <pc:sldMk cId="719910307" sldId="501"/>
        </pc:sldMkLst>
        <pc:picChg chg="mod">
          <ac:chgData name="Cathrine Marie Stenrøs" userId="171a8f78-7bb9-4254-acb0-a6c4fb6a7c86" providerId="ADAL" clId="{3A233210-4A37-43EA-BED8-977840CFC3FB}" dt="2026-05-04T10:33:46.774" v="15"/>
          <ac:picMkLst>
            <pc:docMk/>
            <pc:sldMk cId="719910307" sldId="501"/>
            <ac:picMk id="10" creationId="{FC753DD7-4EEC-CF31-43D8-72EEBBA8033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FFB1A-3D03-4CAF-BD83-94BC0DD1D11E}"/>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3" name="Header Placeholder 2">
            <a:extLst>
              <a:ext uri="{FF2B5EF4-FFF2-40B4-BE49-F238E27FC236}">
                <a16:creationId xmlns:a16="http://schemas.microsoft.com/office/drawing/2014/main" id="{F78585ED-E09F-4544-9D28-61960CDC78A7}"/>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4" name="Date Placeholder 3">
            <a:extLst>
              <a:ext uri="{FF2B5EF4-FFF2-40B4-BE49-F238E27FC236}">
                <a16:creationId xmlns:a16="http://schemas.microsoft.com/office/drawing/2014/main" id="{3D73BD75-AA93-4F77-AAFD-71EBF7C56239}"/>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6A7934DB-03B2-4448-883F-2281399F729B}" type="datetime1">
              <a:rPr lang="en-GB" smtClean="0"/>
              <a:t>04/05/2026</a:t>
            </a:fld>
            <a:endParaRPr lang="en-GB"/>
          </a:p>
        </p:txBody>
      </p:sp>
      <p:sp>
        <p:nvSpPr>
          <p:cNvPr id="5" name="Slide Number Placeholder 4">
            <a:extLst>
              <a:ext uri="{FF2B5EF4-FFF2-40B4-BE49-F238E27FC236}">
                <a16:creationId xmlns:a16="http://schemas.microsoft.com/office/drawing/2014/main" id="{741FA956-9989-4246-8A28-4D201CBFBA65}"/>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C871E504-7D2F-4226-9493-8292EE5D077C}" type="slidenum">
              <a:rPr lang="en-GB" smtClean="0"/>
              <a:t>‹nr.›</a:t>
            </a:fld>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3132"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185A3-66D2-4D10-89A9-2033FCB223F8}"/>
              </a:ext>
            </a:extLst>
          </p:cNvPr>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3" name="Slide Image Placeholder 2">
            <a:extLst>
              <a:ext uri="{FF2B5EF4-FFF2-40B4-BE49-F238E27FC236}">
                <a16:creationId xmlns:a16="http://schemas.microsoft.com/office/drawing/2014/main" id="{C7B05EB1-0120-43C4-9E3F-C19C6476CD70}"/>
              </a:ext>
            </a:extLst>
          </p:cNvPr>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4" name="Header Placeholder 3">
            <a:extLst>
              <a:ext uri="{FF2B5EF4-FFF2-40B4-BE49-F238E27FC236}">
                <a16:creationId xmlns:a16="http://schemas.microsoft.com/office/drawing/2014/main" id="{45E5836E-8170-4804-9800-6AE5EBBE422E}"/>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5" name="Date Placeholder 4">
            <a:extLst>
              <a:ext uri="{FF2B5EF4-FFF2-40B4-BE49-F238E27FC236}">
                <a16:creationId xmlns:a16="http://schemas.microsoft.com/office/drawing/2014/main" id="{D65AB016-25EA-425F-9A59-14BC385A1D1B}"/>
              </a:ext>
            </a:extLst>
          </p:cNvPr>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445F37E7-D82A-4BA3-AD69-23BE467ADCDA}" type="datetime1">
              <a:rPr lang="en-GB" smtClean="0"/>
              <a:t>04/05/2026</a:t>
            </a:fld>
            <a:endParaRPr lang="en-GB"/>
          </a:p>
        </p:txBody>
      </p:sp>
      <p:sp>
        <p:nvSpPr>
          <p:cNvPr id="6" name="Notes Placeholder 5">
            <a:extLst>
              <a:ext uri="{FF2B5EF4-FFF2-40B4-BE49-F238E27FC236}">
                <a16:creationId xmlns:a16="http://schemas.microsoft.com/office/drawing/2014/main" id="{B41D9AB7-224F-42A1-8469-C71F2146F39F}"/>
              </a:ext>
            </a:extLst>
          </p:cNvPr>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BDC28F7B-22D6-4FFA-899B-97B397D45F8B}"/>
              </a:ext>
            </a:extLst>
          </p:cNvPr>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A74A5A2F-ECD0-4A51-A9E7-D8DA645BD5CD}" type="slidenum">
              <a:rPr lang="en-GB" smtClean="0"/>
              <a:t>‹nr.›</a:t>
            </a:fld>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2"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445F37E7-D82A-4BA3-AD69-23BE467ADCDA}" type="datetime1">
              <a:rPr lang="en-GB" smtClean="0"/>
              <a:t>04/05/2026</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a:t>
            </a:fld>
            <a:endParaRPr lang="en-GB"/>
          </a:p>
        </p:txBody>
      </p:sp>
    </p:spTree>
    <p:extLst>
      <p:ext uri="{BB962C8B-B14F-4D97-AF65-F5344CB8AC3E}">
        <p14:creationId xmlns:p14="http://schemas.microsoft.com/office/powerpoint/2010/main" val="409641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0"/>
              <a:t>
##-AccessibilityAssitant: Alternative text for this slide below this line-##
Grafik viser, hvilke oplysninger man kan få på Mit Overblik fra offentlige myndigheder. Der nævnes 1) Indkomst, skat og økonomiske ydelser, 2) Betalinger og gæld til det offentlige, 3) Følg med i egne sager og 4) Dine aftaler og frister.</a:t>
            </a:r>
            <a:endParaRPr lang="da-DK" b="0"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445F37E7-D82A-4BA3-AD69-23BE467ADCDA}" type="datetime1">
              <a:rPr lang="en-GB" smtClean="0"/>
              <a:t>04/05/2026</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t>2</a:t>
            </a:fld>
            <a:endParaRPr lang="en-GB"/>
          </a:p>
        </p:txBody>
      </p:sp>
    </p:spTree>
    <p:extLst>
      <p:ext uri="{BB962C8B-B14F-4D97-AF65-F5344CB8AC3E}">
        <p14:creationId xmlns:p14="http://schemas.microsoft.com/office/powerpoint/2010/main" val="56897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
##-AccessibilityAssitant: Alternative text for this slide below this line-##
Grafik viser nøgletal for Mit Overblik 2024. Besøgstal er på 7,9 mio. De mest populære områder er indkomst og skat, personlige oplysninger, økonomiske ydelser, sager og betalinger og gæld. Alle 98 kommuner er på Mit Overblik i dag, Udbetaling Danmark er på Mit Overblik, 12 styrelser og ministerier er på Mit Overblik, og flere er på vej. Fra pop-op-undersøgelsen på Mit Overblik kan vi se, at 78 % er enige i, at Mit Overblik er et godt servicetilbud, og at 75 % er enige i, at oplysningerne på Mit Overblik er relevante for dem.</a:t>
            </a:r>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445F37E7-D82A-4BA3-AD69-23BE467ADCDA}" type="datetime1">
              <a:rPr lang="en-GB" smtClean="0"/>
              <a:t>04/05/2026</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3</a:t>
            </a:fld>
            <a:endParaRPr lang="en-GB"/>
          </a:p>
        </p:txBody>
      </p:sp>
    </p:spTree>
    <p:extLst>
      <p:ext uri="{BB962C8B-B14F-4D97-AF65-F5344CB8AC3E}">
        <p14:creationId xmlns:p14="http://schemas.microsoft.com/office/powerpoint/2010/main" val="235364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endParaRPr lang="da-DK" dirty="0"/>
          </a:p>
        </p:txBody>
      </p:sp>
      <p:sp>
        <p:nvSpPr>
          <p:cNvPr id="4" name="Pladsholder til sidefod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5" name="Pladsholder til sidehoved 4"/>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6" name="Pladsholder til dato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5F37E7-D82A-4BA3-AD69-23BE467ADCDA}" type="datetime1">
              <a:rPr kumimoji="0" lang="en-GB" sz="12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04/05/2026</a:t>
            </a:fld>
            <a:endParaRPr kumimoji="0" lang="en-GB" sz="12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7" name="Pladsholder til slidenumm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5806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445F37E7-D82A-4BA3-AD69-23BE467ADCDA}" type="datetime1">
              <a:rPr lang="en-GB" smtClean="0"/>
              <a:t>04/05/2026</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7</a:t>
            </a:fld>
            <a:endParaRPr lang="en-GB"/>
          </a:p>
        </p:txBody>
      </p:sp>
    </p:spTree>
    <p:extLst>
      <p:ext uri="{BB962C8B-B14F-4D97-AF65-F5344CB8AC3E}">
        <p14:creationId xmlns:p14="http://schemas.microsoft.com/office/powerpoint/2010/main" val="262347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445F37E7-D82A-4BA3-AD69-23BE467ADCDA}" type="datetime1">
              <a:rPr lang="en-GB" smtClean="0"/>
              <a:t>04/05/2026</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8</a:t>
            </a:fld>
            <a:endParaRPr lang="en-GB"/>
          </a:p>
        </p:txBody>
      </p:sp>
    </p:spTree>
    <p:extLst>
      <p:ext uri="{BB962C8B-B14F-4D97-AF65-F5344CB8AC3E}">
        <p14:creationId xmlns:p14="http://schemas.microsoft.com/office/powerpoint/2010/main" val="2578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445F37E7-D82A-4BA3-AD69-23BE467ADCDA}" type="datetime1">
              <a:rPr lang="en-GB" smtClean="0"/>
              <a:t>04/05/2026</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9</a:t>
            </a:fld>
            <a:endParaRPr lang="en-GB"/>
          </a:p>
        </p:txBody>
      </p:sp>
    </p:spTree>
    <p:extLst>
      <p:ext uri="{BB962C8B-B14F-4D97-AF65-F5344CB8AC3E}">
        <p14:creationId xmlns:p14="http://schemas.microsoft.com/office/powerpoint/2010/main" val="175283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rger.dk cover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26" name="Picture Placeholder 7">
            <a:extLst>
              <a:ext uri="{FF2B5EF4-FFF2-40B4-BE49-F238E27FC236}">
                <a16:creationId xmlns:a16="http://schemas.microsoft.com/office/drawing/2014/main" id="{64A15D21-F5D6-3E47-CDB9-0912FEA66097}"/>
              </a:ext>
            </a:extLst>
          </p:cNvPr>
          <p:cNvSpPr>
            <a:spLocks noGrp="1"/>
          </p:cNvSpPr>
          <p:nvPr>
            <p:ph type="pic" sz="quarter" idx="13" hasCustomPrompt="1"/>
          </p:nvPr>
        </p:nvSpPr>
        <p:spPr>
          <a:xfrm>
            <a:off x="0" y="900000"/>
            <a:ext cx="11150082" cy="5056242"/>
          </a:xfrm>
          <a:custGeom>
            <a:avLst/>
            <a:gdLst>
              <a:gd name="connsiteX0" fmla="*/ 0 w 11150082"/>
              <a:gd name="connsiteY0" fmla="*/ 0 h 5056242"/>
              <a:gd name="connsiteX1" fmla="*/ 8379351 w 11150082"/>
              <a:gd name="connsiteY1" fmla="*/ 0 h 5056242"/>
              <a:gd name="connsiteX2" fmla="*/ 11150082 w 11150082"/>
              <a:gd name="connsiteY2" fmla="*/ 0 h 5056242"/>
              <a:gd name="connsiteX3" fmla="*/ 11150082 w 11150082"/>
              <a:gd name="connsiteY3" fmla="*/ 5056242 h 5056242"/>
              <a:gd name="connsiteX4" fmla="*/ 8379351 w 11150082"/>
              <a:gd name="connsiteY4" fmla="*/ 5056242 h 5056242"/>
              <a:gd name="connsiteX5" fmla="*/ 6005514 w 11150082"/>
              <a:gd name="connsiteY5" fmla="*/ 5056242 h 5056242"/>
              <a:gd name="connsiteX6" fmla="*/ 6005514 w 11150082"/>
              <a:gd name="connsiteY6" fmla="*/ 3515511 h 5056242"/>
              <a:gd name="connsiteX7" fmla="*/ 0 w 11150082"/>
              <a:gd name="connsiteY7" fmla="*/ 3515511 h 50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0082" h="5056242">
                <a:moveTo>
                  <a:pt x="0" y="0"/>
                </a:moveTo>
                <a:lnTo>
                  <a:pt x="8379351" y="0"/>
                </a:lnTo>
                <a:lnTo>
                  <a:pt x="11150082" y="0"/>
                </a:lnTo>
                <a:lnTo>
                  <a:pt x="11150082" y="5056242"/>
                </a:lnTo>
                <a:lnTo>
                  <a:pt x="8379351" y="5056242"/>
                </a:lnTo>
                <a:lnTo>
                  <a:pt x="6005514" y="5056242"/>
                </a:lnTo>
                <a:lnTo>
                  <a:pt x="6005514" y="3515511"/>
                </a:lnTo>
                <a:lnTo>
                  <a:pt x="0" y="3515511"/>
                </a:lnTo>
                <a:close/>
              </a:path>
            </a:pathLst>
          </a:custGeom>
          <a:solidFill>
            <a:schemeClr val="bg1"/>
          </a:solidFill>
        </p:spPr>
        <p:txBody>
          <a:bodyPr wrap="square" lIns="0" tIns="720000" anchor="ctr" anchorCtr="0">
            <a:noAutofit/>
          </a:bodyPr>
          <a:lstStyle>
            <a:lvl1pPr marL="0" indent="0" algn="ctr">
              <a:lnSpc>
                <a:spcPct val="100000"/>
              </a:lnSpc>
              <a:spcAft>
                <a:spcPts val="0"/>
              </a:spcAft>
              <a:buNone/>
              <a:defRPr sz="1600"/>
            </a:lvl1pPr>
          </a:lstStyle>
          <a:p>
            <a:r>
              <a:rPr lang="da-DK"/>
              <a:t>Klik på ikonet for at tilføje et billede</a:t>
            </a:r>
          </a:p>
        </p:txBody>
      </p:sp>
      <p:sp>
        <p:nvSpPr>
          <p:cNvPr id="2" name="Title 1"/>
          <p:cNvSpPr>
            <a:spLocks noGrp="1"/>
          </p:cNvSpPr>
          <p:nvPr>
            <p:ph type="ctrTitle" hasCustomPrompt="1"/>
          </p:nvPr>
        </p:nvSpPr>
        <p:spPr>
          <a:xfrm>
            <a:off x="540000" y="5307699"/>
            <a:ext cx="4703513" cy="1189939"/>
          </a:xfrm>
        </p:spPr>
        <p:txBody>
          <a:bodyPr anchor="t" anchorCtr="0"/>
          <a:lstStyle>
            <a:lvl1pPr algn="l">
              <a:lnSpc>
                <a:spcPct val="95000"/>
              </a:lnSpc>
              <a:defRPr sz="3200">
                <a:solidFill>
                  <a:srgbClr val="212121"/>
                </a:solidFill>
              </a:defRPr>
            </a:lvl1pPr>
          </a:lstStyle>
          <a:p>
            <a:r>
              <a:rPr lang="da-DK"/>
              <a:t>Klik for at tilføje titel</a:t>
            </a:r>
          </a:p>
        </p:txBody>
      </p:sp>
      <p:sp>
        <p:nvSpPr>
          <p:cNvPr id="5" name="Pladsholder til dato 4">
            <a:extLst>
              <a:ext uri="{FF2B5EF4-FFF2-40B4-BE49-F238E27FC236}">
                <a16:creationId xmlns:a16="http://schemas.microsoft.com/office/drawing/2014/main" id="{54B45B50-0EB1-98A1-09A7-35675ACBA352}"/>
              </a:ext>
            </a:extLst>
          </p:cNvPr>
          <p:cNvSpPr>
            <a:spLocks noGrp="1"/>
          </p:cNvSpPr>
          <p:nvPr>
            <p:ph type="dt" sz="half" idx="18"/>
          </p:nvPr>
        </p:nvSpPr>
        <p:spPr>
          <a:xfrm>
            <a:off x="539999" y="5064556"/>
            <a:ext cx="4703513" cy="180000"/>
          </a:xfrm>
        </p:spPr>
        <p:txBody>
          <a:bodyPr/>
          <a:lstStyle>
            <a:lvl1pPr>
              <a:defRPr sz="1000">
                <a:solidFill>
                  <a:srgbClr val="212121"/>
                </a:solidFill>
              </a:defRPr>
            </a:lvl1pPr>
          </a:lstStyle>
          <a:p>
            <a:fld id="{3BA7D959-9C7C-4506-A4A8-52313FF7B34F}" type="datetime2">
              <a:rPr lang="da-DK" smtClean="0"/>
              <a:pPr/>
              <a:t>4. maj 2026</a:t>
            </a:fld>
            <a:endParaRPr lang="da-DK"/>
          </a:p>
        </p:txBody>
      </p:sp>
      <p:sp>
        <p:nvSpPr>
          <p:cNvPr id="1024" name="Makro grafik 1">
            <a:extLst>
              <a:ext uri="{FF2B5EF4-FFF2-40B4-BE49-F238E27FC236}">
                <a16:creationId xmlns:a16="http://schemas.microsoft.com/office/drawing/2014/main" id="{9D06B072-607D-7C7D-3384-03315622AD87}"/>
              </a:ext>
            </a:extLst>
          </p:cNvPr>
          <p:cNvSpPr>
            <a:spLocks noGrp="1" noChangeAspect="1"/>
          </p:cNvSpPr>
          <p:nvPr>
            <p:ph type="body" sz="quarter" idx="22" hasCustomPrompt="1"/>
          </p:nvPr>
        </p:nvSpPr>
        <p:spPr>
          <a:xfrm>
            <a:off x="3770098" y="521353"/>
            <a:ext cx="1804943" cy="237325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1030" name="Makro grafik 2">
            <a:extLst>
              <a:ext uri="{FF2B5EF4-FFF2-40B4-BE49-F238E27FC236}">
                <a16:creationId xmlns:a16="http://schemas.microsoft.com/office/drawing/2014/main" id="{BA0F4CFB-45B1-9961-39CF-F6A43AD8C785}"/>
              </a:ext>
            </a:extLst>
          </p:cNvPr>
          <p:cNvSpPr>
            <a:spLocks noGrp="1" noChangeAspect="1"/>
          </p:cNvSpPr>
          <p:nvPr>
            <p:ph type="body" sz="quarter" idx="25" hasCustomPrompt="1"/>
          </p:nvPr>
        </p:nvSpPr>
        <p:spPr>
          <a:xfrm>
            <a:off x="10167119" y="4697363"/>
            <a:ext cx="1497612" cy="194728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pic>
        <p:nvPicPr>
          <p:cNvPr id="4" name="Picture 3" descr="A logo with a crown on it&#10;&#10;Description automatically generated">
            <a:extLst>
              <a:ext uri="{FF2B5EF4-FFF2-40B4-BE49-F238E27FC236}">
                <a16:creationId xmlns:a16="http://schemas.microsoft.com/office/drawing/2014/main" id="{F246919F-0D79-F358-57DD-7E1402D50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5710" y="278917"/>
            <a:ext cx="2849793" cy="407113"/>
          </a:xfrm>
          <a:prstGeom prst="rect">
            <a:avLst/>
          </a:prstGeom>
        </p:spPr>
      </p:pic>
      <p:sp>
        <p:nvSpPr>
          <p:cNvPr id="3" name="TextBox 1">
            <a:extLst>
              <a:ext uri="{FF2B5EF4-FFF2-40B4-BE49-F238E27FC236}">
                <a16:creationId xmlns:a16="http://schemas.microsoft.com/office/drawing/2014/main" id="{B7671AF2-8DC3-1888-3FA5-9F16ED28C3AA}"/>
              </a:ext>
            </a:extLst>
          </p:cNvPr>
          <p:cNvSpPr txBox="1"/>
          <p:nvPr userDrawn="1"/>
        </p:nvSpPr>
        <p:spPr>
          <a:xfrm>
            <a:off x="0" y="-255585"/>
            <a:ext cx="12192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noProof="0"/>
              <a:t>Skift til andet Subbrand: Klik på Layout-knappen i topbåndet, Klik på andet Subbrand Cover-layout.</a:t>
            </a:r>
          </a:p>
        </p:txBody>
      </p:sp>
    </p:spTree>
    <p:extLst>
      <p:ext uri="{BB962C8B-B14F-4D97-AF65-F5344CB8AC3E}">
        <p14:creationId xmlns:p14="http://schemas.microsoft.com/office/powerpoint/2010/main" val="574710556"/>
      </p:ext>
    </p:extLst>
  </p:cSld>
  <p:clrMapOvr>
    <a:masterClrMapping/>
  </p:clrMapOvr>
  <p:extLst>
    <p:ext uri="{DCECCB84-F9BA-43D5-87BE-67443E8EF086}">
      <p15:sldGuideLst xmlns:p15="http://schemas.microsoft.com/office/powerpoint/2012/main">
        <p15:guide id="1" orient="horz" pos="566" userDrawn="1">
          <p15:clr>
            <a:srgbClr val="A4A3A4"/>
          </p15:clr>
        </p15:guide>
        <p15:guide id="2" orient="horz" pos="3753" userDrawn="1">
          <p15:clr>
            <a:srgbClr val="A4A3A4"/>
          </p15:clr>
        </p15:guide>
        <p15:guide id="3" pos="7023"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mkonto cover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7" name="Baggrund">
            <a:extLst>
              <a:ext uri="{FF2B5EF4-FFF2-40B4-BE49-F238E27FC236}">
                <a16:creationId xmlns:a16="http://schemas.microsoft.com/office/drawing/2014/main" id="{35254865-C2B4-A57D-5618-3B5A4D00F774}"/>
              </a:ext>
            </a:extLst>
          </p:cNvPr>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Picture Placeholder 7">
            <a:extLst>
              <a:ext uri="{FF2B5EF4-FFF2-40B4-BE49-F238E27FC236}">
                <a16:creationId xmlns:a16="http://schemas.microsoft.com/office/drawing/2014/main" id="{2998B1E1-EFAB-1012-D72B-1B664B52E093}"/>
              </a:ext>
            </a:extLst>
          </p:cNvPr>
          <p:cNvSpPr>
            <a:spLocks noGrp="1"/>
          </p:cNvSpPr>
          <p:nvPr>
            <p:ph type="pic" sz="quarter" idx="13" hasCustomPrompt="1"/>
          </p:nvPr>
        </p:nvSpPr>
        <p:spPr>
          <a:xfrm>
            <a:off x="0" y="900000"/>
            <a:ext cx="11150082" cy="5056242"/>
          </a:xfrm>
          <a:custGeom>
            <a:avLst/>
            <a:gdLst>
              <a:gd name="connsiteX0" fmla="*/ 0 w 11150082"/>
              <a:gd name="connsiteY0" fmla="*/ 0 h 5056242"/>
              <a:gd name="connsiteX1" fmla="*/ 8379351 w 11150082"/>
              <a:gd name="connsiteY1" fmla="*/ 0 h 5056242"/>
              <a:gd name="connsiteX2" fmla="*/ 11150082 w 11150082"/>
              <a:gd name="connsiteY2" fmla="*/ 0 h 5056242"/>
              <a:gd name="connsiteX3" fmla="*/ 11150082 w 11150082"/>
              <a:gd name="connsiteY3" fmla="*/ 5056242 h 5056242"/>
              <a:gd name="connsiteX4" fmla="*/ 8379351 w 11150082"/>
              <a:gd name="connsiteY4" fmla="*/ 5056242 h 5056242"/>
              <a:gd name="connsiteX5" fmla="*/ 6005514 w 11150082"/>
              <a:gd name="connsiteY5" fmla="*/ 5056242 h 5056242"/>
              <a:gd name="connsiteX6" fmla="*/ 6005514 w 11150082"/>
              <a:gd name="connsiteY6" fmla="*/ 3515511 h 5056242"/>
              <a:gd name="connsiteX7" fmla="*/ 0 w 11150082"/>
              <a:gd name="connsiteY7" fmla="*/ 3515511 h 50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0082" h="5056242">
                <a:moveTo>
                  <a:pt x="0" y="0"/>
                </a:moveTo>
                <a:lnTo>
                  <a:pt x="8379351" y="0"/>
                </a:lnTo>
                <a:lnTo>
                  <a:pt x="11150082" y="0"/>
                </a:lnTo>
                <a:lnTo>
                  <a:pt x="11150082" y="5056242"/>
                </a:lnTo>
                <a:lnTo>
                  <a:pt x="8379351" y="5056242"/>
                </a:lnTo>
                <a:lnTo>
                  <a:pt x="6005514" y="5056242"/>
                </a:lnTo>
                <a:lnTo>
                  <a:pt x="6005514" y="3515511"/>
                </a:lnTo>
                <a:lnTo>
                  <a:pt x="0" y="3515511"/>
                </a:lnTo>
                <a:close/>
              </a:path>
            </a:pathLst>
          </a:custGeom>
          <a:solidFill>
            <a:schemeClr val="bg1"/>
          </a:solidFill>
        </p:spPr>
        <p:txBody>
          <a:bodyPr wrap="square" lIns="0" tIns="720000" anchor="ctr" anchorCtr="0">
            <a:noAutofit/>
          </a:bodyPr>
          <a:lstStyle>
            <a:lvl1pPr marL="0" indent="0" algn="ctr">
              <a:lnSpc>
                <a:spcPct val="100000"/>
              </a:lnSpc>
              <a:spcAft>
                <a:spcPts val="0"/>
              </a:spcAft>
              <a:buNone/>
              <a:defRPr sz="1600"/>
            </a:lvl1pPr>
          </a:lstStyle>
          <a:p>
            <a:r>
              <a:rPr lang="da-DK"/>
              <a:t>Klik på ikonet for at tilføje et billede</a:t>
            </a:r>
          </a:p>
        </p:txBody>
      </p:sp>
      <p:sp>
        <p:nvSpPr>
          <p:cNvPr id="2" name="Title 1"/>
          <p:cNvSpPr>
            <a:spLocks noGrp="1"/>
          </p:cNvSpPr>
          <p:nvPr>
            <p:ph type="ctrTitle" hasCustomPrompt="1"/>
          </p:nvPr>
        </p:nvSpPr>
        <p:spPr>
          <a:xfrm>
            <a:off x="540000" y="5306401"/>
            <a:ext cx="4703513" cy="1191238"/>
          </a:xfrm>
        </p:spPr>
        <p:txBody>
          <a:bodyPr anchor="t" anchorCtr="0"/>
          <a:lstStyle>
            <a:lvl1pPr algn="l">
              <a:lnSpc>
                <a:spcPct val="95000"/>
              </a:lnSpc>
              <a:defRPr sz="3200">
                <a:solidFill>
                  <a:schemeClr val="bg2"/>
                </a:solidFill>
              </a:defRPr>
            </a:lvl1pPr>
          </a:lstStyle>
          <a:p>
            <a:r>
              <a:rPr lang="da-DK"/>
              <a:t>Klik for at tilføje titel</a:t>
            </a:r>
          </a:p>
        </p:txBody>
      </p:sp>
      <p:sp>
        <p:nvSpPr>
          <p:cNvPr id="5" name="Pladsholder til dato 4">
            <a:extLst>
              <a:ext uri="{FF2B5EF4-FFF2-40B4-BE49-F238E27FC236}">
                <a16:creationId xmlns:a16="http://schemas.microsoft.com/office/drawing/2014/main" id="{54B45B50-0EB1-98A1-09A7-35675ACBA352}"/>
              </a:ext>
            </a:extLst>
          </p:cNvPr>
          <p:cNvSpPr>
            <a:spLocks noGrp="1"/>
          </p:cNvSpPr>
          <p:nvPr>
            <p:ph type="dt" sz="half" idx="18"/>
          </p:nvPr>
        </p:nvSpPr>
        <p:spPr>
          <a:xfrm>
            <a:off x="539999" y="5065200"/>
            <a:ext cx="4703513" cy="180000"/>
          </a:xfrm>
        </p:spPr>
        <p:txBody>
          <a:bodyPr/>
          <a:lstStyle>
            <a:lvl1pPr>
              <a:defRPr sz="1000">
                <a:solidFill>
                  <a:schemeClr val="bg2"/>
                </a:solidFill>
              </a:defRPr>
            </a:lvl1pPr>
          </a:lstStyle>
          <a:p>
            <a:fld id="{111792F2-08D8-42AC-9B72-DC0B112AA1A9}" type="datetime2">
              <a:rPr lang="da-DK" smtClean="0"/>
              <a:t>4. maj 2026</a:t>
            </a:fld>
            <a:endParaRPr lang="da-DK"/>
          </a:p>
        </p:txBody>
      </p:sp>
      <p:sp>
        <p:nvSpPr>
          <p:cNvPr id="19" name="Makro grafik 1">
            <a:extLst>
              <a:ext uri="{FF2B5EF4-FFF2-40B4-BE49-F238E27FC236}">
                <a16:creationId xmlns:a16="http://schemas.microsoft.com/office/drawing/2014/main" id="{B394BAAE-AE1F-029B-923F-0C1D44CD2249}"/>
              </a:ext>
            </a:extLst>
          </p:cNvPr>
          <p:cNvSpPr>
            <a:spLocks noGrp="1" noChangeAspect="1"/>
          </p:cNvSpPr>
          <p:nvPr>
            <p:ph type="body" sz="quarter" idx="22" hasCustomPrompt="1"/>
          </p:nvPr>
        </p:nvSpPr>
        <p:spPr>
          <a:xfrm>
            <a:off x="3770098" y="521353"/>
            <a:ext cx="1804943" cy="237325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20" name="Makro grafik 2">
            <a:extLst>
              <a:ext uri="{FF2B5EF4-FFF2-40B4-BE49-F238E27FC236}">
                <a16:creationId xmlns:a16="http://schemas.microsoft.com/office/drawing/2014/main" id="{88536A1C-972A-F710-1B45-B6313B3D4C9C}"/>
              </a:ext>
            </a:extLst>
          </p:cNvPr>
          <p:cNvSpPr>
            <a:spLocks noGrp="1" noChangeAspect="1"/>
          </p:cNvSpPr>
          <p:nvPr>
            <p:ph type="body" sz="quarter" idx="25" hasCustomPrompt="1"/>
          </p:nvPr>
        </p:nvSpPr>
        <p:spPr>
          <a:xfrm>
            <a:off x="10167119" y="4697363"/>
            <a:ext cx="1497612" cy="194728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pic>
        <p:nvPicPr>
          <p:cNvPr id="3" name="Picture 2">
            <a:extLst>
              <a:ext uri="{FF2B5EF4-FFF2-40B4-BE49-F238E27FC236}">
                <a16:creationId xmlns:a16="http://schemas.microsoft.com/office/drawing/2014/main" id="{148FF818-ED63-1988-B443-DC23A878F6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39999" y="277200"/>
            <a:ext cx="2866667" cy="409523"/>
          </a:xfrm>
          <a:prstGeom prst="rect">
            <a:avLst/>
          </a:prstGeom>
        </p:spPr>
      </p:pic>
      <p:sp>
        <p:nvSpPr>
          <p:cNvPr id="4" name="TextBox 1">
            <a:extLst>
              <a:ext uri="{FF2B5EF4-FFF2-40B4-BE49-F238E27FC236}">
                <a16:creationId xmlns:a16="http://schemas.microsoft.com/office/drawing/2014/main" id="{889FC669-94C0-1C86-1DA1-A298AA8E396C}"/>
              </a:ext>
            </a:extLst>
          </p:cNvPr>
          <p:cNvSpPr txBox="1"/>
          <p:nvPr userDrawn="1"/>
        </p:nvSpPr>
        <p:spPr>
          <a:xfrm>
            <a:off x="0" y="-255585"/>
            <a:ext cx="12192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noProof="0"/>
              <a:t>Skift til andet Subbrand: Klik på Layout-knappen i topbåndet, Klik på andet Subbrand Cover-layout.</a:t>
            </a:r>
          </a:p>
        </p:txBody>
      </p:sp>
    </p:spTree>
    <p:extLst>
      <p:ext uri="{BB962C8B-B14F-4D97-AF65-F5344CB8AC3E}">
        <p14:creationId xmlns:p14="http://schemas.microsoft.com/office/powerpoint/2010/main" val="1071325335"/>
      </p:ext>
    </p:extLst>
  </p:cSld>
  <p:clrMapOvr>
    <a:masterClrMapping/>
  </p:clrMapOvr>
  <p:extLst>
    <p:ext uri="{DCECCB84-F9BA-43D5-87BE-67443E8EF086}">
      <p15:sldGuideLst xmlns:p15="http://schemas.microsoft.com/office/powerpoint/2012/main">
        <p15:guide id="1" orient="horz" pos="566" userDrawn="1">
          <p15:clr>
            <a:srgbClr val="A4A3A4"/>
          </p15:clr>
        </p15:guide>
        <p15:guide id="2" orient="horz" pos="3753" userDrawn="1">
          <p15:clr>
            <a:srgbClr val="A4A3A4"/>
          </p15:clr>
        </p15:guide>
        <p15:guide id="3" pos="7023"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mLog-in cover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26" name="Picture Placeholder 7">
            <a:extLst>
              <a:ext uri="{FF2B5EF4-FFF2-40B4-BE49-F238E27FC236}">
                <a16:creationId xmlns:a16="http://schemas.microsoft.com/office/drawing/2014/main" id="{64A15D21-F5D6-3E47-CDB9-0912FEA66097}"/>
              </a:ext>
            </a:extLst>
          </p:cNvPr>
          <p:cNvSpPr>
            <a:spLocks noGrp="1"/>
          </p:cNvSpPr>
          <p:nvPr>
            <p:ph type="pic" sz="quarter" idx="13" hasCustomPrompt="1"/>
          </p:nvPr>
        </p:nvSpPr>
        <p:spPr>
          <a:xfrm>
            <a:off x="0" y="900000"/>
            <a:ext cx="11150082" cy="5056242"/>
          </a:xfrm>
          <a:custGeom>
            <a:avLst/>
            <a:gdLst>
              <a:gd name="connsiteX0" fmla="*/ 0 w 11150082"/>
              <a:gd name="connsiteY0" fmla="*/ 0 h 5056242"/>
              <a:gd name="connsiteX1" fmla="*/ 8379351 w 11150082"/>
              <a:gd name="connsiteY1" fmla="*/ 0 h 5056242"/>
              <a:gd name="connsiteX2" fmla="*/ 11150082 w 11150082"/>
              <a:gd name="connsiteY2" fmla="*/ 0 h 5056242"/>
              <a:gd name="connsiteX3" fmla="*/ 11150082 w 11150082"/>
              <a:gd name="connsiteY3" fmla="*/ 5056242 h 5056242"/>
              <a:gd name="connsiteX4" fmla="*/ 8379351 w 11150082"/>
              <a:gd name="connsiteY4" fmla="*/ 5056242 h 5056242"/>
              <a:gd name="connsiteX5" fmla="*/ 6005514 w 11150082"/>
              <a:gd name="connsiteY5" fmla="*/ 5056242 h 5056242"/>
              <a:gd name="connsiteX6" fmla="*/ 6005514 w 11150082"/>
              <a:gd name="connsiteY6" fmla="*/ 3515511 h 5056242"/>
              <a:gd name="connsiteX7" fmla="*/ 0 w 11150082"/>
              <a:gd name="connsiteY7" fmla="*/ 3515511 h 50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0082" h="5056242">
                <a:moveTo>
                  <a:pt x="0" y="0"/>
                </a:moveTo>
                <a:lnTo>
                  <a:pt x="8379351" y="0"/>
                </a:lnTo>
                <a:lnTo>
                  <a:pt x="11150082" y="0"/>
                </a:lnTo>
                <a:lnTo>
                  <a:pt x="11150082" y="5056242"/>
                </a:lnTo>
                <a:lnTo>
                  <a:pt x="8379351" y="5056242"/>
                </a:lnTo>
                <a:lnTo>
                  <a:pt x="6005514" y="5056242"/>
                </a:lnTo>
                <a:lnTo>
                  <a:pt x="6005514" y="3515511"/>
                </a:lnTo>
                <a:lnTo>
                  <a:pt x="0" y="3515511"/>
                </a:lnTo>
                <a:close/>
              </a:path>
            </a:pathLst>
          </a:custGeom>
          <a:solidFill>
            <a:schemeClr val="bg1"/>
          </a:solidFill>
        </p:spPr>
        <p:txBody>
          <a:bodyPr wrap="square" lIns="0" tIns="720000" anchor="ctr" anchorCtr="0">
            <a:noAutofit/>
          </a:bodyPr>
          <a:lstStyle>
            <a:lvl1pPr marL="0" indent="0" algn="ctr">
              <a:lnSpc>
                <a:spcPct val="100000"/>
              </a:lnSpc>
              <a:spcAft>
                <a:spcPts val="0"/>
              </a:spcAft>
              <a:buNone/>
              <a:defRPr sz="1600"/>
            </a:lvl1pPr>
          </a:lstStyle>
          <a:p>
            <a:r>
              <a:rPr lang="da-DK"/>
              <a:t>Klik på ikonet for at tilføje et billede</a:t>
            </a:r>
          </a:p>
        </p:txBody>
      </p:sp>
      <p:sp>
        <p:nvSpPr>
          <p:cNvPr id="2" name="Title 1"/>
          <p:cNvSpPr>
            <a:spLocks noGrp="1"/>
          </p:cNvSpPr>
          <p:nvPr>
            <p:ph type="ctrTitle" hasCustomPrompt="1"/>
          </p:nvPr>
        </p:nvSpPr>
        <p:spPr>
          <a:xfrm>
            <a:off x="540000" y="5307699"/>
            <a:ext cx="4703513" cy="1189939"/>
          </a:xfrm>
        </p:spPr>
        <p:txBody>
          <a:bodyPr anchor="t" anchorCtr="0"/>
          <a:lstStyle>
            <a:lvl1pPr algn="l">
              <a:lnSpc>
                <a:spcPct val="95000"/>
              </a:lnSpc>
              <a:defRPr sz="3200">
                <a:solidFill>
                  <a:srgbClr val="212121"/>
                </a:solidFill>
              </a:defRPr>
            </a:lvl1pPr>
          </a:lstStyle>
          <a:p>
            <a:r>
              <a:rPr lang="da-DK"/>
              <a:t>Klik for at tilføje titel</a:t>
            </a:r>
          </a:p>
        </p:txBody>
      </p:sp>
      <p:sp>
        <p:nvSpPr>
          <p:cNvPr id="5" name="Pladsholder til dato 4">
            <a:extLst>
              <a:ext uri="{FF2B5EF4-FFF2-40B4-BE49-F238E27FC236}">
                <a16:creationId xmlns:a16="http://schemas.microsoft.com/office/drawing/2014/main" id="{54B45B50-0EB1-98A1-09A7-35675ACBA352}"/>
              </a:ext>
            </a:extLst>
          </p:cNvPr>
          <p:cNvSpPr>
            <a:spLocks noGrp="1"/>
          </p:cNvSpPr>
          <p:nvPr>
            <p:ph type="dt" sz="half" idx="18"/>
          </p:nvPr>
        </p:nvSpPr>
        <p:spPr>
          <a:xfrm>
            <a:off x="539999" y="5064556"/>
            <a:ext cx="4703513" cy="180000"/>
          </a:xfrm>
        </p:spPr>
        <p:txBody>
          <a:bodyPr/>
          <a:lstStyle>
            <a:lvl1pPr>
              <a:defRPr sz="1000">
                <a:solidFill>
                  <a:srgbClr val="212121"/>
                </a:solidFill>
              </a:defRPr>
            </a:lvl1pPr>
          </a:lstStyle>
          <a:p>
            <a:fld id="{3BA7D959-9C7C-4506-A4A8-52313FF7B34F}" type="datetime2">
              <a:rPr lang="da-DK" smtClean="0"/>
              <a:pPr/>
              <a:t>4. maj 2026</a:t>
            </a:fld>
            <a:endParaRPr lang="da-DK"/>
          </a:p>
        </p:txBody>
      </p:sp>
      <p:sp>
        <p:nvSpPr>
          <p:cNvPr id="1024" name="Makro grafik 1">
            <a:extLst>
              <a:ext uri="{FF2B5EF4-FFF2-40B4-BE49-F238E27FC236}">
                <a16:creationId xmlns:a16="http://schemas.microsoft.com/office/drawing/2014/main" id="{9D06B072-607D-7C7D-3384-03315622AD87}"/>
              </a:ext>
            </a:extLst>
          </p:cNvPr>
          <p:cNvSpPr>
            <a:spLocks noGrp="1" noChangeAspect="1"/>
          </p:cNvSpPr>
          <p:nvPr>
            <p:ph type="body" sz="quarter" idx="22" hasCustomPrompt="1"/>
          </p:nvPr>
        </p:nvSpPr>
        <p:spPr>
          <a:xfrm>
            <a:off x="3770098" y="521353"/>
            <a:ext cx="1804943" cy="237325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1030" name="Makro grafik 2">
            <a:extLst>
              <a:ext uri="{FF2B5EF4-FFF2-40B4-BE49-F238E27FC236}">
                <a16:creationId xmlns:a16="http://schemas.microsoft.com/office/drawing/2014/main" id="{BA0F4CFB-45B1-9961-39CF-F6A43AD8C785}"/>
              </a:ext>
            </a:extLst>
          </p:cNvPr>
          <p:cNvSpPr>
            <a:spLocks noGrp="1" noChangeAspect="1"/>
          </p:cNvSpPr>
          <p:nvPr>
            <p:ph type="body" sz="quarter" idx="25" hasCustomPrompt="1"/>
          </p:nvPr>
        </p:nvSpPr>
        <p:spPr>
          <a:xfrm>
            <a:off x="10167119" y="4697363"/>
            <a:ext cx="1497612" cy="194728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pic>
        <p:nvPicPr>
          <p:cNvPr id="6" name="Picture 5" descr="A black background with purple text&#10;&#10;Description automatically generated">
            <a:extLst>
              <a:ext uri="{FF2B5EF4-FFF2-40B4-BE49-F238E27FC236}">
                <a16:creationId xmlns:a16="http://schemas.microsoft.com/office/drawing/2014/main" id="{E2E035C2-1559-7C0B-51B6-D2844FB8ABE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5300"/>
          <a:stretch/>
        </p:blipFill>
        <p:spPr>
          <a:xfrm>
            <a:off x="539999" y="277200"/>
            <a:ext cx="2866667" cy="387818"/>
          </a:xfrm>
          <a:prstGeom prst="rect">
            <a:avLst/>
          </a:prstGeom>
        </p:spPr>
      </p:pic>
      <p:sp>
        <p:nvSpPr>
          <p:cNvPr id="3" name="TextBox 1">
            <a:extLst>
              <a:ext uri="{FF2B5EF4-FFF2-40B4-BE49-F238E27FC236}">
                <a16:creationId xmlns:a16="http://schemas.microsoft.com/office/drawing/2014/main" id="{56BFAB81-170D-8268-37A8-8C5036AEC405}"/>
              </a:ext>
            </a:extLst>
          </p:cNvPr>
          <p:cNvSpPr txBox="1"/>
          <p:nvPr userDrawn="1"/>
        </p:nvSpPr>
        <p:spPr>
          <a:xfrm>
            <a:off x="0" y="-255585"/>
            <a:ext cx="12192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noProof="0"/>
              <a:t>Skift til andet Subbrand: Klik på Layout-knappen i topbåndet, Klik på andet Subbrand Cover-layout.</a:t>
            </a:r>
          </a:p>
        </p:txBody>
      </p:sp>
    </p:spTree>
    <p:extLst>
      <p:ext uri="{BB962C8B-B14F-4D97-AF65-F5344CB8AC3E}">
        <p14:creationId xmlns:p14="http://schemas.microsoft.com/office/powerpoint/2010/main" val="270691292"/>
      </p:ext>
    </p:extLst>
  </p:cSld>
  <p:clrMapOvr>
    <a:masterClrMapping/>
  </p:clrMapOvr>
  <p:extLst>
    <p:ext uri="{DCECCB84-F9BA-43D5-87BE-67443E8EF086}">
      <p15:sldGuideLst xmlns:p15="http://schemas.microsoft.com/office/powerpoint/2012/main">
        <p15:guide id="1" orient="horz" pos="566" userDrawn="1">
          <p15:clr>
            <a:srgbClr val="A4A3A4"/>
          </p15:clr>
        </p15:guide>
        <p15:guide id="2" orient="horz" pos="3753" userDrawn="1">
          <p15:clr>
            <a:srgbClr val="A4A3A4"/>
          </p15:clr>
        </p15:guide>
        <p15:guide id="3" pos="7023"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mLog-in cover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7" name="Baggrund">
            <a:extLst>
              <a:ext uri="{FF2B5EF4-FFF2-40B4-BE49-F238E27FC236}">
                <a16:creationId xmlns:a16="http://schemas.microsoft.com/office/drawing/2014/main" id="{35254865-C2B4-A57D-5618-3B5A4D00F774}"/>
              </a:ext>
            </a:extLst>
          </p:cNvPr>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Picture Placeholder 7">
            <a:extLst>
              <a:ext uri="{FF2B5EF4-FFF2-40B4-BE49-F238E27FC236}">
                <a16:creationId xmlns:a16="http://schemas.microsoft.com/office/drawing/2014/main" id="{2998B1E1-EFAB-1012-D72B-1B664B52E093}"/>
              </a:ext>
            </a:extLst>
          </p:cNvPr>
          <p:cNvSpPr>
            <a:spLocks noGrp="1"/>
          </p:cNvSpPr>
          <p:nvPr>
            <p:ph type="pic" sz="quarter" idx="13" hasCustomPrompt="1"/>
          </p:nvPr>
        </p:nvSpPr>
        <p:spPr>
          <a:xfrm>
            <a:off x="0" y="900000"/>
            <a:ext cx="11150082" cy="5056242"/>
          </a:xfrm>
          <a:custGeom>
            <a:avLst/>
            <a:gdLst>
              <a:gd name="connsiteX0" fmla="*/ 0 w 11150082"/>
              <a:gd name="connsiteY0" fmla="*/ 0 h 5056242"/>
              <a:gd name="connsiteX1" fmla="*/ 8379351 w 11150082"/>
              <a:gd name="connsiteY1" fmla="*/ 0 h 5056242"/>
              <a:gd name="connsiteX2" fmla="*/ 11150082 w 11150082"/>
              <a:gd name="connsiteY2" fmla="*/ 0 h 5056242"/>
              <a:gd name="connsiteX3" fmla="*/ 11150082 w 11150082"/>
              <a:gd name="connsiteY3" fmla="*/ 5056242 h 5056242"/>
              <a:gd name="connsiteX4" fmla="*/ 8379351 w 11150082"/>
              <a:gd name="connsiteY4" fmla="*/ 5056242 h 5056242"/>
              <a:gd name="connsiteX5" fmla="*/ 6005514 w 11150082"/>
              <a:gd name="connsiteY5" fmla="*/ 5056242 h 5056242"/>
              <a:gd name="connsiteX6" fmla="*/ 6005514 w 11150082"/>
              <a:gd name="connsiteY6" fmla="*/ 3515511 h 5056242"/>
              <a:gd name="connsiteX7" fmla="*/ 0 w 11150082"/>
              <a:gd name="connsiteY7" fmla="*/ 3515511 h 50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0082" h="5056242">
                <a:moveTo>
                  <a:pt x="0" y="0"/>
                </a:moveTo>
                <a:lnTo>
                  <a:pt x="8379351" y="0"/>
                </a:lnTo>
                <a:lnTo>
                  <a:pt x="11150082" y="0"/>
                </a:lnTo>
                <a:lnTo>
                  <a:pt x="11150082" y="5056242"/>
                </a:lnTo>
                <a:lnTo>
                  <a:pt x="8379351" y="5056242"/>
                </a:lnTo>
                <a:lnTo>
                  <a:pt x="6005514" y="5056242"/>
                </a:lnTo>
                <a:lnTo>
                  <a:pt x="6005514" y="3515511"/>
                </a:lnTo>
                <a:lnTo>
                  <a:pt x="0" y="3515511"/>
                </a:lnTo>
                <a:close/>
              </a:path>
            </a:pathLst>
          </a:custGeom>
          <a:solidFill>
            <a:schemeClr val="bg1"/>
          </a:solidFill>
        </p:spPr>
        <p:txBody>
          <a:bodyPr wrap="square" lIns="0" tIns="720000" anchor="ctr" anchorCtr="0">
            <a:noAutofit/>
          </a:bodyPr>
          <a:lstStyle>
            <a:lvl1pPr marL="0" indent="0" algn="ctr">
              <a:lnSpc>
                <a:spcPct val="100000"/>
              </a:lnSpc>
              <a:spcAft>
                <a:spcPts val="0"/>
              </a:spcAft>
              <a:buNone/>
              <a:defRPr sz="1600"/>
            </a:lvl1pPr>
          </a:lstStyle>
          <a:p>
            <a:r>
              <a:rPr lang="da-DK"/>
              <a:t>Klik på ikonet for at tilføje et billede</a:t>
            </a:r>
          </a:p>
        </p:txBody>
      </p:sp>
      <p:sp>
        <p:nvSpPr>
          <p:cNvPr id="2" name="Title 1"/>
          <p:cNvSpPr>
            <a:spLocks noGrp="1"/>
          </p:cNvSpPr>
          <p:nvPr>
            <p:ph type="ctrTitle" hasCustomPrompt="1"/>
          </p:nvPr>
        </p:nvSpPr>
        <p:spPr>
          <a:xfrm>
            <a:off x="540000" y="5306401"/>
            <a:ext cx="4703513" cy="1191238"/>
          </a:xfrm>
        </p:spPr>
        <p:txBody>
          <a:bodyPr anchor="t" anchorCtr="0"/>
          <a:lstStyle>
            <a:lvl1pPr algn="l">
              <a:lnSpc>
                <a:spcPct val="95000"/>
              </a:lnSpc>
              <a:defRPr sz="3200">
                <a:solidFill>
                  <a:schemeClr val="bg2"/>
                </a:solidFill>
              </a:defRPr>
            </a:lvl1pPr>
          </a:lstStyle>
          <a:p>
            <a:r>
              <a:rPr lang="da-DK"/>
              <a:t>Klik for at tilføje titel</a:t>
            </a:r>
          </a:p>
        </p:txBody>
      </p:sp>
      <p:sp>
        <p:nvSpPr>
          <p:cNvPr id="5" name="Pladsholder til dato 4">
            <a:extLst>
              <a:ext uri="{FF2B5EF4-FFF2-40B4-BE49-F238E27FC236}">
                <a16:creationId xmlns:a16="http://schemas.microsoft.com/office/drawing/2014/main" id="{54B45B50-0EB1-98A1-09A7-35675ACBA352}"/>
              </a:ext>
            </a:extLst>
          </p:cNvPr>
          <p:cNvSpPr>
            <a:spLocks noGrp="1"/>
          </p:cNvSpPr>
          <p:nvPr>
            <p:ph type="dt" sz="half" idx="18"/>
          </p:nvPr>
        </p:nvSpPr>
        <p:spPr>
          <a:xfrm>
            <a:off x="539999" y="5065200"/>
            <a:ext cx="4703513" cy="180000"/>
          </a:xfrm>
        </p:spPr>
        <p:txBody>
          <a:bodyPr/>
          <a:lstStyle>
            <a:lvl1pPr>
              <a:defRPr sz="1000">
                <a:solidFill>
                  <a:schemeClr val="bg2"/>
                </a:solidFill>
              </a:defRPr>
            </a:lvl1pPr>
          </a:lstStyle>
          <a:p>
            <a:fld id="{111792F2-08D8-42AC-9B72-DC0B112AA1A9}" type="datetime2">
              <a:rPr lang="da-DK" smtClean="0"/>
              <a:t>4. maj 2026</a:t>
            </a:fld>
            <a:endParaRPr lang="da-DK"/>
          </a:p>
        </p:txBody>
      </p:sp>
      <p:sp>
        <p:nvSpPr>
          <p:cNvPr id="19" name="Makro grafik 1">
            <a:extLst>
              <a:ext uri="{FF2B5EF4-FFF2-40B4-BE49-F238E27FC236}">
                <a16:creationId xmlns:a16="http://schemas.microsoft.com/office/drawing/2014/main" id="{B394BAAE-AE1F-029B-923F-0C1D44CD2249}"/>
              </a:ext>
            </a:extLst>
          </p:cNvPr>
          <p:cNvSpPr>
            <a:spLocks noGrp="1" noChangeAspect="1"/>
          </p:cNvSpPr>
          <p:nvPr>
            <p:ph type="body" sz="quarter" idx="22" hasCustomPrompt="1"/>
          </p:nvPr>
        </p:nvSpPr>
        <p:spPr>
          <a:xfrm>
            <a:off x="3770098" y="521353"/>
            <a:ext cx="1804943" cy="237325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20" name="Makro grafik 2">
            <a:extLst>
              <a:ext uri="{FF2B5EF4-FFF2-40B4-BE49-F238E27FC236}">
                <a16:creationId xmlns:a16="http://schemas.microsoft.com/office/drawing/2014/main" id="{88536A1C-972A-F710-1B45-B6313B3D4C9C}"/>
              </a:ext>
            </a:extLst>
          </p:cNvPr>
          <p:cNvSpPr>
            <a:spLocks noGrp="1" noChangeAspect="1"/>
          </p:cNvSpPr>
          <p:nvPr>
            <p:ph type="body" sz="quarter" idx="25" hasCustomPrompt="1"/>
          </p:nvPr>
        </p:nvSpPr>
        <p:spPr>
          <a:xfrm>
            <a:off x="10167119" y="4697363"/>
            <a:ext cx="1497612" cy="194728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pic>
        <p:nvPicPr>
          <p:cNvPr id="4" name="Picture 3">
            <a:extLst>
              <a:ext uri="{FF2B5EF4-FFF2-40B4-BE49-F238E27FC236}">
                <a16:creationId xmlns:a16="http://schemas.microsoft.com/office/drawing/2014/main" id="{C465B008-198D-4F8C-8187-8BB55A2A986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39999" y="277200"/>
            <a:ext cx="2866667" cy="409523"/>
          </a:xfrm>
          <a:prstGeom prst="rect">
            <a:avLst/>
          </a:prstGeom>
        </p:spPr>
      </p:pic>
      <p:sp>
        <p:nvSpPr>
          <p:cNvPr id="3" name="TextBox 1">
            <a:extLst>
              <a:ext uri="{FF2B5EF4-FFF2-40B4-BE49-F238E27FC236}">
                <a16:creationId xmlns:a16="http://schemas.microsoft.com/office/drawing/2014/main" id="{B5068DCF-317C-6F8A-6998-D19705121BCE}"/>
              </a:ext>
            </a:extLst>
          </p:cNvPr>
          <p:cNvSpPr txBox="1"/>
          <p:nvPr userDrawn="1"/>
        </p:nvSpPr>
        <p:spPr>
          <a:xfrm>
            <a:off x="0" y="-255585"/>
            <a:ext cx="12192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noProof="0"/>
              <a:t>Skift til andet Subbrand: Klik på Layout-knappen i topbåndet, Klik på andet Subbrand Cover-layout.</a:t>
            </a:r>
          </a:p>
        </p:txBody>
      </p:sp>
    </p:spTree>
    <p:extLst>
      <p:ext uri="{BB962C8B-B14F-4D97-AF65-F5344CB8AC3E}">
        <p14:creationId xmlns:p14="http://schemas.microsoft.com/office/powerpoint/2010/main" val="3433063682"/>
      </p:ext>
    </p:extLst>
  </p:cSld>
  <p:clrMapOvr>
    <a:masterClrMapping/>
  </p:clrMapOvr>
  <p:extLst>
    <p:ext uri="{DCECCB84-F9BA-43D5-87BE-67443E8EF086}">
      <p15:sldGuideLst xmlns:p15="http://schemas.microsoft.com/office/powerpoint/2012/main">
        <p15:guide id="1" orient="horz" pos="566" userDrawn="1">
          <p15:clr>
            <a:srgbClr val="A4A3A4"/>
          </p15:clr>
        </p15:guide>
        <p15:guide id="2" orient="horz" pos="3753" userDrawn="1">
          <p15:clr>
            <a:srgbClr val="A4A3A4"/>
          </p15:clr>
        </p15:guide>
        <p15:guide id="3" pos="7023"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kkerdigital cover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26" name="Picture Placeholder 7">
            <a:extLst>
              <a:ext uri="{FF2B5EF4-FFF2-40B4-BE49-F238E27FC236}">
                <a16:creationId xmlns:a16="http://schemas.microsoft.com/office/drawing/2014/main" id="{64A15D21-F5D6-3E47-CDB9-0912FEA66097}"/>
              </a:ext>
            </a:extLst>
          </p:cNvPr>
          <p:cNvSpPr>
            <a:spLocks noGrp="1"/>
          </p:cNvSpPr>
          <p:nvPr>
            <p:ph type="pic" sz="quarter" idx="13" hasCustomPrompt="1"/>
          </p:nvPr>
        </p:nvSpPr>
        <p:spPr>
          <a:xfrm>
            <a:off x="0" y="900000"/>
            <a:ext cx="11150082" cy="5056242"/>
          </a:xfrm>
          <a:custGeom>
            <a:avLst/>
            <a:gdLst>
              <a:gd name="connsiteX0" fmla="*/ 0 w 11150082"/>
              <a:gd name="connsiteY0" fmla="*/ 0 h 5056242"/>
              <a:gd name="connsiteX1" fmla="*/ 8379351 w 11150082"/>
              <a:gd name="connsiteY1" fmla="*/ 0 h 5056242"/>
              <a:gd name="connsiteX2" fmla="*/ 11150082 w 11150082"/>
              <a:gd name="connsiteY2" fmla="*/ 0 h 5056242"/>
              <a:gd name="connsiteX3" fmla="*/ 11150082 w 11150082"/>
              <a:gd name="connsiteY3" fmla="*/ 5056242 h 5056242"/>
              <a:gd name="connsiteX4" fmla="*/ 8379351 w 11150082"/>
              <a:gd name="connsiteY4" fmla="*/ 5056242 h 5056242"/>
              <a:gd name="connsiteX5" fmla="*/ 6005514 w 11150082"/>
              <a:gd name="connsiteY5" fmla="*/ 5056242 h 5056242"/>
              <a:gd name="connsiteX6" fmla="*/ 6005514 w 11150082"/>
              <a:gd name="connsiteY6" fmla="*/ 3515511 h 5056242"/>
              <a:gd name="connsiteX7" fmla="*/ 0 w 11150082"/>
              <a:gd name="connsiteY7" fmla="*/ 3515511 h 50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0082" h="5056242">
                <a:moveTo>
                  <a:pt x="0" y="0"/>
                </a:moveTo>
                <a:lnTo>
                  <a:pt x="8379351" y="0"/>
                </a:lnTo>
                <a:lnTo>
                  <a:pt x="11150082" y="0"/>
                </a:lnTo>
                <a:lnTo>
                  <a:pt x="11150082" y="5056242"/>
                </a:lnTo>
                <a:lnTo>
                  <a:pt x="8379351" y="5056242"/>
                </a:lnTo>
                <a:lnTo>
                  <a:pt x="6005514" y="5056242"/>
                </a:lnTo>
                <a:lnTo>
                  <a:pt x="6005514" y="3515511"/>
                </a:lnTo>
                <a:lnTo>
                  <a:pt x="0" y="3515511"/>
                </a:lnTo>
                <a:close/>
              </a:path>
            </a:pathLst>
          </a:custGeom>
          <a:solidFill>
            <a:schemeClr val="bg1"/>
          </a:solidFill>
        </p:spPr>
        <p:txBody>
          <a:bodyPr wrap="square" lIns="0" tIns="720000" anchor="ctr" anchorCtr="0">
            <a:noAutofit/>
          </a:bodyPr>
          <a:lstStyle>
            <a:lvl1pPr marL="0" indent="0" algn="ctr">
              <a:lnSpc>
                <a:spcPct val="100000"/>
              </a:lnSpc>
              <a:spcAft>
                <a:spcPts val="0"/>
              </a:spcAft>
              <a:buNone/>
              <a:defRPr sz="1600"/>
            </a:lvl1pPr>
          </a:lstStyle>
          <a:p>
            <a:r>
              <a:rPr lang="da-DK"/>
              <a:t>Klik på ikonet for at tilføje et billede</a:t>
            </a:r>
          </a:p>
        </p:txBody>
      </p:sp>
      <p:sp>
        <p:nvSpPr>
          <p:cNvPr id="2" name="Title 1"/>
          <p:cNvSpPr>
            <a:spLocks noGrp="1"/>
          </p:cNvSpPr>
          <p:nvPr>
            <p:ph type="ctrTitle" hasCustomPrompt="1"/>
          </p:nvPr>
        </p:nvSpPr>
        <p:spPr>
          <a:xfrm>
            <a:off x="540000" y="5307699"/>
            <a:ext cx="4703513" cy="1189939"/>
          </a:xfrm>
        </p:spPr>
        <p:txBody>
          <a:bodyPr anchor="t" anchorCtr="0"/>
          <a:lstStyle>
            <a:lvl1pPr algn="l">
              <a:lnSpc>
                <a:spcPct val="95000"/>
              </a:lnSpc>
              <a:defRPr sz="3200">
                <a:solidFill>
                  <a:srgbClr val="212121"/>
                </a:solidFill>
              </a:defRPr>
            </a:lvl1pPr>
          </a:lstStyle>
          <a:p>
            <a:r>
              <a:rPr lang="da-DK"/>
              <a:t>Klik for at tilføje titel</a:t>
            </a:r>
          </a:p>
        </p:txBody>
      </p:sp>
      <p:sp>
        <p:nvSpPr>
          <p:cNvPr id="5" name="Pladsholder til dato 4">
            <a:extLst>
              <a:ext uri="{FF2B5EF4-FFF2-40B4-BE49-F238E27FC236}">
                <a16:creationId xmlns:a16="http://schemas.microsoft.com/office/drawing/2014/main" id="{54B45B50-0EB1-98A1-09A7-35675ACBA352}"/>
              </a:ext>
            </a:extLst>
          </p:cNvPr>
          <p:cNvSpPr>
            <a:spLocks noGrp="1"/>
          </p:cNvSpPr>
          <p:nvPr>
            <p:ph type="dt" sz="half" idx="18"/>
          </p:nvPr>
        </p:nvSpPr>
        <p:spPr>
          <a:xfrm>
            <a:off x="539999" y="5064556"/>
            <a:ext cx="4703513" cy="180000"/>
          </a:xfrm>
        </p:spPr>
        <p:txBody>
          <a:bodyPr/>
          <a:lstStyle>
            <a:lvl1pPr>
              <a:defRPr sz="1000">
                <a:solidFill>
                  <a:srgbClr val="212121"/>
                </a:solidFill>
              </a:defRPr>
            </a:lvl1pPr>
          </a:lstStyle>
          <a:p>
            <a:fld id="{3BA7D959-9C7C-4506-A4A8-52313FF7B34F}" type="datetime2">
              <a:rPr lang="da-DK" smtClean="0"/>
              <a:pPr/>
              <a:t>4. maj 2026</a:t>
            </a:fld>
            <a:endParaRPr lang="da-DK"/>
          </a:p>
        </p:txBody>
      </p:sp>
      <p:sp>
        <p:nvSpPr>
          <p:cNvPr id="1024" name="Makro grafik 1">
            <a:extLst>
              <a:ext uri="{FF2B5EF4-FFF2-40B4-BE49-F238E27FC236}">
                <a16:creationId xmlns:a16="http://schemas.microsoft.com/office/drawing/2014/main" id="{9D06B072-607D-7C7D-3384-03315622AD87}"/>
              </a:ext>
            </a:extLst>
          </p:cNvPr>
          <p:cNvSpPr>
            <a:spLocks noGrp="1" noChangeAspect="1"/>
          </p:cNvSpPr>
          <p:nvPr>
            <p:ph type="body" sz="quarter" idx="22" hasCustomPrompt="1"/>
          </p:nvPr>
        </p:nvSpPr>
        <p:spPr>
          <a:xfrm>
            <a:off x="3770098" y="521353"/>
            <a:ext cx="1804943" cy="237325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1030" name="Makro grafik 2">
            <a:extLst>
              <a:ext uri="{FF2B5EF4-FFF2-40B4-BE49-F238E27FC236}">
                <a16:creationId xmlns:a16="http://schemas.microsoft.com/office/drawing/2014/main" id="{BA0F4CFB-45B1-9961-39CF-F6A43AD8C785}"/>
              </a:ext>
            </a:extLst>
          </p:cNvPr>
          <p:cNvSpPr>
            <a:spLocks noGrp="1" noChangeAspect="1"/>
          </p:cNvSpPr>
          <p:nvPr>
            <p:ph type="body" sz="quarter" idx="25" hasCustomPrompt="1"/>
          </p:nvPr>
        </p:nvSpPr>
        <p:spPr>
          <a:xfrm>
            <a:off x="10167119" y="4697363"/>
            <a:ext cx="1497612" cy="194728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pic>
        <p:nvPicPr>
          <p:cNvPr id="4" name="Picture 3" descr="A logo with a crown on it&#10;&#10;Description automatically generated">
            <a:extLst>
              <a:ext uri="{FF2B5EF4-FFF2-40B4-BE49-F238E27FC236}">
                <a16:creationId xmlns:a16="http://schemas.microsoft.com/office/drawing/2014/main" id="{A21B514E-3A5C-F020-F1CE-29A71CBECF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0000" y="277200"/>
            <a:ext cx="2866667" cy="409524"/>
          </a:xfrm>
          <a:prstGeom prst="rect">
            <a:avLst/>
          </a:prstGeom>
        </p:spPr>
      </p:pic>
      <p:sp>
        <p:nvSpPr>
          <p:cNvPr id="3" name="TextBox 1">
            <a:extLst>
              <a:ext uri="{FF2B5EF4-FFF2-40B4-BE49-F238E27FC236}">
                <a16:creationId xmlns:a16="http://schemas.microsoft.com/office/drawing/2014/main" id="{A39681EE-1004-00C0-869F-BAE156E56FAA}"/>
              </a:ext>
            </a:extLst>
          </p:cNvPr>
          <p:cNvSpPr txBox="1"/>
          <p:nvPr userDrawn="1"/>
        </p:nvSpPr>
        <p:spPr>
          <a:xfrm>
            <a:off x="0" y="-255585"/>
            <a:ext cx="12192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noProof="0"/>
              <a:t>Skift til andet Subbrand: Klik på Layout-knappen i topbåndet, Klik på andet Subbrand Cover-layout.</a:t>
            </a:r>
          </a:p>
        </p:txBody>
      </p:sp>
    </p:spTree>
    <p:extLst>
      <p:ext uri="{BB962C8B-B14F-4D97-AF65-F5344CB8AC3E}">
        <p14:creationId xmlns:p14="http://schemas.microsoft.com/office/powerpoint/2010/main" val="1725759145"/>
      </p:ext>
    </p:extLst>
  </p:cSld>
  <p:clrMapOvr>
    <a:masterClrMapping/>
  </p:clrMapOvr>
  <p:extLst>
    <p:ext uri="{DCECCB84-F9BA-43D5-87BE-67443E8EF086}">
      <p15:sldGuideLst xmlns:p15="http://schemas.microsoft.com/office/powerpoint/2012/main">
        <p15:guide id="1" orient="horz" pos="566" userDrawn="1">
          <p15:clr>
            <a:srgbClr val="A4A3A4"/>
          </p15:clr>
        </p15:guide>
        <p15:guide id="2" orient="horz" pos="3753" userDrawn="1">
          <p15:clr>
            <a:srgbClr val="A4A3A4"/>
          </p15:clr>
        </p15:guide>
        <p15:guide id="3" pos="7023"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kkerdigital cover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7" name="Baggrund">
            <a:extLst>
              <a:ext uri="{FF2B5EF4-FFF2-40B4-BE49-F238E27FC236}">
                <a16:creationId xmlns:a16="http://schemas.microsoft.com/office/drawing/2014/main" id="{35254865-C2B4-A57D-5618-3B5A4D00F774}"/>
              </a:ext>
            </a:extLst>
          </p:cNvPr>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Picture Placeholder 7">
            <a:extLst>
              <a:ext uri="{FF2B5EF4-FFF2-40B4-BE49-F238E27FC236}">
                <a16:creationId xmlns:a16="http://schemas.microsoft.com/office/drawing/2014/main" id="{2998B1E1-EFAB-1012-D72B-1B664B52E093}"/>
              </a:ext>
            </a:extLst>
          </p:cNvPr>
          <p:cNvSpPr>
            <a:spLocks noGrp="1"/>
          </p:cNvSpPr>
          <p:nvPr>
            <p:ph type="pic" sz="quarter" idx="13" hasCustomPrompt="1"/>
          </p:nvPr>
        </p:nvSpPr>
        <p:spPr>
          <a:xfrm>
            <a:off x="0" y="900000"/>
            <a:ext cx="11150082" cy="5056242"/>
          </a:xfrm>
          <a:custGeom>
            <a:avLst/>
            <a:gdLst>
              <a:gd name="connsiteX0" fmla="*/ 0 w 11150082"/>
              <a:gd name="connsiteY0" fmla="*/ 0 h 5056242"/>
              <a:gd name="connsiteX1" fmla="*/ 8379351 w 11150082"/>
              <a:gd name="connsiteY1" fmla="*/ 0 h 5056242"/>
              <a:gd name="connsiteX2" fmla="*/ 11150082 w 11150082"/>
              <a:gd name="connsiteY2" fmla="*/ 0 h 5056242"/>
              <a:gd name="connsiteX3" fmla="*/ 11150082 w 11150082"/>
              <a:gd name="connsiteY3" fmla="*/ 5056242 h 5056242"/>
              <a:gd name="connsiteX4" fmla="*/ 8379351 w 11150082"/>
              <a:gd name="connsiteY4" fmla="*/ 5056242 h 5056242"/>
              <a:gd name="connsiteX5" fmla="*/ 6005514 w 11150082"/>
              <a:gd name="connsiteY5" fmla="*/ 5056242 h 5056242"/>
              <a:gd name="connsiteX6" fmla="*/ 6005514 w 11150082"/>
              <a:gd name="connsiteY6" fmla="*/ 3515511 h 5056242"/>
              <a:gd name="connsiteX7" fmla="*/ 0 w 11150082"/>
              <a:gd name="connsiteY7" fmla="*/ 3515511 h 50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0082" h="5056242">
                <a:moveTo>
                  <a:pt x="0" y="0"/>
                </a:moveTo>
                <a:lnTo>
                  <a:pt x="8379351" y="0"/>
                </a:lnTo>
                <a:lnTo>
                  <a:pt x="11150082" y="0"/>
                </a:lnTo>
                <a:lnTo>
                  <a:pt x="11150082" y="5056242"/>
                </a:lnTo>
                <a:lnTo>
                  <a:pt x="8379351" y="5056242"/>
                </a:lnTo>
                <a:lnTo>
                  <a:pt x="6005514" y="5056242"/>
                </a:lnTo>
                <a:lnTo>
                  <a:pt x="6005514" y="3515511"/>
                </a:lnTo>
                <a:lnTo>
                  <a:pt x="0" y="3515511"/>
                </a:lnTo>
                <a:close/>
              </a:path>
            </a:pathLst>
          </a:custGeom>
          <a:solidFill>
            <a:schemeClr val="bg1"/>
          </a:solidFill>
        </p:spPr>
        <p:txBody>
          <a:bodyPr wrap="square" lIns="0" tIns="720000" anchor="ctr" anchorCtr="0">
            <a:noAutofit/>
          </a:bodyPr>
          <a:lstStyle>
            <a:lvl1pPr marL="0" indent="0" algn="ctr">
              <a:lnSpc>
                <a:spcPct val="100000"/>
              </a:lnSpc>
              <a:spcAft>
                <a:spcPts val="0"/>
              </a:spcAft>
              <a:buNone/>
              <a:defRPr sz="1600"/>
            </a:lvl1pPr>
          </a:lstStyle>
          <a:p>
            <a:r>
              <a:rPr lang="da-DK"/>
              <a:t>Klik på ikonet for at tilføje et billede</a:t>
            </a:r>
          </a:p>
        </p:txBody>
      </p:sp>
      <p:sp>
        <p:nvSpPr>
          <p:cNvPr id="2" name="Title 1"/>
          <p:cNvSpPr>
            <a:spLocks noGrp="1"/>
          </p:cNvSpPr>
          <p:nvPr>
            <p:ph type="ctrTitle" hasCustomPrompt="1"/>
          </p:nvPr>
        </p:nvSpPr>
        <p:spPr>
          <a:xfrm>
            <a:off x="540000" y="5306401"/>
            <a:ext cx="4703513" cy="1191238"/>
          </a:xfrm>
        </p:spPr>
        <p:txBody>
          <a:bodyPr anchor="t" anchorCtr="0"/>
          <a:lstStyle>
            <a:lvl1pPr algn="l">
              <a:lnSpc>
                <a:spcPct val="95000"/>
              </a:lnSpc>
              <a:defRPr sz="3200">
                <a:solidFill>
                  <a:schemeClr val="bg2"/>
                </a:solidFill>
              </a:defRPr>
            </a:lvl1pPr>
          </a:lstStyle>
          <a:p>
            <a:r>
              <a:rPr lang="da-DK"/>
              <a:t>Klik for at tilføje titel</a:t>
            </a:r>
          </a:p>
        </p:txBody>
      </p:sp>
      <p:sp>
        <p:nvSpPr>
          <p:cNvPr id="5" name="Pladsholder til dato 4">
            <a:extLst>
              <a:ext uri="{FF2B5EF4-FFF2-40B4-BE49-F238E27FC236}">
                <a16:creationId xmlns:a16="http://schemas.microsoft.com/office/drawing/2014/main" id="{54B45B50-0EB1-98A1-09A7-35675ACBA352}"/>
              </a:ext>
            </a:extLst>
          </p:cNvPr>
          <p:cNvSpPr>
            <a:spLocks noGrp="1"/>
          </p:cNvSpPr>
          <p:nvPr>
            <p:ph type="dt" sz="half" idx="18"/>
          </p:nvPr>
        </p:nvSpPr>
        <p:spPr>
          <a:xfrm>
            <a:off x="539999" y="5065200"/>
            <a:ext cx="4703513" cy="180000"/>
          </a:xfrm>
        </p:spPr>
        <p:txBody>
          <a:bodyPr/>
          <a:lstStyle>
            <a:lvl1pPr>
              <a:defRPr sz="1000">
                <a:solidFill>
                  <a:schemeClr val="bg2"/>
                </a:solidFill>
              </a:defRPr>
            </a:lvl1pPr>
          </a:lstStyle>
          <a:p>
            <a:fld id="{111792F2-08D8-42AC-9B72-DC0B112AA1A9}" type="datetime2">
              <a:rPr lang="da-DK" smtClean="0"/>
              <a:t>4. maj 2026</a:t>
            </a:fld>
            <a:endParaRPr lang="da-DK"/>
          </a:p>
        </p:txBody>
      </p:sp>
      <p:sp>
        <p:nvSpPr>
          <p:cNvPr id="19" name="Makro grafik 1">
            <a:extLst>
              <a:ext uri="{FF2B5EF4-FFF2-40B4-BE49-F238E27FC236}">
                <a16:creationId xmlns:a16="http://schemas.microsoft.com/office/drawing/2014/main" id="{B394BAAE-AE1F-029B-923F-0C1D44CD2249}"/>
              </a:ext>
            </a:extLst>
          </p:cNvPr>
          <p:cNvSpPr>
            <a:spLocks noGrp="1" noChangeAspect="1"/>
          </p:cNvSpPr>
          <p:nvPr>
            <p:ph type="body" sz="quarter" idx="22" hasCustomPrompt="1"/>
          </p:nvPr>
        </p:nvSpPr>
        <p:spPr>
          <a:xfrm>
            <a:off x="3770098" y="521353"/>
            <a:ext cx="1804943" cy="237325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20" name="Makro grafik 2">
            <a:extLst>
              <a:ext uri="{FF2B5EF4-FFF2-40B4-BE49-F238E27FC236}">
                <a16:creationId xmlns:a16="http://schemas.microsoft.com/office/drawing/2014/main" id="{88536A1C-972A-F710-1B45-B6313B3D4C9C}"/>
              </a:ext>
            </a:extLst>
          </p:cNvPr>
          <p:cNvSpPr>
            <a:spLocks noGrp="1" noChangeAspect="1"/>
          </p:cNvSpPr>
          <p:nvPr>
            <p:ph type="body" sz="quarter" idx="25" hasCustomPrompt="1"/>
          </p:nvPr>
        </p:nvSpPr>
        <p:spPr>
          <a:xfrm>
            <a:off x="10167119" y="4697363"/>
            <a:ext cx="1497612" cy="194728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pic>
        <p:nvPicPr>
          <p:cNvPr id="11" name="Picture 10">
            <a:extLst>
              <a:ext uri="{FF2B5EF4-FFF2-40B4-BE49-F238E27FC236}">
                <a16:creationId xmlns:a16="http://schemas.microsoft.com/office/drawing/2014/main" id="{2F5CF440-4268-2D3A-7B7C-350EFD4B940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40000" y="277200"/>
            <a:ext cx="2866667" cy="409523"/>
          </a:xfrm>
          <a:prstGeom prst="rect">
            <a:avLst/>
          </a:prstGeom>
        </p:spPr>
      </p:pic>
      <p:sp>
        <p:nvSpPr>
          <p:cNvPr id="3" name="TextBox 1">
            <a:extLst>
              <a:ext uri="{FF2B5EF4-FFF2-40B4-BE49-F238E27FC236}">
                <a16:creationId xmlns:a16="http://schemas.microsoft.com/office/drawing/2014/main" id="{40167067-95C6-EAA2-5269-633398F09F96}"/>
              </a:ext>
            </a:extLst>
          </p:cNvPr>
          <p:cNvSpPr txBox="1"/>
          <p:nvPr userDrawn="1"/>
        </p:nvSpPr>
        <p:spPr>
          <a:xfrm>
            <a:off x="0" y="-255585"/>
            <a:ext cx="12192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noProof="0"/>
              <a:t>Skift til andet Subbrand: Klik på Layout-knappen i topbåndet, Klik på andet Subbrand Cover-layout.</a:t>
            </a:r>
          </a:p>
        </p:txBody>
      </p:sp>
    </p:spTree>
    <p:extLst>
      <p:ext uri="{BB962C8B-B14F-4D97-AF65-F5344CB8AC3E}">
        <p14:creationId xmlns:p14="http://schemas.microsoft.com/office/powerpoint/2010/main" val="3781336729"/>
      </p:ext>
    </p:extLst>
  </p:cSld>
  <p:clrMapOvr>
    <a:masterClrMapping/>
  </p:clrMapOvr>
  <p:extLst>
    <p:ext uri="{DCECCB84-F9BA-43D5-87BE-67443E8EF086}">
      <p15:sldGuideLst xmlns:p15="http://schemas.microsoft.com/office/powerpoint/2012/main">
        <p15:guide id="1" orient="horz" pos="566" userDrawn="1">
          <p15:clr>
            <a:srgbClr val="A4A3A4"/>
          </p15:clr>
        </p15:guide>
        <p15:guide id="2" orient="horz" pos="3753" userDrawn="1">
          <p15:clr>
            <a:srgbClr val="A4A3A4"/>
          </p15:clr>
        </p15:guide>
        <p15:guide id="3" pos="7023"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540000" y="900000"/>
            <a:ext cx="5465513" cy="828000"/>
          </a:xfrm>
        </p:spPr>
        <p:txBody>
          <a:bodyPr/>
          <a:lstStyle>
            <a:lvl1pPr>
              <a:defRPr/>
            </a:lvl1pPr>
          </a:lstStyle>
          <a:p>
            <a:r>
              <a:rPr lang="da-DK"/>
              <a:t>Klik for at tilføje agenda titel</a:t>
            </a:r>
          </a:p>
        </p:txBody>
      </p:sp>
      <p:sp>
        <p:nvSpPr>
          <p:cNvPr id="7" name="Text Placeholder 2"/>
          <p:cNvSpPr>
            <a:spLocks noGrp="1"/>
          </p:cNvSpPr>
          <p:nvPr>
            <p:ph type="body" sz="quarter" idx="13" hasCustomPrompt="1"/>
          </p:nvPr>
        </p:nvSpPr>
        <p:spPr>
          <a:xfrm>
            <a:off x="540000" y="1908000"/>
            <a:ext cx="5465513" cy="4230000"/>
          </a:xfrm>
        </p:spPr>
        <p:txBody>
          <a:bodyPr/>
          <a:lstStyle>
            <a:lvl1pPr marL="180000" indent="-180000">
              <a:spcAft>
                <a:spcPts val="1200"/>
              </a:spcAft>
              <a:buFont typeface="Arial" panose="020B0604020202020204" pitchFamily="34" charset="0"/>
              <a:buChar char="•"/>
              <a:defRPr b="0">
                <a:latin typeface="+mn-lt"/>
              </a:defRPr>
            </a:lvl1pPr>
            <a:lvl2pPr marL="180000" indent="-180000">
              <a:spcBef>
                <a:spcPts val="0"/>
              </a:spcBef>
              <a:spcAft>
                <a:spcPts val="1200"/>
              </a:spcAft>
              <a:buFont typeface="Arial" panose="020B0604020202020204" pitchFamily="34" charset="0"/>
              <a:buChar char="•"/>
              <a:defRPr sz="1600" b="0">
                <a:latin typeface="+mn-lt"/>
              </a:defRPr>
            </a:lvl2pPr>
            <a:lvl3pPr marL="180000" indent="-180000">
              <a:spcBef>
                <a:spcPts val="0"/>
              </a:spcBef>
              <a:spcAft>
                <a:spcPts val="1200"/>
              </a:spcAft>
              <a:buFont typeface="Arial" panose="020B0604020202020204" pitchFamily="34" charset="0"/>
              <a:buChar char="•"/>
              <a:defRPr sz="1600" b="0">
                <a:latin typeface="+mn-lt"/>
              </a:defRPr>
            </a:lvl3pPr>
            <a:lvl4pPr marL="180000" indent="-180000">
              <a:spcBef>
                <a:spcPts val="0"/>
              </a:spcBef>
              <a:spcAft>
                <a:spcPts val="1200"/>
              </a:spcAft>
              <a:buFont typeface="Arial" panose="020B0604020202020204" pitchFamily="34" charset="0"/>
              <a:buChar char="•"/>
              <a:defRPr sz="1600" b="0">
                <a:latin typeface="+mn-lt"/>
              </a:defRPr>
            </a:lvl4pPr>
            <a:lvl5pPr marL="180000" indent="-180000">
              <a:spcBef>
                <a:spcPts val="0"/>
              </a:spcBef>
              <a:spcAft>
                <a:spcPts val="1200"/>
              </a:spcAft>
              <a:buFont typeface="Arial" panose="020B0604020202020204" pitchFamily="34" charset="0"/>
              <a:buChar char="•"/>
              <a:defRPr sz="1600" b="0">
                <a:latin typeface="+mn-lt"/>
              </a:defRPr>
            </a:lvl5pPr>
            <a:lvl6pPr marL="180000" indent="-180000">
              <a:spcBef>
                <a:spcPts val="0"/>
              </a:spcBef>
              <a:spcAft>
                <a:spcPts val="1200"/>
              </a:spcAft>
              <a:buFont typeface="Arial" panose="020B0604020202020204" pitchFamily="34" charset="0"/>
              <a:buChar char="•"/>
              <a:defRPr sz="1600" b="0">
                <a:latin typeface="+mn-lt"/>
              </a:defRPr>
            </a:lvl6pPr>
            <a:lvl7pPr marL="180000" indent="-180000">
              <a:spcBef>
                <a:spcPts val="0"/>
              </a:spcBef>
              <a:spcAft>
                <a:spcPts val="1200"/>
              </a:spcAft>
              <a:buFont typeface="Arial" panose="020B0604020202020204" pitchFamily="34" charset="0"/>
              <a:buChar char="•"/>
              <a:defRPr sz="1600" b="0">
                <a:latin typeface="+mn-lt"/>
              </a:defRPr>
            </a:lvl7pPr>
            <a:lvl8pPr marL="180000" indent="-180000">
              <a:spcBef>
                <a:spcPts val="0"/>
              </a:spcBef>
              <a:spcAft>
                <a:spcPts val="1200"/>
              </a:spcAft>
              <a:buFont typeface="Arial" panose="020B0604020202020204" pitchFamily="34" charset="0"/>
              <a:buChar char="•"/>
              <a:defRPr sz="1600" b="0">
                <a:latin typeface="+mn-lt"/>
              </a:defRPr>
            </a:lvl8pPr>
            <a:lvl9pPr marL="180000" indent="-180000">
              <a:spcBef>
                <a:spcPts val="0"/>
              </a:spcBef>
              <a:spcAft>
                <a:spcPts val="1200"/>
              </a:spcAft>
              <a:buFont typeface="Arial" panose="020B0604020202020204" pitchFamily="34" charset="0"/>
              <a:buChar char="•"/>
              <a:defRPr sz="1600" b="0">
                <a:latin typeface="+mn-lt"/>
              </a:defRPr>
            </a:lvl9pPr>
          </a:lstStyle>
          <a:p>
            <a:pPr lvl="0"/>
            <a:r>
              <a:rPr lang="da-DK" noProof="0"/>
              <a:t>Klik for at tilføje agendapunkt</a:t>
            </a:r>
          </a:p>
          <a:p>
            <a:pPr lvl="1"/>
            <a:r>
              <a:rPr lang="da-DK" noProof="0"/>
              <a:t>Anden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16" name="Pladsholder til dato 15">
            <a:extLst>
              <a:ext uri="{FF2B5EF4-FFF2-40B4-BE49-F238E27FC236}">
                <a16:creationId xmlns:a16="http://schemas.microsoft.com/office/drawing/2014/main" id="{07B7D8D3-77D2-E785-81E3-AB119F5B3A7C}"/>
              </a:ext>
            </a:extLst>
          </p:cNvPr>
          <p:cNvSpPr>
            <a:spLocks noGrp="1"/>
          </p:cNvSpPr>
          <p:nvPr>
            <p:ph type="dt" sz="half" idx="19"/>
          </p:nvPr>
        </p:nvSpPr>
        <p:spPr/>
        <p:txBody>
          <a:bodyPr/>
          <a:lstStyle/>
          <a:p>
            <a:fld id="{61BEDC24-6319-4BBB-9782-63587D1632F0}" type="datetime2">
              <a:rPr lang="da-DK" smtClean="0"/>
              <a:t>4. maj 2026</a:t>
            </a:fld>
            <a:endParaRPr lang="da-DK"/>
          </a:p>
        </p:txBody>
      </p:sp>
      <p:sp>
        <p:nvSpPr>
          <p:cNvPr id="17" name="Pladsholder til sidefod 16">
            <a:extLst>
              <a:ext uri="{FF2B5EF4-FFF2-40B4-BE49-F238E27FC236}">
                <a16:creationId xmlns:a16="http://schemas.microsoft.com/office/drawing/2014/main" id="{19E82096-1CE6-E092-C8ED-9A675CC7FFC6}"/>
              </a:ext>
            </a:extLst>
          </p:cNvPr>
          <p:cNvSpPr>
            <a:spLocks noGrp="1"/>
          </p:cNvSpPr>
          <p:nvPr>
            <p:ph type="ftr" sz="quarter" idx="20"/>
          </p:nvPr>
        </p:nvSpPr>
        <p:spPr/>
        <p:txBody>
          <a:bodyPr/>
          <a:lstStyle/>
          <a:p>
            <a:r>
              <a:rPr lang="da-DK"/>
              <a:t>Digitaliseringsstyrelsen</a:t>
            </a:r>
          </a:p>
        </p:txBody>
      </p:sp>
      <p:sp>
        <p:nvSpPr>
          <p:cNvPr id="18" name="Pladsholder til slidenummer 17">
            <a:extLst>
              <a:ext uri="{FF2B5EF4-FFF2-40B4-BE49-F238E27FC236}">
                <a16:creationId xmlns:a16="http://schemas.microsoft.com/office/drawing/2014/main" id="{385BC0ED-51CA-C2C1-3A79-5B97AB7EB508}"/>
              </a:ext>
            </a:extLst>
          </p:cNvPr>
          <p:cNvSpPr>
            <a:spLocks noGrp="1"/>
          </p:cNvSpPr>
          <p:nvPr>
            <p:ph type="sldNum" sz="quarter" idx="21"/>
          </p:nvPr>
        </p:nvSpPr>
        <p:spPr/>
        <p:txBody>
          <a:bodyPr/>
          <a:lstStyle/>
          <a:p>
            <a:fld id="{24C8C45C-947F-4981-8B3F-4F32E973C901}" type="slidenum">
              <a:rPr lang="da-DK" smtClean="0"/>
              <a:pPr/>
              <a:t>‹nr.›</a:t>
            </a:fld>
            <a:endParaRPr lang="da-DK"/>
          </a:p>
        </p:txBody>
      </p:sp>
      <p:sp>
        <p:nvSpPr>
          <p:cNvPr id="5" name="Mikro grafik 1">
            <a:extLst>
              <a:ext uri="{FF2B5EF4-FFF2-40B4-BE49-F238E27FC236}">
                <a16:creationId xmlns:a16="http://schemas.microsoft.com/office/drawing/2014/main" id="{B7391C28-918F-1989-0558-6E9FBDFF6FEF}"/>
              </a:ext>
            </a:extLst>
          </p:cNvPr>
          <p:cNvSpPr/>
          <p:nvPr userDrawn="1"/>
        </p:nvSpPr>
        <p:spPr>
          <a:xfrm>
            <a:off x="6421508" y="766976"/>
            <a:ext cx="5498758" cy="4459172"/>
          </a:xfrm>
          <a:custGeom>
            <a:avLst/>
            <a:gdLst>
              <a:gd name="connsiteX0" fmla="*/ 6423906 w 9114518"/>
              <a:gd name="connsiteY0" fmla="*/ 7111086 h 7391342"/>
              <a:gd name="connsiteX1" fmla="*/ 6633262 w 9114518"/>
              <a:gd name="connsiteY1" fmla="*/ 7111086 h 7391342"/>
              <a:gd name="connsiteX2" fmla="*/ 6633262 w 9114518"/>
              <a:gd name="connsiteY2" fmla="*/ 7286668 h 7391342"/>
              <a:gd name="connsiteX3" fmla="*/ 6423906 w 9114518"/>
              <a:gd name="connsiteY3" fmla="*/ 7286668 h 7391342"/>
              <a:gd name="connsiteX4" fmla="*/ 3371709 w 9114518"/>
              <a:gd name="connsiteY4" fmla="*/ 6959141 h 7391342"/>
              <a:gd name="connsiteX5" fmla="*/ 4286770 w 9114518"/>
              <a:gd name="connsiteY5" fmla="*/ 6959141 h 7391342"/>
              <a:gd name="connsiteX6" fmla="*/ 4286770 w 9114518"/>
              <a:gd name="connsiteY6" fmla="*/ 7067193 h 7391342"/>
              <a:gd name="connsiteX7" fmla="*/ 3371709 w 9114518"/>
              <a:gd name="connsiteY7" fmla="*/ 7067193 h 7391342"/>
              <a:gd name="connsiteX8" fmla="*/ 3371709 w 9114518"/>
              <a:gd name="connsiteY8" fmla="*/ 6606288 h 7391342"/>
              <a:gd name="connsiteX9" fmla="*/ 4286770 w 9114518"/>
              <a:gd name="connsiteY9" fmla="*/ 6606288 h 7391342"/>
              <a:gd name="connsiteX10" fmla="*/ 4286770 w 9114518"/>
              <a:gd name="connsiteY10" fmla="*/ 6714340 h 7391342"/>
              <a:gd name="connsiteX11" fmla="*/ 3371709 w 9114518"/>
              <a:gd name="connsiteY11" fmla="*/ 6714340 h 7391342"/>
              <a:gd name="connsiteX12" fmla="*/ 5418710 w 9114518"/>
              <a:gd name="connsiteY12" fmla="*/ 6084039 h 7391342"/>
              <a:gd name="connsiteX13" fmla="*/ 5796891 w 9114518"/>
              <a:gd name="connsiteY13" fmla="*/ 6084039 h 7391342"/>
              <a:gd name="connsiteX14" fmla="*/ 5796891 w 9114518"/>
              <a:gd name="connsiteY14" fmla="*/ 6180559 h 7391342"/>
              <a:gd name="connsiteX15" fmla="*/ 5796891 w 9114518"/>
              <a:gd name="connsiteY15" fmla="*/ 7291809 h 7391342"/>
              <a:gd name="connsiteX16" fmla="*/ 5796891 w 9114518"/>
              <a:gd name="connsiteY16" fmla="*/ 7388329 h 7391342"/>
              <a:gd name="connsiteX17" fmla="*/ 5418710 w 9114518"/>
              <a:gd name="connsiteY17" fmla="*/ 7388329 h 7391342"/>
              <a:gd name="connsiteX18" fmla="*/ 5418710 w 9114518"/>
              <a:gd name="connsiteY18" fmla="*/ 7291809 h 7391342"/>
              <a:gd name="connsiteX19" fmla="*/ 5680394 w 9114518"/>
              <a:gd name="connsiteY19" fmla="*/ 7291809 h 7391342"/>
              <a:gd name="connsiteX20" fmla="*/ 5680394 w 9114518"/>
              <a:gd name="connsiteY20" fmla="*/ 6180559 h 7391342"/>
              <a:gd name="connsiteX21" fmla="*/ 5418710 w 9114518"/>
              <a:gd name="connsiteY21" fmla="*/ 6180559 h 7391342"/>
              <a:gd name="connsiteX22" fmla="*/ 4939629 w 9114518"/>
              <a:gd name="connsiteY22" fmla="*/ 6084039 h 7391342"/>
              <a:gd name="connsiteX23" fmla="*/ 5317797 w 9114518"/>
              <a:gd name="connsiteY23" fmla="*/ 6084039 h 7391342"/>
              <a:gd name="connsiteX24" fmla="*/ 5317797 w 9114518"/>
              <a:gd name="connsiteY24" fmla="*/ 6180559 h 7391342"/>
              <a:gd name="connsiteX25" fmla="*/ 5056113 w 9114518"/>
              <a:gd name="connsiteY25" fmla="*/ 6180559 h 7391342"/>
              <a:gd name="connsiteX26" fmla="*/ 5056113 w 9114518"/>
              <a:gd name="connsiteY26" fmla="*/ 7291809 h 7391342"/>
              <a:gd name="connsiteX27" fmla="*/ 5317797 w 9114518"/>
              <a:gd name="connsiteY27" fmla="*/ 7291809 h 7391342"/>
              <a:gd name="connsiteX28" fmla="*/ 5317797 w 9114518"/>
              <a:gd name="connsiteY28" fmla="*/ 7388329 h 7391342"/>
              <a:gd name="connsiteX29" fmla="*/ 4939629 w 9114518"/>
              <a:gd name="connsiteY29" fmla="*/ 7388329 h 7391342"/>
              <a:gd name="connsiteX30" fmla="*/ 4939629 w 9114518"/>
              <a:gd name="connsiteY30" fmla="*/ 7291809 h 7391342"/>
              <a:gd name="connsiteX31" fmla="*/ 4939629 w 9114518"/>
              <a:gd name="connsiteY31" fmla="*/ 6180559 h 7391342"/>
              <a:gd name="connsiteX32" fmla="*/ 8646856 w 9114518"/>
              <a:gd name="connsiteY32" fmla="*/ 6077851 h 7391342"/>
              <a:gd name="connsiteX33" fmla="*/ 8698064 w 9114518"/>
              <a:gd name="connsiteY33" fmla="*/ 6079573 h 7391342"/>
              <a:gd name="connsiteX34" fmla="*/ 8745644 w 9114518"/>
              <a:gd name="connsiteY34" fmla="*/ 6084693 h 7391342"/>
              <a:gd name="connsiteX35" fmla="*/ 8789712 w 9114518"/>
              <a:gd name="connsiteY35" fmla="*/ 6093139 h 7391342"/>
              <a:gd name="connsiteX36" fmla="*/ 8830382 w 9114518"/>
              <a:gd name="connsiteY36" fmla="*/ 6104840 h 7391342"/>
              <a:gd name="connsiteX37" fmla="*/ 8867774 w 9114518"/>
              <a:gd name="connsiteY37" fmla="*/ 6119725 h 7391342"/>
              <a:gd name="connsiteX38" fmla="*/ 8902000 w 9114518"/>
              <a:gd name="connsiteY38" fmla="*/ 6137723 h 7391342"/>
              <a:gd name="connsiteX39" fmla="*/ 8961424 w 9114518"/>
              <a:gd name="connsiteY39" fmla="*/ 6182774 h 7391342"/>
              <a:gd name="connsiteX40" fmla="*/ 9009582 w 9114518"/>
              <a:gd name="connsiteY40" fmla="*/ 6239424 h 7391342"/>
              <a:gd name="connsiteX41" fmla="*/ 9029726 w 9114518"/>
              <a:gd name="connsiteY41" fmla="*/ 6271921 h 7391342"/>
              <a:gd name="connsiteX42" fmla="*/ 9047402 w 9114518"/>
              <a:gd name="connsiteY42" fmla="*/ 6307104 h 7391342"/>
              <a:gd name="connsiteX43" fmla="*/ 9062724 w 9114518"/>
              <a:gd name="connsiteY43" fmla="*/ 6344902 h 7391342"/>
              <a:gd name="connsiteX44" fmla="*/ 9075810 w 9114518"/>
              <a:gd name="connsiteY44" fmla="*/ 6385245 h 7391342"/>
              <a:gd name="connsiteX45" fmla="*/ 9086774 w 9114518"/>
              <a:gd name="connsiteY45" fmla="*/ 6428061 h 7391342"/>
              <a:gd name="connsiteX46" fmla="*/ 9095734 w 9114518"/>
              <a:gd name="connsiteY46" fmla="*/ 6473278 h 7391342"/>
              <a:gd name="connsiteX47" fmla="*/ 9102806 w 9114518"/>
              <a:gd name="connsiteY47" fmla="*/ 6520827 h 7391342"/>
              <a:gd name="connsiteX48" fmla="*/ 9108104 w 9114518"/>
              <a:gd name="connsiteY48" fmla="*/ 6570635 h 7391342"/>
              <a:gd name="connsiteX49" fmla="*/ 9111744 w 9114518"/>
              <a:gd name="connsiteY49" fmla="*/ 6622632 h 7391342"/>
              <a:gd name="connsiteX50" fmla="*/ 9113844 w 9114518"/>
              <a:gd name="connsiteY50" fmla="*/ 6676747 h 7391342"/>
              <a:gd name="connsiteX51" fmla="*/ 9114518 w 9114518"/>
              <a:gd name="connsiteY51" fmla="*/ 6732908 h 7391342"/>
              <a:gd name="connsiteX52" fmla="*/ 9113876 w 9114518"/>
              <a:gd name="connsiteY52" fmla="*/ 6789310 h 7391342"/>
              <a:gd name="connsiteX53" fmla="*/ 9111870 w 9114518"/>
              <a:gd name="connsiteY53" fmla="*/ 6843665 h 7391342"/>
              <a:gd name="connsiteX54" fmla="*/ 9108370 w 9114518"/>
              <a:gd name="connsiteY54" fmla="*/ 6895900 h 7391342"/>
              <a:gd name="connsiteX55" fmla="*/ 9103252 w 9114518"/>
              <a:gd name="connsiteY55" fmla="*/ 6945943 h 7391342"/>
              <a:gd name="connsiteX56" fmla="*/ 9096392 w 9114518"/>
              <a:gd name="connsiteY56" fmla="*/ 6993721 h 7391342"/>
              <a:gd name="connsiteX57" fmla="*/ 9087662 w 9114518"/>
              <a:gd name="connsiteY57" fmla="*/ 7039164 h 7391342"/>
              <a:gd name="connsiteX58" fmla="*/ 9076936 w 9114518"/>
              <a:gd name="connsiteY58" fmla="*/ 7082197 h 7391342"/>
              <a:gd name="connsiteX59" fmla="*/ 9064090 w 9114518"/>
              <a:gd name="connsiteY59" fmla="*/ 7122750 h 7391342"/>
              <a:gd name="connsiteX60" fmla="*/ 9048998 w 9114518"/>
              <a:gd name="connsiteY60" fmla="*/ 7160750 h 7391342"/>
              <a:gd name="connsiteX61" fmla="*/ 9031532 w 9114518"/>
              <a:gd name="connsiteY61" fmla="*/ 7196125 h 7391342"/>
              <a:gd name="connsiteX62" fmla="*/ 9011568 w 9114518"/>
              <a:gd name="connsiteY62" fmla="*/ 7228803 h 7391342"/>
              <a:gd name="connsiteX63" fmla="*/ 8963644 w 9114518"/>
              <a:gd name="connsiteY63" fmla="*/ 7285777 h 7391342"/>
              <a:gd name="connsiteX64" fmla="*/ 8904216 w 9114518"/>
              <a:gd name="connsiteY64" fmla="*/ 7331095 h 7391342"/>
              <a:gd name="connsiteX65" fmla="*/ 8869874 w 9114518"/>
              <a:gd name="connsiteY65" fmla="*/ 7349203 h 7391342"/>
              <a:gd name="connsiteX66" fmla="*/ 8832280 w 9114518"/>
              <a:gd name="connsiteY66" fmla="*/ 7364181 h 7391342"/>
              <a:gd name="connsiteX67" fmla="*/ 8791306 w 9114518"/>
              <a:gd name="connsiteY67" fmla="*/ 7375956 h 7391342"/>
              <a:gd name="connsiteX68" fmla="*/ 8746828 w 9114518"/>
              <a:gd name="connsiteY68" fmla="*/ 7384456 h 7391342"/>
              <a:gd name="connsiteX69" fmla="*/ 8698720 w 9114518"/>
              <a:gd name="connsiteY69" fmla="*/ 7389609 h 7391342"/>
              <a:gd name="connsiteX70" fmla="*/ 8646856 w 9114518"/>
              <a:gd name="connsiteY70" fmla="*/ 7391342 h 7391342"/>
              <a:gd name="connsiteX71" fmla="*/ 8646856 w 9114518"/>
              <a:gd name="connsiteY71" fmla="*/ 7293421 h 7391342"/>
              <a:gd name="connsiteX72" fmla="*/ 8697104 w 9114518"/>
              <a:gd name="connsiteY72" fmla="*/ 7291162 h 7391342"/>
              <a:gd name="connsiteX73" fmla="*/ 8742536 w 9114518"/>
              <a:gd name="connsiteY73" fmla="*/ 7284467 h 7391342"/>
              <a:gd name="connsiteX74" fmla="*/ 8783376 w 9114518"/>
              <a:gd name="connsiteY74" fmla="*/ 7273454 h 7391342"/>
              <a:gd name="connsiteX75" fmla="*/ 8819856 w 9114518"/>
              <a:gd name="connsiteY75" fmla="*/ 7258243 h 7391342"/>
              <a:gd name="connsiteX76" fmla="*/ 8880650 w 9114518"/>
              <a:gd name="connsiteY76" fmla="*/ 7215706 h 7391342"/>
              <a:gd name="connsiteX77" fmla="*/ 8926746 w 9114518"/>
              <a:gd name="connsiteY77" fmla="*/ 7157813 h 7391342"/>
              <a:gd name="connsiteX78" fmla="*/ 8944856 w 9114518"/>
              <a:gd name="connsiteY78" fmla="*/ 7123407 h 7391342"/>
              <a:gd name="connsiteX79" fmla="*/ 8959978 w 9114518"/>
              <a:gd name="connsiteY79" fmla="*/ 7085520 h 7391342"/>
              <a:gd name="connsiteX80" fmla="*/ 8972340 w 9114518"/>
              <a:gd name="connsiteY80" fmla="*/ 7044272 h 7391342"/>
              <a:gd name="connsiteX81" fmla="*/ 8982174 w 9114518"/>
              <a:gd name="connsiteY81" fmla="*/ 6999784 h 7391342"/>
              <a:gd name="connsiteX82" fmla="*/ 8989706 w 9114518"/>
              <a:gd name="connsiteY82" fmla="*/ 6952173 h 7391342"/>
              <a:gd name="connsiteX83" fmla="*/ 8995166 w 9114518"/>
              <a:gd name="connsiteY83" fmla="*/ 6901561 h 7391342"/>
              <a:gd name="connsiteX84" fmla="*/ 8998782 w 9114518"/>
              <a:gd name="connsiteY84" fmla="*/ 6848066 h 7391342"/>
              <a:gd name="connsiteX85" fmla="*/ 9000784 w 9114518"/>
              <a:gd name="connsiteY85" fmla="*/ 6791809 h 7391342"/>
              <a:gd name="connsiteX86" fmla="*/ 9001400 w 9114518"/>
              <a:gd name="connsiteY86" fmla="*/ 6732908 h 7391342"/>
              <a:gd name="connsiteX87" fmla="*/ 9000750 w 9114518"/>
              <a:gd name="connsiteY87" fmla="*/ 6674585 h 7391342"/>
              <a:gd name="connsiteX88" fmla="*/ 8998658 w 9114518"/>
              <a:gd name="connsiteY88" fmla="*/ 6618871 h 7391342"/>
              <a:gd name="connsiteX89" fmla="*/ 8994906 w 9114518"/>
              <a:gd name="connsiteY89" fmla="*/ 6565885 h 7391342"/>
              <a:gd name="connsiteX90" fmla="*/ 8989276 w 9114518"/>
              <a:gd name="connsiteY90" fmla="*/ 6515745 h 7391342"/>
              <a:gd name="connsiteX91" fmla="*/ 8981556 w 9114518"/>
              <a:gd name="connsiteY91" fmla="*/ 6468573 h 7391342"/>
              <a:gd name="connsiteX92" fmla="*/ 8971524 w 9114518"/>
              <a:gd name="connsiteY92" fmla="*/ 6424488 h 7391342"/>
              <a:gd name="connsiteX93" fmla="*/ 8958968 w 9114518"/>
              <a:gd name="connsiteY93" fmla="*/ 6383608 h 7391342"/>
              <a:gd name="connsiteX94" fmla="*/ 8943670 w 9114518"/>
              <a:gd name="connsiteY94" fmla="*/ 6346054 h 7391342"/>
              <a:gd name="connsiteX95" fmla="*/ 8925412 w 9114518"/>
              <a:gd name="connsiteY95" fmla="*/ 6311946 h 7391342"/>
              <a:gd name="connsiteX96" fmla="*/ 8879156 w 9114518"/>
              <a:gd name="connsiteY96" fmla="*/ 6254543 h 7391342"/>
              <a:gd name="connsiteX97" fmla="*/ 8818464 w 9114518"/>
              <a:gd name="connsiteY97" fmla="*/ 6212357 h 7391342"/>
              <a:gd name="connsiteX98" fmla="*/ 8782166 w 9114518"/>
              <a:gd name="connsiteY98" fmla="*/ 6197269 h 7391342"/>
              <a:gd name="connsiteX99" fmla="*/ 8741608 w 9114518"/>
              <a:gd name="connsiteY99" fmla="*/ 6186344 h 7391342"/>
              <a:gd name="connsiteX100" fmla="*/ 8696578 w 9114518"/>
              <a:gd name="connsiteY100" fmla="*/ 6179701 h 7391342"/>
              <a:gd name="connsiteX101" fmla="*/ 8646856 w 9114518"/>
              <a:gd name="connsiteY101" fmla="*/ 6177460 h 7391342"/>
              <a:gd name="connsiteX102" fmla="*/ 8553970 w 9114518"/>
              <a:gd name="connsiteY102" fmla="*/ 6077851 h 7391342"/>
              <a:gd name="connsiteX103" fmla="*/ 8553970 w 9114518"/>
              <a:gd name="connsiteY103" fmla="*/ 6177460 h 7391342"/>
              <a:gd name="connsiteX104" fmla="*/ 8504528 w 9114518"/>
              <a:gd name="connsiteY104" fmla="*/ 6179701 h 7391342"/>
              <a:gd name="connsiteX105" fmla="*/ 8459744 w 9114518"/>
              <a:gd name="connsiteY105" fmla="*/ 6186344 h 7391342"/>
              <a:gd name="connsiteX106" fmla="*/ 8419404 w 9114518"/>
              <a:gd name="connsiteY106" fmla="*/ 6197269 h 7391342"/>
              <a:gd name="connsiteX107" fmla="*/ 8383292 w 9114518"/>
              <a:gd name="connsiteY107" fmla="*/ 6212357 h 7391342"/>
              <a:gd name="connsiteX108" fmla="*/ 8322900 w 9114518"/>
              <a:gd name="connsiteY108" fmla="*/ 6254543 h 7391342"/>
              <a:gd name="connsiteX109" fmla="*/ 8276848 w 9114518"/>
              <a:gd name="connsiteY109" fmla="*/ 6311946 h 7391342"/>
              <a:gd name="connsiteX110" fmla="*/ 8258666 w 9114518"/>
              <a:gd name="connsiteY110" fmla="*/ 6346054 h 7391342"/>
              <a:gd name="connsiteX111" fmla="*/ 8243424 w 9114518"/>
              <a:gd name="connsiteY111" fmla="*/ 6383608 h 7391342"/>
              <a:gd name="connsiteX112" fmla="*/ 8230912 w 9114518"/>
              <a:gd name="connsiteY112" fmla="*/ 6424488 h 7391342"/>
              <a:gd name="connsiteX113" fmla="*/ 8220912 w 9114518"/>
              <a:gd name="connsiteY113" fmla="*/ 6468573 h 7391342"/>
              <a:gd name="connsiteX114" fmla="*/ 8213212 w 9114518"/>
              <a:gd name="connsiteY114" fmla="*/ 6515745 h 7391342"/>
              <a:gd name="connsiteX115" fmla="*/ 8207596 w 9114518"/>
              <a:gd name="connsiteY115" fmla="*/ 6565885 h 7391342"/>
              <a:gd name="connsiteX116" fmla="*/ 8203850 w 9114518"/>
              <a:gd name="connsiteY116" fmla="*/ 6618871 h 7391342"/>
              <a:gd name="connsiteX117" fmla="*/ 8201760 w 9114518"/>
              <a:gd name="connsiteY117" fmla="*/ 6674585 h 7391342"/>
              <a:gd name="connsiteX118" fmla="*/ 8201110 w 9114518"/>
              <a:gd name="connsiteY118" fmla="*/ 6732908 h 7391342"/>
              <a:gd name="connsiteX119" fmla="*/ 8201744 w 9114518"/>
              <a:gd name="connsiteY119" fmla="*/ 6791809 h 7391342"/>
              <a:gd name="connsiteX120" fmla="*/ 8203788 w 9114518"/>
              <a:gd name="connsiteY120" fmla="*/ 6848066 h 7391342"/>
              <a:gd name="connsiteX121" fmla="*/ 8207466 w 9114518"/>
              <a:gd name="connsiteY121" fmla="*/ 6901561 h 7391342"/>
              <a:gd name="connsiteX122" fmla="*/ 8212998 w 9114518"/>
              <a:gd name="connsiteY122" fmla="*/ 6952173 h 7391342"/>
              <a:gd name="connsiteX123" fmla="*/ 8220604 w 9114518"/>
              <a:gd name="connsiteY123" fmla="*/ 6999784 h 7391342"/>
              <a:gd name="connsiteX124" fmla="*/ 8230504 w 9114518"/>
              <a:gd name="connsiteY124" fmla="*/ 7044272 h 7391342"/>
              <a:gd name="connsiteX125" fmla="*/ 8242920 w 9114518"/>
              <a:gd name="connsiteY125" fmla="*/ 7085520 h 7391342"/>
              <a:gd name="connsiteX126" fmla="*/ 8258072 w 9114518"/>
              <a:gd name="connsiteY126" fmla="*/ 7123407 h 7391342"/>
              <a:gd name="connsiteX127" fmla="*/ 8276182 w 9114518"/>
              <a:gd name="connsiteY127" fmla="*/ 7157813 h 7391342"/>
              <a:gd name="connsiteX128" fmla="*/ 8322152 w 9114518"/>
              <a:gd name="connsiteY128" fmla="*/ 7215706 h 7391342"/>
              <a:gd name="connsiteX129" fmla="*/ 8382596 w 9114518"/>
              <a:gd name="connsiteY129" fmla="*/ 7258243 h 7391342"/>
              <a:gd name="connsiteX130" fmla="*/ 8418798 w 9114518"/>
              <a:gd name="connsiteY130" fmla="*/ 7273454 h 7391342"/>
              <a:gd name="connsiteX131" fmla="*/ 8459280 w 9114518"/>
              <a:gd name="connsiteY131" fmla="*/ 7284467 h 7391342"/>
              <a:gd name="connsiteX132" fmla="*/ 8504264 w 9114518"/>
              <a:gd name="connsiteY132" fmla="*/ 7291162 h 7391342"/>
              <a:gd name="connsiteX133" fmla="*/ 8553970 w 9114518"/>
              <a:gd name="connsiteY133" fmla="*/ 7293421 h 7391342"/>
              <a:gd name="connsiteX134" fmla="*/ 8553970 w 9114518"/>
              <a:gd name="connsiteY134" fmla="*/ 7391342 h 7391342"/>
              <a:gd name="connsiteX135" fmla="*/ 8502324 w 9114518"/>
              <a:gd name="connsiteY135" fmla="*/ 7389609 h 7391342"/>
              <a:gd name="connsiteX136" fmla="*/ 8454390 w 9114518"/>
              <a:gd name="connsiteY136" fmla="*/ 7384456 h 7391342"/>
              <a:gd name="connsiteX137" fmla="*/ 8410050 w 9114518"/>
              <a:gd name="connsiteY137" fmla="*/ 7375956 h 7391342"/>
              <a:gd name="connsiteX138" fmla="*/ 8369176 w 9114518"/>
              <a:gd name="connsiteY138" fmla="*/ 7364181 h 7391342"/>
              <a:gd name="connsiteX139" fmla="*/ 8331650 w 9114518"/>
              <a:gd name="connsiteY139" fmla="*/ 7349203 h 7391342"/>
              <a:gd name="connsiteX140" fmla="*/ 8297346 w 9114518"/>
              <a:gd name="connsiteY140" fmla="*/ 7331095 h 7391342"/>
              <a:gd name="connsiteX141" fmla="*/ 8237920 w 9114518"/>
              <a:gd name="connsiteY141" fmla="*/ 7285777 h 7391342"/>
              <a:gd name="connsiteX142" fmla="*/ 8189918 w 9114518"/>
              <a:gd name="connsiteY142" fmla="*/ 7228803 h 7391342"/>
              <a:gd name="connsiteX143" fmla="*/ 8169894 w 9114518"/>
              <a:gd name="connsiteY143" fmla="*/ 7196125 h 7391342"/>
              <a:gd name="connsiteX144" fmla="*/ 8152358 w 9114518"/>
              <a:gd name="connsiteY144" fmla="*/ 7160750 h 7391342"/>
              <a:gd name="connsiteX145" fmla="*/ 8137190 w 9114518"/>
              <a:gd name="connsiteY145" fmla="*/ 7122750 h 7391342"/>
              <a:gd name="connsiteX146" fmla="*/ 8124264 w 9114518"/>
              <a:gd name="connsiteY146" fmla="*/ 7082197 h 7391342"/>
              <a:gd name="connsiteX147" fmla="*/ 8113458 w 9114518"/>
              <a:gd name="connsiteY147" fmla="*/ 7039164 h 7391342"/>
              <a:gd name="connsiteX148" fmla="*/ 8104652 w 9114518"/>
              <a:gd name="connsiteY148" fmla="*/ 6993721 h 7391342"/>
              <a:gd name="connsiteX149" fmla="*/ 8097722 w 9114518"/>
              <a:gd name="connsiteY149" fmla="*/ 6945943 h 7391342"/>
              <a:gd name="connsiteX150" fmla="*/ 8092544 w 9114518"/>
              <a:gd name="connsiteY150" fmla="*/ 6895900 h 7391342"/>
              <a:gd name="connsiteX151" fmla="*/ 8088998 w 9114518"/>
              <a:gd name="connsiteY151" fmla="*/ 6843665 h 7391342"/>
              <a:gd name="connsiteX152" fmla="*/ 8086960 w 9114518"/>
              <a:gd name="connsiteY152" fmla="*/ 6789310 h 7391342"/>
              <a:gd name="connsiteX153" fmla="*/ 8086308 w 9114518"/>
              <a:gd name="connsiteY153" fmla="*/ 6732908 h 7391342"/>
              <a:gd name="connsiteX154" fmla="*/ 8086982 w 9114518"/>
              <a:gd name="connsiteY154" fmla="*/ 6676747 h 7391342"/>
              <a:gd name="connsiteX155" fmla="*/ 8089082 w 9114518"/>
              <a:gd name="connsiteY155" fmla="*/ 6622632 h 7391342"/>
              <a:gd name="connsiteX156" fmla="*/ 8092722 w 9114518"/>
              <a:gd name="connsiteY156" fmla="*/ 6570635 h 7391342"/>
              <a:gd name="connsiteX157" fmla="*/ 8098020 w 9114518"/>
              <a:gd name="connsiteY157" fmla="*/ 6520827 h 7391342"/>
              <a:gd name="connsiteX158" fmla="*/ 8105090 w 9114518"/>
              <a:gd name="connsiteY158" fmla="*/ 6473278 h 7391342"/>
              <a:gd name="connsiteX159" fmla="*/ 8114050 w 9114518"/>
              <a:gd name="connsiteY159" fmla="*/ 6428061 h 7391342"/>
              <a:gd name="connsiteX160" fmla="*/ 8125014 w 9114518"/>
              <a:gd name="connsiteY160" fmla="*/ 6385245 h 7391342"/>
              <a:gd name="connsiteX161" fmla="*/ 8138100 w 9114518"/>
              <a:gd name="connsiteY161" fmla="*/ 6344902 h 7391342"/>
              <a:gd name="connsiteX162" fmla="*/ 8153424 w 9114518"/>
              <a:gd name="connsiteY162" fmla="*/ 6307104 h 7391342"/>
              <a:gd name="connsiteX163" fmla="*/ 8171098 w 9114518"/>
              <a:gd name="connsiteY163" fmla="*/ 6271921 h 7391342"/>
              <a:gd name="connsiteX164" fmla="*/ 8191242 w 9114518"/>
              <a:gd name="connsiteY164" fmla="*/ 6239424 h 7391342"/>
              <a:gd name="connsiteX165" fmla="*/ 8239400 w 9114518"/>
              <a:gd name="connsiteY165" fmla="*/ 6182774 h 7391342"/>
              <a:gd name="connsiteX166" fmla="*/ 8298824 w 9114518"/>
              <a:gd name="connsiteY166" fmla="*/ 6137723 h 7391342"/>
              <a:gd name="connsiteX167" fmla="*/ 8333052 w 9114518"/>
              <a:gd name="connsiteY167" fmla="*/ 6119725 h 7391342"/>
              <a:gd name="connsiteX168" fmla="*/ 8370442 w 9114518"/>
              <a:gd name="connsiteY168" fmla="*/ 6104840 h 7391342"/>
              <a:gd name="connsiteX169" fmla="*/ 8411114 w 9114518"/>
              <a:gd name="connsiteY169" fmla="*/ 6093139 h 7391342"/>
              <a:gd name="connsiteX170" fmla="*/ 8455182 w 9114518"/>
              <a:gd name="connsiteY170" fmla="*/ 6084693 h 7391342"/>
              <a:gd name="connsiteX171" fmla="*/ 8502762 w 9114518"/>
              <a:gd name="connsiteY171" fmla="*/ 6079573 h 7391342"/>
              <a:gd name="connsiteX172" fmla="*/ 1425338 w 9114518"/>
              <a:gd name="connsiteY172" fmla="*/ 6077851 h 7391342"/>
              <a:gd name="connsiteX173" fmla="*/ 1476547 w 9114518"/>
              <a:gd name="connsiteY173" fmla="*/ 6079573 h 7391342"/>
              <a:gd name="connsiteX174" fmla="*/ 1524127 w 9114518"/>
              <a:gd name="connsiteY174" fmla="*/ 6084693 h 7391342"/>
              <a:gd name="connsiteX175" fmla="*/ 1568196 w 9114518"/>
              <a:gd name="connsiteY175" fmla="*/ 6093139 h 7391342"/>
              <a:gd name="connsiteX176" fmla="*/ 1608868 w 9114518"/>
              <a:gd name="connsiteY176" fmla="*/ 6104840 h 7391342"/>
              <a:gd name="connsiteX177" fmla="*/ 1646259 w 9114518"/>
              <a:gd name="connsiteY177" fmla="*/ 6119725 h 7391342"/>
              <a:gd name="connsiteX178" fmla="*/ 1680486 w 9114518"/>
              <a:gd name="connsiteY178" fmla="*/ 6137723 h 7391342"/>
              <a:gd name="connsiteX179" fmla="*/ 1739910 w 9114518"/>
              <a:gd name="connsiteY179" fmla="*/ 6182774 h 7391342"/>
              <a:gd name="connsiteX180" fmla="*/ 1788068 w 9114518"/>
              <a:gd name="connsiteY180" fmla="*/ 6239424 h 7391342"/>
              <a:gd name="connsiteX181" fmla="*/ 1808212 w 9114518"/>
              <a:gd name="connsiteY181" fmla="*/ 6271921 h 7391342"/>
              <a:gd name="connsiteX182" fmla="*/ 1825887 w 9114518"/>
              <a:gd name="connsiteY182" fmla="*/ 6307104 h 7391342"/>
              <a:gd name="connsiteX183" fmla="*/ 1841209 w 9114518"/>
              <a:gd name="connsiteY183" fmla="*/ 6344902 h 7391342"/>
              <a:gd name="connsiteX184" fmla="*/ 1854294 w 9114518"/>
              <a:gd name="connsiteY184" fmla="*/ 6385245 h 7391342"/>
              <a:gd name="connsiteX185" fmla="*/ 1865258 w 9114518"/>
              <a:gd name="connsiteY185" fmla="*/ 6428061 h 7391342"/>
              <a:gd name="connsiteX186" fmla="*/ 1874218 w 9114518"/>
              <a:gd name="connsiteY186" fmla="*/ 6473278 h 7391342"/>
              <a:gd name="connsiteX187" fmla="*/ 1881288 w 9114518"/>
              <a:gd name="connsiteY187" fmla="*/ 6520827 h 7391342"/>
              <a:gd name="connsiteX188" fmla="*/ 1886585 w 9114518"/>
              <a:gd name="connsiteY188" fmla="*/ 6570635 h 7391342"/>
              <a:gd name="connsiteX189" fmla="*/ 1890226 w 9114518"/>
              <a:gd name="connsiteY189" fmla="*/ 6622632 h 7391342"/>
              <a:gd name="connsiteX190" fmla="*/ 1892325 w 9114518"/>
              <a:gd name="connsiteY190" fmla="*/ 6676747 h 7391342"/>
              <a:gd name="connsiteX191" fmla="*/ 1892999 w 9114518"/>
              <a:gd name="connsiteY191" fmla="*/ 6732908 h 7391342"/>
              <a:gd name="connsiteX192" fmla="*/ 1892357 w 9114518"/>
              <a:gd name="connsiteY192" fmla="*/ 6789310 h 7391342"/>
              <a:gd name="connsiteX193" fmla="*/ 1890350 w 9114518"/>
              <a:gd name="connsiteY193" fmla="*/ 6843665 h 7391342"/>
              <a:gd name="connsiteX194" fmla="*/ 1886851 w 9114518"/>
              <a:gd name="connsiteY194" fmla="*/ 6895900 h 7391342"/>
              <a:gd name="connsiteX195" fmla="*/ 1881734 w 9114518"/>
              <a:gd name="connsiteY195" fmla="*/ 6945943 h 7391342"/>
              <a:gd name="connsiteX196" fmla="*/ 1874873 w 9114518"/>
              <a:gd name="connsiteY196" fmla="*/ 6993721 h 7391342"/>
              <a:gd name="connsiteX197" fmla="*/ 1866143 w 9114518"/>
              <a:gd name="connsiteY197" fmla="*/ 7039164 h 7391342"/>
              <a:gd name="connsiteX198" fmla="*/ 1855418 w 9114518"/>
              <a:gd name="connsiteY198" fmla="*/ 7082197 h 7391342"/>
              <a:gd name="connsiteX199" fmla="*/ 1842572 w 9114518"/>
              <a:gd name="connsiteY199" fmla="*/ 7122750 h 7391342"/>
              <a:gd name="connsiteX200" fmla="*/ 1827479 w 9114518"/>
              <a:gd name="connsiteY200" fmla="*/ 7160750 h 7391342"/>
              <a:gd name="connsiteX201" fmla="*/ 1810014 w 9114518"/>
              <a:gd name="connsiteY201" fmla="*/ 7196125 h 7391342"/>
              <a:gd name="connsiteX202" fmla="*/ 1790050 w 9114518"/>
              <a:gd name="connsiteY202" fmla="*/ 7228803 h 7391342"/>
              <a:gd name="connsiteX203" fmla="*/ 1742125 w 9114518"/>
              <a:gd name="connsiteY203" fmla="*/ 7285777 h 7391342"/>
              <a:gd name="connsiteX204" fmla="*/ 1682698 w 9114518"/>
              <a:gd name="connsiteY204" fmla="*/ 7331095 h 7391342"/>
              <a:gd name="connsiteX205" fmla="*/ 1648356 w 9114518"/>
              <a:gd name="connsiteY205" fmla="*/ 7349203 h 7391342"/>
              <a:gd name="connsiteX206" fmla="*/ 1610762 w 9114518"/>
              <a:gd name="connsiteY206" fmla="*/ 7364181 h 7391342"/>
              <a:gd name="connsiteX207" fmla="*/ 1569788 w 9114518"/>
              <a:gd name="connsiteY207" fmla="*/ 7375956 h 7391342"/>
              <a:gd name="connsiteX208" fmla="*/ 1525310 w 9114518"/>
              <a:gd name="connsiteY208" fmla="*/ 7384456 h 7391342"/>
              <a:gd name="connsiteX209" fmla="*/ 1477202 w 9114518"/>
              <a:gd name="connsiteY209" fmla="*/ 7389609 h 7391342"/>
              <a:gd name="connsiteX210" fmla="*/ 1425338 w 9114518"/>
              <a:gd name="connsiteY210" fmla="*/ 7391342 h 7391342"/>
              <a:gd name="connsiteX211" fmla="*/ 1425338 w 9114518"/>
              <a:gd name="connsiteY211" fmla="*/ 7293421 h 7391342"/>
              <a:gd name="connsiteX212" fmla="*/ 1475586 w 9114518"/>
              <a:gd name="connsiteY212" fmla="*/ 7291162 h 7391342"/>
              <a:gd name="connsiteX213" fmla="*/ 1521017 w 9114518"/>
              <a:gd name="connsiteY213" fmla="*/ 7284467 h 7391342"/>
              <a:gd name="connsiteX214" fmla="*/ 1561858 w 9114518"/>
              <a:gd name="connsiteY214" fmla="*/ 7273454 h 7391342"/>
              <a:gd name="connsiteX215" fmla="*/ 1598338 w 9114518"/>
              <a:gd name="connsiteY215" fmla="*/ 7258243 h 7391342"/>
              <a:gd name="connsiteX216" fmla="*/ 1659131 w 9114518"/>
              <a:gd name="connsiteY216" fmla="*/ 7215706 h 7391342"/>
              <a:gd name="connsiteX217" fmla="*/ 1705228 w 9114518"/>
              <a:gd name="connsiteY217" fmla="*/ 7157813 h 7391342"/>
              <a:gd name="connsiteX218" fmla="*/ 1723337 w 9114518"/>
              <a:gd name="connsiteY218" fmla="*/ 7123407 h 7391342"/>
              <a:gd name="connsiteX219" fmla="*/ 1738459 w 9114518"/>
              <a:gd name="connsiteY219" fmla="*/ 7085520 h 7391342"/>
              <a:gd name="connsiteX220" fmla="*/ 1750822 w 9114518"/>
              <a:gd name="connsiteY220" fmla="*/ 7044272 h 7391342"/>
              <a:gd name="connsiteX221" fmla="*/ 1760655 w 9114518"/>
              <a:gd name="connsiteY221" fmla="*/ 6999784 h 7391342"/>
              <a:gd name="connsiteX222" fmla="*/ 1768187 w 9114518"/>
              <a:gd name="connsiteY222" fmla="*/ 6952173 h 7391342"/>
              <a:gd name="connsiteX223" fmla="*/ 1773647 w 9114518"/>
              <a:gd name="connsiteY223" fmla="*/ 6901561 h 7391342"/>
              <a:gd name="connsiteX224" fmla="*/ 1777263 w 9114518"/>
              <a:gd name="connsiteY224" fmla="*/ 6848066 h 7391342"/>
              <a:gd name="connsiteX225" fmla="*/ 1779265 w 9114518"/>
              <a:gd name="connsiteY225" fmla="*/ 6791809 h 7391342"/>
              <a:gd name="connsiteX226" fmla="*/ 1779882 w 9114518"/>
              <a:gd name="connsiteY226" fmla="*/ 6732908 h 7391342"/>
              <a:gd name="connsiteX227" fmla="*/ 1779232 w 9114518"/>
              <a:gd name="connsiteY227" fmla="*/ 6674585 h 7391342"/>
              <a:gd name="connsiteX228" fmla="*/ 1777140 w 9114518"/>
              <a:gd name="connsiteY228" fmla="*/ 6618871 h 7391342"/>
              <a:gd name="connsiteX229" fmla="*/ 1773387 w 9114518"/>
              <a:gd name="connsiteY229" fmla="*/ 6565885 h 7391342"/>
              <a:gd name="connsiteX230" fmla="*/ 1767758 w 9114518"/>
              <a:gd name="connsiteY230" fmla="*/ 6515745 h 7391342"/>
              <a:gd name="connsiteX231" fmla="*/ 1760037 w 9114518"/>
              <a:gd name="connsiteY231" fmla="*/ 6468573 h 7391342"/>
              <a:gd name="connsiteX232" fmla="*/ 1750006 w 9114518"/>
              <a:gd name="connsiteY232" fmla="*/ 6424488 h 7391342"/>
              <a:gd name="connsiteX233" fmla="*/ 1737450 w 9114518"/>
              <a:gd name="connsiteY233" fmla="*/ 6383608 h 7391342"/>
              <a:gd name="connsiteX234" fmla="*/ 1722151 w 9114518"/>
              <a:gd name="connsiteY234" fmla="*/ 6346054 h 7391342"/>
              <a:gd name="connsiteX235" fmla="*/ 1703894 w 9114518"/>
              <a:gd name="connsiteY235" fmla="*/ 6311946 h 7391342"/>
              <a:gd name="connsiteX236" fmla="*/ 1657637 w 9114518"/>
              <a:gd name="connsiteY236" fmla="*/ 6254543 h 7391342"/>
              <a:gd name="connsiteX237" fmla="*/ 1596946 w 9114518"/>
              <a:gd name="connsiteY237" fmla="*/ 6212357 h 7391342"/>
              <a:gd name="connsiteX238" fmla="*/ 1560647 w 9114518"/>
              <a:gd name="connsiteY238" fmla="*/ 6197269 h 7391342"/>
              <a:gd name="connsiteX239" fmla="*/ 1520090 w 9114518"/>
              <a:gd name="connsiteY239" fmla="*/ 6186344 h 7391342"/>
              <a:gd name="connsiteX240" fmla="*/ 1475059 w 9114518"/>
              <a:gd name="connsiteY240" fmla="*/ 6179701 h 7391342"/>
              <a:gd name="connsiteX241" fmla="*/ 1425338 w 9114518"/>
              <a:gd name="connsiteY241" fmla="*/ 6177460 h 7391342"/>
              <a:gd name="connsiteX242" fmla="*/ 1332420 w 9114518"/>
              <a:gd name="connsiteY242" fmla="*/ 6077851 h 7391342"/>
              <a:gd name="connsiteX243" fmla="*/ 1332420 w 9114518"/>
              <a:gd name="connsiteY243" fmla="*/ 6177460 h 7391342"/>
              <a:gd name="connsiteX244" fmla="*/ 1282980 w 9114518"/>
              <a:gd name="connsiteY244" fmla="*/ 6179701 h 7391342"/>
              <a:gd name="connsiteX245" fmla="*/ 1238197 w 9114518"/>
              <a:gd name="connsiteY245" fmla="*/ 6186344 h 7391342"/>
              <a:gd name="connsiteX246" fmla="*/ 1197858 w 9114518"/>
              <a:gd name="connsiteY246" fmla="*/ 6197269 h 7391342"/>
              <a:gd name="connsiteX247" fmla="*/ 1161747 w 9114518"/>
              <a:gd name="connsiteY247" fmla="*/ 6212357 h 7391342"/>
              <a:gd name="connsiteX248" fmla="*/ 1101354 w 9114518"/>
              <a:gd name="connsiteY248" fmla="*/ 6254543 h 7391342"/>
              <a:gd name="connsiteX249" fmla="*/ 1055303 w 9114518"/>
              <a:gd name="connsiteY249" fmla="*/ 6311946 h 7391342"/>
              <a:gd name="connsiteX250" fmla="*/ 1037120 w 9114518"/>
              <a:gd name="connsiteY250" fmla="*/ 6346054 h 7391342"/>
              <a:gd name="connsiteX251" fmla="*/ 1021878 w 9114518"/>
              <a:gd name="connsiteY251" fmla="*/ 6383608 h 7391342"/>
              <a:gd name="connsiteX252" fmla="*/ 1009365 w 9114518"/>
              <a:gd name="connsiteY252" fmla="*/ 6424488 h 7391342"/>
              <a:gd name="connsiteX253" fmla="*/ 999365 w 9114518"/>
              <a:gd name="connsiteY253" fmla="*/ 6468573 h 7391342"/>
              <a:gd name="connsiteX254" fmla="*/ 991664 w 9114518"/>
              <a:gd name="connsiteY254" fmla="*/ 6515745 h 7391342"/>
              <a:gd name="connsiteX255" fmla="*/ 986047 w 9114518"/>
              <a:gd name="connsiteY255" fmla="*/ 6565885 h 7391342"/>
              <a:gd name="connsiteX256" fmla="*/ 982301 w 9114518"/>
              <a:gd name="connsiteY256" fmla="*/ 6618871 h 7391342"/>
              <a:gd name="connsiteX257" fmla="*/ 980210 w 9114518"/>
              <a:gd name="connsiteY257" fmla="*/ 6674585 h 7391342"/>
              <a:gd name="connsiteX258" fmla="*/ 979561 w 9114518"/>
              <a:gd name="connsiteY258" fmla="*/ 6732908 h 7391342"/>
              <a:gd name="connsiteX259" fmla="*/ 980194 w 9114518"/>
              <a:gd name="connsiteY259" fmla="*/ 6791809 h 7391342"/>
              <a:gd name="connsiteX260" fmla="*/ 982239 w 9114518"/>
              <a:gd name="connsiteY260" fmla="*/ 6848066 h 7391342"/>
              <a:gd name="connsiteX261" fmla="*/ 985918 w 9114518"/>
              <a:gd name="connsiteY261" fmla="*/ 6901561 h 7391342"/>
              <a:gd name="connsiteX262" fmla="*/ 991450 w 9114518"/>
              <a:gd name="connsiteY262" fmla="*/ 6952173 h 7391342"/>
              <a:gd name="connsiteX263" fmla="*/ 999056 w 9114518"/>
              <a:gd name="connsiteY263" fmla="*/ 6999784 h 7391342"/>
              <a:gd name="connsiteX264" fmla="*/ 1008957 w 9114518"/>
              <a:gd name="connsiteY264" fmla="*/ 7044272 h 7391342"/>
              <a:gd name="connsiteX265" fmla="*/ 1021374 w 9114518"/>
              <a:gd name="connsiteY265" fmla="*/ 7085520 h 7391342"/>
              <a:gd name="connsiteX266" fmla="*/ 1036527 w 9114518"/>
              <a:gd name="connsiteY266" fmla="*/ 7123407 h 7391342"/>
              <a:gd name="connsiteX267" fmla="*/ 1054636 w 9114518"/>
              <a:gd name="connsiteY267" fmla="*/ 7157813 h 7391342"/>
              <a:gd name="connsiteX268" fmla="*/ 1100607 w 9114518"/>
              <a:gd name="connsiteY268" fmla="*/ 7215706 h 7391342"/>
              <a:gd name="connsiteX269" fmla="*/ 1161051 w 9114518"/>
              <a:gd name="connsiteY269" fmla="*/ 7258243 h 7391342"/>
              <a:gd name="connsiteX270" fmla="*/ 1197253 w 9114518"/>
              <a:gd name="connsiteY270" fmla="*/ 7273454 h 7391342"/>
              <a:gd name="connsiteX271" fmla="*/ 1237734 w 9114518"/>
              <a:gd name="connsiteY271" fmla="*/ 7284467 h 7391342"/>
              <a:gd name="connsiteX272" fmla="*/ 1282716 w 9114518"/>
              <a:gd name="connsiteY272" fmla="*/ 7291162 h 7391342"/>
              <a:gd name="connsiteX273" fmla="*/ 1332420 w 9114518"/>
              <a:gd name="connsiteY273" fmla="*/ 7293421 h 7391342"/>
              <a:gd name="connsiteX274" fmla="*/ 1332420 w 9114518"/>
              <a:gd name="connsiteY274" fmla="*/ 7391342 h 7391342"/>
              <a:gd name="connsiteX275" fmla="*/ 1280774 w 9114518"/>
              <a:gd name="connsiteY275" fmla="*/ 7389609 h 7391342"/>
              <a:gd name="connsiteX276" fmla="*/ 1232841 w 9114518"/>
              <a:gd name="connsiteY276" fmla="*/ 7384456 h 7391342"/>
              <a:gd name="connsiteX277" fmla="*/ 1188500 w 9114518"/>
              <a:gd name="connsiteY277" fmla="*/ 7375956 h 7391342"/>
              <a:gd name="connsiteX278" fmla="*/ 1147627 w 9114518"/>
              <a:gd name="connsiteY278" fmla="*/ 7364181 h 7391342"/>
              <a:gd name="connsiteX279" fmla="*/ 1110100 w 9114518"/>
              <a:gd name="connsiteY279" fmla="*/ 7349203 h 7391342"/>
              <a:gd name="connsiteX280" fmla="*/ 1075796 w 9114518"/>
              <a:gd name="connsiteY280" fmla="*/ 7331095 h 7391342"/>
              <a:gd name="connsiteX281" fmla="*/ 1016370 w 9114518"/>
              <a:gd name="connsiteY281" fmla="*/ 7285777 h 7391342"/>
              <a:gd name="connsiteX282" fmla="*/ 968368 w 9114518"/>
              <a:gd name="connsiteY282" fmla="*/ 7228803 h 7391342"/>
              <a:gd name="connsiteX283" fmla="*/ 948344 w 9114518"/>
              <a:gd name="connsiteY283" fmla="*/ 7196125 h 7391342"/>
              <a:gd name="connsiteX284" fmla="*/ 930809 w 9114518"/>
              <a:gd name="connsiteY284" fmla="*/ 7160750 h 7391342"/>
              <a:gd name="connsiteX285" fmla="*/ 915640 w 9114518"/>
              <a:gd name="connsiteY285" fmla="*/ 7122750 h 7391342"/>
              <a:gd name="connsiteX286" fmla="*/ 902714 w 9114518"/>
              <a:gd name="connsiteY286" fmla="*/ 7082197 h 7391342"/>
              <a:gd name="connsiteX287" fmla="*/ 891909 w 9114518"/>
              <a:gd name="connsiteY287" fmla="*/ 7039164 h 7391342"/>
              <a:gd name="connsiteX288" fmla="*/ 883103 w 9114518"/>
              <a:gd name="connsiteY288" fmla="*/ 6993721 h 7391342"/>
              <a:gd name="connsiteX289" fmla="*/ 876172 w 9114518"/>
              <a:gd name="connsiteY289" fmla="*/ 6945943 h 7391342"/>
              <a:gd name="connsiteX290" fmla="*/ 870995 w 9114518"/>
              <a:gd name="connsiteY290" fmla="*/ 6895900 h 7391342"/>
              <a:gd name="connsiteX291" fmla="*/ 867449 w 9114518"/>
              <a:gd name="connsiteY291" fmla="*/ 6843665 h 7391342"/>
              <a:gd name="connsiteX292" fmla="*/ 865411 w 9114518"/>
              <a:gd name="connsiteY292" fmla="*/ 6789310 h 7391342"/>
              <a:gd name="connsiteX293" fmla="*/ 864759 w 9114518"/>
              <a:gd name="connsiteY293" fmla="*/ 6732908 h 7391342"/>
              <a:gd name="connsiteX294" fmla="*/ 865433 w 9114518"/>
              <a:gd name="connsiteY294" fmla="*/ 6676747 h 7391342"/>
              <a:gd name="connsiteX295" fmla="*/ 867532 w 9114518"/>
              <a:gd name="connsiteY295" fmla="*/ 6622632 h 7391342"/>
              <a:gd name="connsiteX296" fmla="*/ 871172 w 9114518"/>
              <a:gd name="connsiteY296" fmla="*/ 6570635 h 7391342"/>
              <a:gd name="connsiteX297" fmla="*/ 876470 w 9114518"/>
              <a:gd name="connsiteY297" fmla="*/ 6520827 h 7391342"/>
              <a:gd name="connsiteX298" fmla="*/ 883541 w 9114518"/>
              <a:gd name="connsiteY298" fmla="*/ 6473278 h 7391342"/>
              <a:gd name="connsiteX299" fmla="*/ 892501 w 9114518"/>
              <a:gd name="connsiteY299" fmla="*/ 6428061 h 7391342"/>
              <a:gd name="connsiteX300" fmla="*/ 903465 w 9114518"/>
              <a:gd name="connsiteY300" fmla="*/ 6385245 h 7391342"/>
              <a:gd name="connsiteX301" fmla="*/ 916551 w 9114518"/>
              <a:gd name="connsiteY301" fmla="*/ 6344902 h 7391342"/>
              <a:gd name="connsiteX302" fmla="*/ 931874 w 9114518"/>
              <a:gd name="connsiteY302" fmla="*/ 6307104 h 7391342"/>
              <a:gd name="connsiteX303" fmla="*/ 949549 w 9114518"/>
              <a:gd name="connsiteY303" fmla="*/ 6271921 h 7391342"/>
              <a:gd name="connsiteX304" fmla="*/ 969693 w 9114518"/>
              <a:gd name="connsiteY304" fmla="*/ 6239424 h 7391342"/>
              <a:gd name="connsiteX305" fmla="*/ 1017851 w 9114518"/>
              <a:gd name="connsiteY305" fmla="*/ 6182774 h 7391342"/>
              <a:gd name="connsiteX306" fmla="*/ 1077275 w 9114518"/>
              <a:gd name="connsiteY306" fmla="*/ 6137723 h 7391342"/>
              <a:gd name="connsiteX307" fmla="*/ 1111502 w 9114518"/>
              <a:gd name="connsiteY307" fmla="*/ 6119725 h 7391342"/>
              <a:gd name="connsiteX308" fmla="*/ 1148893 w 9114518"/>
              <a:gd name="connsiteY308" fmla="*/ 6104840 h 7391342"/>
              <a:gd name="connsiteX309" fmla="*/ 1189565 w 9114518"/>
              <a:gd name="connsiteY309" fmla="*/ 6093139 h 7391342"/>
              <a:gd name="connsiteX310" fmla="*/ 1233632 w 9114518"/>
              <a:gd name="connsiteY310" fmla="*/ 6084693 h 7391342"/>
              <a:gd name="connsiteX311" fmla="*/ 1281212 w 9114518"/>
              <a:gd name="connsiteY311" fmla="*/ 6079573 h 7391342"/>
              <a:gd name="connsiteX312" fmla="*/ 510883 w 9114518"/>
              <a:gd name="connsiteY312" fmla="*/ 5591624 h 7391342"/>
              <a:gd name="connsiteX313" fmla="*/ 553593 w 9114518"/>
              <a:gd name="connsiteY313" fmla="*/ 5595343 h 7391342"/>
              <a:gd name="connsiteX314" fmla="*/ 586648 w 9114518"/>
              <a:gd name="connsiteY314" fmla="*/ 5608717 h 7391342"/>
              <a:gd name="connsiteX315" fmla="*/ 607989 w 9114518"/>
              <a:gd name="connsiteY315" fmla="*/ 5635070 h 7391342"/>
              <a:gd name="connsiteX316" fmla="*/ 615560 w 9114518"/>
              <a:gd name="connsiteY316" fmla="*/ 5677726 h 7391342"/>
              <a:gd name="connsiteX317" fmla="*/ 607989 w 9114518"/>
              <a:gd name="connsiteY317" fmla="*/ 5722334 h 7391342"/>
              <a:gd name="connsiteX318" fmla="*/ 586648 w 9114518"/>
              <a:gd name="connsiteY318" fmla="*/ 5749689 h 7391342"/>
              <a:gd name="connsiteX319" fmla="*/ 553593 w 9114518"/>
              <a:gd name="connsiteY319" fmla="*/ 5763433 h 7391342"/>
              <a:gd name="connsiteX320" fmla="*/ 510883 w 9114518"/>
              <a:gd name="connsiteY320" fmla="*/ 5767206 h 7391342"/>
              <a:gd name="connsiteX321" fmla="*/ 468173 w 9114518"/>
              <a:gd name="connsiteY321" fmla="*/ 5763433 h 7391342"/>
              <a:gd name="connsiteX322" fmla="*/ 435118 w 9114518"/>
              <a:gd name="connsiteY322" fmla="*/ 5749689 h 7391342"/>
              <a:gd name="connsiteX323" fmla="*/ 413777 w 9114518"/>
              <a:gd name="connsiteY323" fmla="*/ 5722334 h 7391342"/>
              <a:gd name="connsiteX324" fmla="*/ 406206 w 9114518"/>
              <a:gd name="connsiteY324" fmla="*/ 5677726 h 7391342"/>
              <a:gd name="connsiteX325" fmla="*/ 414015 w 9114518"/>
              <a:gd name="connsiteY325" fmla="*/ 5635070 h 7391342"/>
              <a:gd name="connsiteX326" fmla="*/ 435754 w 9114518"/>
              <a:gd name="connsiteY326" fmla="*/ 5608717 h 7391342"/>
              <a:gd name="connsiteX327" fmla="*/ 468888 w 9114518"/>
              <a:gd name="connsiteY327" fmla="*/ 5595343 h 7391342"/>
              <a:gd name="connsiteX328" fmla="*/ 2493379 w 9114518"/>
              <a:gd name="connsiteY328" fmla="*/ 5439680 h 7391342"/>
              <a:gd name="connsiteX329" fmla="*/ 3408440 w 9114518"/>
              <a:gd name="connsiteY329" fmla="*/ 5439680 h 7391342"/>
              <a:gd name="connsiteX330" fmla="*/ 3408440 w 9114518"/>
              <a:gd name="connsiteY330" fmla="*/ 5547731 h 7391342"/>
              <a:gd name="connsiteX331" fmla="*/ 2493379 w 9114518"/>
              <a:gd name="connsiteY331" fmla="*/ 5547731 h 7391342"/>
              <a:gd name="connsiteX332" fmla="*/ 2493379 w 9114518"/>
              <a:gd name="connsiteY332" fmla="*/ 5086827 h 7391342"/>
              <a:gd name="connsiteX333" fmla="*/ 3408440 w 9114518"/>
              <a:gd name="connsiteY333" fmla="*/ 5086827 h 7391342"/>
              <a:gd name="connsiteX334" fmla="*/ 3408440 w 9114518"/>
              <a:gd name="connsiteY334" fmla="*/ 5194878 h 7391342"/>
              <a:gd name="connsiteX335" fmla="*/ 2493379 w 9114518"/>
              <a:gd name="connsiteY335" fmla="*/ 5194878 h 7391342"/>
              <a:gd name="connsiteX336" fmla="*/ 510883 w 9114518"/>
              <a:gd name="connsiteY336" fmla="*/ 4882541 h 7391342"/>
              <a:gd name="connsiteX337" fmla="*/ 553593 w 9114518"/>
              <a:gd name="connsiteY337" fmla="*/ 4886049 h 7391342"/>
              <a:gd name="connsiteX338" fmla="*/ 586648 w 9114518"/>
              <a:gd name="connsiteY338" fmla="*/ 4899212 h 7391342"/>
              <a:gd name="connsiteX339" fmla="*/ 607989 w 9114518"/>
              <a:gd name="connsiteY339" fmla="*/ 4925987 h 7391342"/>
              <a:gd name="connsiteX340" fmla="*/ 615560 w 9114518"/>
              <a:gd name="connsiteY340" fmla="*/ 4970332 h 7391342"/>
              <a:gd name="connsiteX341" fmla="*/ 607989 w 9114518"/>
              <a:gd name="connsiteY341" fmla="*/ 5013251 h 7391342"/>
              <a:gd name="connsiteX342" fmla="*/ 586648 w 9114518"/>
              <a:gd name="connsiteY342" fmla="*/ 5040185 h 7391342"/>
              <a:gd name="connsiteX343" fmla="*/ 553593 w 9114518"/>
              <a:gd name="connsiteY343" fmla="*/ 5054139 h 7391342"/>
              <a:gd name="connsiteX344" fmla="*/ 510883 w 9114518"/>
              <a:gd name="connsiteY344" fmla="*/ 5058123 h 7391342"/>
              <a:gd name="connsiteX345" fmla="*/ 469154 w 9114518"/>
              <a:gd name="connsiteY345" fmla="*/ 5054139 h 7391342"/>
              <a:gd name="connsiteX346" fmla="*/ 436602 w 9114518"/>
              <a:gd name="connsiteY346" fmla="*/ 5040185 h 7391342"/>
              <a:gd name="connsiteX347" fmla="*/ 415446 w 9114518"/>
              <a:gd name="connsiteY347" fmla="*/ 5013251 h 7391342"/>
              <a:gd name="connsiteX348" fmla="*/ 407902 w 9114518"/>
              <a:gd name="connsiteY348" fmla="*/ 4970332 h 7391342"/>
              <a:gd name="connsiteX349" fmla="*/ 415446 w 9114518"/>
              <a:gd name="connsiteY349" fmla="*/ 4925987 h 7391342"/>
              <a:gd name="connsiteX350" fmla="*/ 436602 w 9114518"/>
              <a:gd name="connsiteY350" fmla="*/ 4899212 h 7391342"/>
              <a:gd name="connsiteX351" fmla="*/ 469154 w 9114518"/>
              <a:gd name="connsiteY351" fmla="*/ 4886049 h 7391342"/>
              <a:gd name="connsiteX352" fmla="*/ 4158261 w 9114518"/>
              <a:gd name="connsiteY352" fmla="*/ 4558390 h 7391342"/>
              <a:gd name="connsiteX353" fmla="*/ 4209470 w 9114518"/>
              <a:gd name="connsiteY353" fmla="*/ 4560112 h 7391342"/>
              <a:gd name="connsiteX354" fmla="*/ 4257050 w 9114518"/>
              <a:gd name="connsiteY354" fmla="*/ 4565232 h 7391342"/>
              <a:gd name="connsiteX355" fmla="*/ 4301119 w 9114518"/>
              <a:gd name="connsiteY355" fmla="*/ 4573678 h 7391342"/>
              <a:gd name="connsiteX356" fmla="*/ 4341791 w 9114518"/>
              <a:gd name="connsiteY356" fmla="*/ 4585379 h 7391342"/>
              <a:gd name="connsiteX357" fmla="*/ 4379182 w 9114518"/>
              <a:gd name="connsiteY357" fmla="*/ 4600264 h 7391342"/>
              <a:gd name="connsiteX358" fmla="*/ 4413410 w 9114518"/>
              <a:gd name="connsiteY358" fmla="*/ 4618262 h 7391342"/>
              <a:gd name="connsiteX359" fmla="*/ 4472834 w 9114518"/>
              <a:gd name="connsiteY359" fmla="*/ 4663313 h 7391342"/>
              <a:gd name="connsiteX360" fmla="*/ 4520992 w 9114518"/>
              <a:gd name="connsiteY360" fmla="*/ 4719963 h 7391342"/>
              <a:gd name="connsiteX361" fmla="*/ 4541136 w 9114518"/>
              <a:gd name="connsiteY361" fmla="*/ 4752460 h 7391342"/>
              <a:gd name="connsiteX362" fmla="*/ 4558811 w 9114518"/>
              <a:gd name="connsiteY362" fmla="*/ 4787643 h 7391342"/>
              <a:gd name="connsiteX363" fmla="*/ 4574133 w 9114518"/>
              <a:gd name="connsiteY363" fmla="*/ 4825441 h 7391342"/>
              <a:gd name="connsiteX364" fmla="*/ 4587218 w 9114518"/>
              <a:gd name="connsiteY364" fmla="*/ 4865784 h 7391342"/>
              <a:gd name="connsiteX365" fmla="*/ 4598182 w 9114518"/>
              <a:gd name="connsiteY365" fmla="*/ 4908599 h 7391342"/>
              <a:gd name="connsiteX366" fmla="*/ 4607142 w 9114518"/>
              <a:gd name="connsiteY366" fmla="*/ 4953817 h 7391342"/>
              <a:gd name="connsiteX367" fmla="*/ 4614212 w 9114518"/>
              <a:gd name="connsiteY367" fmla="*/ 5001365 h 7391342"/>
              <a:gd name="connsiteX368" fmla="*/ 4619509 w 9114518"/>
              <a:gd name="connsiteY368" fmla="*/ 5051174 h 7391342"/>
              <a:gd name="connsiteX369" fmla="*/ 4623150 w 9114518"/>
              <a:gd name="connsiteY369" fmla="*/ 5103171 h 7391342"/>
              <a:gd name="connsiteX370" fmla="*/ 4625249 w 9114518"/>
              <a:gd name="connsiteY370" fmla="*/ 5157286 h 7391342"/>
              <a:gd name="connsiteX371" fmla="*/ 4625923 w 9114518"/>
              <a:gd name="connsiteY371" fmla="*/ 5213447 h 7391342"/>
              <a:gd name="connsiteX372" fmla="*/ 4625281 w 9114518"/>
              <a:gd name="connsiteY372" fmla="*/ 5269849 h 7391342"/>
              <a:gd name="connsiteX373" fmla="*/ 4623274 w 9114518"/>
              <a:gd name="connsiteY373" fmla="*/ 5324204 h 7391342"/>
              <a:gd name="connsiteX374" fmla="*/ 4619775 w 9114518"/>
              <a:gd name="connsiteY374" fmla="*/ 5376438 h 7391342"/>
              <a:gd name="connsiteX375" fmla="*/ 4614658 w 9114518"/>
              <a:gd name="connsiteY375" fmla="*/ 5426481 h 7391342"/>
              <a:gd name="connsiteX376" fmla="*/ 4607797 w 9114518"/>
              <a:gd name="connsiteY376" fmla="*/ 5474260 h 7391342"/>
              <a:gd name="connsiteX377" fmla="*/ 4599067 w 9114518"/>
              <a:gd name="connsiteY377" fmla="*/ 5519702 h 7391342"/>
              <a:gd name="connsiteX378" fmla="*/ 4588342 w 9114518"/>
              <a:gd name="connsiteY378" fmla="*/ 5562735 h 7391342"/>
              <a:gd name="connsiteX379" fmla="*/ 4575496 w 9114518"/>
              <a:gd name="connsiteY379" fmla="*/ 5603288 h 7391342"/>
              <a:gd name="connsiteX380" fmla="*/ 4560403 w 9114518"/>
              <a:gd name="connsiteY380" fmla="*/ 5641288 h 7391342"/>
              <a:gd name="connsiteX381" fmla="*/ 4542938 w 9114518"/>
              <a:gd name="connsiteY381" fmla="*/ 5676663 h 7391342"/>
              <a:gd name="connsiteX382" fmla="*/ 4522974 w 9114518"/>
              <a:gd name="connsiteY382" fmla="*/ 5709341 h 7391342"/>
              <a:gd name="connsiteX383" fmla="*/ 4475049 w 9114518"/>
              <a:gd name="connsiteY383" fmla="*/ 5766315 h 7391342"/>
              <a:gd name="connsiteX384" fmla="*/ 4415622 w 9114518"/>
              <a:gd name="connsiteY384" fmla="*/ 5811633 h 7391342"/>
              <a:gd name="connsiteX385" fmla="*/ 4381279 w 9114518"/>
              <a:gd name="connsiteY385" fmla="*/ 5829741 h 7391342"/>
              <a:gd name="connsiteX386" fmla="*/ 4343685 w 9114518"/>
              <a:gd name="connsiteY386" fmla="*/ 5844719 h 7391342"/>
              <a:gd name="connsiteX387" fmla="*/ 4302711 w 9114518"/>
              <a:gd name="connsiteY387" fmla="*/ 5856494 h 7391342"/>
              <a:gd name="connsiteX388" fmla="*/ 4258233 w 9114518"/>
              <a:gd name="connsiteY388" fmla="*/ 5864994 h 7391342"/>
              <a:gd name="connsiteX389" fmla="*/ 4210125 w 9114518"/>
              <a:gd name="connsiteY389" fmla="*/ 5870147 h 7391342"/>
              <a:gd name="connsiteX390" fmla="*/ 4158261 w 9114518"/>
              <a:gd name="connsiteY390" fmla="*/ 5871880 h 7391342"/>
              <a:gd name="connsiteX391" fmla="*/ 4158261 w 9114518"/>
              <a:gd name="connsiteY391" fmla="*/ 5773960 h 7391342"/>
              <a:gd name="connsiteX392" fmla="*/ 4208509 w 9114518"/>
              <a:gd name="connsiteY392" fmla="*/ 5771701 h 7391342"/>
              <a:gd name="connsiteX393" fmla="*/ 4253940 w 9114518"/>
              <a:gd name="connsiteY393" fmla="*/ 5765006 h 7391342"/>
              <a:gd name="connsiteX394" fmla="*/ 4294781 w 9114518"/>
              <a:gd name="connsiteY394" fmla="*/ 5753993 h 7391342"/>
              <a:gd name="connsiteX395" fmla="*/ 4331261 w 9114518"/>
              <a:gd name="connsiteY395" fmla="*/ 5738782 h 7391342"/>
              <a:gd name="connsiteX396" fmla="*/ 4392054 w 9114518"/>
              <a:gd name="connsiteY396" fmla="*/ 5696245 h 7391342"/>
              <a:gd name="connsiteX397" fmla="*/ 4438152 w 9114518"/>
              <a:gd name="connsiteY397" fmla="*/ 5638352 h 7391342"/>
              <a:gd name="connsiteX398" fmla="*/ 4456261 w 9114518"/>
              <a:gd name="connsiteY398" fmla="*/ 5603946 h 7391342"/>
              <a:gd name="connsiteX399" fmla="*/ 4471383 w 9114518"/>
              <a:gd name="connsiteY399" fmla="*/ 5566059 h 7391342"/>
              <a:gd name="connsiteX400" fmla="*/ 4483746 w 9114518"/>
              <a:gd name="connsiteY400" fmla="*/ 5524811 h 7391342"/>
              <a:gd name="connsiteX401" fmla="*/ 4493579 w 9114518"/>
              <a:gd name="connsiteY401" fmla="*/ 5480323 h 7391342"/>
              <a:gd name="connsiteX402" fmla="*/ 4501111 w 9114518"/>
              <a:gd name="connsiteY402" fmla="*/ 5432712 h 7391342"/>
              <a:gd name="connsiteX403" fmla="*/ 4506571 w 9114518"/>
              <a:gd name="connsiteY403" fmla="*/ 5382100 h 7391342"/>
              <a:gd name="connsiteX404" fmla="*/ 4510187 w 9114518"/>
              <a:gd name="connsiteY404" fmla="*/ 5328605 h 7391342"/>
              <a:gd name="connsiteX405" fmla="*/ 4512189 w 9114518"/>
              <a:gd name="connsiteY405" fmla="*/ 5272348 h 7391342"/>
              <a:gd name="connsiteX406" fmla="*/ 4512806 w 9114518"/>
              <a:gd name="connsiteY406" fmla="*/ 5213447 h 7391342"/>
              <a:gd name="connsiteX407" fmla="*/ 4512156 w 9114518"/>
              <a:gd name="connsiteY407" fmla="*/ 5155124 h 7391342"/>
              <a:gd name="connsiteX408" fmla="*/ 4510064 w 9114518"/>
              <a:gd name="connsiteY408" fmla="*/ 5099410 h 7391342"/>
              <a:gd name="connsiteX409" fmla="*/ 4506311 w 9114518"/>
              <a:gd name="connsiteY409" fmla="*/ 5046423 h 7391342"/>
              <a:gd name="connsiteX410" fmla="*/ 4500682 w 9114518"/>
              <a:gd name="connsiteY410" fmla="*/ 4996284 h 7391342"/>
              <a:gd name="connsiteX411" fmla="*/ 4492961 w 9114518"/>
              <a:gd name="connsiteY411" fmla="*/ 4949112 h 7391342"/>
              <a:gd name="connsiteX412" fmla="*/ 4482930 w 9114518"/>
              <a:gd name="connsiteY412" fmla="*/ 4905026 h 7391342"/>
              <a:gd name="connsiteX413" fmla="*/ 4470374 w 9114518"/>
              <a:gd name="connsiteY413" fmla="*/ 4864147 h 7391342"/>
              <a:gd name="connsiteX414" fmla="*/ 4455075 w 9114518"/>
              <a:gd name="connsiteY414" fmla="*/ 4826593 h 7391342"/>
              <a:gd name="connsiteX415" fmla="*/ 4436818 w 9114518"/>
              <a:gd name="connsiteY415" fmla="*/ 4792484 h 7391342"/>
              <a:gd name="connsiteX416" fmla="*/ 4390560 w 9114518"/>
              <a:gd name="connsiteY416" fmla="*/ 4735082 h 7391342"/>
              <a:gd name="connsiteX417" fmla="*/ 4329869 w 9114518"/>
              <a:gd name="connsiteY417" fmla="*/ 4692895 h 7391342"/>
              <a:gd name="connsiteX418" fmla="*/ 4293570 w 9114518"/>
              <a:gd name="connsiteY418" fmla="*/ 4677807 h 7391342"/>
              <a:gd name="connsiteX419" fmla="*/ 4253013 w 9114518"/>
              <a:gd name="connsiteY419" fmla="*/ 4666882 h 7391342"/>
              <a:gd name="connsiteX420" fmla="*/ 4207982 w 9114518"/>
              <a:gd name="connsiteY420" fmla="*/ 4660239 h 7391342"/>
              <a:gd name="connsiteX421" fmla="*/ 4158261 w 9114518"/>
              <a:gd name="connsiteY421" fmla="*/ 4657998 h 7391342"/>
              <a:gd name="connsiteX422" fmla="*/ 4065343 w 9114518"/>
              <a:gd name="connsiteY422" fmla="*/ 4558390 h 7391342"/>
              <a:gd name="connsiteX423" fmla="*/ 4065343 w 9114518"/>
              <a:gd name="connsiteY423" fmla="*/ 4657998 h 7391342"/>
              <a:gd name="connsiteX424" fmla="*/ 4015903 w 9114518"/>
              <a:gd name="connsiteY424" fmla="*/ 4660239 h 7391342"/>
              <a:gd name="connsiteX425" fmla="*/ 3971120 w 9114518"/>
              <a:gd name="connsiteY425" fmla="*/ 4666882 h 7391342"/>
              <a:gd name="connsiteX426" fmla="*/ 3930781 w 9114518"/>
              <a:gd name="connsiteY426" fmla="*/ 4677807 h 7391342"/>
              <a:gd name="connsiteX427" fmla="*/ 3894670 w 9114518"/>
              <a:gd name="connsiteY427" fmla="*/ 4692895 h 7391342"/>
              <a:gd name="connsiteX428" fmla="*/ 3834276 w 9114518"/>
              <a:gd name="connsiteY428" fmla="*/ 4735082 h 7391342"/>
              <a:gd name="connsiteX429" fmla="*/ 3788225 w 9114518"/>
              <a:gd name="connsiteY429" fmla="*/ 4792484 h 7391342"/>
              <a:gd name="connsiteX430" fmla="*/ 3770042 w 9114518"/>
              <a:gd name="connsiteY430" fmla="*/ 4826593 h 7391342"/>
              <a:gd name="connsiteX431" fmla="*/ 3754800 w 9114518"/>
              <a:gd name="connsiteY431" fmla="*/ 4864147 h 7391342"/>
              <a:gd name="connsiteX432" fmla="*/ 3742287 w 9114518"/>
              <a:gd name="connsiteY432" fmla="*/ 4905026 h 7391342"/>
              <a:gd name="connsiteX433" fmla="*/ 3732287 w 9114518"/>
              <a:gd name="connsiteY433" fmla="*/ 4949112 h 7391342"/>
              <a:gd name="connsiteX434" fmla="*/ 3724586 w 9114518"/>
              <a:gd name="connsiteY434" fmla="*/ 4996284 h 7391342"/>
              <a:gd name="connsiteX435" fmla="*/ 3718969 w 9114518"/>
              <a:gd name="connsiteY435" fmla="*/ 5046423 h 7391342"/>
              <a:gd name="connsiteX436" fmla="*/ 3715223 w 9114518"/>
              <a:gd name="connsiteY436" fmla="*/ 5099410 h 7391342"/>
              <a:gd name="connsiteX437" fmla="*/ 3713132 w 9114518"/>
              <a:gd name="connsiteY437" fmla="*/ 5155124 h 7391342"/>
              <a:gd name="connsiteX438" fmla="*/ 3712483 w 9114518"/>
              <a:gd name="connsiteY438" fmla="*/ 5213447 h 7391342"/>
              <a:gd name="connsiteX439" fmla="*/ 3713116 w 9114518"/>
              <a:gd name="connsiteY439" fmla="*/ 5272348 h 7391342"/>
              <a:gd name="connsiteX440" fmla="*/ 3715161 w 9114518"/>
              <a:gd name="connsiteY440" fmla="*/ 5328605 h 7391342"/>
              <a:gd name="connsiteX441" fmla="*/ 3718840 w 9114518"/>
              <a:gd name="connsiteY441" fmla="*/ 5382100 h 7391342"/>
              <a:gd name="connsiteX442" fmla="*/ 3724372 w 9114518"/>
              <a:gd name="connsiteY442" fmla="*/ 5432712 h 7391342"/>
              <a:gd name="connsiteX443" fmla="*/ 3731978 w 9114518"/>
              <a:gd name="connsiteY443" fmla="*/ 5480323 h 7391342"/>
              <a:gd name="connsiteX444" fmla="*/ 3741879 w 9114518"/>
              <a:gd name="connsiteY444" fmla="*/ 5524811 h 7391342"/>
              <a:gd name="connsiteX445" fmla="*/ 3754296 w 9114518"/>
              <a:gd name="connsiteY445" fmla="*/ 5566059 h 7391342"/>
              <a:gd name="connsiteX446" fmla="*/ 3769449 w 9114518"/>
              <a:gd name="connsiteY446" fmla="*/ 5603946 h 7391342"/>
              <a:gd name="connsiteX447" fmla="*/ 3787558 w 9114518"/>
              <a:gd name="connsiteY447" fmla="*/ 5638352 h 7391342"/>
              <a:gd name="connsiteX448" fmla="*/ 3833530 w 9114518"/>
              <a:gd name="connsiteY448" fmla="*/ 5696245 h 7391342"/>
              <a:gd name="connsiteX449" fmla="*/ 3893974 w 9114518"/>
              <a:gd name="connsiteY449" fmla="*/ 5738782 h 7391342"/>
              <a:gd name="connsiteX450" fmla="*/ 3930176 w 9114518"/>
              <a:gd name="connsiteY450" fmla="*/ 5753993 h 7391342"/>
              <a:gd name="connsiteX451" fmla="*/ 3970657 w 9114518"/>
              <a:gd name="connsiteY451" fmla="*/ 5765006 h 7391342"/>
              <a:gd name="connsiteX452" fmla="*/ 4015639 w 9114518"/>
              <a:gd name="connsiteY452" fmla="*/ 5771701 h 7391342"/>
              <a:gd name="connsiteX453" fmla="*/ 4065343 w 9114518"/>
              <a:gd name="connsiteY453" fmla="*/ 5773960 h 7391342"/>
              <a:gd name="connsiteX454" fmla="*/ 4065343 w 9114518"/>
              <a:gd name="connsiteY454" fmla="*/ 5871880 h 7391342"/>
              <a:gd name="connsiteX455" fmla="*/ 4013697 w 9114518"/>
              <a:gd name="connsiteY455" fmla="*/ 5870147 h 7391342"/>
              <a:gd name="connsiteX456" fmla="*/ 3965764 w 9114518"/>
              <a:gd name="connsiteY456" fmla="*/ 5864994 h 7391342"/>
              <a:gd name="connsiteX457" fmla="*/ 3921423 w 9114518"/>
              <a:gd name="connsiteY457" fmla="*/ 5856494 h 7391342"/>
              <a:gd name="connsiteX458" fmla="*/ 3880550 w 9114518"/>
              <a:gd name="connsiteY458" fmla="*/ 5844719 h 7391342"/>
              <a:gd name="connsiteX459" fmla="*/ 3843023 w 9114518"/>
              <a:gd name="connsiteY459" fmla="*/ 5829741 h 7391342"/>
              <a:gd name="connsiteX460" fmla="*/ 3808718 w 9114518"/>
              <a:gd name="connsiteY460" fmla="*/ 5811633 h 7391342"/>
              <a:gd name="connsiteX461" fmla="*/ 3749292 w 9114518"/>
              <a:gd name="connsiteY461" fmla="*/ 5766315 h 7391342"/>
              <a:gd name="connsiteX462" fmla="*/ 3701290 w 9114518"/>
              <a:gd name="connsiteY462" fmla="*/ 5709341 h 7391342"/>
              <a:gd name="connsiteX463" fmla="*/ 3681266 w 9114518"/>
              <a:gd name="connsiteY463" fmla="*/ 5676663 h 7391342"/>
              <a:gd name="connsiteX464" fmla="*/ 3663731 w 9114518"/>
              <a:gd name="connsiteY464" fmla="*/ 5641288 h 7391342"/>
              <a:gd name="connsiteX465" fmla="*/ 3648562 w 9114518"/>
              <a:gd name="connsiteY465" fmla="*/ 5603288 h 7391342"/>
              <a:gd name="connsiteX466" fmla="*/ 3635636 w 9114518"/>
              <a:gd name="connsiteY466" fmla="*/ 5562735 h 7391342"/>
              <a:gd name="connsiteX467" fmla="*/ 3624831 w 9114518"/>
              <a:gd name="connsiteY467" fmla="*/ 5519702 h 7391342"/>
              <a:gd name="connsiteX468" fmla="*/ 3616025 w 9114518"/>
              <a:gd name="connsiteY468" fmla="*/ 5474260 h 7391342"/>
              <a:gd name="connsiteX469" fmla="*/ 3609094 w 9114518"/>
              <a:gd name="connsiteY469" fmla="*/ 5426481 h 7391342"/>
              <a:gd name="connsiteX470" fmla="*/ 3603917 w 9114518"/>
              <a:gd name="connsiteY470" fmla="*/ 5376438 h 7391342"/>
              <a:gd name="connsiteX471" fmla="*/ 3600371 w 9114518"/>
              <a:gd name="connsiteY471" fmla="*/ 5324204 h 7391342"/>
              <a:gd name="connsiteX472" fmla="*/ 3598333 w 9114518"/>
              <a:gd name="connsiteY472" fmla="*/ 5269849 h 7391342"/>
              <a:gd name="connsiteX473" fmla="*/ 3597681 w 9114518"/>
              <a:gd name="connsiteY473" fmla="*/ 5213447 h 7391342"/>
              <a:gd name="connsiteX474" fmla="*/ 3598355 w 9114518"/>
              <a:gd name="connsiteY474" fmla="*/ 5157286 h 7391342"/>
              <a:gd name="connsiteX475" fmla="*/ 3600454 w 9114518"/>
              <a:gd name="connsiteY475" fmla="*/ 5103171 h 7391342"/>
              <a:gd name="connsiteX476" fmla="*/ 3604094 w 9114518"/>
              <a:gd name="connsiteY476" fmla="*/ 5051174 h 7391342"/>
              <a:gd name="connsiteX477" fmla="*/ 3609392 w 9114518"/>
              <a:gd name="connsiteY477" fmla="*/ 5001365 h 7391342"/>
              <a:gd name="connsiteX478" fmla="*/ 3616463 w 9114518"/>
              <a:gd name="connsiteY478" fmla="*/ 4953817 h 7391342"/>
              <a:gd name="connsiteX479" fmla="*/ 3625423 w 9114518"/>
              <a:gd name="connsiteY479" fmla="*/ 4908599 h 7391342"/>
              <a:gd name="connsiteX480" fmla="*/ 3636387 w 9114518"/>
              <a:gd name="connsiteY480" fmla="*/ 4865784 h 7391342"/>
              <a:gd name="connsiteX481" fmla="*/ 3649473 w 9114518"/>
              <a:gd name="connsiteY481" fmla="*/ 4825441 h 7391342"/>
              <a:gd name="connsiteX482" fmla="*/ 3664796 w 9114518"/>
              <a:gd name="connsiteY482" fmla="*/ 4787643 h 7391342"/>
              <a:gd name="connsiteX483" fmla="*/ 3682471 w 9114518"/>
              <a:gd name="connsiteY483" fmla="*/ 4752460 h 7391342"/>
              <a:gd name="connsiteX484" fmla="*/ 3702615 w 9114518"/>
              <a:gd name="connsiteY484" fmla="*/ 4719963 h 7391342"/>
              <a:gd name="connsiteX485" fmla="*/ 3750773 w 9114518"/>
              <a:gd name="connsiteY485" fmla="*/ 4663313 h 7391342"/>
              <a:gd name="connsiteX486" fmla="*/ 3810197 w 9114518"/>
              <a:gd name="connsiteY486" fmla="*/ 4618262 h 7391342"/>
              <a:gd name="connsiteX487" fmla="*/ 3844425 w 9114518"/>
              <a:gd name="connsiteY487" fmla="*/ 4600264 h 7391342"/>
              <a:gd name="connsiteX488" fmla="*/ 3881816 w 9114518"/>
              <a:gd name="connsiteY488" fmla="*/ 4585379 h 7391342"/>
              <a:gd name="connsiteX489" fmla="*/ 3922488 w 9114518"/>
              <a:gd name="connsiteY489" fmla="*/ 4573678 h 7391342"/>
              <a:gd name="connsiteX490" fmla="*/ 3966555 w 9114518"/>
              <a:gd name="connsiteY490" fmla="*/ 4565232 h 7391342"/>
              <a:gd name="connsiteX491" fmla="*/ 4014135 w 9114518"/>
              <a:gd name="connsiteY491" fmla="*/ 4560112 h 7391342"/>
              <a:gd name="connsiteX492" fmla="*/ 0 w 9114518"/>
              <a:gd name="connsiteY492" fmla="*/ 3920215 h 7391342"/>
              <a:gd name="connsiteX493" fmla="*/ 915049 w 9114518"/>
              <a:gd name="connsiteY493" fmla="*/ 3920215 h 7391342"/>
              <a:gd name="connsiteX494" fmla="*/ 915049 w 9114518"/>
              <a:gd name="connsiteY494" fmla="*/ 4028265 h 7391342"/>
              <a:gd name="connsiteX495" fmla="*/ 0 w 9114518"/>
              <a:gd name="connsiteY495" fmla="*/ 4028265 h 7391342"/>
              <a:gd name="connsiteX496" fmla="*/ 0 w 9114518"/>
              <a:gd name="connsiteY496" fmla="*/ 3567362 h 7391342"/>
              <a:gd name="connsiteX497" fmla="*/ 915049 w 9114518"/>
              <a:gd name="connsiteY497" fmla="*/ 3567362 h 7391342"/>
              <a:gd name="connsiteX498" fmla="*/ 915049 w 9114518"/>
              <a:gd name="connsiteY498" fmla="*/ 3675412 h 7391342"/>
              <a:gd name="connsiteX499" fmla="*/ 0 w 9114518"/>
              <a:gd name="connsiteY499" fmla="*/ 3675412 h 7391342"/>
              <a:gd name="connsiteX500" fmla="*/ 1617156 w 9114518"/>
              <a:gd name="connsiteY500" fmla="*/ 3046199 h 7391342"/>
              <a:gd name="connsiteX501" fmla="*/ 1995337 w 9114518"/>
              <a:gd name="connsiteY501" fmla="*/ 3046199 h 7391342"/>
              <a:gd name="connsiteX502" fmla="*/ 1995337 w 9114518"/>
              <a:gd name="connsiteY502" fmla="*/ 3141449 h 7391342"/>
              <a:gd name="connsiteX503" fmla="*/ 1995337 w 9114518"/>
              <a:gd name="connsiteY503" fmla="*/ 4252699 h 7391342"/>
              <a:gd name="connsiteX504" fmla="*/ 1995337 w 9114518"/>
              <a:gd name="connsiteY504" fmla="*/ 4349219 h 7391342"/>
              <a:gd name="connsiteX505" fmla="*/ 1617156 w 9114518"/>
              <a:gd name="connsiteY505" fmla="*/ 4349219 h 7391342"/>
              <a:gd name="connsiteX506" fmla="*/ 1617156 w 9114518"/>
              <a:gd name="connsiteY506" fmla="*/ 4252699 h 7391342"/>
              <a:gd name="connsiteX507" fmla="*/ 1878853 w 9114518"/>
              <a:gd name="connsiteY507" fmla="*/ 4252699 h 7391342"/>
              <a:gd name="connsiteX508" fmla="*/ 1878853 w 9114518"/>
              <a:gd name="connsiteY508" fmla="*/ 3141449 h 7391342"/>
              <a:gd name="connsiteX509" fmla="*/ 1617156 w 9114518"/>
              <a:gd name="connsiteY509" fmla="*/ 3141449 h 7391342"/>
              <a:gd name="connsiteX510" fmla="*/ 1138061 w 9114518"/>
              <a:gd name="connsiteY510" fmla="*/ 3046199 h 7391342"/>
              <a:gd name="connsiteX511" fmla="*/ 1516242 w 9114518"/>
              <a:gd name="connsiteY511" fmla="*/ 3046199 h 7391342"/>
              <a:gd name="connsiteX512" fmla="*/ 1516242 w 9114518"/>
              <a:gd name="connsiteY512" fmla="*/ 3141449 h 7391342"/>
              <a:gd name="connsiteX513" fmla="*/ 1254558 w 9114518"/>
              <a:gd name="connsiteY513" fmla="*/ 3141449 h 7391342"/>
              <a:gd name="connsiteX514" fmla="*/ 1254558 w 9114518"/>
              <a:gd name="connsiteY514" fmla="*/ 4252699 h 7391342"/>
              <a:gd name="connsiteX515" fmla="*/ 1516242 w 9114518"/>
              <a:gd name="connsiteY515" fmla="*/ 4252699 h 7391342"/>
              <a:gd name="connsiteX516" fmla="*/ 1516242 w 9114518"/>
              <a:gd name="connsiteY516" fmla="*/ 4349219 h 7391342"/>
              <a:gd name="connsiteX517" fmla="*/ 1138061 w 9114518"/>
              <a:gd name="connsiteY517" fmla="*/ 4349219 h 7391342"/>
              <a:gd name="connsiteX518" fmla="*/ 1138061 w 9114518"/>
              <a:gd name="connsiteY518" fmla="*/ 4252699 h 7391342"/>
              <a:gd name="connsiteX519" fmla="*/ 1138061 w 9114518"/>
              <a:gd name="connsiteY519" fmla="*/ 3141449 h 7391342"/>
              <a:gd name="connsiteX520" fmla="*/ 3641480 w 9114518"/>
              <a:gd name="connsiteY520" fmla="*/ 3038926 h 7391342"/>
              <a:gd name="connsiteX521" fmla="*/ 3692687 w 9114518"/>
              <a:gd name="connsiteY521" fmla="*/ 3040648 h 7391342"/>
              <a:gd name="connsiteX522" fmla="*/ 3740267 w 9114518"/>
              <a:gd name="connsiteY522" fmla="*/ 3045768 h 7391342"/>
              <a:gd name="connsiteX523" fmla="*/ 3784335 w 9114518"/>
              <a:gd name="connsiteY523" fmla="*/ 3054214 h 7391342"/>
              <a:gd name="connsiteX524" fmla="*/ 3825006 w 9114518"/>
              <a:gd name="connsiteY524" fmla="*/ 3065915 h 7391342"/>
              <a:gd name="connsiteX525" fmla="*/ 3862397 w 9114518"/>
              <a:gd name="connsiteY525" fmla="*/ 3080800 h 7391342"/>
              <a:gd name="connsiteX526" fmla="*/ 3896625 w 9114518"/>
              <a:gd name="connsiteY526" fmla="*/ 3098798 h 7391342"/>
              <a:gd name="connsiteX527" fmla="*/ 3956049 w 9114518"/>
              <a:gd name="connsiteY527" fmla="*/ 3143849 h 7391342"/>
              <a:gd name="connsiteX528" fmla="*/ 4004207 w 9114518"/>
              <a:gd name="connsiteY528" fmla="*/ 3200499 h 7391342"/>
              <a:gd name="connsiteX529" fmla="*/ 4024351 w 9114518"/>
              <a:gd name="connsiteY529" fmla="*/ 3232996 h 7391342"/>
              <a:gd name="connsiteX530" fmla="*/ 4042026 w 9114518"/>
              <a:gd name="connsiteY530" fmla="*/ 3268179 h 7391342"/>
              <a:gd name="connsiteX531" fmla="*/ 4057349 w 9114518"/>
              <a:gd name="connsiteY531" fmla="*/ 3305977 h 7391342"/>
              <a:gd name="connsiteX532" fmla="*/ 4070435 w 9114518"/>
              <a:gd name="connsiteY532" fmla="*/ 3346320 h 7391342"/>
              <a:gd name="connsiteX533" fmla="*/ 4081399 w 9114518"/>
              <a:gd name="connsiteY533" fmla="*/ 3389137 h 7391342"/>
              <a:gd name="connsiteX534" fmla="*/ 4090359 w 9114518"/>
              <a:gd name="connsiteY534" fmla="*/ 3434354 h 7391342"/>
              <a:gd name="connsiteX535" fmla="*/ 4097430 w 9114518"/>
              <a:gd name="connsiteY535" fmla="*/ 3481903 h 7391342"/>
              <a:gd name="connsiteX536" fmla="*/ 4102728 w 9114518"/>
              <a:gd name="connsiteY536" fmla="*/ 3531711 h 7391342"/>
              <a:gd name="connsiteX537" fmla="*/ 4106368 w 9114518"/>
              <a:gd name="connsiteY537" fmla="*/ 3583708 h 7391342"/>
              <a:gd name="connsiteX538" fmla="*/ 4108468 w 9114518"/>
              <a:gd name="connsiteY538" fmla="*/ 3637823 h 7391342"/>
              <a:gd name="connsiteX539" fmla="*/ 4109142 w 9114518"/>
              <a:gd name="connsiteY539" fmla="*/ 3693984 h 7391342"/>
              <a:gd name="connsiteX540" fmla="*/ 4108500 w 9114518"/>
              <a:gd name="connsiteY540" fmla="*/ 3750386 h 7391342"/>
              <a:gd name="connsiteX541" fmla="*/ 4106493 w 9114518"/>
              <a:gd name="connsiteY541" fmla="*/ 3804741 h 7391342"/>
              <a:gd name="connsiteX542" fmla="*/ 4102994 w 9114518"/>
              <a:gd name="connsiteY542" fmla="*/ 3856976 h 7391342"/>
              <a:gd name="connsiteX543" fmla="*/ 4097877 w 9114518"/>
              <a:gd name="connsiteY543" fmla="*/ 3907019 h 7391342"/>
              <a:gd name="connsiteX544" fmla="*/ 4091016 w 9114518"/>
              <a:gd name="connsiteY544" fmla="*/ 3954797 h 7391342"/>
              <a:gd name="connsiteX545" fmla="*/ 4082286 w 9114518"/>
              <a:gd name="connsiteY545" fmla="*/ 4000240 h 7391342"/>
              <a:gd name="connsiteX546" fmla="*/ 4071561 w 9114518"/>
              <a:gd name="connsiteY546" fmla="*/ 4043273 h 7391342"/>
              <a:gd name="connsiteX547" fmla="*/ 4058715 w 9114518"/>
              <a:gd name="connsiteY547" fmla="*/ 4083826 h 7391342"/>
              <a:gd name="connsiteX548" fmla="*/ 4043622 w 9114518"/>
              <a:gd name="connsiteY548" fmla="*/ 4121826 h 7391342"/>
              <a:gd name="connsiteX549" fmla="*/ 4026157 w 9114518"/>
              <a:gd name="connsiteY549" fmla="*/ 4157201 h 7391342"/>
              <a:gd name="connsiteX550" fmla="*/ 4006193 w 9114518"/>
              <a:gd name="connsiteY550" fmla="*/ 4189879 h 7391342"/>
              <a:gd name="connsiteX551" fmla="*/ 3958268 w 9114518"/>
              <a:gd name="connsiteY551" fmla="*/ 4246853 h 7391342"/>
              <a:gd name="connsiteX552" fmla="*/ 3898841 w 9114518"/>
              <a:gd name="connsiteY552" fmla="*/ 4292171 h 7391342"/>
              <a:gd name="connsiteX553" fmla="*/ 3864498 w 9114518"/>
              <a:gd name="connsiteY553" fmla="*/ 4310279 h 7391342"/>
              <a:gd name="connsiteX554" fmla="*/ 3826904 w 9114518"/>
              <a:gd name="connsiteY554" fmla="*/ 4325257 h 7391342"/>
              <a:gd name="connsiteX555" fmla="*/ 3785930 w 9114518"/>
              <a:gd name="connsiteY555" fmla="*/ 4337032 h 7391342"/>
              <a:gd name="connsiteX556" fmla="*/ 3741452 w 9114518"/>
              <a:gd name="connsiteY556" fmla="*/ 4345532 h 7391342"/>
              <a:gd name="connsiteX557" fmla="*/ 3693344 w 9114518"/>
              <a:gd name="connsiteY557" fmla="*/ 4350685 h 7391342"/>
              <a:gd name="connsiteX558" fmla="*/ 3641480 w 9114518"/>
              <a:gd name="connsiteY558" fmla="*/ 4352418 h 7391342"/>
              <a:gd name="connsiteX559" fmla="*/ 3641480 w 9114518"/>
              <a:gd name="connsiteY559" fmla="*/ 4254498 h 7391342"/>
              <a:gd name="connsiteX560" fmla="*/ 3691728 w 9114518"/>
              <a:gd name="connsiteY560" fmla="*/ 4252239 h 7391342"/>
              <a:gd name="connsiteX561" fmla="*/ 3737159 w 9114518"/>
              <a:gd name="connsiteY561" fmla="*/ 4245544 h 7391342"/>
              <a:gd name="connsiteX562" fmla="*/ 3778000 w 9114518"/>
              <a:gd name="connsiteY562" fmla="*/ 4234531 h 7391342"/>
              <a:gd name="connsiteX563" fmla="*/ 3814480 w 9114518"/>
              <a:gd name="connsiteY563" fmla="*/ 4219320 h 7391342"/>
              <a:gd name="connsiteX564" fmla="*/ 3875274 w 9114518"/>
              <a:gd name="connsiteY564" fmla="*/ 4176783 h 7391342"/>
              <a:gd name="connsiteX565" fmla="*/ 3921371 w 9114518"/>
              <a:gd name="connsiteY565" fmla="*/ 4118890 h 7391342"/>
              <a:gd name="connsiteX566" fmla="*/ 3939480 w 9114518"/>
              <a:gd name="connsiteY566" fmla="*/ 4084484 h 7391342"/>
              <a:gd name="connsiteX567" fmla="*/ 3954602 w 9114518"/>
              <a:gd name="connsiteY567" fmla="*/ 4046597 h 7391342"/>
              <a:gd name="connsiteX568" fmla="*/ 3966965 w 9114518"/>
              <a:gd name="connsiteY568" fmla="*/ 4005349 h 7391342"/>
              <a:gd name="connsiteX569" fmla="*/ 3976798 w 9114518"/>
              <a:gd name="connsiteY569" fmla="*/ 3960860 h 7391342"/>
              <a:gd name="connsiteX570" fmla="*/ 3984330 w 9114518"/>
              <a:gd name="connsiteY570" fmla="*/ 3913250 h 7391342"/>
              <a:gd name="connsiteX571" fmla="*/ 3989790 w 9114518"/>
              <a:gd name="connsiteY571" fmla="*/ 3862638 h 7391342"/>
              <a:gd name="connsiteX572" fmla="*/ 3993406 w 9114518"/>
              <a:gd name="connsiteY572" fmla="*/ 3809143 h 7391342"/>
              <a:gd name="connsiteX573" fmla="*/ 3995408 w 9114518"/>
              <a:gd name="connsiteY573" fmla="*/ 3752885 h 7391342"/>
              <a:gd name="connsiteX574" fmla="*/ 3996025 w 9114518"/>
              <a:gd name="connsiteY574" fmla="*/ 3693984 h 7391342"/>
              <a:gd name="connsiteX575" fmla="*/ 3995375 w 9114518"/>
              <a:gd name="connsiteY575" fmla="*/ 3635662 h 7391342"/>
              <a:gd name="connsiteX576" fmla="*/ 3993282 w 9114518"/>
              <a:gd name="connsiteY576" fmla="*/ 3579947 h 7391342"/>
              <a:gd name="connsiteX577" fmla="*/ 3989529 w 9114518"/>
              <a:gd name="connsiteY577" fmla="*/ 3526961 h 7391342"/>
              <a:gd name="connsiteX578" fmla="*/ 3983900 w 9114518"/>
              <a:gd name="connsiteY578" fmla="*/ 3476822 h 7391342"/>
              <a:gd name="connsiteX579" fmla="*/ 3976178 w 9114518"/>
              <a:gd name="connsiteY579" fmla="*/ 3429650 h 7391342"/>
              <a:gd name="connsiteX580" fmla="*/ 3966147 w 9114518"/>
              <a:gd name="connsiteY580" fmla="*/ 3385563 h 7391342"/>
              <a:gd name="connsiteX581" fmla="*/ 3953590 w 9114518"/>
              <a:gd name="connsiteY581" fmla="*/ 3344684 h 7391342"/>
              <a:gd name="connsiteX582" fmla="*/ 3938291 w 9114518"/>
              <a:gd name="connsiteY582" fmla="*/ 3307130 h 7391342"/>
              <a:gd name="connsiteX583" fmla="*/ 3920033 w 9114518"/>
              <a:gd name="connsiteY583" fmla="*/ 3273021 h 7391342"/>
              <a:gd name="connsiteX584" fmla="*/ 3873774 w 9114518"/>
              <a:gd name="connsiteY584" fmla="*/ 3215619 h 7391342"/>
              <a:gd name="connsiteX585" fmla="*/ 3813084 w 9114518"/>
              <a:gd name="connsiteY585" fmla="*/ 3173432 h 7391342"/>
              <a:gd name="connsiteX586" fmla="*/ 3776785 w 9114518"/>
              <a:gd name="connsiteY586" fmla="*/ 3158344 h 7391342"/>
              <a:gd name="connsiteX587" fmla="*/ 3736230 w 9114518"/>
              <a:gd name="connsiteY587" fmla="*/ 3147419 h 7391342"/>
              <a:gd name="connsiteX588" fmla="*/ 3691200 w 9114518"/>
              <a:gd name="connsiteY588" fmla="*/ 3140776 h 7391342"/>
              <a:gd name="connsiteX589" fmla="*/ 3641480 w 9114518"/>
              <a:gd name="connsiteY589" fmla="*/ 3138535 h 7391342"/>
              <a:gd name="connsiteX590" fmla="*/ 3548584 w 9114518"/>
              <a:gd name="connsiteY590" fmla="*/ 3038926 h 7391342"/>
              <a:gd name="connsiteX591" fmla="*/ 3548584 w 9114518"/>
              <a:gd name="connsiteY591" fmla="*/ 3138535 h 7391342"/>
              <a:gd name="connsiteX592" fmla="*/ 3499144 w 9114518"/>
              <a:gd name="connsiteY592" fmla="*/ 3140776 h 7391342"/>
              <a:gd name="connsiteX593" fmla="*/ 3454362 w 9114518"/>
              <a:gd name="connsiteY593" fmla="*/ 3147419 h 7391342"/>
              <a:gd name="connsiteX594" fmla="*/ 3414023 w 9114518"/>
              <a:gd name="connsiteY594" fmla="*/ 3158344 h 7391342"/>
              <a:gd name="connsiteX595" fmla="*/ 3377913 w 9114518"/>
              <a:gd name="connsiteY595" fmla="*/ 3173432 h 7391342"/>
              <a:gd name="connsiteX596" fmla="*/ 3317522 w 9114518"/>
              <a:gd name="connsiteY596" fmla="*/ 3215619 h 7391342"/>
              <a:gd name="connsiteX597" fmla="*/ 3271471 w 9114518"/>
              <a:gd name="connsiteY597" fmla="*/ 3273021 h 7391342"/>
              <a:gd name="connsiteX598" fmla="*/ 3253289 w 9114518"/>
              <a:gd name="connsiteY598" fmla="*/ 3307130 h 7391342"/>
              <a:gd name="connsiteX599" fmla="*/ 3238049 w 9114518"/>
              <a:gd name="connsiteY599" fmla="*/ 3344684 h 7391342"/>
              <a:gd name="connsiteX600" fmla="*/ 3225536 w 9114518"/>
              <a:gd name="connsiteY600" fmla="*/ 3385563 h 7391342"/>
              <a:gd name="connsiteX601" fmla="*/ 3215537 w 9114518"/>
              <a:gd name="connsiteY601" fmla="*/ 3429650 h 7391342"/>
              <a:gd name="connsiteX602" fmla="*/ 3207836 w 9114518"/>
              <a:gd name="connsiteY602" fmla="*/ 3476822 h 7391342"/>
              <a:gd name="connsiteX603" fmla="*/ 3202221 w 9114518"/>
              <a:gd name="connsiteY603" fmla="*/ 3526961 h 7391342"/>
              <a:gd name="connsiteX604" fmla="*/ 3198475 w 9114518"/>
              <a:gd name="connsiteY604" fmla="*/ 3579947 h 7391342"/>
              <a:gd name="connsiteX605" fmla="*/ 3196384 w 9114518"/>
              <a:gd name="connsiteY605" fmla="*/ 3635662 h 7391342"/>
              <a:gd name="connsiteX606" fmla="*/ 3195735 w 9114518"/>
              <a:gd name="connsiteY606" fmla="*/ 3693984 h 7391342"/>
              <a:gd name="connsiteX607" fmla="*/ 3196368 w 9114518"/>
              <a:gd name="connsiteY607" fmla="*/ 3752885 h 7391342"/>
              <a:gd name="connsiteX608" fmla="*/ 3198413 w 9114518"/>
              <a:gd name="connsiteY608" fmla="*/ 3809143 h 7391342"/>
              <a:gd name="connsiteX609" fmla="*/ 3202091 w 9114518"/>
              <a:gd name="connsiteY609" fmla="*/ 3862638 h 7391342"/>
              <a:gd name="connsiteX610" fmla="*/ 3207622 w 9114518"/>
              <a:gd name="connsiteY610" fmla="*/ 3913250 h 7391342"/>
              <a:gd name="connsiteX611" fmla="*/ 3215228 w 9114518"/>
              <a:gd name="connsiteY611" fmla="*/ 3960860 h 7391342"/>
              <a:gd name="connsiteX612" fmla="*/ 3225128 w 9114518"/>
              <a:gd name="connsiteY612" fmla="*/ 4005349 h 7391342"/>
              <a:gd name="connsiteX613" fmla="*/ 3237544 w 9114518"/>
              <a:gd name="connsiteY613" fmla="*/ 4046597 h 7391342"/>
              <a:gd name="connsiteX614" fmla="*/ 3252696 w 9114518"/>
              <a:gd name="connsiteY614" fmla="*/ 4084484 h 7391342"/>
              <a:gd name="connsiteX615" fmla="*/ 3270804 w 9114518"/>
              <a:gd name="connsiteY615" fmla="*/ 4118890 h 7391342"/>
              <a:gd name="connsiteX616" fmla="*/ 3316774 w 9114518"/>
              <a:gd name="connsiteY616" fmla="*/ 4176783 h 7391342"/>
              <a:gd name="connsiteX617" fmla="*/ 3377217 w 9114518"/>
              <a:gd name="connsiteY617" fmla="*/ 4219320 h 7391342"/>
              <a:gd name="connsiteX618" fmla="*/ 3413418 w 9114518"/>
              <a:gd name="connsiteY618" fmla="*/ 4234531 h 7391342"/>
              <a:gd name="connsiteX619" fmla="*/ 3453899 w 9114518"/>
              <a:gd name="connsiteY619" fmla="*/ 4245544 h 7391342"/>
              <a:gd name="connsiteX620" fmla="*/ 3498881 w 9114518"/>
              <a:gd name="connsiteY620" fmla="*/ 4252239 h 7391342"/>
              <a:gd name="connsiteX621" fmla="*/ 3548584 w 9114518"/>
              <a:gd name="connsiteY621" fmla="*/ 4254498 h 7391342"/>
              <a:gd name="connsiteX622" fmla="*/ 3548584 w 9114518"/>
              <a:gd name="connsiteY622" fmla="*/ 4352418 h 7391342"/>
              <a:gd name="connsiteX623" fmla="*/ 3496940 w 9114518"/>
              <a:gd name="connsiteY623" fmla="*/ 4350685 h 7391342"/>
              <a:gd name="connsiteX624" fmla="*/ 3449008 w 9114518"/>
              <a:gd name="connsiteY624" fmla="*/ 4345532 h 7391342"/>
              <a:gd name="connsiteX625" fmla="*/ 3404668 w 9114518"/>
              <a:gd name="connsiteY625" fmla="*/ 4337032 h 7391342"/>
              <a:gd name="connsiteX626" fmla="*/ 3363796 w 9114518"/>
              <a:gd name="connsiteY626" fmla="*/ 4325257 h 7391342"/>
              <a:gd name="connsiteX627" fmla="*/ 3326270 w 9114518"/>
              <a:gd name="connsiteY627" fmla="*/ 4310279 h 7391342"/>
              <a:gd name="connsiteX628" fmla="*/ 3291967 w 9114518"/>
              <a:gd name="connsiteY628" fmla="*/ 4292171 h 7391342"/>
              <a:gd name="connsiteX629" fmla="*/ 3232542 w 9114518"/>
              <a:gd name="connsiteY629" fmla="*/ 4246853 h 7391342"/>
              <a:gd name="connsiteX630" fmla="*/ 3184540 w 9114518"/>
              <a:gd name="connsiteY630" fmla="*/ 4189879 h 7391342"/>
              <a:gd name="connsiteX631" fmla="*/ 3164517 w 9114518"/>
              <a:gd name="connsiteY631" fmla="*/ 4157201 h 7391342"/>
              <a:gd name="connsiteX632" fmla="*/ 3146982 w 9114518"/>
              <a:gd name="connsiteY632" fmla="*/ 4121826 h 7391342"/>
              <a:gd name="connsiteX633" fmla="*/ 3131813 w 9114518"/>
              <a:gd name="connsiteY633" fmla="*/ 4083826 h 7391342"/>
              <a:gd name="connsiteX634" fmla="*/ 3118888 w 9114518"/>
              <a:gd name="connsiteY634" fmla="*/ 4043273 h 7391342"/>
              <a:gd name="connsiteX635" fmla="*/ 3108083 w 9114518"/>
              <a:gd name="connsiteY635" fmla="*/ 4000240 h 7391342"/>
              <a:gd name="connsiteX636" fmla="*/ 3099276 w 9114518"/>
              <a:gd name="connsiteY636" fmla="*/ 3954797 h 7391342"/>
              <a:gd name="connsiteX637" fmla="*/ 3092346 w 9114518"/>
              <a:gd name="connsiteY637" fmla="*/ 3907019 h 7391342"/>
              <a:gd name="connsiteX638" fmla="*/ 3087169 w 9114518"/>
              <a:gd name="connsiteY638" fmla="*/ 3856976 h 7391342"/>
              <a:gd name="connsiteX639" fmla="*/ 3083623 w 9114518"/>
              <a:gd name="connsiteY639" fmla="*/ 3804741 h 7391342"/>
              <a:gd name="connsiteX640" fmla="*/ 3081585 w 9114518"/>
              <a:gd name="connsiteY640" fmla="*/ 3750386 h 7391342"/>
              <a:gd name="connsiteX641" fmla="*/ 3080933 w 9114518"/>
              <a:gd name="connsiteY641" fmla="*/ 3693984 h 7391342"/>
              <a:gd name="connsiteX642" fmla="*/ 3081606 w 9114518"/>
              <a:gd name="connsiteY642" fmla="*/ 3637823 h 7391342"/>
              <a:gd name="connsiteX643" fmla="*/ 3083706 w 9114518"/>
              <a:gd name="connsiteY643" fmla="*/ 3583708 h 7391342"/>
              <a:gd name="connsiteX644" fmla="*/ 3087346 w 9114518"/>
              <a:gd name="connsiteY644" fmla="*/ 3531711 h 7391342"/>
              <a:gd name="connsiteX645" fmla="*/ 3092643 w 9114518"/>
              <a:gd name="connsiteY645" fmla="*/ 3481903 h 7391342"/>
              <a:gd name="connsiteX646" fmla="*/ 3099713 w 9114518"/>
              <a:gd name="connsiteY646" fmla="*/ 3434354 h 7391342"/>
              <a:gd name="connsiteX647" fmla="*/ 3108673 w 9114518"/>
              <a:gd name="connsiteY647" fmla="*/ 3389137 h 7391342"/>
              <a:gd name="connsiteX648" fmla="*/ 3119637 w 9114518"/>
              <a:gd name="connsiteY648" fmla="*/ 3346320 h 7391342"/>
              <a:gd name="connsiteX649" fmla="*/ 3132722 w 9114518"/>
              <a:gd name="connsiteY649" fmla="*/ 3305977 h 7391342"/>
              <a:gd name="connsiteX650" fmla="*/ 3148044 w 9114518"/>
              <a:gd name="connsiteY650" fmla="*/ 3268179 h 7391342"/>
              <a:gd name="connsiteX651" fmla="*/ 3165718 w 9114518"/>
              <a:gd name="connsiteY651" fmla="*/ 3232996 h 7391342"/>
              <a:gd name="connsiteX652" fmla="*/ 3185862 w 9114518"/>
              <a:gd name="connsiteY652" fmla="*/ 3200499 h 7391342"/>
              <a:gd name="connsiteX653" fmla="*/ 3234018 w 9114518"/>
              <a:gd name="connsiteY653" fmla="*/ 3143849 h 7391342"/>
              <a:gd name="connsiteX654" fmla="*/ 3293441 w 9114518"/>
              <a:gd name="connsiteY654" fmla="*/ 3098798 h 7391342"/>
              <a:gd name="connsiteX655" fmla="*/ 3327668 w 9114518"/>
              <a:gd name="connsiteY655" fmla="*/ 3080800 h 7391342"/>
              <a:gd name="connsiteX656" fmla="*/ 3365059 w 9114518"/>
              <a:gd name="connsiteY656" fmla="*/ 3065915 h 7391342"/>
              <a:gd name="connsiteX657" fmla="*/ 3405730 w 9114518"/>
              <a:gd name="connsiteY657" fmla="*/ 3054214 h 7391342"/>
              <a:gd name="connsiteX658" fmla="*/ 3449797 w 9114518"/>
              <a:gd name="connsiteY658" fmla="*/ 3045768 h 7391342"/>
              <a:gd name="connsiteX659" fmla="*/ 3497376 w 9114518"/>
              <a:gd name="connsiteY659" fmla="*/ 3040648 h 7391342"/>
              <a:gd name="connsiteX660" fmla="*/ 3678369 w 9114518"/>
              <a:gd name="connsiteY660" fmla="*/ 2400757 h 7391342"/>
              <a:gd name="connsiteX661" fmla="*/ 4593430 w 9114518"/>
              <a:gd name="connsiteY661" fmla="*/ 2400757 h 7391342"/>
              <a:gd name="connsiteX662" fmla="*/ 4593430 w 9114518"/>
              <a:gd name="connsiteY662" fmla="*/ 2508807 h 7391342"/>
              <a:gd name="connsiteX663" fmla="*/ 3678369 w 9114518"/>
              <a:gd name="connsiteY663" fmla="*/ 2508807 h 7391342"/>
              <a:gd name="connsiteX664" fmla="*/ 2579115 w 9114518"/>
              <a:gd name="connsiteY664" fmla="*/ 2400753 h 7391342"/>
              <a:gd name="connsiteX665" fmla="*/ 3494165 w 9114518"/>
              <a:gd name="connsiteY665" fmla="*/ 2400753 h 7391342"/>
              <a:gd name="connsiteX666" fmla="*/ 3494165 w 9114518"/>
              <a:gd name="connsiteY666" fmla="*/ 2508804 h 7391342"/>
              <a:gd name="connsiteX667" fmla="*/ 2579115 w 9114518"/>
              <a:gd name="connsiteY667" fmla="*/ 2508804 h 7391342"/>
              <a:gd name="connsiteX668" fmla="*/ 3678369 w 9114518"/>
              <a:gd name="connsiteY668" fmla="*/ 2047903 h 7391342"/>
              <a:gd name="connsiteX669" fmla="*/ 4593430 w 9114518"/>
              <a:gd name="connsiteY669" fmla="*/ 2047903 h 7391342"/>
              <a:gd name="connsiteX670" fmla="*/ 4593430 w 9114518"/>
              <a:gd name="connsiteY670" fmla="*/ 2155954 h 7391342"/>
              <a:gd name="connsiteX671" fmla="*/ 3678369 w 9114518"/>
              <a:gd name="connsiteY671" fmla="*/ 2155954 h 7391342"/>
              <a:gd name="connsiteX672" fmla="*/ 2579115 w 9114518"/>
              <a:gd name="connsiteY672" fmla="*/ 2047899 h 7391342"/>
              <a:gd name="connsiteX673" fmla="*/ 3494165 w 9114518"/>
              <a:gd name="connsiteY673" fmla="*/ 2047899 h 7391342"/>
              <a:gd name="connsiteX674" fmla="*/ 3494165 w 9114518"/>
              <a:gd name="connsiteY674" fmla="*/ 2155950 h 7391342"/>
              <a:gd name="connsiteX675" fmla="*/ 2579115 w 9114518"/>
              <a:gd name="connsiteY675" fmla="*/ 2155950 h 7391342"/>
              <a:gd name="connsiteX676" fmla="*/ 6202942 w 9114518"/>
              <a:gd name="connsiteY676" fmla="*/ 1519467 h 7391342"/>
              <a:gd name="connsiteX677" fmla="*/ 6254150 w 9114518"/>
              <a:gd name="connsiteY677" fmla="*/ 1521189 h 7391342"/>
              <a:gd name="connsiteX678" fmla="*/ 6301730 w 9114518"/>
              <a:gd name="connsiteY678" fmla="*/ 1526309 h 7391342"/>
              <a:gd name="connsiteX679" fmla="*/ 6345796 w 9114518"/>
              <a:gd name="connsiteY679" fmla="*/ 1534755 h 7391342"/>
              <a:gd name="connsiteX680" fmla="*/ 6386468 w 9114518"/>
              <a:gd name="connsiteY680" fmla="*/ 1546456 h 7391342"/>
              <a:gd name="connsiteX681" fmla="*/ 6423858 w 9114518"/>
              <a:gd name="connsiteY681" fmla="*/ 1561341 h 7391342"/>
              <a:gd name="connsiteX682" fmla="*/ 6458084 w 9114518"/>
              <a:gd name="connsiteY682" fmla="*/ 1579339 h 7391342"/>
              <a:gd name="connsiteX683" fmla="*/ 6517506 w 9114518"/>
              <a:gd name="connsiteY683" fmla="*/ 1624390 h 7391342"/>
              <a:gd name="connsiteX684" fmla="*/ 6565664 w 9114518"/>
              <a:gd name="connsiteY684" fmla="*/ 1681040 h 7391342"/>
              <a:gd name="connsiteX685" fmla="*/ 6585806 w 9114518"/>
              <a:gd name="connsiteY685" fmla="*/ 1713537 h 7391342"/>
              <a:gd name="connsiteX686" fmla="*/ 6603482 w 9114518"/>
              <a:gd name="connsiteY686" fmla="*/ 1748720 h 7391342"/>
              <a:gd name="connsiteX687" fmla="*/ 6618804 w 9114518"/>
              <a:gd name="connsiteY687" fmla="*/ 1786518 h 7391342"/>
              <a:gd name="connsiteX688" fmla="*/ 6631888 w 9114518"/>
              <a:gd name="connsiteY688" fmla="*/ 1826861 h 7391342"/>
              <a:gd name="connsiteX689" fmla="*/ 6642852 w 9114518"/>
              <a:gd name="connsiteY689" fmla="*/ 1869678 h 7391342"/>
              <a:gd name="connsiteX690" fmla="*/ 6651812 w 9114518"/>
              <a:gd name="connsiteY690" fmla="*/ 1914895 h 7391342"/>
              <a:gd name="connsiteX691" fmla="*/ 6658882 w 9114518"/>
              <a:gd name="connsiteY691" fmla="*/ 1962443 h 7391342"/>
              <a:gd name="connsiteX692" fmla="*/ 6664180 w 9114518"/>
              <a:gd name="connsiteY692" fmla="*/ 2012251 h 7391342"/>
              <a:gd name="connsiteX693" fmla="*/ 6667820 w 9114518"/>
              <a:gd name="connsiteY693" fmla="*/ 2064248 h 7391342"/>
              <a:gd name="connsiteX694" fmla="*/ 6669918 w 9114518"/>
              <a:gd name="connsiteY694" fmla="*/ 2118363 h 7391342"/>
              <a:gd name="connsiteX695" fmla="*/ 6670594 w 9114518"/>
              <a:gd name="connsiteY695" fmla="*/ 2174524 h 7391342"/>
              <a:gd name="connsiteX696" fmla="*/ 6669952 w 9114518"/>
              <a:gd name="connsiteY696" fmla="*/ 2230926 h 7391342"/>
              <a:gd name="connsiteX697" fmla="*/ 6667946 w 9114518"/>
              <a:gd name="connsiteY697" fmla="*/ 2285281 h 7391342"/>
              <a:gd name="connsiteX698" fmla="*/ 6664446 w 9114518"/>
              <a:gd name="connsiteY698" fmla="*/ 2337516 h 7391342"/>
              <a:gd name="connsiteX699" fmla="*/ 6659328 w 9114518"/>
              <a:gd name="connsiteY699" fmla="*/ 2387560 h 7391342"/>
              <a:gd name="connsiteX700" fmla="*/ 6652468 w 9114518"/>
              <a:gd name="connsiteY700" fmla="*/ 2435337 h 7391342"/>
              <a:gd name="connsiteX701" fmla="*/ 6643740 w 9114518"/>
              <a:gd name="connsiteY701" fmla="*/ 2480781 h 7391342"/>
              <a:gd name="connsiteX702" fmla="*/ 6633014 w 9114518"/>
              <a:gd name="connsiteY702" fmla="*/ 2523814 h 7391342"/>
              <a:gd name="connsiteX703" fmla="*/ 6620170 w 9114518"/>
              <a:gd name="connsiteY703" fmla="*/ 2564367 h 7391342"/>
              <a:gd name="connsiteX704" fmla="*/ 6605078 w 9114518"/>
              <a:gd name="connsiteY704" fmla="*/ 2602367 h 7391342"/>
              <a:gd name="connsiteX705" fmla="*/ 6587612 w 9114518"/>
              <a:gd name="connsiteY705" fmla="*/ 2637742 h 7391342"/>
              <a:gd name="connsiteX706" fmla="*/ 6567650 w 9114518"/>
              <a:gd name="connsiteY706" fmla="*/ 2670420 h 7391342"/>
              <a:gd name="connsiteX707" fmla="*/ 6519726 w 9114518"/>
              <a:gd name="connsiteY707" fmla="*/ 2727394 h 7391342"/>
              <a:gd name="connsiteX708" fmla="*/ 6460300 w 9114518"/>
              <a:gd name="connsiteY708" fmla="*/ 2772712 h 7391342"/>
              <a:gd name="connsiteX709" fmla="*/ 6425960 w 9114518"/>
              <a:gd name="connsiteY709" fmla="*/ 2790820 h 7391342"/>
              <a:gd name="connsiteX710" fmla="*/ 6388366 w 9114518"/>
              <a:gd name="connsiteY710" fmla="*/ 2805798 h 7391342"/>
              <a:gd name="connsiteX711" fmla="*/ 6347392 w 9114518"/>
              <a:gd name="connsiteY711" fmla="*/ 2817573 h 7391342"/>
              <a:gd name="connsiteX712" fmla="*/ 6302914 w 9114518"/>
              <a:gd name="connsiteY712" fmla="*/ 2826073 h 7391342"/>
              <a:gd name="connsiteX713" fmla="*/ 6254806 w 9114518"/>
              <a:gd name="connsiteY713" fmla="*/ 2831226 h 7391342"/>
              <a:gd name="connsiteX714" fmla="*/ 6202942 w 9114518"/>
              <a:gd name="connsiteY714" fmla="*/ 2832959 h 7391342"/>
              <a:gd name="connsiteX715" fmla="*/ 6202942 w 9114518"/>
              <a:gd name="connsiteY715" fmla="*/ 2735039 h 7391342"/>
              <a:gd name="connsiteX716" fmla="*/ 6253190 w 9114518"/>
              <a:gd name="connsiteY716" fmla="*/ 2732780 h 7391342"/>
              <a:gd name="connsiteX717" fmla="*/ 6298622 w 9114518"/>
              <a:gd name="connsiteY717" fmla="*/ 2726085 h 7391342"/>
              <a:gd name="connsiteX718" fmla="*/ 6339462 w 9114518"/>
              <a:gd name="connsiteY718" fmla="*/ 2715072 h 7391342"/>
              <a:gd name="connsiteX719" fmla="*/ 6375942 w 9114518"/>
              <a:gd name="connsiteY719" fmla="*/ 2699861 h 7391342"/>
              <a:gd name="connsiteX720" fmla="*/ 6436736 w 9114518"/>
              <a:gd name="connsiteY720" fmla="*/ 2657324 h 7391342"/>
              <a:gd name="connsiteX721" fmla="*/ 6482832 w 9114518"/>
              <a:gd name="connsiteY721" fmla="*/ 2599431 h 7391342"/>
              <a:gd name="connsiteX722" fmla="*/ 6500942 w 9114518"/>
              <a:gd name="connsiteY722" fmla="*/ 2565024 h 7391342"/>
              <a:gd name="connsiteX723" fmla="*/ 6516064 w 9114518"/>
              <a:gd name="connsiteY723" fmla="*/ 2527138 h 7391342"/>
              <a:gd name="connsiteX724" fmla="*/ 6528426 w 9114518"/>
              <a:gd name="connsiteY724" fmla="*/ 2485890 h 7391342"/>
              <a:gd name="connsiteX725" fmla="*/ 6538260 w 9114518"/>
              <a:gd name="connsiteY725" fmla="*/ 2441401 h 7391342"/>
              <a:gd name="connsiteX726" fmla="*/ 6545792 w 9114518"/>
              <a:gd name="connsiteY726" fmla="*/ 2393791 h 7391342"/>
              <a:gd name="connsiteX727" fmla="*/ 6551252 w 9114518"/>
              <a:gd name="connsiteY727" fmla="*/ 2343178 h 7391342"/>
              <a:gd name="connsiteX728" fmla="*/ 6554868 w 9114518"/>
              <a:gd name="connsiteY728" fmla="*/ 2289683 h 7391342"/>
              <a:gd name="connsiteX729" fmla="*/ 6556870 w 9114518"/>
              <a:gd name="connsiteY729" fmla="*/ 2233425 h 7391342"/>
              <a:gd name="connsiteX730" fmla="*/ 6557486 w 9114518"/>
              <a:gd name="connsiteY730" fmla="*/ 2174524 h 7391342"/>
              <a:gd name="connsiteX731" fmla="*/ 6556836 w 9114518"/>
              <a:gd name="connsiteY731" fmla="*/ 2116203 h 7391342"/>
              <a:gd name="connsiteX732" fmla="*/ 6554744 w 9114518"/>
              <a:gd name="connsiteY732" fmla="*/ 2060487 h 7391342"/>
              <a:gd name="connsiteX733" fmla="*/ 6550990 w 9114518"/>
              <a:gd name="connsiteY733" fmla="*/ 2007501 h 7391342"/>
              <a:gd name="connsiteX734" fmla="*/ 6545362 w 9114518"/>
              <a:gd name="connsiteY734" fmla="*/ 1957362 h 7391342"/>
              <a:gd name="connsiteX735" fmla="*/ 6537640 w 9114518"/>
              <a:gd name="connsiteY735" fmla="*/ 1910190 h 7391342"/>
              <a:gd name="connsiteX736" fmla="*/ 6527608 w 9114518"/>
              <a:gd name="connsiteY736" fmla="*/ 1866104 h 7391342"/>
              <a:gd name="connsiteX737" fmla="*/ 6515052 w 9114518"/>
              <a:gd name="connsiteY737" fmla="*/ 1825226 h 7391342"/>
              <a:gd name="connsiteX738" fmla="*/ 6499752 w 9114518"/>
              <a:gd name="connsiteY738" fmla="*/ 1787671 h 7391342"/>
              <a:gd name="connsiteX739" fmla="*/ 6481494 w 9114518"/>
              <a:gd name="connsiteY739" fmla="*/ 1753562 h 7391342"/>
              <a:gd name="connsiteX740" fmla="*/ 6435236 w 9114518"/>
              <a:gd name="connsiteY740" fmla="*/ 1696160 h 7391342"/>
              <a:gd name="connsiteX741" fmla="*/ 6374546 w 9114518"/>
              <a:gd name="connsiteY741" fmla="*/ 1653973 h 7391342"/>
              <a:gd name="connsiteX742" fmla="*/ 6338248 w 9114518"/>
              <a:gd name="connsiteY742" fmla="*/ 1638885 h 7391342"/>
              <a:gd name="connsiteX743" fmla="*/ 6297692 w 9114518"/>
              <a:gd name="connsiteY743" fmla="*/ 1627960 h 7391342"/>
              <a:gd name="connsiteX744" fmla="*/ 6252662 w 9114518"/>
              <a:gd name="connsiteY744" fmla="*/ 1621317 h 7391342"/>
              <a:gd name="connsiteX745" fmla="*/ 6202942 w 9114518"/>
              <a:gd name="connsiteY745" fmla="*/ 1619076 h 7391342"/>
              <a:gd name="connsiteX746" fmla="*/ 6110023 w 9114518"/>
              <a:gd name="connsiteY746" fmla="*/ 1519467 h 7391342"/>
              <a:gd name="connsiteX747" fmla="*/ 6110023 w 9114518"/>
              <a:gd name="connsiteY747" fmla="*/ 1619076 h 7391342"/>
              <a:gd name="connsiteX748" fmla="*/ 6060583 w 9114518"/>
              <a:gd name="connsiteY748" fmla="*/ 1621317 h 7391342"/>
              <a:gd name="connsiteX749" fmla="*/ 6015801 w 9114518"/>
              <a:gd name="connsiteY749" fmla="*/ 1627960 h 7391342"/>
              <a:gd name="connsiteX750" fmla="*/ 5975462 w 9114518"/>
              <a:gd name="connsiteY750" fmla="*/ 1638885 h 7391342"/>
              <a:gd name="connsiteX751" fmla="*/ 5939352 w 9114518"/>
              <a:gd name="connsiteY751" fmla="*/ 1653973 h 7391342"/>
              <a:gd name="connsiteX752" fmla="*/ 5878960 w 9114518"/>
              <a:gd name="connsiteY752" fmla="*/ 1696160 h 7391342"/>
              <a:gd name="connsiteX753" fmla="*/ 5832910 w 9114518"/>
              <a:gd name="connsiteY753" fmla="*/ 1753562 h 7391342"/>
              <a:gd name="connsiteX754" fmla="*/ 5814728 w 9114518"/>
              <a:gd name="connsiteY754" fmla="*/ 1787671 h 7391342"/>
              <a:gd name="connsiteX755" fmla="*/ 5799488 w 9114518"/>
              <a:gd name="connsiteY755" fmla="*/ 1825226 h 7391342"/>
              <a:gd name="connsiteX756" fmla="*/ 5786975 w 9114518"/>
              <a:gd name="connsiteY756" fmla="*/ 1866104 h 7391342"/>
              <a:gd name="connsiteX757" fmla="*/ 5776976 w 9114518"/>
              <a:gd name="connsiteY757" fmla="*/ 1910190 h 7391342"/>
              <a:gd name="connsiteX758" fmla="*/ 5769275 w 9114518"/>
              <a:gd name="connsiteY758" fmla="*/ 1957362 h 7391342"/>
              <a:gd name="connsiteX759" fmla="*/ 5763660 w 9114518"/>
              <a:gd name="connsiteY759" fmla="*/ 2007501 h 7391342"/>
              <a:gd name="connsiteX760" fmla="*/ 5759914 w 9114518"/>
              <a:gd name="connsiteY760" fmla="*/ 2060487 h 7391342"/>
              <a:gd name="connsiteX761" fmla="*/ 5757823 w 9114518"/>
              <a:gd name="connsiteY761" fmla="*/ 2116203 h 7391342"/>
              <a:gd name="connsiteX762" fmla="*/ 5757174 w 9114518"/>
              <a:gd name="connsiteY762" fmla="*/ 2174524 h 7391342"/>
              <a:gd name="connsiteX763" fmla="*/ 5757807 w 9114518"/>
              <a:gd name="connsiteY763" fmla="*/ 2233425 h 7391342"/>
              <a:gd name="connsiteX764" fmla="*/ 5759852 w 9114518"/>
              <a:gd name="connsiteY764" fmla="*/ 2289683 h 7391342"/>
              <a:gd name="connsiteX765" fmla="*/ 5763530 w 9114518"/>
              <a:gd name="connsiteY765" fmla="*/ 2343178 h 7391342"/>
              <a:gd name="connsiteX766" fmla="*/ 5769061 w 9114518"/>
              <a:gd name="connsiteY766" fmla="*/ 2393791 h 7391342"/>
              <a:gd name="connsiteX767" fmla="*/ 5776667 w 9114518"/>
              <a:gd name="connsiteY767" fmla="*/ 2441401 h 7391342"/>
              <a:gd name="connsiteX768" fmla="*/ 5786567 w 9114518"/>
              <a:gd name="connsiteY768" fmla="*/ 2485890 h 7391342"/>
              <a:gd name="connsiteX769" fmla="*/ 5798983 w 9114518"/>
              <a:gd name="connsiteY769" fmla="*/ 2527138 h 7391342"/>
              <a:gd name="connsiteX770" fmla="*/ 5814135 w 9114518"/>
              <a:gd name="connsiteY770" fmla="*/ 2565024 h 7391342"/>
              <a:gd name="connsiteX771" fmla="*/ 5832243 w 9114518"/>
              <a:gd name="connsiteY771" fmla="*/ 2599431 h 7391342"/>
              <a:gd name="connsiteX772" fmla="*/ 5878214 w 9114518"/>
              <a:gd name="connsiteY772" fmla="*/ 2657324 h 7391342"/>
              <a:gd name="connsiteX773" fmla="*/ 5938656 w 9114518"/>
              <a:gd name="connsiteY773" fmla="*/ 2699861 h 7391342"/>
              <a:gd name="connsiteX774" fmla="*/ 5974857 w 9114518"/>
              <a:gd name="connsiteY774" fmla="*/ 2715072 h 7391342"/>
              <a:gd name="connsiteX775" fmla="*/ 6015338 w 9114518"/>
              <a:gd name="connsiteY775" fmla="*/ 2726085 h 7391342"/>
              <a:gd name="connsiteX776" fmla="*/ 6060320 w 9114518"/>
              <a:gd name="connsiteY776" fmla="*/ 2732780 h 7391342"/>
              <a:gd name="connsiteX777" fmla="*/ 6110023 w 9114518"/>
              <a:gd name="connsiteY777" fmla="*/ 2735039 h 7391342"/>
              <a:gd name="connsiteX778" fmla="*/ 6110023 w 9114518"/>
              <a:gd name="connsiteY778" fmla="*/ 2832959 h 7391342"/>
              <a:gd name="connsiteX779" fmla="*/ 6058379 w 9114518"/>
              <a:gd name="connsiteY779" fmla="*/ 2831226 h 7391342"/>
              <a:gd name="connsiteX780" fmla="*/ 6010447 w 9114518"/>
              <a:gd name="connsiteY780" fmla="*/ 2826073 h 7391342"/>
              <a:gd name="connsiteX781" fmla="*/ 5966107 w 9114518"/>
              <a:gd name="connsiteY781" fmla="*/ 2817573 h 7391342"/>
              <a:gd name="connsiteX782" fmla="*/ 5925235 w 9114518"/>
              <a:gd name="connsiteY782" fmla="*/ 2805798 h 7391342"/>
              <a:gd name="connsiteX783" fmla="*/ 5887709 w 9114518"/>
              <a:gd name="connsiteY783" fmla="*/ 2790820 h 7391342"/>
              <a:gd name="connsiteX784" fmla="*/ 5853406 w 9114518"/>
              <a:gd name="connsiteY784" fmla="*/ 2772712 h 7391342"/>
              <a:gd name="connsiteX785" fmla="*/ 5793981 w 9114518"/>
              <a:gd name="connsiteY785" fmla="*/ 2727394 h 7391342"/>
              <a:gd name="connsiteX786" fmla="*/ 5745979 w 9114518"/>
              <a:gd name="connsiteY786" fmla="*/ 2670420 h 7391342"/>
              <a:gd name="connsiteX787" fmla="*/ 5725956 w 9114518"/>
              <a:gd name="connsiteY787" fmla="*/ 2637742 h 7391342"/>
              <a:gd name="connsiteX788" fmla="*/ 5708421 w 9114518"/>
              <a:gd name="connsiteY788" fmla="*/ 2602367 h 7391342"/>
              <a:gd name="connsiteX789" fmla="*/ 5693252 w 9114518"/>
              <a:gd name="connsiteY789" fmla="*/ 2564367 h 7391342"/>
              <a:gd name="connsiteX790" fmla="*/ 5680327 w 9114518"/>
              <a:gd name="connsiteY790" fmla="*/ 2523814 h 7391342"/>
              <a:gd name="connsiteX791" fmla="*/ 5669522 w 9114518"/>
              <a:gd name="connsiteY791" fmla="*/ 2480781 h 7391342"/>
              <a:gd name="connsiteX792" fmla="*/ 5660715 w 9114518"/>
              <a:gd name="connsiteY792" fmla="*/ 2435337 h 7391342"/>
              <a:gd name="connsiteX793" fmla="*/ 5653785 w 9114518"/>
              <a:gd name="connsiteY793" fmla="*/ 2387560 h 7391342"/>
              <a:gd name="connsiteX794" fmla="*/ 5648608 w 9114518"/>
              <a:gd name="connsiteY794" fmla="*/ 2337516 h 7391342"/>
              <a:gd name="connsiteX795" fmla="*/ 5645062 w 9114518"/>
              <a:gd name="connsiteY795" fmla="*/ 2285281 h 7391342"/>
              <a:gd name="connsiteX796" fmla="*/ 5643024 w 9114518"/>
              <a:gd name="connsiteY796" fmla="*/ 2230926 h 7391342"/>
              <a:gd name="connsiteX797" fmla="*/ 5642372 w 9114518"/>
              <a:gd name="connsiteY797" fmla="*/ 2174524 h 7391342"/>
              <a:gd name="connsiteX798" fmla="*/ 5643045 w 9114518"/>
              <a:gd name="connsiteY798" fmla="*/ 2118363 h 7391342"/>
              <a:gd name="connsiteX799" fmla="*/ 5645145 w 9114518"/>
              <a:gd name="connsiteY799" fmla="*/ 2064248 h 7391342"/>
              <a:gd name="connsiteX800" fmla="*/ 5648785 w 9114518"/>
              <a:gd name="connsiteY800" fmla="*/ 2012251 h 7391342"/>
              <a:gd name="connsiteX801" fmla="*/ 5654082 w 9114518"/>
              <a:gd name="connsiteY801" fmla="*/ 1962443 h 7391342"/>
              <a:gd name="connsiteX802" fmla="*/ 5661152 w 9114518"/>
              <a:gd name="connsiteY802" fmla="*/ 1914895 h 7391342"/>
              <a:gd name="connsiteX803" fmla="*/ 5670112 w 9114518"/>
              <a:gd name="connsiteY803" fmla="*/ 1869678 h 7391342"/>
              <a:gd name="connsiteX804" fmla="*/ 5681076 w 9114518"/>
              <a:gd name="connsiteY804" fmla="*/ 1826861 h 7391342"/>
              <a:gd name="connsiteX805" fmla="*/ 5694161 w 9114518"/>
              <a:gd name="connsiteY805" fmla="*/ 1786518 h 7391342"/>
              <a:gd name="connsiteX806" fmla="*/ 5709483 w 9114518"/>
              <a:gd name="connsiteY806" fmla="*/ 1748720 h 7391342"/>
              <a:gd name="connsiteX807" fmla="*/ 5727157 w 9114518"/>
              <a:gd name="connsiteY807" fmla="*/ 1713537 h 7391342"/>
              <a:gd name="connsiteX808" fmla="*/ 5747301 w 9114518"/>
              <a:gd name="connsiteY808" fmla="*/ 1681040 h 7391342"/>
              <a:gd name="connsiteX809" fmla="*/ 5795457 w 9114518"/>
              <a:gd name="connsiteY809" fmla="*/ 1624390 h 7391342"/>
              <a:gd name="connsiteX810" fmla="*/ 5854880 w 9114518"/>
              <a:gd name="connsiteY810" fmla="*/ 1579339 h 7391342"/>
              <a:gd name="connsiteX811" fmla="*/ 5889107 w 9114518"/>
              <a:gd name="connsiteY811" fmla="*/ 1561341 h 7391342"/>
              <a:gd name="connsiteX812" fmla="*/ 5926498 w 9114518"/>
              <a:gd name="connsiteY812" fmla="*/ 1546456 h 7391342"/>
              <a:gd name="connsiteX813" fmla="*/ 5967169 w 9114518"/>
              <a:gd name="connsiteY813" fmla="*/ 1534755 h 7391342"/>
              <a:gd name="connsiteX814" fmla="*/ 6011236 w 9114518"/>
              <a:gd name="connsiteY814" fmla="*/ 1526309 h 7391342"/>
              <a:gd name="connsiteX815" fmla="*/ 6058815 w 9114518"/>
              <a:gd name="connsiteY815" fmla="*/ 1521189 h 7391342"/>
              <a:gd name="connsiteX816" fmla="*/ 4207776 w 9114518"/>
              <a:gd name="connsiteY816" fmla="*/ 1033233 h 7391342"/>
              <a:gd name="connsiteX817" fmla="*/ 4417120 w 9114518"/>
              <a:gd name="connsiteY817" fmla="*/ 1033233 h 7391342"/>
              <a:gd name="connsiteX818" fmla="*/ 4417120 w 9114518"/>
              <a:gd name="connsiteY818" fmla="*/ 1208814 h 7391342"/>
              <a:gd name="connsiteX819" fmla="*/ 4207776 w 9114518"/>
              <a:gd name="connsiteY819" fmla="*/ 1208814 h 7391342"/>
              <a:gd name="connsiteX820" fmla="*/ 5865088 w 9114518"/>
              <a:gd name="connsiteY820" fmla="*/ 881295 h 7391342"/>
              <a:gd name="connsiteX821" fmla="*/ 6780150 w 9114518"/>
              <a:gd name="connsiteY821" fmla="*/ 881295 h 7391342"/>
              <a:gd name="connsiteX822" fmla="*/ 6780150 w 9114518"/>
              <a:gd name="connsiteY822" fmla="*/ 989345 h 7391342"/>
              <a:gd name="connsiteX823" fmla="*/ 5865088 w 9114518"/>
              <a:gd name="connsiteY823" fmla="*/ 989345 h 7391342"/>
              <a:gd name="connsiteX824" fmla="*/ 5865088 w 9114518"/>
              <a:gd name="connsiteY824" fmla="*/ 528441 h 7391342"/>
              <a:gd name="connsiteX825" fmla="*/ 6780150 w 9114518"/>
              <a:gd name="connsiteY825" fmla="*/ 528441 h 7391342"/>
              <a:gd name="connsiteX826" fmla="*/ 6780150 w 9114518"/>
              <a:gd name="connsiteY826" fmla="*/ 636492 h 7391342"/>
              <a:gd name="connsiteX827" fmla="*/ 5865088 w 9114518"/>
              <a:gd name="connsiteY827" fmla="*/ 636492 h 7391342"/>
              <a:gd name="connsiteX828" fmla="*/ 7862878 w 9114518"/>
              <a:gd name="connsiteY828" fmla="*/ 7089 h 7391342"/>
              <a:gd name="connsiteX829" fmla="*/ 8241058 w 9114518"/>
              <a:gd name="connsiteY829" fmla="*/ 7089 h 7391342"/>
              <a:gd name="connsiteX830" fmla="*/ 8241058 w 9114518"/>
              <a:gd name="connsiteY830" fmla="*/ 103609 h 7391342"/>
              <a:gd name="connsiteX831" fmla="*/ 7979374 w 9114518"/>
              <a:gd name="connsiteY831" fmla="*/ 103609 h 7391342"/>
              <a:gd name="connsiteX832" fmla="*/ 7979374 w 9114518"/>
              <a:gd name="connsiteY832" fmla="*/ 1213589 h 7391342"/>
              <a:gd name="connsiteX833" fmla="*/ 8241058 w 9114518"/>
              <a:gd name="connsiteY833" fmla="*/ 1213589 h 7391342"/>
              <a:gd name="connsiteX834" fmla="*/ 8241058 w 9114518"/>
              <a:gd name="connsiteY834" fmla="*/ 1310109 h 7391342"/>
              <a:gd name="connsiteX835" fmla="*/ 7862878 w 9114518"/>
              <a:gd name="connsiteY835" fmla="*/ 1310109 h 7391342"/>
              <a:gd name="connsiteX836" fmla="*/ 7862878 w 9114518"/>
              <a:gd name="connsiteY836" fmla="*/ 1213589 h 7391342"/>
              <a:gd name="connsiteX837" fmla="*/ 7862878 w 9114518"/>
              <a:gd name="connsiteY837" fmla="*/ 103609 h 7391342"/>
              <a:gd name="connsiteX838" fmla="*/ 3051834 w 9114518"/>
              <a:gd name="connsiteY838" fmla="*/ 2 h 7391342"/>
              <a:gd name="connsiteX839" fmla="*/ 3051834 w 9114518"/>
              <a:gd name="connsiteY839" fmla="*/ 99613 h 7391342"/>
              <a:gd name="connsiteX840" fmla="*/ 3002394 w 9114518"/>
              <a:gd name="connsiteY840" fmla="*/ 101852 h 7391342"/>
              <a:gd name="connsiteX841" fmla="*/ 2957611 w 9114518"/>
              <a:gd name="connsiteY841" fmla="*/ 108497 h 7391342"/>
              <a:gd name="connsiteX842" fmla="*/ 2917272 w 9114518"/>
              <a:gd name="connsiteY842" fmla="*/ 119421 h 7391342"/>
              <a:gd name="connsiteX843" fmla="*/ 2881161 w 9114518"/>
              <a:gd name="connsiteY843" fmla="*/ 134509 h 7391342"/>
              <a:gd name="connsiteX844" fmla="*/ 2820768 w 9114518"/>
              <a:gd name="connsiteY844" fmla="*/ 176694 h 7391342"/>
              <a:gd name="connsiteX845" fmla="*/ 2774716 w 9114518"/>
              <a:gd name="connsiteY845" fmla="*/ 234098 h 7391342"/>
              <a:gd name="connsiteX846" fmla="*/ 2756533 w 9114518"/>
              <a:gd name="connsiteY846" fmla="*/ 268206 h 7391342"/>
              <a:gd name="connsiteX847" fmla="*/ 2741291 w 9114518"/>
              <a:gd name="connsiteY847" fmla="*/ 305760 h 7391342"/>
              <a:gd name="connsiteX848" fmla="*/ 2728778 w 9114518"/>
              <a:gd name="connsiteY848" fmla="*/ 346640 h 7391342"/>
              <a:gd name="connsiteX849" fmla="*/ 2718778 w 9114518"/>
              <a:gd name="connsiteY849" fmla="*/ 390725 h 7391342"/>
              <a:gd name="connsiteX850" fmla="*/ 2711077 w 9114518"/>
              <a:gd name="connsiteY850" fmla="*/ 437898 h 7391342"/>
              <a:gd name="connsiteX851" fmla="*/ 2705460 w 9114518"/>
              <a:gd name="connsiteY851" fmla="*/ 488037 h 7391342"/>
              <a:gd name="connsiteX852" fmla="*/ 2701714 w 9114518"/>
              <a:gd name="connsiteY852" fmla="*/ 541024 h 7391342"/>
              <a:gd name="connsiteX853" fmla="*/ 2699623 w 9114518"/>
              <a:gd name="connsiteY853" fmla="*/ 596738 h 7391342"/>
              <a:gd name="connsiteX854" fmla="*/ 2698974 w 9114518"/>
              <a:gd name="connsiteY854" fmla="*/ 655061 h 7391342"/>
              <a:gd name="connsiteX855" fmla="*/ 2699607 w 9114518"/>
              <a:gd name="connsiteY855" fmla="*/ 713962 h 7391342"/>
              <a:gd name="connsiteX856" fmla="*/ 2701652 w 9114518"/>
              <a:gd name="connsiteY856" fmla="*/ 770219 h 7391342"/>
              <a:gd name="connsiteX857" fmla="*/ 2705331 w 9114518"/>
              <a:gd name="connsiteY857" fmla="*/ 823713 h 7391342"/>
              <a:gd name="connsiteX858" fmla="*/ 2710863 w 9114518"/>
              <a:gd name="connsiteY858" fmla="*/ 874325 h 7391342"/>
              <a:gd name="connsiteX859" fmla="*/ 2718469 w 9114518"/>
              <a:gd name="connsiteY859" fmla="*/ 921936 h 7391342"/>
              <a:gd name="connsiteX860" fmla="*/ 2728370 w 9114518"/>
              <a:gd name="connsiteY860" fmla="*/ 966424 h 7391342"/>
              <a:gd name="connsiteX861" fmla="*/ 2740787 w 9114518"/>
              <a:gd name="connsiteY861" fmla="*/ 1007672 h 7391342"/>
              <a:gd name="connsiteX862" fmla="*/ 2755940 w 9114518"/>
              <a:gd name="connsiteY862" fmla="*/ 1045559 h 7391342"/>
              <a:gd name="connsiteX863" fmla="*/ 2774049 w 9114518"/>
              <a:gd name="connsiteY863" fmla="*/ 1079966 h 7391342"/>
              <a:gd name="connsiteX864" fmla="*/ 2820020 w 9114518"/>
              <a:gd name="connsiteY864" fmla="*/ 1137858 h 7391342"/>
              <a:gd name="connsiteX865" fmla="*/ 2880465 w 9114518"/>
              <a:gd name="connsiteY865" fmla="*/ 1180395 h 7391342"/>
              <a:gd name="connsiteX866" fmla="*/ 2916667 w 9114518"/>
              <a:gd name="connsiteY866" fmla="*/ 1195607 h 7391342"/>
              <a:gd name="connsiteX867" fmla="*/ 2957148 w 9114518"/>
              <a:gd name="connsiteY867" fmla="*/ 1206620 h 7391342"/>
              <a:gd name="connsiteX868" fmla="*/ 3002130 w 9114518"/>
              <a:gd name="connsiteY868" fmla="*/ 1213314 h 7391342"/>
              <a:gd name="connsiteX869" fmla="*/ 3051834 w 9114518"/>
              <a:gd name="connsiteY869" fmla="*/ 1215573 h 7391342"/>
              <a:gd name="connsiteX870" fmla="*/ 3051834 w 9114518"/>
              <a:gd name="connsiteY870" fmla="*/ 1313495 h 7391342"/>
              <a:gd name="connsiteX871" fmla="*/ 3000188 w 9114518"/>
              <a:gd name="connsiteY871" fmla="*/ 1311761 h 7391342"/>
              <a:gd name="connsiteX872" fmla="*/ 2952255 w 9114518"/>
              <a:gd name="connsiteY872" fmla="*/ 1306609 h 7391342"/>
              <a:gd name="connsiteX873" fmla="*/ 2907914 w 9114518"/>
              <a:gd name="connsiteY873" fmla="*/ 1298108 h 7391342"/>
              <a:gd name="connsiteX874" fmla="*/ 2867041 w 9114518"/>
              <a:gd name="connsiteY874" fmla="*/ 1286333 h 7391342"/>
              <a:gd name="connsiteX875" fmla="*/ 2829514 w 9114518"/>
              <a:gd name="connsiteY875" fmla="*/ 1271355 h 7391342"/>
              <a:gd name="connsiteX876" fmla="*/ 2795209 w 9114518"/>
              <a:gd name="connsiteY876" fmla="*/ 1253247 h 7391342"/>
              <a:gd name="connsiteX877" fmla="*/ 2735783 w 9114518"/>
              <a:gd name="connsiteY877" fmla="*/ 1207930 h 7391342"/>
              <a:gd name="connsiteX878" fmla="*/ 2687781 w 9114518"/>
              <a:gd name="connsiteY878" fmla="*/ 1150955 h 7391342"/>
              <a:gd name="connsiteX879" fmla="*/ 2667757 w 9114518"/>
              <a:gd name="connsiteY879" fmla="*/ 1118277 h 7391342"/>
              <a:gd name="connsiteX880" fmla="*/ 2650222 w 9114518"/>
              <a:gd name="connsiteY880" fmla="*/ 1082902 h 7391342"/>
              <a:gd name="connsiteX881" fmla="*/ 2635053 w 9114518"/>
              <a:gd name="connsiteY881" fmla="*/ 1044902 h 7391342"/>
              <a:gd name="connsiteX882" fmla="*/ 2622127 w 9114518"/>
              <a:gd name="connsiteY882" fmla="*/ 1004349 h 7391342"/>
              <a:gd name="connsiteX883" fmla="*/ 2611322 w 9114518"/>
              <a:gd name="connsiteY883" fmla="*/ 961316 h 7391342"/>
              <a:gd name="connsiteX884" fmla="*/ 2602516 w 9114518"/>
              <a:gd name="connsiteY884" fmla="*/ 915873 h 7391342"/>
              <a:gd name="connsiteX885" fmla="*/ 2595585 w 9114518"/>
              <a:gd name="connsiteY885" fmla="*/ 868095 h 7391342"/>
              <a:gd name="connsiteX886" fmla="*/ 2590408 w 9114518"/>
              <a:gd name="connsiteY886" fmla="*/ 818052 h 7391342"/>
              <a:gd name="connsiteX887" fmla="*/ 2586862 w 9114518"/>
              <a:gd name="connsiteY887" fmla="*/ 765818 h 7391342"/>
              <a:gd name="connsiteX888" fmla="*/ 2584824 w 9114518"/>
              <a:gd name="connsiteY888" fmla="*/ 711463 h 7391342"/>
              <a:gd name="connsiteX889" fmla="*/ 2584172 w 9114518"/>
              <a:gd name="connsiteY889" fmla="*/ 655061 h 7391342"/>
              <a:gd name="connsiteX890" fmla="*/ 2584846 w 9114518"/>
              <a:gd name="connsiteY890" fmla="*/ 598899 h 7391342"/>
              <a:gd name="connsiteX891" fmla="*/ 2586945 w 9114518"/>
              <a:gd name="connsiteY891" fmla="*/ 544784 h 7391342"/>
              <a:gd name="connsiteX892" fmla="*/ 2590585 w 9114518"/>
              <a:gd name="connsiteY892" fmla="*/ 492788 h 7391342"/>
              <a:gd name="connsiteX893" fmla="*/ 2595883 w 9114518"/>
              <a:gd name="connsiteY893" fmla="*/ 442980 h 7391342"/>
              <a:gd name="connsiteX894" fmla="*/ 2602954 w 9114518"/>
              <a:gd name="connsiteY894" fmla="*/ 395431 h 7391342"/>
              <a:gd name="connsiteX895" fmla="*/ 2611914 w 9114518"/>
              <a:gd name="connsiteY895" fmla="*/ 350213 h 7391342"/>
              <a:gd name="connsiteX896" fmla="*/ 2622878 w 9114518"/>
              <a:gd name="connsiteY896" fmla="*/ 307398 h 7391342"/>
              <a:gd name="connsiteX897" fmla="*/ 2635964 w 9114518"/>
              <a:gd name="connsiteY897" fmla="*/ 267054 h 7391342"/>
              <a:gd name="connsiteX898" fmla="*/ 2651287 w 9114518"/>
              <a:gd name="connsiteY898" fmla="*/ 229257 h 7391342"/>
              <a:gd name="connsiteX899" fmla="*/ 2668962 w 9114518"/>
              <a:gd name="connsiteY899" fmla="*/ 194074 h 7391342"/>
              <a:gd name="connsiteX900" fmla="*/ 2689106 w 9114518"/>
              <a:gd name="connsiteY900" fmla="*/ 161576 h 7391342"/>
              <a:gd name="connsiteX901" fmla="*/ 2737264 w 9114518"/>
              <a:gd name="connsiteY901" fmla="*/ 104925 h 7391342"/>
              <a:gd name="connsiteX902" fmla="*/ 2796688 w 9114518"/>
              <a:gd name="connsiteY902" fmla="*/ 59876 h 7391342"/>
              <a:gd name="connsiteX903" fmla="*/ 2830916 w 9114518"/>
              <a:gd name="connsiteY903" fmla="*/ 41878 h 7391342"/>
              <a:gd name="connsiteX904" fmla="*/ 2868307 w 9114518"/>
              <a:gd name="connsiteY904" fmla="*/ 26992 h 7391342"/>
              <a:gd name="connsiteX905" fmla="*/ 2908979 w 9114518"/>
              <a:gd name="connsiteY905" fmla="*/ 15290 h 7391342"/>
              <a:gd name="connsiteX906" fmla="*/ 2953046 w 9114518"/>
              <a:gd name="connsiteY906" fmla="*/ 6845 h 7391342"/>
              <a:gd name="connsiteX907" fmla="*/ 3000626 w 9114518"/>
              <a:gd name="connsiteY907" fmla="*/ 1724 h 7391342"/>
              <a:gd name="connsiteX908" fmla="*/ 8336918 w 9114518"/>
              <a:gd name="connsiteY908" fmla="*/ 1 h 7391342"/>
              <a:gd name="connsiteX909" fmla="*/ 8388126 w 9114518"/>
              <a:gd name="connsiteY909" fmla="*/ 1723 h 7391342"/>
              <a:gd name="connsiteX910" fmla="*/ 8435706 w 9114518"/>
              <a:gd name="connsiteY910" fmla="*/ 6843 h 7391342"/>
              <a:gd name="connsiteX911" fmla="*/ 8479774 w 9114518"/>
              <a:gd name="connsiteY911" fmla="*/ 15289 h 7391342"/>
              <a:gd name="connsiteX912" fmla="*/ 8520444 w 9114518"/>
              <a:gd name="connsiteY912" fmla="*/ 26990 h 7391342"/>
              <a:gd name="connsiteX913" fmla="*/ 8557834 w 9114518"/>
              <a:gd name="connsiteY913" fmla="*/ 41875 h 7391342"/>
              <a:gd name="connsiteX914" fmla="*/ 8592062 w 9114518"/>
              <a:gd name="connsiteY914" fmla="*/ 59873 h 7391342"/>
              <a:gd name="connsiteX915" fmla="*/ 8651484 w 9114518"/>
              <a:gd name="connsiteY915" fmla="*/ 104924 h 7391342"/>
              <a:gd name="connsiteX916" fmla="*/ 8699640 w 9114518"/>
              <a:gd name="connsiteY916" fmla="*/ 161574 h 7391342"/>
              <a:gd name="connsiteX917" fmla="*/ 8719784 w 9114518"/>
              <a:gd name="connsiteY917" fmla="*/ 194071 h 7391342"/>
              <a:gd name="connsiteX918" fmla="*/ 8737458 w 9114518"/>
              <a:gd name="connsiteY918" fmla="*/ 229254 h 7391342"/>
              <a:gd name="connsiteX919" fmla="*/ 8752780 w 9114518"/>
              <a:gd name="connsiteY919" fmla="*/ 267052 h 7391342"/>
              <a:gd name="connsiteX920" fmla="*/ 8765866 w 9114518"/>
              <a:gd name="connsiteY920" fmla="*/ 307395 h 7391342"/>
              <a:gd name="connsiteX921" fmla="*/ 8776830 w 9114518"/>
              <a:gd name="connsiteY921" fmla="*/ 350211 h 7391342"/>
              <a:gd name="connsiteX922" fmla="*/ 8785788 w 9114518"/>
              <a:gd name="connsiteY922" fmla="*/ 395428 h 7391342"/>
              <a:gd name="connsiteX923" fmla="*/ 8792860 w 9114518"/>
              <a:gd name="connsiteY923" fmla="*/ 442977 h 7391342"/>
              <a:gd name="connsiteX924" fmla="*/ 8798158 w 9114518"/>
              <a:gd name="connsiteY924" fmla="*/ 492785 h 7391342"/>
              <a:gd name="connsiteX925" fmla="*/ 8801798 w 9114518"/>
              <a:gd name="connsiteY925" fmla="*/ 544782 h 7391342"/>
              <a:gd name="connsiteX926" fmla="*/ 8803896 w 9114518"/>
              <a:gd name="connsiteY926" fmla="*/ 598897 h 7391342"/>
              <a:gd name="connsiteX927" fmla="*/ 8804570 w 9114518"/>
              <a:gd name="connsiteY927" fmla="*/ 655058 h 7391342"/>
              <a:gd name="connsiteX928" fmla="*/ 8803930 w 9114518"/>
              <a:gd name="connsiteY928" fmla="*/ 711460 h 7391342"/>
              <a:gd name="connsiteX929" fmla="*/ 8801922 w 9114518"/>
              <a:gd name="connsiteY929" fmla="*/ 765815 h 7391342"/>
              <a:gd name="connsiteX930" fmla="*/ 8798422 w 9114518"/>
              <a:gd name="connsiteY930" fmla="*/ 818050 h 7391342"/>
              <a:gd name="connsiteX931" fmla="*/ 8793306 w 9114518"/>
              <a:gd name="connsiteY931" fmla="*/ 868094 h 7391342"/>
              <a:gd name="connsiteX932" fmla="*/ 8786446 w 9114518"/>
              <a:gd name="connsiteY932" fmla="*/ 915872 h 7391342"/>
              <a:gd name="connsiteX933" fmla="*/ 8777716 w 9114518"/>
              <a:gd name="connsiteY933" fmla="*/ 961315 h 7391342"/>
              <a:gd name="connsiteX934" fmla="*/ 8766992 w 9114518"/>
              <a:gd name="connsiteY934" fmla="*/ 1004348 h 7391342"/>
              <a:gd name="connsiteX935" fmla="*/ 8754146 w 9114518"/>
              <a:gd name="connsiteY935" fmla="*/ 1044900 h 7391342"/>
              <a:gd name="connsiteX936" fmla="*/ 8739054 w 9114518"/>
              <a:gd name="connsiteY936" fmla="*/ 1082901 h 7391342"/>
              <a:gd name="connsiteX937" fmla="*/ 8721590 w 9114518"/>
              <a:gd name="connsiteY937" fmla="*/ 1118276 h 7391342"/>
              <a:gd name="connsiteX938" fmla="*/ 8701628 w 9114518"/>
              <a:gd name="connsiteY938" fmla="*/ 1150954 h 7391342"/>
              <a:gd name="connsiteX939" fmla="*/ 8653704 w 9114518"/>
              <a:gd name="connsiteY939" fmla="*/ 1207928 h 7391342"/>
              <a:gd name="connsiteX940" fmla="*/ 8594278 w 9114518"/>
              <a:gd name="connsiteY940" fmla="*/ 1253246 h 7391342"/>
              <a:gd name="connsiteX941" fmla="*/ 8559936 w 9114518"/>
              <a:gd name="connsiteY941" fmla="*/ 1271354 h 7391342"/>
              <a:gd name="connsiteX942" fmla="*/ 8522342 w 9114518"/>
              <a:gd name="connsiteY942" fmla="*/ 1286332 h 7391342"/>
              <a:gd name="connsiteX943" fmla="*/ 8481370 w 9114518"/>
              <a:gd name="connsiteY943" fmla="*/ 1298107 h 7391342"/>
              <a:gd name="connsiteX944" fmla="*/ 8436892 w 9114518"/>
              <a:gd name="connsiteY944" fmla="*/ 1306607 h 7391342"/>
              <a:gd name="connsiteX945" fmla="*/ 8388784 w 9114518"/>
              <a:gd name="connsiteY945" fmla="*/ 1311760 h 7391342"/>
              <a:gd name="connsiteX946" fmla="*/ 8336918 w 9114518"/>
              <a:gd name="connsiteY946" fmla="*/ 1313493 h 7391342"/>
              <a:gd name="connsiteX947" fmla="*/ 8336918 w 9114518"/>
              <a:gd name="connsiteY947" fmla="*/ 1215572 h 7391342"/>
              <a:gd name="connsiteX948" fmla="*/ 8387168 w 9114518"/>
              <a:gd name="connsiteY948" fmla="*/ 1213313 h 7391342"/>
              <a:gd name="connsiteX949" fmla="*/ 8432598 w 9114518"/>
              <a:gd name="connsiteY949" fmla="*/ 1206618 h 7391342"/>
              <a:gd name="connsiteX950" fmla="*/ 8473438 w 9114518"/>
              <a:gd name="connsiteY950" fmla="*/ 1195605 h 7391342"/>
              <a:gd name="connsiteX951" fmla="*/ 8509918 w 9114518"/>
              <a:gd name="connsiteY951" fmla="*/ 1180394 h 7391342"/>
              <a:gd name="connsiteX952" fmla="*/ 8570710 w 9114518"/>
              <a:gd name="connsiteY952" fmla="*/ 1137857 h 7391342"/>
              <a:gd name="connsiteX953" fmla="*/ 8616804 w 9114518"/>
              <a:gd name="connsiteY953" fmla="*/ 1079964 h 7391342"/>
              <a:gd name="connsiteX954" fmla="*/ 8634912 w 9114518"/>
              <a:gd name="connsiteY954" fmla="*/ 1045558 h 7391342"/>
              <a:gd name="connsiteX955" fmla="*/ 8650034 w 9114518"/>
              <a:gd name="connsiteY955" fmla="*/ 1007671 h 7391342"/>
              <a:gd name="connsiteX956" fmla="*/ 8662396 w 9114518"/>
              <a:gd name="connsiteY956" fmla="*/ 966423 h 7391342"/>
              <a:gd name="connsiteX957" fmla="*/ 8672228 w 9114518"/>
              <a:gd name="connsiteY957" fmla="*/ 921934 h 7391342"/>
              <a:gd name="connsiteX958" fmla="*/ 8679760 w 9114518"/>
              <a:gd name="connsiteY958" fmla="*/ 874323 h 7391342"/>
              <a:gd name="connsiteX959" fmla="*/ 8685218 w 9114518"/>
              <a:gd name="connsiteY959" fmla="*/ 823711 h 7391342"/>
              <a:gd name="connsiteX960" fmla="*/ 8688834 w 9114518"/>
              <a:gd name="connsiteY960" fmla="*/ 770216 h 7391342"/>
              <a:gd name="connsiteX961" fmla="*/ 8690836 w 9114518"/>
              <a:gd name="connsiteY961" fmla="*/ 713959 h 7391342"/>
              <a:gd name="connsiteX962" fmla="*/ 8691452 w 9114518"/>
              <a:gd name="connsiteY962" fmla="*/ 655058 h 7391342"/>
              <a:gd name="connsiteX963" fmla="*/ 8690804 w 9114518"/>
              <a:gd name="connsiteY963" fmla="*/ 596735 h 7391342"/>
              <a:gd name="connsiteX964" fmla="*/ 8688710 w 9114518"/>
              <a:gd name="connsiteY964" fmla="*/ 541021 h 7391342"/>
              <a:gd name="connsiteX965" fmla="*/ 8684958 w 9114518"/>
              <a:gd name="connsiteY965" fmla="*/ 488035 h 7391342"/>
              <a:gd name="connsiteX966" fmla="*/ 8679330 w 9114518"/>
              <a:gd name="connsiteY966" fmla="*/ 437895 h 7391342"/>
              <a:gd name="connsiteX967" fmla="*/ 8671608 w 9114518"/>
              <a:gd name="connsiteY967" fmla="*/ 390723 h 7391342"/>
              <a:gd name="connsiteX968" fmla="*/ 8661578 w 9114518"/>
              <a:gd name="connsiteY968" fmla="*/ 346638 h 7391342"/>
              <a:gd name="connsiteX969" fmla="*/ 8649022 w 9114518"/>
              <a:gd name="connsiteY969" fmla="*/ 305758 h 7391342"/>
              <a:gd name="connsiteX970" fmla="*/ 8633724 w 9114518"/>
              <a:gd name="connsiteY970" fmla="*/ 268204 h 7391342"/>
              <a:gd name="connsiteX971" fmla="*/ 8615466 w 9114518"/>
              <a:gd name="connsiteY971" fmla="*/ 234096 h 7391342"/>
              <a:gd name="connsiteX972" fmla="*/ 8569210 w 9114518"/>
              <a:gd name="connsiteY972" fmla="*/ 176693 h 7391342"/>
              <a:gd name="connsiteX973" fmla="*/ 8508522 w 9114518"/>
              <a:gd name="connsiteY973" fmla="*/ 134507 h 7391342"/>
              <a:gd name="connsiteX974" fmla="*/ 8472224 w 9114518"/>
              <a:gd name="connsiteY974" fmla="*/ 119419 h 7391342"/>
              <a:gd name="connsiteX975" fmla="*/ 8431668 w 9114518"/>
              <a:gd name="connsiteY975" fmla="*/ 108494 h 7391342"/>
              <a:gd name="connsiteX976" fmla="*/ 8386640 w 9114518"/>
              <a:gd name="connsiteY976" fmla="*/ 101851 h 7391342"/>
              <a:gd name="connsiteX977" fmla="*/ 8336918 w 9114518"/>
              <a:gd name="connsiteY977" fmla="*/ 99610 h 7391342"/>
              <a:gd name="connsiteX978" fmla="*/ 3144752 w 9114518"/>
              <a:gd name="connsiteY978" fmla="*/ 0 h 7391342"/>
              <a:gd name="connsiteX979" fmla="*/ 3195959 w 9114518"/>
              <a:gd name="connsiteY979" fmla="*/ 1722 h 7391342"/>
              <a:gd name="connsiteX980" fmla="*/ 3243539 w 9114518"/>
              <a:gd name="connsiteY980" fmla="*/ 6842 h 7391342"/>
              <a:gd name="connsiteX981" fmla="*/ 3287606 w 9114518"/>
              <a:gd name="connsiteY981" fmla="*/ 15288 h 7391342"/>
              <a:gd name="connsiteX982" fmla="*/ 3328277 w 9114518"/>
              <a:gd name="connsiteY982" fmla="*/ 26989 h 7391342"/>
              <a:gd name="connsiteX983" fmla="*/ 3365667 w 9114518"/>
              <a:gd name="connsiteY983" fmla="*/ 41874 h 7391342"/>
              <a:gd name="connsiteX984" fmla="*/ 3399895 w 9114518"/>
              <a:gd name="connsiteY984" fmla="*/ 59872 h 7391342"/>
              <a:gd name="connsiteX985" fmla="*/ 3459317 w 9114518"/>
              <a:gd name="connsiteY985" fmla="*/ 104923 h 7391342"/>
              <a:gd name="connsiteX986" fmla="*/ 3507474 w 9114518"/>
              <a:gd name="connsiteY986" fmla="*/ 161573 h 7391342"/>
              <a:gd name="connsiteX987" fmla="*/ 3527617 w 9114518"/>
              <a:gd name="connsiteY987" fmla="*/ 194070 h 7391342"/>
              <a:gd name="connsiteX988" fmla="*/ 3545292 w 9114518"/>
              <a:gd name="connsiteY988" fmla="*/ 229253 h 7391342"/>
              <a:gd name="connsiteX989" fmla="*/ 3560614 w 9114518"/>
              <a:gd name="connsiteY989" fmla="*/ 267051 h 7391342"/>
              <a:gd name="connsiteX990" fmla="*/ 3573699 w 9114518"/>
              <a:gd name="connsiteY990" fmla="*/ 307394 h 7391342"/>
              <a:gd name="connsiteX991" fmla="*/ 3584663 w 9114518"/>
              <a:gd name="connsiteY991" fmla="*/ 350210 h 7391342"/>
              <a:gd name="connsiteX992" fmla="*/ 3593622 w 9114518"/>
              <a:gd name="connsiteY992" fmla="*/ 395427 h 7391342"/>
              <a:gd name="connsiteX993" fmla="*/ 3600693 w 9114518"/>
              <a:gd name="connsiteY993" fmla="*/ 442977 h 7391342"/>
              <a:gd name="connsiteX994" fmla="*/ 3605990 w 9114518"/>
              <a:gd name="connsiteY994" fmla="*/ 492785 h 7391342"/>
              <a:gd name="connsiteX995" fmla="*/ 3609630 w 9114518"/>
              <a:gd name="connsiteY995" fmla="*/ 544782 h 7391342"/>
              <a:gd name="connsiteX996" fmla="*/ 3611729 w 9114518"/>
              <a:gd name="connsiteY996" fmla="*/ 598897 h 7391342"/>
              <a:gd name="connsiteX997" fmla="*/ 3612403 w 9114518"/>
              <a:gd name="connsiteY997" fmla="*/ 655058 h 7391342"/>
              <a:gd name="connsiteX998" fmla="*/ 3611762 w 9114518"/>
              <a:gd name="connsiteY998" fmla="*/ 711460 h 7391342"/>
              <a:gd name="connsiteX999" fmla="*/ 3609755 w 9114518"/>
              <a:gd name="connsiteY999" fmla="*/ 765815 h 7391342"/>
              <a:gd name="connsiteX1000" fmla="*/ 3606255 w 9114518"/>
              <a:gd name="connsiteY1000" fmla="*/ 818050 h 7391342"/>
              <a:gd name="connsiteX1001" fmla="*/ 3601138 w 9114518"/>
              <a:gd name="connsiteY1001" fmla="*/ 868093 h 7391342"/>
              <a:gd name="connsiteX1002" fmla="*/ 3594278 w 9114518"/>
              <a:gd name="connsiteY1002" fmla="*/ 915871 h 7391342"/>
              <a:gd name="connsiteX1003" fmla="*/ 3585548 w 9114518"/>
              <a:gd name="connsiteY1003" fmla="*/ 961314 h 7391342"/>
              <a:gd name="connsiteX1004" fmla="*/ 3574823 w 9114518"/>
              <a:gd name="connsiteY1004" fmla="*/ 1004347 h 7391342"/>
              <a:gd name="connsiteX1005" fmla="*/ 3561977 w 9114518"/>
              <a:gd name="connsiteY1005" fmla="*/ 1044900 h 7391342"/>
              <a:gd name="connsiteX1006" fmla="*/ 3546884 w 9114518"/>
              <a:gd name="connsiteY1006" fmla="*/ 1082900 h 7391342"/>
              <a:gd name="connsiteX1007" fmla="*/ 3529420 w 9114518"/>
              <a:gd name="connsiteY1007" fmla="*/ 1118275 h 7391342"/>
              <a:gd name="connsiteX1008" fmla="*/ 3509456 w 9114518"/>
              <a:gd name="connsiteY1008" fmla="*/ 1150953 h 7391342"/>
              <a:gd name="connsiteX1009" fmla="*/ 3461532 w 9114518"/>
              <a:gd name="connsiteY1009" fmla="*/ 1207927 h 7391342"/>
              <a:gd name="connsiteX1010" fmla="*/ 3402106 w 9114518"/>
              <a:gd name="connsiteY1010" fmla="*/ 1253245 h 7391342"/>
              <a:gd name="connsiteX1011" fmla="*/ 3367764 w 9114518"/>
              <a:gd name="connsiteY1011" fmla="*/ 1271353 h 7391342"/>
              <a:gd name="connsiteX1012" fmla="*/ 3330171 w 9114518"/>
              <a:gd name="connsiteY1012" fmla="*/ 1286331 h 7391342"/>
              <a:gd name="connsiteX1013" fmla="*/ 3289198 w 9114518"/>
              <a:gd name="connsiteY1013" fmla="*/ 1298106 h 7391342"/>
              <a:gd name="connsiteX1014" fmla="*/ 3244722 w 9114518"/>
              <a:gd name="connsiteY1014" fmla="*/ 1306606 h 7391342"/>
              <a:gd name="connsiteX1015" fmla="*/ 3196615 w 9114518"/>
              <a:gd name="connsiteY1015" fmla="*/ 1311759 h 7391342"/>
              <a:gd name="connsiteX1016" fmla="*/ 3144752 w 9114518"/>
              <a:gd name="connsiteY1016" fmla="*/ 1313492 h 7391342"/>
              <a:gd name="connsiteX1017" fmla="*/ 3144752 w 9114518"/>
              <a:gd name="connsiteY1017" fmla="*/ 1215571 h 7391342"/>
              <a:gd name="connsiteX1018" fmla="*/ 3194999 w 9114518"/>
              <a:gd name="connsiteY1018" fmla="*/ 1213312 h 7391342"/>
              <a:gd name="connsiteX1019" fmla="*/ 3240428 w 9114518"/>
              <a:gd name="connsiteY1019" fmla="*/ 1206617 h 7391342"/>
              <a:gd name="connsiteX1020" fmla="*/ 3281267 w 9114518"/>
              <a:gd name="connsiteY1020" fmla="*/ 1195604 h 7391342"/>
              <a:gd name="connsiteX1021" fmla="*/ 3317746 w 9114518"/>
              <a:gd name="connsiteY1021" fmla="*/ 1180393 h 7391342"/>
              <a:gd name="connsiteX1022" fmla="*/ 3378538 w 9114518"/>
              <a:gd name="connsiteY1022" fmla="*/ 1137856 h 7391342"/>
              <a:gd name="connsiteX1023" fmla="*/ 3424634 w 9114518"/>
              <a:gd name="connsiteY1023" fmla="*/ 1079963 h 7391342"/>
              <a:gd name="connsiteX1024" fmla="*/ 3442743 w 9114518"/>
              <a:gd name="connsiteY1024" fmla="*/ 1045557 h 7391342"/>
              <a:gd name="connsiteX1025" fmla="*/ 3457864 w 9114518"/>
              <a:gd name="connsiteY1025" fmla="*/ 1007670 h 7391342"/>
              <a:gd name="connsiteX1026" fmla="*/ 3470227 w 9114518"/>
              <a:gd name="connsiteY1026" fmla="*/ 966422 h 7391342"/>
              <a:gd name="connsiteX1027" fmla="*/ 3480060 w 9114518"/>
              <a:gd name="connsiteY1027" fmla="*/ 921934 h 7391342"/>
              <a:gd name="connsiteX1028" fmla="*/ 3487591 w 9114518"/>
              <a:gd name="connsiteY1028" fmla="*/ 874323 h 7391342"/>
              <a:gd name="connsiteX1029" fmla="*/ 3493051 w 9114518"/>
              <a:gd name="connsiteY1029" fmla="*/ 823711 h 7391342"/>
              <a:gd name="connsiteX1030" fmla="*/ 3496668 w 9114518"/>
              <a:gd name="connsiteY1030" fmla="*/ 770216 h 7391342"/>
              <a:gd name="connsiteX1031" fmla="*/ 3498670 w 9114518"/>
              <a:gd name="connsiteY1031" fmla="*/ 713959 h 7391342"/>
              <a:gd name="connsiteX1032" fmla="*/ 3499286 w 9114518"/>
              <a:gd name="connsiteY1032" fmla="*/ 655058 h 7391342"/>
              <a:gd name="connsiteX1033" fmla="*/ 3498637 w 9114518"/>
              <a:gd name="connsiteY1033" fmla="*/ 596735 h 7391342"/>
              <a:gd name="connsiteX1034" fmla="*/ 3496544 w 9114518"/>
              <a:gd name="connsiteY1034" fmla="*/ 541021 h 7391342"/>
              <a:gd name="connsiteX1035" fmla="*/ 3492792 w 9114518"/>
              <a:gd name="connsiteY1035" fmla="*/ 488034 h 7391342"/>
              <a:gd name="connsiteX1036" fmla="*/ 3487163 w 9114518"/>
              <a:gd name="connsiteY1036" fmla="*/ 437895 h 7391342"/>
              <a:gd name="connsiteX1037" fmla="*/ 3479442 w 9114518"/>
              <a:gd name="connsiteY1037" fmla="*/ 390722 h 7391342"/>
              <a:gd name="connsiteX1038" fmla="*/ 3469411 w 9114518"/>
              <a:gd name="connsiteY1038" fmla="*/ 346637 h 7391342"/>
              <a:gd name="connsiteX1039" fmla="*/ 3456855 w 9114518"/>
              <a:gd name="connsiteY1039" fmla="*/ 305757 h 7391342"/>
              <a:gd name="connsiteX1040" fmla="*/ 3441557 w 9114518"/>
              <a:gd name="connsiteY1040" fmla="*/ 268203 h 7391342"/>
              <a:gd name="connsiteX1041" fmla="*/ 3423300 w 9114518"/>
              <a:gd name="connsiteY1041" fmla="*/ 234095 h 7391342"/>
              <a:gd name="connsiteX1042" fmla="*/ 3377044 w 9114518"/>
              <a:gd name="connsiteY1042" fmla="*/ 176692 h 7391342"/>
              <a:gd name="connsiteX1043" fmla="*/ 3316354 w 9114518"/>
              <a:gd name="connsiteY1043" fmla="*/ 134506 h 7391342"/>
              <a:gd name="connsiteX1044" fmla="*/ 3280057 w 9114518"/>
              <a:gd name="connsiteY1044" fmla="*/ 119418 h 7391342"/>
              <a:gd name="connsiteX1045" fmla="*/ 3239501 w 9114518"/>
              <a:gd name="connsiteY1045" fmla="*/ 108493 h 7391342"/>
              <a:gd name="connsiteX1046" fmla="*/ 3194472 w 9114518"/>
              <a:gd name="connsiteY1046" fmla="*/ 101850 h 7391342"/>
              <a:gd name="connsiteX1047" fmla="*/ 3144752 w 9114518"/>
              <a:gd name="connsiteY1047" fmla="*/ 99609 h 739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Lst>
            <a:rect l="l" t="t" r="r" b="b"/>
            <a:pathLst>
              <a:path w="9114518" h="7391342">
                <a:moveTo>
                  <a:pt x="6423906" y="7111086"/>
                </a:moveTo>
                <a:lnTo>
                  <a:pt x="6633262" y="7111086"/>
                </a:lnTo>
                <a:lnTo>
                  <a:pt x="6633262" y="7286668"/>
                </a:lnTo>
                <a:lnTo>
                  <a:pt x="6423906" y="7286668"/>
                </a:lnTo>
                <a:close/>
                <a:moveTo>
                  <a:pt x="3371709" y="6959141"/>
                </a:moveTo>
                <a:lnTo>
                  <a:pt x="4286770" y="6959141"/>
                </a:lnTo>
                <a:lnTo>
                  <a:pt x="4286770" y="7067193"/>
                </a:lnTo>
                <a:lnTo>
                  <a:pt x="3371709" y="7067193"/>
                </a:lnTo>
                <a:close/>
                <a:moveTo>
                  <a:pt x="3371709" y="6606288"/>
                </a:moveTo>
                <a:lnTo>
                  <a:pt x="4286770" y="6606288"/>
                </a:lnTo>
                <a:lnTo>
                  <a:pt x="4286770" y="6714340"/>
                </a:lnTo>
                <a:lnTo>
                  <a:pt x="3371709" y="6714340"/>
                </a:lnTo>
                <a:close/>
                <a:moveTo>
                  <a:pt x="5418710" y="6084039"/>
                </a:moveTo>
                <a:lnTo>
                  <a:pt x="5796891" y="6084039"/>
                </a:lnTo>
                <a:lnTo>
                  <a:pt x="5796891" y="6180559"/>
                </a:lnTo>
                <a:lnTo>
                  <a:pt x="5796891" y="7291809"/>
                </a:lnTo>
                <a:lnTo>
                  <a:pt x="5796891" y="7388329"/>
                </a:lnTo>
                <a:lnTo>
                  <a:pt x="5418710" y="7388329"/>
                </a:lnTo>
                <a:lnTo>
                  <a:pt x="5418710" y="7291809"/>
                </a:lnTo>
                <a:lnTo>
                  <a:pt x="5680394" y="7291809"/>
                </a:lnTo>
                <a:lnTo>
                  <a:pt x="5680394" y="6180559"/>
                </a:lnTo>
                <a:lnTo>
                  <a:pt x="5418710" y="6180559"/>
                </a:lnTo>
                <a:close/>
                <a:moveTo>
                  <a:pt x="4939629" y="6084039"/>
                </a:moveTo>
                <a:lnTo>
                  <a:pt x="5317797" y="6084039"/>
                </a:lnTo>
                <a:lnTo>
                  <a:pt x="5317797" y="6180559"/>
                </a:lnTo>
                <a:lnTo>
                  <a:pt x="5056113" y="6180559"/>
                </a:lnTo>
                <a:lnTo>
                  <a:pt x="5056113" y="7291809"/>
                </a:lnTo>
                <a:lnTo>
                  <a:pt x="5317797" y="7291809"/>
                </a:lnTo>
                <a:lnTo>
                  <a:pt x="5317797" y="7388329"/>
                </a:lnTo>
                <a:lnTo>
                  <a:pt x="4939629" y="7388329"/>
                </a:lnTo>
                <a:lnTo>
                  <a:pt x="4939629" y="7291809"/>
                </a:lnTo>
                <a:lnTo>
                  <a:pt x="4939629" y="6180559"/>
                </a:lnTo>
                <a:close/>
                <a:moveTo>
                  <a:pt x="8646856" y="6077851"/>
                </a:moveTo>
                <a:lnTo>
                  <a:pt x="8698064" y="6079573"/>
                </a:lnTo>
                <a:lnTo>
                  <a:pt x="8745644" y="6084693"/>
                </a:lnTo>
                <a:lnTo>
                  <a:pt x="8789712" y="6093139"/>
                </a:lnTo>
                <a:lnTo>
                  <a:pt x="8830382" y="6104840"/>
                </a:lnTo>
                <a:lnTo>
                  <a:pt x="8867774" y="6119725"/>
                </a:lnTo>
                <a:lnTo>
                  <a:pt x="8902000" y="6137723"/>
                </a:lnTo>
                <a:lnTo>
                  <a:pt x="8961424" y="6182774"/>
                </a:lnTo>
                <a:lnTo>
                  <a:pt x="9009582" y="6239424"/>
                </a:lnTo>
                <a:lnTo>
                  <a:pt x="9029726" y="6271921"/>
                </a:lnTo>
                <a:lnTo>
                  <a:pt x="9047402" y="6307104"/>
                </a:lnTo>
                <a:lnTo>
                  <a:pt x="9062724" y="6344902"/>
                </a:lnTo>
                <a:lnTo>
                  <a:pt x="9075810" y="6385245"/>
                </a:lnTo>
                <a:lnTo>
                  <a:pt x="9086774" y="6428061"/>
                </a:lnTo>
                <a:lnTo>
                  <a:pt x="9095734" y="6473278"/>
                </a:lnTo>
                <a:lnTo>
                  <a:pt x="9102806" y="6520827"/>
                </a:lnTo>
                <a:lnTo>
                  <a:pt x="9108104" y="6570635"/>
                </a:lnTo>
                <a:lnTo>
                  <a:pt x="9111744" y="6622632"/>
                </a:lnTo>
                <a:lnTo>
                  <a:pt x="9113844" y="6676747"/>
                </a:lnTo>
                <a:lnTo>
                  <a:pt x="9114518" y="6732908"/>
                </a:lnTo>
                <a:lnTo>
                  <a:pt x="9113876" y="6789310"/>
                </a:lnTo>
                <a:lnTo>
                  <a:pt x="9111870" y="6843665"/>
                </a:lnTo>
                <a:lnTo>
                  <a:pt x="9108370" y="6895900"/>
                </a:lnTo>
                <a:lnTo>
                  <a:pt x="9103252" y="6945943"/>
                </a:lnTo>
                <a:lnTo>
                  <a:pt x="9096392" y="6993721"/>
                </a:lnTo>
                <a:lnTo>
                  <a:pt x="9087662" y="7039164"/>
                </a:lnTo>
                <a:lnTo>
                  <a:pt x="9076936" y="7082197"/>
                </a:lnTo>
                <a:lnTo>
                  <a:pt x="9064090" y="7122750"/>
                </a:lnTo>
                <a:lnTo>
                  <a:pt x="9048998" y="7160750"/>
                </a:lnTo>
                <a:lnTo>
                  <a:pt x="9031532" y="7196125"/>
                </a:lnTo>
                <a:lnTo>
                  <a:pt x="9011568" y="7228803"/>
                </a:lnTo>
                <a:lnTo>
                  <a:pt x="8963644" y="7285777"/>
                </a:lnTo>
                <a:lnTo>
                  <a:pt x="8904216" y="7331095"/>
                </a:lnTo>
                <a:lnTo>
                  <a:pt x="8869874" y="7349203"/>
                </a:lnTo>
                <a:lnTo>
                  <a:pt x="8832280" y="7364181"/>
                </a:lnTo>
                <a:lnTo>
                  <a:pt x="8791306" y="7375956"/>
                </a:lnTo>
                <a:lnTo>
                  <a:pt x="8746828" y="7384456"/>
                </a:lnTo>
                <a:lnTo>
                  <a:pt x="8698720" y="7389609"/>
                </a:lnTo>
                <a:lnTo>
                  <a:pt x="8646856" y="7391342"/>
                </a:lnTo>
                <a:lnTo>
                  <a:pt x="8646856" y="7293421"/>
                </a:lnTo>
                <a:lnTo>
                  <a:pt x="8697104" y="7291162"/>
                </a:lnTo>
                <a:lnTo>
                  <a:pt x="8742536" y="7284467"/>
                </a:lnTo>
                <a:lnTo>
                  <a:pt x="8783376" y="7273454"/>
                </a:lnTo>
                <a:lnTo>
                  <a:pt x="8819856" y="7258243"/>
                </a:lnTo>
                <a:lnTo>
                  <a:pt x="8880650" y="7215706"/>
                </a:lnTo>
                <a:lnTo>
                  <a:pt x="8926746" y="7157813"/>
                </a:lnTo>
                <a:lnTo>
                  <a:pt x="8944856" y="7123407"/>
                </a:lnTo>
                <a:lnTo>
                  <a:pt x="8959978" y="7085520"/>
                </a:lnTo>
                <a:lnTo>
                  <a:pt x="8972340" y="7044272"/>
                </a:lnTo>
                <a:lnTo>
                  <a:pt x="8982174" y="6999784"/>
                </a:lnTo>
                <a:lnTo>
                  <a:pt x="8989706" y="6952173"/>
                </a:lnTo>
                <a:lnTo>
                  <a:pt x="8995166" y="6901561"/>
                </a:lnTo>
                <a:lnTo>
                  <a:pt x="8998782" y="6848066"/>
                </a:lnTo>
                <a:lnTo>
                  <a:pt x="9000784" y="6791809"/>
                </a:lnTo>
                <a:lnTo>
                  <a:pt x="9001400" y="6732908"/>
                </a:lnTo>
                <a:lnTo>
                  <a:pt x="9000750" y="6674585"/>
                </a:lnTo>
                <a:lnTo>
                  <a:pt x="8998658" y="6618871"/>
                </a:lnTo>
                <a:lnTo>
                  <a:pt x="8994906" y="6565885"/>
                </a:lnTo>
                <a:lnTo>
                  <a:pt x="8989276" y="6515745"/>
                </a:lnTo>
                <a:lnTo>
                  <a:pt x="8981556" y="6468573"/>
                </a:lnTo>
                <a:lnTo>
                  <a:pt x="8971524" y="6424488"/>
                </a:lnTo>
                <a:lnTo>
                  <a:pt x="8958968" y="6383608"/>
                </a:lnTo>
                <a:lnTo>
                  <a:pt x="8943670" y="6346054"/>
                </a:lnTo>
                <a:lnTo>
                  <a:pt x="8925412" y="6311946"/>
                </a:lnTo>
                <a:lnTo>
                  <a:pt x="8879156" y="6254543"/>
                </a:lnTo>
                <a:lnTo>
                  <a:pt x="8818464" y="6212357"/>
                </a:lnTo>
                <a:lnTo>
                  <a:pt x="8782166" y="6197269"/>
                </a:lnTo>
                <a:lnTo>
                  <a:pt x="8741608" y="6186344"/>
                </a:lnTo>
                <a:lnTo>
                  <a:pt x="8696578" y="6179701"/>
                </a:lnTo>
                <a:lnTo>
                  <a:pt x="8646856" y="6177460"/>
                </a:lnTo>
                <a:close/>
                <a:moveTo>
                  <a:pt x="8553970" y="6077851"/>
                </a:moveTo>
                <a:lnTo>
                  <a:pt x="8553970" y="6177460"/>
                </a:lnTo>
                <a:lnTo>
                  <a:pt x="8504528" y="6179701"/>
                </a:lnTo>
                <a:lnTo>
                  <a:pt x="8459744" y="6186344"/>
                </a:lnTo>
                <a:lnTo>
                  <a:pt x="8419404" y="6197269"/>
                </a:lnTo>
                <a:lnTo>
                  <a:pt x="8383292" y="6212357"/>
                </a:lnTo>
                <a:lnTo>
                  <a:pt x="8322900" y="6254543"/>
                </a:lnTo>
                <a:lnTo>
                  <a:pt x="8276848" y="6311946"/>
                </a:lnTo>
                <a:lnTo>
                  <a:pt x="8258666" y="6346054"/>
                </a:lnTo>
                <a:lnTo>
                  <a:pt x="8243424" y="6383608"/>
                </a:lnTo>
                <a:lnTo>
                  <a:pt x="8230912" y="6424488"/>
                </a:lnTo>
                <a:lnTo>
                  <a:pt x="8220912" y="6468573"/>
                </a:lnTo>
                <a:lnTo>
                  <a:pt x="8213212" y="6515745"/>
                </a:lnTo>
                <a:lnTo>
                  <a:pt x="8207596" y="6565885"/>
                </a:lnTo>
                <a:lnTo>
                  <a:pt x="8203850" y="6618871"/>
                </a:lnTo>
                <a:lnTo>
                  <a:pt x="8201760" y="6674585"/>
                </a:lnTo>
                <a:lnTo>
                  <a:pt x="8201110" y="6732908"/>
                </a:lnTo>
                <a:lnTo>
                  <a:pt x="8201744" y="6791809"/>
                </a:lnTo>
                <a:lnTo>
                  <a:pt x="8203788" y="6848066"/>
                </a:lnTo>
                <a:lnTo>
                  <a:pt x="8207466" y="6901561"/>
                </a:lnTo>
                <a:lnTo>
                  <a:pt x="8212998" y="6952173"/>
                </a:lnTo>
                <a:lnTo>
                  <a:pt x="8220604" y="6999784"/>
                </a:lnTo>
                <a:lnTo>
                  <a:pt x="8230504" y="7044272"/>
                </a:lnTo>
                <a:lnTo>
                  <a:pt x="8242920" y="7085520"/>
                </a:lnTo>
                <a:lnTo>
                  <a:pt x="8258072" y="7123407"/>
                </a:lnTo>
                <a:lnTo>
                  <a:pt x="8276182" y="7157813"/>
                </a:lnTo>
                <a:lnTo>
                  <a:pt x="8322152" y="7215706"/>
                </a:lnTo>
                <a:lnTo>
                  <a:pt x="8382596" y="7258243"/>
                </a:lnTo>
                <a:lnTo>
                  <a:pt x="8418798" y="7273454"/>
                </a:lnTo>
                <a:lnTo>
                  <a:pt x="8459280" y="7284467"/>
                </a:lnTo>
                <a:lnTo>
                  <a:pt x="8504264" y="7291162"/>
                </a:lnTo>
                <a:lnTo>
                  <a:pt x="8553970" y="7293421"/>
                </a:lnTo>
                <a:lnTo>
                  <a:pt x="8553970" y="7391342"/>
                </a:lnTo>
                <a:lnTo>
                  <a:pt x="8502324" y="7389609"/>
                </a:lnTo>
                <a:lnTo>
                  <a:pt x="8454390" y="7384456"/>
                </a:lnTo>
                <a:lnTo>
                  <a:pt x="8410050" y="7375956"/>
                </a:lnTo>
                <a:lnTo>
                  <a:pt x="8369176" y="7364181"/>
                </a:lnTo>
                <a:lnTo>
                  <a:pt x="8331650" y="7349203"/>
                </a:lnTo>
                <a:lnTo>
                  <a:pt x="8297346" y="7331095"/>
                </a:lnTo>
                <a:lnTo>
                  <a:pt x="8237920" y="7285777"/>
                </a:lnTo>
                <a:lnTo>
                  <a:pt x="8189918" y="7228803"/>
                </a:lnTo>
                <a:lnTo>
                  <a:pt x="8169894" y="7196125"/>
                </a:lnTo>
                <a:lnTo>
                  <a:pt x="8152358" y="7160750"/>
                </a:lnTo>
                <a:lnTo>
                  <a:pt x="8137190" y="7122750"/>
                </a:lnTo>
                <a:lnTo>
                  <a:pt x="8124264" y="7082197"/>
                </a:lnTo>
                <a:lnTo>
                  <a:pt x="8113458" y="7039164"/>
                </a:lnTo>
                <a:lnTo>
                  <a:pt x="8104652" y="6993721"/>
                </a:lnTo>
                <a:lnTo>
                  <a:pt x="8097722" y="6945943"/>
                </a:lnTo>
                <a:lnTo>
                  <a:pt x="8092544" y="6895900"/>
                </a:lnTo>
                <a:lnTo>
                  <a:pt x="8088998" y="6843665"/>
                </a:lnTo>
                <a:lnTo>
                  <a:pt x="8086960" y="6789310"/>
                </a:lnTo>
                <a:lnTo>
                  <a:pt x="8086308" y="6732908"/>
                </a:lnTo>
                <a:lnTo>
                  <a:pt x="8086982" y="6676747"/>
                </a:lnTo>
                <a:lnTo>
                  <a:pt x="8089082" y="6622632"/>
                </a:lnTo>
                <a:lnTo>
                  <a:pt x="8092722" y="6570635"/>
                </a:lnTo>
                <a:lnTo>
                  <a:pt x="8098020" y="6520827"/>
                </a:lnTo>
                <a:lnTo>
                  <a:pt x="8105090" y="6473278"/>
                </a:lnTo>
                <a:lnTo>
                  <a:pt x="8114050" y="6428061"/>
                </a:lnTo>
                <a:lnTo>
                  <a:pt x="8125014" y="6385245"/>
                </a:lnTo>
                <a:lnTo>
                  <a:pt x="8138100" y="6344902"/>
                </a:lnTo>
                <a:lnTo>
                  <a:pt x="8153424" y="6307104"/>
                </a:lnTo>
                <a:lnTo>
                  <a:pt x="8171098" y="6271921"/>
                </a:lnTo>
                <a:lnTo>
                  <a:pt x="8191242" y="6239424"/>
                </a:lnTo>
                <a:lnTo>
                  <a:pt x="8239400" y="6182774"/>
                </a:lnTo>
                <a:lnTo>
                  <a:pt x="8298824" y="6137723"/>
                </a:lnTo>
                <a:lnTo>
                  <a:pt x="8333052" y="6119725"/>
                </a:lnTo>
                <a:lnTo>
                  <a:pt x="8370442" y="6104840"/>
                </a:lnTo>
                <a:lnTo>
                  <a:pt x="8411114" y="6093139"/>
                </a:lnTo>
                <a:lnTo>
                  <a:pt x="8455182" y="6084693"/>
                </a:lnTo>
                <a:lnTo>
                  <a:pt x="8502762" y="6079573"/>
                </a:lnTo>
                <a:close/>
                <a:moveTo>
                  <a:pt x="1425338" y="6077851"/>
                </a:moveTo>
                <a:lnTo>
                  <a:pt x="1476547" y="6079573"/>
                </a:lnTo>
                <a:lnTo>
                  <a:pt x="1524127" y="6084693"/>
                </a:lnTo>
                <a:lnTo>
                  <a:pt x="1568196" y="6093139"/>
                </a:lnTo>
                <a:lnTo>
                  <a:pt x="1608868" y="6104840"/>
                </a:lnTo>
                <a:lnTo>
                  <a:pt x="1646259" y="6119725"/>
                </a:lnTo>
                <a:lnTo>
                  <a:pt x="1680486" y="6137723"/>
                </a:lnTo>
                <a:lnTo>
                  <a:pt x="1739910" y="6182774"/>
                </a:lnTo>
                <a:lnTo>
                  <a:pt x="1788068" y="6239424"/>
                </a:lnTo>
                <a:lnTo>
                  <a:pt x="1808212" y="6271921"/>
                </a:lnTo>
                <a:lnTo>
                  <a:pt x="1825887" y="6307104"/>
                </a:lnTo>
                <a:lnTo>
                  <a:pt x="1841209" y="6344902"/>
                </a:lnTo>
                <a:lnTo>
                  <a:pt x="1854294" y="6385245"/>
                </a:lnTo>
                <a:lnTo>
                  <a:pt x="1865258" y="6428061"/>
                </a:lnTo>
                <a:lnTo>
                  <a:pt x="1874218" y="6473278"/>
                </a:lnTo>
                <a:lnTo>
                  <a:pt x="1881288" y="6520827"/>
                </a:lnTo>
                <a:lnTo>
                  <a:pt x="1886585" y="6570635"/>
                </a:lnTo>
                <a:lnTo>
                  <a:pt x="1890226" y="6622632"/>
                </a:lnTo>
                <a:lnTo>
                  <a:pt x="1892325" y="6676747"/>
                </a:lnTo>
                <a:lnTo>
                  <a:pt x="1892999" y="6732908"/>
                </a:lnTo>
                <a:lnTo>
                  <a:pt x="1892357" y="6789310"/>
                </a:lnTo>
                <a:lnTo>
                  <a:pt x="1890350" y="6843665"/>
                </a:lnTo>
                <a:lnTo>
                  <a:pt x="1886851" y="6895900"/>
                </a:lnTo>
                <a:lnTo>
                  <a:pt x="1881734" y="6945943"/>
                </a:lnTo>
                <a:lnTo>
                  <a:pt x="1874873" y="6993721"/>
                </a:lnTo>
                <a:lnTo>
                  <a:pt x="1866143" y="7039164"/>
                </a:lnTo>
                <a:lnTo>
                  <a:pt x="1855418" y="7082197"/>
                </a:lnTo>
                <a:lnTo>
                  <a:pt x="1842572" y="7122750"/>
                </a:lnTo>
                <a:lnTo>
                  <a:pt x="1827479" y="7160750"/>
                </a:lnTo>
                <a:lnTo>
                  <a:pt x="1810014" y="7196125"/>
                </a:lnTo>
                <a:lnTo>
                  <a:pt x="1790050" y="7228803"/>
                </a:lnTo>
                <a:lnTo>
                  <a:pt x="1742125" y="7285777"/>
                </a:lnTo>
                <a:lnTo>
                  <a:pt x="1682698" y="7331095"/>
                </a:lnTo>
                <a:lnTo>
                  <a:pt x="1648356" y="7349203"/>
                </a:lnTo>
                <a:lnTo>
                  <a:pt x="1610762" y="7364181"/>
                </a:lnTo>
                <a:lnTo>
                  <a:pt x="1569788" y="7375956"/>
                </a:lnTo>
                <a:lnTo>
                  <a:pt x="1525310" y="7384456"/>
                </a:lnTo>
                <a:lnTo>
                  <a:pt x="1477202" y="7389609"/>
                </a:lnTo>
                <a:lnTo>
                  <a:pt x="1425338" y="7391342"/>
                </a:lnTo>
                <a:lnTo>
                  <a:pt x="1425338" y="7293421"/>
                </a:lnTo>
                <a:lnTo>
                  <a:pt x="1475586" y="7291162"/>
                </a:lnTo>
                <a:lnTo>
                  <a:pt x="1521017" y="7284467"/>
                </a:lnTo>
                <a:lnTo>
                  <a:pt x="1561858" y="7273454"/>
                </a:lnTo>
                <a:lnTo>
                  <a:pt x="1598338" y="7258243"/>
                </a:lnTo>
                <a:lnTo>
                  <a:pt x="1659131" y="7215706"/>
                </a:lnTo>
                <a:lnTo>
                  <a:pt x="1705228" y="7157813"/>
                </a:lnTo>
                <a:lnTo>
                  <a:pt x="1723337" y="7123407"/>
                </a:lnTo>
                <a:lnTo>
                  <a:pt x="1738459" y="7085520"/>
                </a:lnTo>
                <a:lnTo>
                  <a:pt x="1750822" y="7044272"/>
                </a:lnTo>
                <a:lnTo>
                  <a:pt x="1760655" y="6999784"/>
                </a:lnTo>
                <a:lnTo>
                  <a:pt x="1768187" y="6952173"/>
                </a:lnTo>
                <a:lnTo>
                  <a:pt x="1773647" y="6901561"/>
                </a:lnTo>
                <a:lnTo>
                  <a:pt x="1777263" y="6848066"/>
                </a:lnTo>
                <a:lnTo>
                  <a:pt x="1779265" y="6791809"/>
                </a:lnTo>
                <a:lnTo>
                  <a:pt x="1779882" y="6732908"/>
                </a:lnTo>
                <a:lnTo>
                  <a:pt x="1779232" y="6674585"/>
                </a:lnTo>
                <a:lnTo>
                  <a:pt x="1777140" y="6618871"/>
                </a:lnTo>
                <a:lnTo>
                  <a:pt x="1773387" y="6565885"/>
                </a:lnTo>
                <a:lnTo>
                  <a:pt x="1767758" y="6515745"/>
                </a:lnTo>
                <a:lnTo>
                  <a:pt x="1760037" y="6468573"/>
                </a:lnTo>
                <a:lnTo>
                  <a:pt x="1750006" y="6424488"/>
                </a:lnTo>
                <a:lnTo>
                  <a:pt x="1737450" y="6383608"/>
                </a:lnTo>
                <a:lnTo>
                  <a:pt x="1722151" y="6346054"/>
                </a:lnTo>
                <a:lnTo>
                  <a:pt x="1703894" y="6311946"/>
                </a:lnTo>
                <a:lnTo>
                  <a:pt x="1657637" y="6254543"/>
                </a:lnTo>
                <a:lnTo>
                  <a:pt x="1596946" y="6212357"/>
                </a:lnTo>
                <a:lnTo>
                  <a:pt x="1560647" y="6197269"/>
                </a:lnTo>
                <a:lnTo>
                  <a:pt x="1520090" y="6186344"/>
                </a:lnTo>
                <a:lnTo>
                  <a:pt x="1475059" y="6179701"/>
                </a:lnTo>
                <a:lnTo>
                  <a:pt x="1425338" y="6177460"/>
                </a:lnTo>
                <a:close/>
                <a:moveTo>
                  <a:pt x="1332420" y="6077851"/>
                </a:moveTo>
                <a:lnTo>
                  <a:pt x="1332420" y="6177460"/>
                </a:lnTo>
                <a:lnTo>
                  <a:pt x="1282980" y="6179701"/>
                </a:lnTo>
                <a:lnTo>
                  <a:pt x="1238197" y="6186344"/>
                </a:lnTo>
                <a:lnTo>
                  <a:pt x="1197858" y="6197269"/>
                </a:lnTo>
                <a:lnTo>
                  <a:pt x="1161747" y="6212357"/>
                </a:lnTo>
                <a:lnTo>
                  <a:pt x="1101354" y="6254543"/>
                </a:lnTo>
                <a:lnTo>
                  <a:pt x="1055303" y="6311946"/>
                </a:lnTo>
                <a:lnTo>
                  <a:pt x="1037120" y="6346054"/>
                </a:lnTo>
                <a:lnTo>
                  <a:pt x="1021878" y="6383608"/>
                </a:lnTo>
                <a:lnTo>
                  <a:pt x="1009365" y="6424488"/>
                </a:lnTo>
                <a:lnTo>
                  <a:pt x="999365" y="6468573"/>
                </a:lnTo>
                <a:lnTo>
                  <a:pt x="991664" y="6515745"/>
                </a:lnTo>
                <a:lnTo>
                  <a:pt x="986047" y="6565885"/>
                </a:lnTo>
                <a:lnTo>
                  <a:pt x="982301" y="6618871"/>
                </a:lnTo>
                <a:lnTo>
                  <a:pt x="980210" y="6674585"/>
                </a:lnTo>
                <a:lnTo>
                  <a:pt x="979561" y="6732908"/>
                </a:lnTo>
                <a:lnTo>
                  <a:pt x="980194" y="6791809"/>
                </a:lnTo>
                <a:lnTo>
                  <a:pt x="982239" y="6848066"/>
                </a:lnTo>
                <a:lnTo>
                  <a:pt x="985918" y="6901561"/>
                </a:lnTo>
                <a:lnTo>
                  <a:pt x="991450" y="6952173"/>
                </a:lnTo>
                <a:lnTo>
                  <a:pt x="999056" y="6999784"/>
                </a:lnTo>
                <a:lnTo>
                  <a:pt x="1008957" y="7044272"/>
                </a:lnTo>
                <a:lnTo>
                  <a:pt x="1021374" y="7085520"/>
                </a:lnTo>
                <a:lnTo>
                  <a:pt x="1036527" y="7123407"/>
                </a:lnTo>
                <a:lnTo>
                  <a:pt x="1054636" y="7157813"/>
                </a:lnTo>
                <a:lnTo>
                  <a:pt x="1100607" y="7215706"/>
                </a:lnTo>
                <a:lnTo>
                  <a:pt x="1161051" y="7258243"/>
                </a:lnTo>
                <a:lnTo>
                  <a:pt x="1197253" y="7273454"/>
                </a:lnTo>
                <a:lnTo>
                  <a:pt x="1237734" y="7284467"/>
                </a:lnTo>
                <a:lnTo>
                  <a:pt x="1282716" y="7291162"/>
                </a:lnTo>
                <a:lnTo>
                  <a:pt x="1332420" y="7293421"/>
                </a:lnTo>
                <a:lnTo>
                  <a:pt x="1332420" y="7391342"/>
                </a:lnTo>
                <a:lnTo>
                  <a:pt x="1280774" y="7389609"/>
                </a:lnTo>
                <a:lnTo>
                  <a:pt x="1232841" y="7384456"/>
                </a:lnTo>
                <a:lnTo>
                  <a:pt x="1188500" y="7375956"/>
                </a:lnTo>
                <a:lnTo>
                  <a:pt x="1147627" y="7364181"/>
                </a:lnTo>
                <a:lnTo>
                  <a:pt x="1110100" y="7349203"/>
                </a:lnTo>
                <a:lnTo>
                  <a:pt x="1075796" y="7331095"/>
                </a:lnTo>
                <a:lnTo>
                  <a:pt x="1016370" y="7285777"/>
                </a:lnTo>
                <a:lnTo>
                  <a:pt x="968368" y="7228803"/>
                </a:lnTo>
                <a:lnTo>
                  <a:pt x="948344" y="7196125"/>
                </a:lnTo>
                <a:lnTo>
                  <a:pt x="930809" y="7160750"/>
                </a:lnTo>
                <a:lnTo>
                  <a:pt x="915640" y="7122750"/>
                </a:lnTo>
                <a:lnTo>
                  <a:pt x="902714" y="7082197"/>
                </a:lnTo>
                <a:lnTo>
                  <a:pt x="891909" y="7039164"/>
                </a:lnTo>
                <a:lnTo>
                  <a:pt x="883103" y="6993721"/>
                </a:lnTo>
                <a:lnTo>
                  <a:pt x="876172" y="6945943"/>
                </a:lnTo>
                <a:lnTo>
                  <a:pt x="870995" y="6895900"/>
                </a:lnTo>
                <a:lnTo>
                  <a:pt x="867449" y="6843665"/>
                </a:lnTo>
                <a:lnTo>
                  <a:pt x="865411" y="6789310"/>
                </a:lnTo>
                <a:lnTo>
                  <a:pt x="864759" y="6732908"/>
                </a:lnTo>
                <a:lnTo>
                  <a:pt x="865433" y="6676747"/>
                </a:lnTo>
                <a:lnTo>
                  <a:pt x="867532" y="6622632"/>
                </a:lnTo>
                <a:lnTo>
                  <a:pt x="871172" y="6570635"/>
                </a:lnTo>
                <a:lnTo>
                  <a:pt x="876470" y="6520827"/>
                </a:lnTo>
                <a:lnTo>
                  <a:pt x="883541" y="6473278"/>
                </a:lnTo>
                <a:lnTo>
                  <a:pt x="892501" y="6428061"/>
                </a:lnTo>
                <a:lnTo>
                  <a:pt x="903465" y="6385245"/>
                </a:lnTo>
                <a:lnTo>
                  <a:pt x="916551" y="6344902"/>
                </a:lnTo>
                <a:lnTo>
                  <a:pt x="931874" y="6307104"/>
                </a:lnTo>
                <a:lnTo>
                  <a:pt x="949549" y="6271921"/>
                </a:lnTo>
                <a:lnTo>
                  <a:pt x="969693" y="6239424"/>
                </a:lnTo>
                <a:lnTo>
                  <a:pt x="1017851" y="6182774"/>
                </a:lnTo>
                <a:lnTo>
                  <a:pt x="1077275" y="6137723"/>
                </a:lnTo>
                <a:lnTo>
                  <a:pt x="1111502" y="6119725"/>
                </a:lnTo>
                <a:lnTo>
                  <a:pt x="1148893" y="6104840"/>
                </a:lnTo>
                <a:lnTo>
                  <a:pt x="1189565" y="6093139"/>
                </a:lnTo>
                <a:lnTo>
                  <a:pt x="1233632" y="6084693"/>
                </a:lnTo>
                <a:lnTo>
                  <a:pt x="1281212" y="6079573"/>
                </a:lnTo>
                <a:close/>
                <a:moveTo>
                  <a:pt x="510883" y="5591624"/>
                </a:moveTo>
                <a:lnTo>
                  <a:pt x="553593" y="5595343"/>
                </a:lnTo>
                <a:lnTo>
                  <a:pt x="586648" y="5608717"/>
                </a:lnTo>
                <a:lnTo>
                  <a:pt x="607989" y="5635070"/>
                </a:lnTo>
                <a:lnTo>
                  <a:pt x="615560" y="5677726"/>
                </a:lnTo>
                <a:lnTo>
                  <a:pt x="607989" y="5722334"/>
                </a:lnTo>
                <a:lnTo>
                  <a:pt x="586648" y="5749689"/>
                </a:lnTo>
                <a:lnTo>
                  <a:pt x="553593" y="5763433"/>
                </a:lnTo>
                <a:lnTo>
                  <a:pt x="510883" y="5767206"/>
                </a:lnTo>
                <a:lnTo>
                  <a:pt x="468173" y="5763433"/>
                </a:lnTo>
                <a:lnTo>
                  <a:pt x="435118" y="5749689"/>
                </a:lnTo>
                <a:lnTo>
                  <a:pt x="413777" y="5722334"/>
                </a:lnTo>
                <a:lnTo>
                  <a:pt x="406206" y="5677726"/>
                </a:lnTo>
                <a:lnTo>
                  <a:pt x="414015" y="5635070"/>
                </a:lnTo>
                <a:lnTo>
                  <a:pt x="435754" y="5608717"/>
                </a:lnTo>
                <a:lnTo>
                  <a:pt x="468888" y="5595343"/>
                </a:lnTo>
                <a:close/>
                <a:moveTo>
                  <a:pt x="2493379" y="5439680"/>
                </a:moveTo>
                <a:lnTo>
                  <a:pt x="3408440" y="5439680"/>
                </a:lnTo>
                <a:lnTo>
                  <a:pt x="3408440" y="5547731"/>
                </a:lnTo>
                <a:lnTo>
                  <a:pt x="2493379" y="5547731"/>
                </a:lnTo>
                <a:close/>
                <a:moveTo>
                  <a:pt x="2493379" y="5086827"/>
                </a:moveTo>
                <a:lnTo>
                  <a:pt x="3408440" y="5086827"/>
                </a:lnTo>
                <a:lnTo>
                  <a:pt x="3408440" y="5194878"/>
                </a:lnTo>
                <a:lnTo>
                  <a:pt x="2493379" y="5194878"/>
                </a:lnTo>
                <a:close/>
                <a:moveTo>
                  <a:pt x="510883" y="4882541"/>
                </a:moveTo>
                <a:lnTo>
                  <a:pt x="553593" y="4886049"/>
                </a:lnTo>
                <a:lnTo>
                  <a:pt x="586648" y="4899212"/>
                </a:lnTo>
                <a:lnTo>
                  <a:pt x="607989" y="4925987"/>
                </a:lnTo>
                <a:lnTo>
                  <a:pt x="615560" y="4970332"/>
                </a:lnTo>
                <a:lnTo>
                  <a:pt x="607989" y="5013251"/>
                </a:lnTo>
                <a:lnTo>
                  <a:pt x="586648" y="5040185"/>
                </a:lnTo>
                <a:lnTo>
                  <a:pt x="553593" y="5054139"/>
                </a:lnTo>
                <a:lnTo>
                  <a:pt x="510883" y="5058123"/>
                </a:lnTo>
                <a:lnTo>
                  <a:pt x="469154" y="5054139"/>
                </a:lnTo>
                <a:lnTo>
                  <a:pt x="436602" y="5040185"/>
                </a:lnTo>
                <a:lnTo>
                  <a:pt x="415446" y="5013251"/>
                </a:lnTo>
                <a:lnTo>
                  <a:pt x="407902" y="4970332"/>
                </a:lnTo>
                <a:lnTo>
                  <a:pt x="415446" y="4925987"/>
                </a:lnTo>
                <a:lnTo>
                  <a:pt x="436602" y="4899212"/>
                </a:lnTo>
                <a:lnTo>
                  <a:pt x="469154" y="4886049"/>
                </a:lnTo>
                <a:close/>
                <a:moveTo>
                  <a:pt x="4158261" y="4558390"/>
                </a:moveTo>
                <a:lnTo>
                  <a:pt x="4209470" y="4560112"/>
                </a:lnTo>
                <a:lnTo>
                  <a:pt x="4257050" y="4565232"/>
                </a:lnTo>
                <a:lnTo>
                  <a:pt x="4301119" y="4573678"/>
                </a:lnTo>
                <a:lnTo>
                  <a:pt x="4341791" y="4585379"/>
                </a:lnTo>
                <a:lnTo>
                  <a:pt x="4379182" y="4600264"/>
                </a:lnTo>
                <a:lnTo>
                  <a:pt x="4413410" y="4618262"/>
                </a:lnTo>
                <a:lnTo>
                  <a:pt x="4472834" y="4663313"/>
                </a:lnTo>
                <a:lnTo>
                  <a:pt x="4520992" y="4719963"/>
                </a:lnTo>
                <a:lnTo>
                  <a:pt x="4541136" y="4752460"/>
                </a:lnTo>
                <a:lnTo>
                  <a:pt x="4558811" y="4787643"/>
                </a:lnTo>
                <a:lnTo>
                  <a:pt x="4574133" y="4825441"/>
                </a:lnTo>
                <a:lnTo>
                  <a:pt x="4587218" y="4865784"/>
                </a:lnTo>
                <a:lnTo>
                  <a:pt x="4598182" y="4908599"/>
                </a:lnTo>
                <a:lnTo>
                  <a:pt x="4607142" y="4953817"/>
                </a:lnTo>
                <a:lnTo>
                  <a:pt x="4614212" y="5001365"/>
                </a:lnTo>
                <a:lnTo>
                  <a:pt x="4619509" y="5051174"/>
                </a:lnTo>
                <a:lnTo>
                  <a:pt x="4623150" y="5103171"/>
                </a:lnTo>
                <a:lnTo>
                  <a:pt x="4625249" y="5157286"/>
                </a:lnTo>
                <a:lnTo>
                  <a:pt x="4625923" y="5213447"/>
                </a:lnTo>
                <a:lnTo>
                  <a:pt x="4625281" y="5269849"/>
                </a:lnTo>
                <a:lnTo>
                  <a:pt x="4623274" y="5324204"/>
                </a:lnTo>
                <a:lnTo>
                  <a:pt x="4619775" y="5376438"/>
                </a:lnTo>
                <a:lnTo>
                  <a:pt x="4614658" y="5426481"/>
                </a:lnTo>
                <a:lnTo>
                  <a:pt x="4607797" y="5474260"/>
                </a:lnTo>
                <a:lnTo>
                  <a:pt x="4599067" y="5519702"/>
                </a:lnTo>
                <a:lnTo>
                  <a:pt x="4588342" y="5562735"/>
                </a:lnTo>
                <a:lnTo>
                  <a:pt x="4575496" y="5603288"/>
                </a:lnTo>
                <a:lnTo>
                  <a:pt x="4560403" y="5641288"/>
                </a:lnTo>
                <a:lnTo>
                  <a:pt x="4542938" y="5676663"/>
                </a:lnTo>
                <a:lnTo>
                  <a:pt x="4522974" y="5709341"/>
                </a:lnTo>
                <a:lnTo>
                  <a:pt x="4475049" y="5766315"/>
                </a:lnTo>
                <a:lnTo>
                  <a:pt x="4415622" y="5811633"/>
                </a:lnTo>
                <a:lnTo>
                  <a:pt x="4381279" y="5829741"/>
                </a:lnTo>
                <a:lnTo>
                  <a:pt x="4343685" y="5844719"/>
                </a:lnTo>
                <a:lnTo>
                  <a:pt x="4302711" y="5856494"/>
                </a:lnTo>
                <a:lnTo>
                  <a:pt x="4258233" y="5864994"/>
                </a:lnTo>
                <a:lnTo>
                  <a:pt x="4210125" y="5870147"/>
                </a:lnTo>
                <a:lnTo>
                  <a:pt x="4158261" y="5871880"/>
                </a:lnTo>
                <a:lnTo>
                  <a:pt x="4158261" y="5773960"/>
                </a:lnTo>
                <a:lnTo>
                  <a:pt x="4208509" y="5771701"/>
                </a:lnTo>
                <a:lnTo>
                  <a:pt x="4253940" y="5765006"/>
                </a:lnTo>
                <a:lnTo>
                  <a:pt x="4294781" y="5753993"/>
                </a:lnTo>
                <a:lnTo>
                  <a:pt x="4331261" y="5738782"/>
                </a:lnTo>
                <a:lnTo>
                  <a:pt x="4392054" y="5696245"/>
                </a:lnTo>
                <a:lnTo>
                  <a:pt x="4438152" y="5638352"/>
                </a:lnTo>
                <a:lnTo>
                  <a:pt x="4456261" y="5603946"/>
                </a:lnTo>
                <a:lnTo>
                  <a:pt x="4471383" y="5566059"/>
                </a:lnTo>
                <a:lnTo>
                  <a:pt x="4483746" y="5524811"/>
                </a:lnTo>
                <a:lnTo>
                  <a:pt x="4493579" y="5480323"/>
                </a:lnTo>
                <a:lnTo>
                  <a:pt x="4501111" y="5432712"/>
                </a:lnTo>
                <a:lnTo>
                  <a:pt x="4506571" y="5382100"/>
                </a:lnTo>
                <a:lnTo>
                  <a:pt x="4510187" y="5328605"/>
                </a:lnTo>
                <a:lnTo>
                  <a:pt x="4512189" y="5272348"/>
                </a:lnTo>
                <a:lnTo>
                  <a:pt x="4512806" y="5213447"/>
                </a:lnTo>
                <a:lnTo>
                  <a:pt x="4512156" y="5155124"/>
                </a:lnTo>
                <a:lnTo>
                  <a:pt x="4510064" y="5099410"/>
                </a:lnTo>
                <a:lnTo>
                  <a:pt x="4506311" y="5046423"/>
                </a:lnTo>
                <a:lnTo>
                  <a:pt x="4500682" y="4996284"/>
                </a:lnTo>
                <a:lnTo>
                  <a:pt x="4492961" y="4949112"/>
                </a:lnTo>
                <a:lnTo>
                  <a:pt x="4482930" y="4905026"/>
                </a:lnTo>
                <a:lnTo>
                  <a:pt x="4470374" y="4864147"/>
                </a:lnTo>
                <a:lnTo>
                  <a:pt x="4455075" y="4826593"/>
                </a:lnTo>
                <a:lnTo>
                  <a:pt x="4436818" y="4792484"/>
                </a:lnTo>
                <a:lnTo>
                  <a:pt x="4390560" y="4735082"/>
                </a:lnTo>
                <a:lnTo>
                  <a:pt x="4329869" y="4692895"/>
                </a:lnTo>
                <a:lnTo>
                  <a:pt x="4293570" y="4677807"/>
                </a:lnTo>
                <a:lnTo>
                  <a:pt x="4253013" y="4666882"/>
                </a:lnTo>
                <a:lnTo>
                  <a:pt x="4207982" y="4660239"/>
                </a:lnTo>
                <a:lnTo>
                  <a:pt x="4158261" y="4657998"/>
                </a:lnTo>
                <a:close/>
                <a:moveTo>
                  <a:pt x="4065343" y="4558390"/>
                </a:moveTo>
                <a:lnTo>
                  <a:pt x="4065343" y="4657998"/>
                </a:lnTo>
                <a:lnTo>
                  <a:pt x="4015903" y="4660239"/>
                </a:lnTo>
                <a:lnTo>
                  <a:pt x="3971120" y="4666882"/>
                </a:lnTo>
                <a:lnTo>
                  <a:pt x="3930781" y="4677807"/>
                </a:lnTo>
                <a:lnTo>
                  <a:pt x="3894670" y="4692895"/>
                </a:lnTo>
                <a:lnTo>
                  <a:pt x="3834276" y="4735082"/>
                </a:lnTo>
                <a:lnTo>
                  <a:pt x="3788225" y="4792484"/>
                </a:lnTo>
                <a:lnTo>
                  <a:pt x="3770042" y="4826593"/>
                </a:lnTo>
                <a:lnTo>
                  <a:pt x="3754800" y="4864147"/>
                </a:lnTo>
                <a:lnTo>
                  <a:pt x="3742287" y="4905026"/>
                </a:lnTo>
                <a:lnTo>
                  <a:pt x="3732287" y="4949112"/>
                </a:lnTo>
                <a:lnTo>
                  <a:pt x="3724586" y="4996284"/>
                </a:lnTo>
                <a:lnTo>
                  <a:pt x="3718969" y="5046423"/>
                </a:lnTo>
                <a:lnTo>
                  <a:pt x="3715223" y="5099410"/>
                </a:lnTo>
                <a:lnTo>
                  <a:pt x="3713132" y="5155124"/>
                </a:lnTo>
                <a:lnTo>
                  <a:pt x="3712483" y="5213447"/>
                </a:lnTo>
                <a:lnTo>
                  <a:pt x="3713116" y="5272348"/>
                </a:lnTo>
                <a:lnTo>
                  <a:pt x="3715161" y="5328605"/>
                </a:lnTo>
                <a:lnTo>
                  <a:pt x="3718840" y="5382100"/>
                </a:lnTo>
                <a:lnTo>
                  <a:pt x="3724372" y="5432712"/>
                </a:lnTo>
                <a:lnTo>
                  <a:pt x="3731978" y="5480323"/>
                </a:lnTo>
                <a:lnTo>
                  <a:pt x="3741879" y="5524811"/>
                </a:lnTo>
                <a:lnTo>
                  <a:pt x="3754296" y="5566059"/>
                </a:lnTo>
                <a:lnTo>
                  <a:pt x="3769449" y="5603946"/>
                </a:lnTo>
                <a:lnTo>
                  <a:pt x="3787558" y="5638352"/>
                </a:lnTo>
                <a:lnTo>
                  <a:pt x="3833530" y="5696245"/>
                </a:lnTo>
                <a:lnTo>
                  <a:pt x="3893974" y="5738782"/>
                </a:lnTo>
                <a:lnTo>
                  <a:pt x="3930176" y="5753993"/>
                </a:lnTo>
                <a:lnTo>
                  <a:pt x="3970657" y="5765006"/>
                </a:lnTo>
                <a:lnTo>
                  <a:pt x="4015639" y="5771701"/>
                </a:lnTo>
                <a:lnTo>
                  <a:pt x="4065343" y="5773960"/>
                </a:lnTo>
                <a:lnTo>
                  <a:pt x="4065343" y="5871880"/>
                </a:lnTo>
                <a:lnTo>
                  <a:pt x="4013697" y="5870147"/>
                </a:lnTo>
                <a:lnTo>
                  <a:pt x="3965764" y="5864994"/>
                </a:lnTo>
                <a:lnTo>
                  <a:pt x="3921423" y="5856494"/>
                </a:lnTo>
                <a:lnTo>
                  <a:pt x="3880550" y="5844719"/>
                </a:lnTo>
                <a:lnTo>
                  <a:pt x="3843023" y="5829741"/>
                </a:lnTo>
                <a:lnTo>
                  <a:pt x="3808718" y="5811633"/>
                </a:lnTo>
                <a:lnTo>
                  <a:pt x="3749292" y="5766315"/>
                </a:lnTo>
                <a:lnTo>
                  <a:pt x="3701290" y="5709341"/>
                </a:lnTo>
                <a:lnTo>
                  <a:pt x="3681266" y="5676663"/>
                </a:lnTo>
                <a:lnTo>
                  <a:pt x="3663731" y="5641288"/>
                </a:lnTo>
                <a:lnTo>
                  <a:pt x="3648562" y="5603288"/>
                </a:lnTo>
                <a:lnTo>
                  <a:pt x="3635636" y="5562735"/>
                </a:lnTo>
                <a:lnTo>
                  <a:pt x="3624831" y="5519702"/>
                </a:lnTo>
                <a:lnTo>
                  <a:pt x="3616025" y="5474260"/>
                </a:lnTo>
                <a:lnTo>
                  <a:pt x="3609094" y="5426481"/>
                </a:lnTo>
                <a:lnTo>
                  <a:pt x="3603917" y="5376438"/>
                </a:lnTo>
                <a:lnTo>
                  <a:pt x="3600371" y="5324204"/>
                </a:lnTo>
                <a:lnTo>
                  <a:pt x="3598333" y="5269849"/>
                </a:lnTo>
                <a:lnTo>
                  <a:pt x="3597681" y="5213447"/>
                </a:lnTo>
                <a:lnTo>
                  <a:pt x="3598355" y="5157286"/>
                </a:lnTo>
                <a:lnTo>
                  <a:pt x="3600454" y="5103171"/>
                </a:lnTo>
                <a:lnTo>
                  <a:pt x="3604094" y="5051174"/>
                </a:lnTo>
                <a:lnTo>
                  <a:pt x="3609392" y="5001365"/>
                </a:lnTo>
                <a:lnTo>
                  <a:pt x="3616463" y="4953817"/>
                </a:lnTo>
                <a:lnTo>
                  <a:pt x="3625423" y="4908599"/>
                </a:lnTo>
                <a:lnTo>
                  <a:pt x="3636387" y="4865784"/>
                </a:lnTo>
                <a:lnTo>
                  <a:pt x="3649473" y="4825441"/>
                </a:lnTo>
                <a:lnTo>
                  <a:pt x="3664796" y="4787643"/>
                </a:lnTo>
                <a:lnTo>
                  <a:pt x="3682471" y="4752460"/>
                </a:lnTo>
                <a:lnTo>
                  <a:pt x="3702615" y="4719963"/>
                </a:lnTo>
                <a:lnTo>
                  <a:pt x="3750773" y="4663313"/>
                </a:lnTo>
                <a:lnTo>
                  <a:pt x="3810197" y="4618262"/>
                </a:lnTo>
                <a:lnTo>
                  <a:pt x="3844425" y="4600264"/>
                </a:lnTo>
                <a:lnTo>
                  <a:pt x="3881816" y="4585379"/>
                </a:lnTo>
                <a:lnTo>
                  <a:pt x="3922488" y="4573678"/>
                </a:lnTo>
                <a:lnTo>
                  <a:pt x="3966555" y="4565232"/>
                </a:lnTo>
                <a:lnTo>
                  <a:pt x="4014135" y="4560112"/>
                </a:lnTo>
                <a:close/>
                <a:moveTo>
                  <a:pt x="0" y="3920215"/>
                </a:moveTo>
                <a:lnTo>
                  <a:pt x="915049" y="3920215"/>
                </a:lnTo>
                <a:lnTo>
                  <a:pt x="915049" y="4028265"/>
                </a:lnTo>
                <a:lnTo>
                  <a:pt x="0" y="4028265"/>
                </a:lnTo>
                <a:close/>
                <a:moveTo>
                  <a:pt x="0" y="3567362"/>
                </a:moveTo>
                <a:lnTo>
                  <a:pt x="915049" y="3567362"/>
                </a:lnTo>
                <a:lnTo>
                  <a:pt x="915049" y="3675412"/>
                </a:lnTo>
                <a:lnTo>
                  <a:pt x="0" y="3675412"/>
                </a:lnTo>
                <a:close/>
                <a:moveTo>
                  <a:pt x="1617156" y="3046199"/>
                </a:moveTo>
                <a:lnTo>
                  <a:pt x="1995337" y="3046199"/>
                </a:lnTo>
                <a:lnTo>
                  <a:pt x="1995337" y="3141449"/>
                </a:lnTo>
                <a:lnTo>
                  <a:pt x="1995337" y="4252699"/>
                </a:lnTo>
                <a:lnTo>
                  <a:pt x="1995337" y="4349219"/>
                </a:lnTo>
                <a:lnTo>
                  <a:pt x="1617156" y="4349219"/>
                </a:lnTo>
                <a:lnTo>
                  <a:pt x="1617156" y="4252699"/>
                </a:lnTo>
                <a:lnTo>
                  <a:pt x="1878853" y="4252699"/>
                </a:lnTo>
                <a:lnTo>
                  <a:pt x="1878853" y="3141449"/>
                </a:lnTo>
                <a:lnTo>
                  <a:pt x="1617156" y="3141449"/>
                </a:lnTo>
                <a:close/>
                <a:moveTo>
                  <a:pt x="1138061" y="3046199"/>
                </a:moveTo>
                <a:lnTo>
                  <a:pt x="1516242" y="3046199"/>
                </a:lnTo>
                <a:lnTo>
                  <a:pt x="1516242" y="3141449"/>
                </a:lnTo>
                <a:lnTo>
                  <a:pt x="1254558" y="3141449"/>
                </a:lnTo>
                <a:lnTo>
                  <a:pt x="1254558" y="4252699"/>
                </a:lnTo>
                <a:lnTo>
                  <a:pt x="1516242" y="4252699"/>
                </a:lnTo>
                <a:lnTo>
                  <a:pt x="1516242" y="4349219"/>
                </a:lnTo>
                <a:lnTo>
                  <a:pt x="1138061" y="4349219"/>
                </a:lnTo>
                <a:lnTo>
                  <a:pt x="1138061" y="4252699"/>
                </a:lnTo>
                <a:lnTo>
                  <a:pt x="1138061" y="3141449"/>
                </a:lnTo>
                <a:close/>
                <a:moveTo>
                  <a:pt x="3641480" y="3038926"/>
                </a:moveTo>
                <a:lnTo>
                  <a:pt x="3692687" y="3040648"/>
                </a:lnTo>
                <a:lnTo>
                  <a:pt x="3740267" y="3045768"/>
                </a:lnTo>
                <a:lnTo>
                  <a:pt x="3784335" y="3054214"/>
                </a:lnTo>
                <a:lnTo>
                  <a:pt x="3825006" y="3065915"/>
                </a:lnTo>
                <a:lnTo>
                  <a:pt x="3862397" y="3080800"/>
                </a:lnTo>
                <a:lnTo>
                  <a:pt x="3896625" y="3098798"/>
                </a:lnTo>
                <a:lnTo>
                  <a:pt x="3956049" y="3143849"/>
                </a:lnTo>
                <a:lnTo>
                  <a:pt x="4004207" y="3200499"/>
                </a:lnTo>
                <a:lnTo>
                  <a:pt x="4024351" y="3232996"/>
                </a:lnTo>
                <a:lnTo>
                  <a:pt x="4042026" y="3268179"/>
                </a:lnTo>
                <a:lnTo>
                  <a:pt x="4057349" y="3305977"/>
                </a:lnTo>
                <a:lnTo>
                  <a:pt x="4070435" y="3346320"/>
                </a:lnTo>
                <a:lnTo>
                  <a:pt x="4081399" y="3389137"/>
                </a:lnTo>
                <a:lnTo>
                  <a:pt x="4090359" y="3434354"/>
                </a:lnTo>
                <a:lnTo>
                  <a:pt x="4097430" y="3481903"/>
                </a:lnTo>
                <a:lnTo>
                  <a:pt x="4102728" y="3531711"/>
                </a:lnTo>
                <a:lnTo>
                  <a:pt x="4106368" y="3583708"/>
                </a:lnTo>
                <a:lnTo>
                  <a:pt x="4108468" y="3637823"/>
                </a:lnTo>
                <a:lnTo>
                  <a:pt x="4109142" y="3693984"/>
                </a:lnTo>
                <a:lnTo>
                  <a:pt x="4108500" y="3750386"/>
                </a:lnTo>
                <a:lnTo>
                  <a:pt x="4106493" y="3804741"/>
                </a:lnTo>
                <a:lnTo>
                  <a:pt x="4102994" y="3856976"/>
                </a:lnTo>
                <a:lnTo>
                  <a:pt x="4097877" y="3907019"/>
                </a:lnTo>
                <a:lnTo>
                  <a:pt x="4091016" y="3954797"/>
                </a:lnTo>
                <a:lnTo>
                  <a:pt x="4082286" y="4000240"/>
                </a:lnTo>
                <a:lnTo>
                  <a:pt x="4071561" y="4043273"/>
                </a:lnTo>
                <a:lnTo>
                  <a:pt x="4058715" y="4083826"/>
                </a:lnTo>
                <a:lnTo>
                  <a:pt x="4043622" y="4121826"/>
                </a:lnTo>
                <a:lnTo>
                  <a:pt x="4026157" y="4157201"/>
                </a:lnTo>
                <a:lnTo>
                  <a:pt x="4006193" y="4189879"/>
                </a:lnTo>
                <a:lnTo>
                  <a:pt x="3958268" y="4246853"/>
                </a:lnTo>
                <a:lnTo>
                  <a:pt x="3898841" y="4292171"/>
                </a:lnTo>
                <a:lnTo>
                  <a:pt x="3864498" y="4310279"/>
                </a:lnTo>
                <a:lnTo>
                  <a:pt x="3826904" y="4325257"/>
                </a:lnTo>
                <a:lnTo>
                  <a:pt x="3785930" y="4337032"/>
                </a:lnTo>
                <a:lnTo>
                  <a:pt x="3741452" y="4345532"/>
                </a:lnTo>
                <a:lnTo>
                  <a:pt x="3693344" y="4350685"/>
                </a:lnTo>
                <a:lnTo>
                  <a:pt x="3641480" y="4352418"/>
                </a:lnTo>
                <a:lnTo>
                  <a:pt x="3641480" y="4254498"/>
                </a:lnTo>
                <a:lnTo>
                  <a:pt x="3691728" y="4252239"/>
                </a:lnTo>
                <a:lnTo>
                  <a:pt x="3737159" y="4245544"/>
                </a:lnTo>
                <a:lnTo>
                  <a:pt x="3778000" y="4234531"/>
                </a:lnTo>
                <a:lnTo>
                  <a:pt x="3814480" y="4219320"/>
                </a:lnTo>
                <a:lnTo>
                  <a:pt x="3875274" y="4176783"/>
                </a:lnTo>
                <a:lnTo>
                  <a:pt x="3921371" y="4118890"/>
                </a:lnTo>
                <a:lnTo>
                  <a:pt x="3939480" y="4084484"/>
                </a:lnTo>
                <a:lnTo>
                  <a:pt x="3954602" y="4046597"/>
                </a:lnTo>
                <a:lnTo>
                  <a:pt x="3966965" y="4005349"/>
                </a:lnTo>
                <a:lnTo>
                  <a:pt x="3976798" y="3960860"/>
                </a:lnTo>
                <a:lnTo>
                  <a:pt x="3984330" y="3913250"/>
                </a:lnTo>
                <a:lnTo>
                  <a:pt x="3989790" y="3862638"/>
                </a:lnTo>
                <a:lnTo>
                  <a:pt x="3993406" y="3809143"/>
                </a:lnTo>
                <a:lnTo>
                  <a:pt x="3995408" y="3752885"/>
                </a:lnTo>
                <a:lnTo>
                  <a:pt x="3996025" y="3693984"/>
                </a:lnTo>
                <a:lnTo>
                  <a:pt x="3995375" y="3635662"/>
                </a:lnTo>
                <a:lnTo>
                  <a:pt x="3993282" y="3579947"/>
                </a:lnTo>
                <a:lnTo>
                  <a:pt x="3989529" y="3526961"/>
                </a:lnTo>
                <a:lnTo>
                  <a:pt x="3983900" y="3476822"/>
                </a:lnTo>
                <a:lnTo>
                  <a:pt x="3976178" y="3429650"/>
                </a:lnTo>
                <a:lnTo>
                  <a:pt x="3966147" y="3385563"/>
                </a:lnTo>
                <a:lnTo>
                  <a:pt x="3953590" y="3344684"/>
                </a:lnTo>
                <a:lnTo>
                  <a:pt x="3938291" y="3307130"/>
                </a:lnTo>
                <a:lnTo>
                  <a:pt x="3920033" y="3273021"/>
                </a:lnTo>
                <a:lnTo>
                  <a:pt x="3873774" y="3215619"/>
                </a:lnTo>
                <a:lnTo>
                  <a:pt x="3813084" y="3173432"/>
                </a:lnTo>
                <a:lnTo>
                  <a:pt x="3776785" y="3158344"/>
                </a:lnTo>
                <a:lnTo>
                  <a:pt x="3736230" y="3147419"/>
                </a:lnTo>
                <a:lnTo>
                  <a:pt x="3691200" y="3140776"/>
                </a:lnTo>
                <a:lnTo>
                  <a:pt x="3641480" y="3138535"/>
                </a:lnTo>
                <a:close/>
                <a:moveTo>
                  <a:pt x="3548584" y="3038926"/>
                </a:moveTo>
                <a:lnTo>
                  <a:pt x="3548584" y="3138535"/>
                </a:lnTo>
                <a:lnTo>
                  <a:pt x="3499144" y="3140776"/>
                </a:lnTo>
                <a:lnTo>
                  <a:pt x="3454362" y="3147419"/>
                </a:lnTo>
                <a:lnTo>
                  <a:pt x="3414023" y="3158344"/>
                </a:lnTo>
                <a:lnTo>
                  <a:pt x="3377913" y="3173432"/>
                </a:lnTo>
                <a:lnTo>
                  <a:pt x="3317522" y="3215619"/>
                </a:lnTo>
                <a:lnTo>
                  <a:pt x="3271471" y="3273021"/>
                </a:lnTo>
                <a:lnTo>
                  <a:pt x="3253289" y="3307130"/>
                </a:lnTo>
                <a:lnTo>
                  <a:pt x="3238049" y="3344684"/>
                </a:lnTo>
                <a:lnTo>
                  <a:pt x="3225536" y="3385563"/>
                </a:lnTo>
                <a:lnTo>
                  <a:pt x="3215537" y="3429650"/>
                </a:lnTo>
                <a:lnTo>
                  <a:pt x="3207836" y="3476822"/>
                </a:lnTo>
                <a:lnTo>
                  <a:pt x="3202221" y="3526961"/>
                </a:lnTo>
                <a:lnTo>
                  <a:pt x="3198475" y="3579947"/>
                </a:lnTo>
                <a:lnTo>
                  <a:pt x="3196384" y="3635662"/>
                </a:lnTo>
                <a:lnTo>
                  <a:pt x="3195735" y="3693984"/>
                </a:lnTo>
                <a:lnTo>
                  <a:pt x="3196368" y="3752885"/>
                </a:lnTo>
                <a:lnTo>
                  <a:pt x="3198413" y="3809143"/>
                </a:lnTo>
                <a:lnTo>
                  <a:pt x="3202091" y="3862638"/>
                </a:lnTo>
                <a:lnTo>
                  <a:pt x="3207622" y="3913250"/>
                </a:lnTo>
                <a:lnTo>
                  <a:pt x="3215228" y="3960860"/>
                </a:lnTo>
                <a:lnTo>
                  <a:pt x="3225128" y="4005349"/>
                </a:lnTo>
                <a:lnTo>
                  <a:pt x="3237544" y="4046597"/>
                </a:lnTo>
                <a:lnTo>
                  <a:pt x="3252696" y="4084484"/>
                </a:lnTo>
                <a:lnTo>
                  <a:pt x="3270804" y="4118890"/>
                </a:lnTo>
                <a:lnTo>
                  <a:pt x="3316774" y="4176783"/>
                </a:lnTo>
                <a:lnTo>
                  <a:pt x="3377217" y="4219320"/>
                </a:lnTo>
                <a:lnTo>
                  <a:pt x="3413418" y="4234531"/>
                </a:lnTo>
                <a:lnTo>
                  <a:pt x="3453899" y="4245544"/>
                </a:lnTo>
                <a:lnTo>
                  <a:pt x="3498881" y="4252239"/>
                </a:lnTo>
                <a:lnTo>
                  <a:pt x="3548584" y="4254498"/>
                </a:lnTo>
                <a:lnTo>
                  <a:pt x="3548584" y="4352418"/>
                </a:lnTo>
                <a:lnTo>
                  <a:pt x="3496940" y="4350685"/>
                </a:lnTo>
                <a:lnTo>
                  <a:pt x="3449008" y="4345532"/>
                </a:lnTo>
                <a:lnTo>
                  <a:pt x="3404668" y="4337032"/>
                </a:lnTo>
                <a:lnTo>
                  <a:pt x="3363796" y="4325257"/>
                </a:lnTo>
                <a:lnTo>
                  <a:pt x="3326270" y="4310279"/>
                </a:lnTo>
                <a:lnTo>
                  <a:pt x="3291967" y="4292171"/>
                </a:lnTo>
                <a:lnTo>
                  <a:pt x="3232542" y="4246853"/>
                </a:lnTo>
                <a:lnTo>
                  <a:pt x="3184540" y="4189879"/>
                </a:lnTo>
                <a:lnTo>
                  <a:pt x="3164517" y="4157201"/>
                </a:lnTo>
                <a:lnTo>
                  <a:pt x="3146982" y="4121826"/>
                </a:lnTo>
                <a:lnTo>
                  <a:pt x="3131813" y="4083826"/>
                </a:lnTo>
                <a:lnTo>
                  <a:pt x="3118888" y="4043273"/>
                </a:lnTo>
                <a:lnTo>
                  <a:pt x="3108083" y="4000240"/>
                </a:lnTo>
                <a:lnTo>
                  <a:pt x="3099276" y="3954797"/>
                </a:lnTo>
                <a:lnTo>
                  <a:pt x="3092346" y="3907019"/>
                </a:lnTo>
                <a:lnTo>
                  <a:pt x="3087169" y="3856976"/>
                </a:lnTo>
                <a:lnTo>
                  <a:pt x="3083623" y="3804741"/>
                </a:lnTo>
                <a:lnTo>
                  <a:pt x="3081585" y="3750386"/>
                </a:lnTo>
                <a:lnTo>
                  <a:pt x="3080933" y="3693984"/>
                </a:lnTo>
                <a:lnTo>
                  <a:pt x="3081606" y="3637823"/>
                </a:lnTo>
                <a:lnTo>
                  <a:pt x="3083706" y="3583708"/>
                </a:lnTo>
                <a:lnTo>
                  <a:pt x="3087346" y="3531711"/>
                </a:lnTo>
                <a:lnTo>
                  <a:pt x="3092643" y="3481903"/>
                </a:lnTo>
                <a:lnTo>
                  <a:pt x="3099713" y="3434354"/>
                </a:lnTo>
                <a:lnTo>
                  <a:pt x="3108673" y="3389137"/>
                </a:lnTo>
                <a:lnTo>
                  <a:pt x="3119637" y="3346320"/>
                </a:lnTo>
                <a:lnTo>
                  <a:pt x="3132722" y="3305977"/>
                </a:lnTo>
                <a:lnTo>
                  <a:pt x="3148044" y="3268179"/>
                </a:lnTo>
                <a:lnTo>
                  <a:pt x="3165718" y="3232996"/>
                </a:lnTo>
                <a:lnTo>
                  <a:pt x="3185862" y="3200499"/>
                </a:lnTo>
                <a:lnTo>
                  <a:pt x="3234018" y="3143849"/>
                </a:lnTo>
                <a:lnTo>
                  <a:pt x="3293441" y="3098798"/>
                </a:lnTo>
                <a:lnTo>
                  <a:pt x="3327668" y="3080800"/>
                </a:lnTo>
                <a:lnTo>
                  <a:pt x="3365059" y="3065915"/>
                </a:lnTo>
                <a:lnTo>
                  <a:pt x="3405730" y="3054214"/>
                </a:lnTo>
                <a:lnTo>
                  <a:pt x="3449797" y="3045768"/>
                </a:lnTo>
                <a:lnTo>
                  <a:pt x="3497376" y="3040648"/>
                </a:lnTo>
                <a:close/>
                <a:moveTo>
                  <a:pt x="3678369" y="2400757"/>
                </a:moveTo>
                <a:lnTo>
                  <a:pt x="4593430" y="2400757"/>
                </a:lnTo>
                <a:lnTo>
                  <a:pt x="4593430" y="2508807"/>
                </a:lnTo>
                <a:lnTo>
                  <a:pt x="3678369" y="2508807"/>
                </a:lnTo>
                <a:close/>
                <a:moveTo>
                  <a:pt x="2579115" y="2400753"/>
                </a:moveTo>
                <a:lnTo>
                  <a:pt x="3494165" y="2400753"/>
                </a:lnTo>
                <a:lnTo>
                  <a:pt x="3494165" y="2508804"/>
                </a:lnTo>
                <a:lnTo>
                  <a:pt x="2579115" y="2508804"/>
                </a:lnTo>
                <a:close/>
                <a:moveTo>
                  <a:pt x="3678369" y="2047903"/>
                </a:moveTo>
                <a:lnTo>
                  <a:pt x="4593430" y="2047903"/>
                </a:lnTo>
                <a:lnTo>
                  <a:pt x="4593430" y="2155954"/>
                </a:lnTo>
                <a:lnTo>
                  <a:pt x="3678369" y="2155954"/>
                </a:lnTo>
                <a:close/>
                <a:moveTo>
                  <a:pt x="2579115" y="2047899"/>
                </a:moveTo>
                <a:lnTo>
                  <a:pt x="3494165" y="2047899"/>
                </a:lnTo>
                <a:lnTo>
                  <a:pt x="3494165" y="2155950"/>
                </a:lnTo>
                <a:lnTo>
                  <a:pt x="2579115" y="2155950"/>
                </a:lnTo>
                <a:close/>
                <a:moveTo>
                  <a:pt x="6202942" y="1519467"/>
                </a:moveTo>
                <a:lnTo>
                  <a:pt x="6254150" y="1521189"/>
                </a:lnTo>
                <a:lnTo>
                  <a:pt x="6301730" y="1526309"/>
                </a:lnTo>
                <a:lnTo>
                  <a:pt x="6345796" y="1534755"/>
                </a:lnTo>
                <a:lnTo>
                  <a:pt x="6386468" y="1546456"/>
                </a:lnTo>
                <a:lnTo>
                  <a:pt x="6423858" y="1561341"/>
                </a:lnTo>
                <a:lnTo>
                  <a:pt x="6458084" y="1579339"/>
                </a:lnTo>
                <a:lnTo>
                  <a:pt x="6517506" y="1624390"/>
                </a:lnTo>
                <a:lnTo>
                  <a:pt x="6565664" y="1681040"/>
                </a:lnTo>
                <a:lnTo>
                  <a:pt x="6585806" y="1713537"/>
                </a:lnTo>
                <a:lnTo>
                  <a:pt x="6603482" y="1748720"/>
                </a:lnTo>
                <a:lnTo>
                  <a:pt x="6618804" y="1786518"/>
                </a:lnTo>
                <a:lnTo>
                  <a:pt x="6631888" y="1826861"/>
                </a:lnTo>
                <a:lnTo>
                  <a:pt x="6642852" y="1869678"/>
                </a:lnTo>
                <a:lnTo>
                  <a:pt x="6651812" y="1914895"/>
                </a:lnTo>
                <a:lnTo>
                  <a:pt x="6658882" y="1962443"/>
                </a:lnTo>
                <a:lnTo>
                  <a:pt x="6664180" y="2012251"/>
                </a:lnTo>
                <a:lnTo>
                  <a:pt x="6667820" y="2064248"/>
                </a:lnTo>
                <a:lnTo>
                  <a:pt x="6669918" y="2118363"/>
                </a:lnTo>
                <a:lnTo>
                  <a:pt x="6670594" y="2174524"/>
                </a:lnTo>
                <a:lnTo>
                  <a:pt x="6669952" y="2230926"/>
                </a:lnTo>
                <a:lnTo>
                  <a:pt x="6667946" y="2285281"/>
                </a:lnTo>
                <a:lnTo>
                  <a:pt x="6664446" y="2337516"/>
                </a:lnTo>
                <a:lnTo>
                  <a:pt x="6659328" y="2387560"/>
                </a:lnTo>
                <a:lnTo>
                  <a:pt x="6652468" y="2435337"/>
                </a:lnTo>
                <a:lnTo>
                  <a:pt x="6643740" y="2480781"/>
                </a:lnTo>
                <a:lnTo>
                  <a:pt x="6633014" y="2523814"/>
                </a:lnTo>
                <a:lnTo>
                  <a:pt x="6620170" y="2564367"/>
                </a:lnTo>
                <a:lnTo>
                  <a:pt x="6605078" y="2602367"/>
                </a:lnTo>
                <a:lnTo>
                  <a:pt x="6587612" y="2637742"/>
                </a:lnTo>
                <a:lnTo>
                  <a:pt x="6567650" y="2670420"/>
                </a:lnTo>
                <a:lnTo>
                  <a:pt x="6519726" y="2727394"/>
                </a:lnTo>
                <a:lnTo>
                  <a:pt x="6460300" y="2772712"/>
                </a:lnTo>
                <a:lnTo>
                  <a:pt x="6425960" y="2790820"/>
                </a:lnTo>
                <a:lnTo>
                  <a:pt x="6388366" y="2805798"/>
                </a:lnTo>
                <a:lnTo>
                  <a:pt x="6347392" y="2817573"/>
                </a:lnTo>
                <a:lnTo>
                  <a:pt x="6302914" y="2826073"/>
                </a:lnTo>
                <a:lnTo>
                  <a:pt x="6254806" y="2831226"/>
                </a:lnTo>
                <a:lnTo>
                  <a:pt x="6202942" y="2832959"/>
                </a:lnTo>
                <a:lnTo>
                  <a:pt x="6202942" y="2735039"/>
                </a:lnTo>
                <a:lnTo>
                  <a:pt x="6253190" y="2732780"/>
                </a:lnTo>
                <a:lnTo>
                  <a:pt x="6298622" y="2726085"/>
                </a:lnTo>
                <a:lnTo>
                  <a:pt x="6339462" y="2715072"/>
                </a:lnTo>
                <a:lnTo>
                  <a:pt x="6375942" y="2699861"/>
                </a:lnTo>
                <a:lnTo>
                  <a:pt x="6436736" y="2657324"/>
                </a:lnTo>
                <a:lnTo>
                  <a:pt x="6482832" y="2599431"/>
                </a:lnTo>
                <a:lnTo>
                  <a:pt x="6500942" y="2565024"/>
                </a:lnTo>
                <a:lnTo>
                  <a:pt x="6516064" y="2527138"/>
                </a:lnTo>
                <a:lnTo>
                  <a:pt x="6528426" y="2485890"/>
                </a:lnTo>
                <a:lnTo>
                  <a:pt x="6538260" y="2441401"/>
                </a:lnTo>
                <a:lnTo>
                  <a:pt x="6545792" y="2393791"/>
                </a:lnTo>
                <a:lnTo>
                  <a:pt x="6551252" y="2343178"/>
                </a:lnTo>
                <a:lnTo>
                  <a:pt x="6554868" y="2289683"/>
                </a:lnTo>
                <a:lnTo>
                  <a:pt x="6556870" y="2233425"/>
                </a:lnTo>
                <a:lnTo>
                  <a:pt x="6557486" y="2174524"/>
                </a:lnTo>
                <a:lnTo>
                  <a:pt x="6556836" y="2116203"/>
                </a:lnTo>
                <a:lnTo>
                  <a:pt x="6554744" y="2060487"/>
                </a:lnTo>
                <a:lnTo>
                  <a:pt x="6550990" y="2007501"/>
                </a:lnTo>
                <a:lnTo>
                  <a:pt x="6545362" y="1957362"/>
                </a:lnTo>
                <a:lnTo>
                  <a:pt x="6537640" y="1910190"/>
                </a:lnTo>
                <a:lnTo>
                  <a:pt x="6527608" y="1866104"/>
                </a:lnTo>
                <a:lnTo>
                  <a:pt x="6515052" y="1825226"/>
                </a:lnTo>
                <a:lnTo>
                  <a:pt x="6499752" y="1787671"/>
                </a:lnTo>
                <a:lnTo>
                  <a:pt x="6481494" y="1753562"/>
                </a:lnTo>
                <a:lnTo>
                  <a:pt x="6435236" y="1696160"/>
                </a:lnTo>
                <a:lnTo>
                  <a:pt x="6374546" y="1653973"/>
                </a:lnTo>
                <a:lnTo>
                  <a:pt x="6338248" y="1638885"/>
                </a:lnTo>
                <a:lnTo>
                  <a:pt x="6297692" y="1627960"/>
                </a:lnTo>
                <a:lnTo>
                  <a:pt x="6252662" y="1621317"/>
                </a:lnTo>
                <a:lnTo>
                  <a:pt x="6202942" y="1619076"/>
                </a:lnTo>
                <a:close/>
                <a:moveTo>
                  <a:pt x="6110023" y="1519467"/>
                </a:moveTo>
                <a:lnTo>
                  <a:pt x="6110023" y="1619076"/>
                </a:lnTo>
                <a:lnTo>
                  <a:pt x="6060583" y="1621317"/>
                </a:lnTo>
                <a:lnTo>
                  <a:pt x="6015801" y="1627960"/>
                </a:lnTo>
                <a:lnTo>
                  <a:pt x="5975462" y="1638885"/>
                </a:lnTo>
                <a:lnTo>
                  <a:pt x="5939352" y="1653973"/>
                </a:lnTo>
                <a:lnTo>
                  <a:pt x="5878960" y="1696160"/>
                </a:lnTo>
                <a:lnTo>
                  <a:pt x="5832910" y="1753562"/>
                </a:lnTo>
                <a:lnTo>
                  <a:pt x="5814728" y="1787671"/>
                </a:lnTo>
                <a:lnTo>
                  <a:pt x="5799488" y="1825226"/>
                </a:lnTo>
                <a:lnTo>
                  <a:pt x="5786975" y="1866104"/>
                </a:lnTo>
                <a:lnTo>
                  <a:pt x="5776976" y="1910190"/>
                </a:lnTo>
                <a:lnTo>
                  <a:pt x="5769275" y="1957362"/>
                </a:lnTo>
                <a:lnTo>
                  <a:pt x="5763660" y="2007501"/>
                </a:lnTo>
                <a:lnTo>
                  <a:pt x="5759914" y="2060487"/>
                </a:lnTo>
                <a:lnTo>
                  <a:pt x="5757823" y="2116203"/>
                </a:lnTo>
                <a:lnTo>
                  <a:pt x="5757174" y="2174524"/>
                </a:lnTo>
                <a:lnTo>
                  <a:pt x="5757807" y="2233425"/>
                </a:lnTo>
                <a:lnTo>
                  <a:pt x="5759852" y="2289683"/>
                </a:lnTo>
                <a:lnTo>
                  <a:pt x="5763530" y="2343178"/>
                </a:lnTo>
                <a:lnTo>
                  <a:pt x="5769061" y="2393791"/>
                </a:lnTo>
                <a:lnTo>
                  <a:pt x="5776667" y="2441401"/>
                </a:lnTo>
                <a:lnTo>
                  <a:pt x="5786567" y="2485890"/>
                </a:lnTo>
                <a:lnTo>
                  <a:pt x="5798983" y="2527138"/>
                </a:lnTo>
                <a:lnTo>
                  <a:pt x="5814135" y="2565024"/>
                </a:lnTo>
                <a:lnTo>
                  <a:pt x="5832243" y="2599431"/>
                </a:lnTo>
                <a:lnTo>
                  <a:pt x="5878214" y="2657324"/>
                </a:lnTo>
                <a:lnTo>
                  <a:pt x="5938656" y="2699861"/>
                </a:lnTo>
                <a:lnTo>
                  <a:pt x="5974857" y="2715072"/>
                </a:lnTo>
                <a:lnTo>
                  <a:pt x="6015338" y="2726085"/>
                </a:lnTo>
                <a:lnTo>
                  <a:pt x="6060320" y="2732780"/>
                </a:lnTo>
                <a:lnTo>
                  <a:pt x="6110023" y="2735039"/>
                </a:lnTo>
                <a:lnTo>
                  <a:pt x="6110023" y="2832959"/>
                </a:lnTo>
                <a:lnTo>
                  <a:pt x="6058379" y="2831226"/>
                </a:lnTo>
                <a:lnTo>
                  <a:pt x="6010447" y="2826073"/>
                </a:lnTo>
                <a:lnTo>
                  <a:pt x="5966107" y="2817573"/>
                </a:lnTo>
                <a:lnTo>
                  <a:pt x="5925235" y="2805798"/>
                </a:lnTo>
                <a:lnTo>
                  <a:pt x="5887709" y="2790820"/>
                </a:lnTo>
                <a:lnTo>
                  <a:pt x="5853406" y="2772712"/>
                </a:lnTo>
                <a:lnTo>
                  <a:pt x="5793981" y="2727394"/>
                </a:lnTo>
                <a:lnTo>
                  <a:pt x="5745979" y="2670420"/>
                </a:lnTo>
                <a:lnTo>
                  <a:pt x="5725956" y="2637742"/>
                </a:lnTo>
                <a:lnTo>
                  <a:pt x="5708421" y="2602367"/>
                </a:lnTo>
                <a:lnTo>
                  <a:pt x="5693252" y="2564367"/>
                </a:lnTo>
                <a:lnTo>
                  <a:pt x="5680327" y="2523814"/>
                </a:lnTo>
                <a:lnTo>
                  <a:pt x="5669522" y="2480781"/>
                </a:lnTo>
                <a:lnTo>
                  <a:pt x="5660715" y="2435337"/>
                </a:lnTo>
                <a:lnTo>
                  <a:pt x="5653785" y="2387560"/>
                </a:lnTo>
                <a:lnTo>
                  <a:pt x="5648608" y="2337516"/>
                </a:lnTo>
                <a:lnTo>
                  <a:pt x="5645062" y="2285281"/>
                </a:lnTo>
                <a:lnTo>
                  <a:pt x="5643024" y="2230926"/>
                </a:lnTo>
                <a:lnTo>
                  <a:pt x="5642372" y="2174524"/>
                </a:lnTo>
                <a:lnTo>
                  <a:pt x="5643045" y="2118363"/>
                </a:lnTo>
                <a:lnTo>
                  <a:pt x="5645145" y="2064248"/>
                </a:lnTo>
                <a:lnTo>
                  <a:pt x="5648785" y="2012251"/>
                </a:lnTo>
                <a:lnTo>
                  <a:pt x="5654082" y="1962443"/>
                </a:lnTo>
                <a:lnTo>
                  <a:pt x="5661152" y="1914895"/>
                </a:lnTo>
                <a:lnTo>
                  <a:pt x="5670112" y="1869678"/>
                </a:lnTo>
                <a:lnTo>
                  <a:pt x="5681076" y="1826861"/>
                </a:lnTo>
                <a:lnTo>
                  <a:pt x="5694161" y="1786518"/>
                </a:lnTo>
                <a:lnTo>
                  <a:pt x="5709483" y="1748720"/>
                </a:lnTo>
                <a:lnTo>
                  <a:pt x="5727157" y="1713537"/>
                </a:lnTo>
                <a:lnTo>
                  <a:pt x="5747301" y="1681040"/>
                </a:lnTo>
                <a:lnTo>
                  <a:pt x="5795457" y="1624390"/>
                </a:lnTo>
                <a:lnTo>
                  <a:pt x="5854880" y="1579339"/>
                </a:lnTo>
                <a:lnTo>
                  <a:pt x="5889107" y="1561341"/>
                </a:lnTo>
                <a:lnTo>
                  <a:pt x="5926498" y="1546456"/>
                </a:lnTo>
                <a:lnTo>
                  <a:pt x="5967169" y="1534755"/>
                </a:lnTo>
                <a:lnTo>
                  <a:pt x="6011236" y="1526309"/>
                </a:lnTo>
                <a:lnTo>
                  <a:pt x="6058815" y="1521189"/>
                </a:lnTo>
                <a:close/>
                <a:moveTo>
                  <a:pt x="4207776" y="1033233"/>
                </a:moveTo>
                <a:lnTo>
                  <a:pt x="4417120" y="1033233"/>
                </a:lnTo>
                <a:lnTo>
                  <a:pt x="4417120" y="1208814"/>
                </a:lnTo>
                <a:lnTo>
                  <a:pt x="4207776" y="1208814"/>
                </a:lnTo>
                <a:close/>
                <a:moveTo>
                  <a:pt x="5865088" y="881295"/>
                </a:moveTo>
                <a:lnTo>
                  <a:pt x="6780150" y="881295"/>
                </a:lnTo>
                <a:lnTo>
                  <a:pt x="6780150" y="989345"/>
                </a:lnTo>
                <a:lnTo>
                  <a:pt x="5865088" y="989345"/>
                </a:lnTo>
                <a:close/>
                <a:moveTo>
                  <a:pt x="5865088" y="528441"/>
                </a:moveTo>
                <a:lnTo>
                  <a:pt x="6780150" y="528441"/>
                </a:lnTo>
                <a:lnTo>
                  <a:pt x="6780150" y="636492"/>
                </a:lnTo>
                <a:lnTo>
                  <a:pt x="5865088" y="636492"/>
                </a:lnTo>
                <a:close/>
                <a:moveTo>
                  <a:pt x="7862878" y="7089"/>
                </a:moveTo>
                <a:lnTo>
                  <a:pt x="8241058" y="7089"/>
                </a:lnTo>
                <a:lnTo>
                  <a:pt x="8241058" y="103609"/>
                </a:lnTo>
                <a:lnTo>
                  <a:pt x="7979374" y="103609"/>
                </a:lnTo>
                <a:lnTo>
                  <a:pt x="7979374" y="1213589"/>
                </a:lnTo>
                <a:lnTo>
                  <a:pt x="8241058" y="1213589"/>
                </a:lnTo>
                <a:lnTo>
                  <a:pt x="8241058" y="1310109"/>
                </a:lnTo>
                <a:lnTo>
                  <a:pt x="7862878" y="1310109"/>
                </a:lnTo>
                <a:lnTo>
                  <a:pt x="7862878" y="1213589"/>
                </a:lnTo>
                <a:lnTo>
                  <a:pt x="7862878" y="103609"/>
                </a:lnTo>
                <a:close/>
                <a:moveTo>
                  <a:pt x="3051834" y="2"/>
                </a:moveTo>
                <a:lnTo>
                  <a:pt x="3051834" y="99613"/>
                </a:lnTo>
                <a:lnTo>
                  <a:pt x="3002394" y="101852"/>
                </a:lnTo>
                <a:lnTo>
                  <a:pt x="2957611" y="108497"/>
                </a:lnTo>
                <a:lnTo>
                  <a:pt x="2917272" y="119421"/>
                </a:lnTo>
                <a:lnTo>
                  <a:pt x="2881161" y="134509"/>
                </a:lnTo>
                <a:lnTo>
                  <a:pt x="2820768" y="176694"/>
                </a:lnTo>
                <a:lnTo>
                  <a:pt x="2774716" y="234098"/>
                </a:lnTo>
                <a:lnTo>
                  <a:pt x="2756533" y="268206"/>
                </a:lnTo>
                <a:lnTo>
                  <a:pt x="2741291" y="305760"/>
                </a:lnTo>
                <a:lnTo>
                  <a:pt x="2728778" y="346640"/>
                </a:lnTo>
                <a:lnTo>
                  <a:pt x="2718778" y="390725"/>
                </a:lnTo>
                <a:lnTo>
                  <a:pt x="2711077" y="437898"/>
                </a:lnTo>
                <a:lnTo>
                  <a:pt x="2705460" y="488037"/>
                </a:lnTo>
                <a:lnTo>
                  <a:pt x="2701714" y="541024"/>
                </a:lnTo>
                <a:lnTo>
                  <a:pt x="2699623" y="596738"/>
                </a:lnTo>
                <a:lnTo>
                  <a:pt x="2698974" y="655061"/>
                </a:lnTo>
                <a:lnTo>
                  <a:pt x="2699607" y="713962"/>
                </a:lnTo>
                <a:lnTo>
                  <a:pt x="2701652" y="770219"/>
                </a:lnTo>
                <a:lnTo>
                  <a:pt x="2705331" y="823713"/>
                </a:lnTo>
                <a:lnTo>
                  <a:pt x="2710863" y="874325"/>
                </a:lnTo>
                <a:lnTo>
                  <a:pt x="2718469" y="921936"/>
                </a:lnTo>
                <a:lnTo>
                  <a:pt x="2728370" y="966424"/>
                </a:lnTo>
                <a:lnTo>
                  <a:pt x="2740787" y="1007672"/>
                </a:lnTo>
                <a:lnTo>
                  <a:pt x="2755940" y="1045559"/>
                </a:lnTo>
                <a:lnTo>
                  <a:pt x="2774049" y="1079966"/>
                </a:lnTo>
                <a:lnTo>
                  <a:pt x="2820020" y="1137858"/>
                </a:lnTo>
                <a:lnTo>
                  <a:pt x="2880465" y="1180395"/>
                </a:lnTo>
                <a:lnTo>
                  <a:pt x="2916667" y="1195607"/>
                </a:lnTo>
                <a:lnTo>
                  <a:pt x="2957148" y="1206620"/>
                </a:lnTo>
                <a:lnTo>
                  <a:pt x="3002130" y="1213314"/>
                </a:lnTo>
                <a:lnTo>
                  <a:pt x="3051834" y="1215573"/>
                </a:lnTo>
                <a:lnTo>
                  <a:pt x="3051834" y="1313495"/>
                </a:lnTo>
                <a:lnTo>
                  <a:pt x="3000188" y="1311761"/>
                </a:lnTo>
                <a:lnTo>
                  <a:pt x="2952255" y="1306609"/>
                </a:lnTo>
                <a:lnTo>
                  <a:pt x="2907914" y="1298108"/>
                </a:lnTo>
                <a:lnTo>
                  <a:pt x="2867041" y="1286333"/>
                </a:lnTo>
                <a:lnTo>
                  <a:pt x="2829514" y="1271355"/>
                </a:lnTo>
                <a:lnTo>
                  <a:pt x="2795209" y="1253247"/>
                </a:lnTo>
                <a:lnTo>
                  <a:pt x="2735783" y="1207930"/>
                </a:lnTo>
                <a:lnTo>
                  <a:pt x="2687781" y="1150955"/>
                </a:lnTo>
                <a:lnTo>
                  <a:pt x="2667757" y="1118277"/>
                </a:lnTo>
                <a:lnTo>
                  <a:pt x="2650222" y="1082902"/>
                </a:lnTo>
                <a:lnTo>
                  <a:pt x="2635053" y="1044902"/>
                </a:lnTo>
                <a:lnTo>
                  <a:pt x="2622127" y="1004349"/>
                </a:lnTo>
                <a:lnTo>
                  <a:pt x="2611322" y="961316"/>
                </a:lnTo>
                <a:lnTo>
                  <a:pt x="2602516" y="915873"/>
                </a:lnTo>
                <a:lnTo>
                  <a:pt x="2595585" y="868095"/>
                </a:lnTo>
                <a:lnTo>
                  <a:pt x="2590408" y="818052"/>
                </a:lnTo>
                <a:lnTo>
                  <a:pt x="2586862" y="765818"/>
                </a:lnTo>
                <a:lnTo>
                  <a:pt x="2584824" y="711463"/>
                </a:lnTo>
                <a:lnTo>
                  <a:pt x="2584172" y="655061"/>
                </a:lnTo>
                <a:lnTo>
                  <a:pt x="2584846" y="598899"/>
                </a:lnTo>
                <a:lnTo>
                  <a:pt x="2586945" y="544784"/>
                </a:lnTo>
                <a:lnTo>
                  <a:pt x="2590585" y="492788"/>
                </a:lnTo>
                <a:lnTo>
                  <a:pt x="2595883" y="442980"/>
                </a:lnTo>
                <a:lnTo>
                  <a:pt x="2602954" y="395431"/>
                </a:lnTo>
                <a:lnTo>
                  <a:pt x="2611914" y="350213"/>
                </a:lnTo>
                <a:lnTo>
                  <a:pt x="2622878" y="307398"/>
                </a:lnTo>
                <a:lnTo>
                  <a:pt x="2635964" y="267054"/>
                </a:lnTo>
                <a:lnTo>
                  <a:pt x="2651287" y="229257"/>
                </a:lnTo>
                <a:lnTo>
                  <a:pt x="2668962" y="194074"/>
                </a:lnTo>
                <a:lnTo>
                  <a:pt x="2689106" y="161576"/>
                </a:lnTo>
                <a:lnTo>
                  <a:pt x="2737264" y="104925"/>
                </a:lnTo>
                <a:lnTo>
                  <a:pt x="2796688" y="59876"/>
                </a:lnTo>
                <a:lnTo>
                  <a:pt x="2830916" y="41878"/>
                </a:lnTo>
                <a:lnTo>
                  <a:pt x="2868307" y="26992"/>
                </a:lnTo>
                <a:lnTo>
                  <a:pt x="2908979" y="15290"/>
                </a:lnTo>
                <a:lnTo>
                  <a:pt x="2953046" y="6845"/>
                </a:lnTo>
                <a:lnTo>
                  <a:pt x="3000626" y="1724"/>
                </a:lnTo>
                <a:close/>
                <a:moveTo>
                  <a:pt x="8336918" y="1"/>
                </a:moveTo>
                <a:lnTo>
                  <a:pt x="8388126" y="1723"/>
                </a:lnTo>
                <a:lnTo>
                  <a:pt x="8435706" y="6843"/>
                </a:lnTo>
                <a:lnTo>
                  <a:pt x="8479774" y="15289"/>
                </a:lnTo>
                <a:lnTo>
                  <a:pt x="8520444" y="26990"/>
                </a:lnTo>
                <a:lnTo>
                  <a:pt x="8557834" y="41875"/>
                </a:lnTo>
                <a:lnTo>
                  <a:pt x="8592062" y="59873"/>
                </a:lnTo>
                <a:lnTo>
                  <a:pt x="8651484" y="104924"/>
                </a:lnTo>
                <a:lnTo>
                  <a:pt x="8699640" y="161574"/>
                </a:lnTo>
                <a:lnTo>
                  <a:pt x="8719784" y="194071"/>
                </a:lnTo>
                <a:lnTo>
                  <a:pt x="8737458" y="229254"/>
                </a:lnTo>
                <a:lnTo>
                  <a:pt x="8752780" y="267052"/>
                </a:lnTo>
                <a:lnTo>
                  <a:pt x="8765866" y="307395"/>
                </a:lnTo>
                <a:lnTo>
                  <a:pt x="8776830" y="350211"/>
                </a:lnTo>
                <a:lnTo>
                  <a:pt x="8785788" y="395428"/>
                </a:lnTo>
                <a:lnTo>
                  <a:pt x="8792860" y="442977"/>
                </a:lnTo>
                <a:lnTo>
                  <a:pt x="8798158" y="492785"/>
                </a:lnTo>
                <a:lnTo>
                  <a:pt x="8801798" y="544782"/>
                </a:lnTo>
                <a:lnTo>
                  <a:pt x="8803896" y="598897"/>
                </a:lnTo>
                <a:lnTo>
                  <a:pt x="8804570" y="655058"/>
                </a:lnTo>
                <a:lnTo>
                  <a:pt x="8803930" y="711460"/>
                </a:lnTo>
                <a:lnTo>
                  <a:pt x="8801922" y="765815"/>
                </a:lnTo>
                <a:lnTo>
                  <a:pt x="8798422" y="818050"/>
                </a:lnTo>
                <a:lnTo>
                  <a:pt x="8793306" y="868094"/>
                </a:lnTo>
                <a:lnTo>
                  <a:pt x="8786446" y="915872"/>
                </a:lnTo>
                <a:lnTo>
                  <a:pt x="8777716" y="961315"/>
                </a:lnTo>
                <a:lnTo>
                  <a:pt x="8766992" y="1004348"/>
                </a:lnTo>
                <a:lnTo>
                  <a:pt x="8754146" y="1044900"/>
                </a:lnTo>
                <a:lnTo>
                  <a:pt x="8739054" y="1082901"/>
                </a:lnTo>
                <a:lnTo>
                  <a:pt x="8721590" y="1118276"/>
                </a:lnTo>
                <a:lnTo>
                  <a:pt x="8701628" y="1150954"/>
                </a:lnTo>
                <a:lnTo>
                  <a:pt x="8653704" y="1207928"/>
                </a:lnTo>
                <a:lnTo>
                  <a:pt x="8594278" y="1253246"/>
                </a:lnTo>
                <a:lnTo>
                  <a:pt x="8559936" y="1271354"/>
                </a:lnTo>
                <a:lnTo>
                  <a:pt x="8522342" y="1286332"/>
                </a:lnTo>
                <a:lnTo>
                  <a:pt x="8481370" y="1298107"/>
                </a:lnTo>
                <a:lnTo>
                  <a:pt x="8436892" y="1306607"/>
                </a:lnTo>
                <a:lnTo>
                  <a:pt x="8388784" y="1311760"/>
                </a:lnTo>
                <a:lnTo>
                  <a:pt x="8336918" y="1313493"/>
                </a:lnTo>
                <a:lnTo>
                  <a:pt x="8336918" y="1215572"/>
                </a:lnTo>
                <a:lnTo>
                  <a:pt x="8387168" y="1213313"/>
                </a:lnTo>
                <a:lnTo>
                  <a:pt x="8432598" y="1206618"/>
                </a:lnTo>
                <a:lnTo>
                  <a:pt x="8473438" y="1195605"/>
                </a:lnTo>
                <a:lnTo>
                  <a:pt x="8509918" y="1180394"/>
                </a:lnTo>
                <a:lnTo>
                  <a:pt x="8570710" y="1137857"/>
                </a:lnTo>
                <a:lnTo>
                  <a:pt x="8616804" y="1079964"/>
                </a:lnTo>
                <a:lnTo>
                  <a:pt x="8634912" y="1045558"/>
                </a:lnTo>
                <a:lnTo>
                  <a:pt x="8650034" y="1007671"/>
                </a:lnTo>
                <a:lnTo>
                  <a:pt x="8662396" y="966423"/>
                </a:lnTo>
                <a:lnTo>
                  <a:pt x="8672228" y="921934"/>
                </a:lnTo>
                <a:lnTo>
                  <a:pt x="8679760" y="874323"/>
                </a:lnTo>
                <a:lnTo>
                  <a:pt x="8685218" y="823711"/>
                </a:lnTo>
                <a:lnTo>
                  <a:pt x="8688834" y="770216"/>
                </a:lnTo>
                <a:lnTo>
                  <a:pt x="8690836" y="713959"/>
                </a:lnTo>
                <a:lnTo>
                  <a:pt x="8691452" y="655058"/>
                </a:lnTo>
                <a:lnTo>
                  <a:pt x="8690804" y="596735"/>
                </a:lnTo>
                <a:lnTo>
                  <a:pt x="8688710" y="541021"/>
                </a:lnTo>
                <a:lnTo>
                  <a:pt x="8684958" y="488035"/>
                </a:lnTo>
                <a:lnTo>
                  <a:pt x="8679330" y="437895"/>
                </a:lnTo>
                <a:lnTo>
                  <a:pt x="8671608" y="390723"/>
                </a:lnTo>
                <a:lnTo>
                  <a:pt x="8661578" y="346638"/>
                </a:lnTo>
                <a:lnTo>
                  <a:pt x="8649022" y="305758"/>
                </a:lnTo>
                <a:lnTo>
                  <a:pt x="8633724" y="268204"/>
                </a:lnTo>
                <a:lnTo>
                  <a:pt x="8615466" y="234096"/>
                </a:lnTo>
                <a:lnTo>
                  <a:pt x="8569210" y="176693"/>
                </a:lnTo>
                <a:lnTo>
                  <a:pt x="8508522" y="134507"/>
                </a:lnTo>
                <a:lnTo>
                  <a:pt x="8472224" y="119419"/>
                </a:lnTo>
                <a:lnTo>
                  <a:pt x="8431668" y="108494"/>
                </a:lnTo>
                <a:lnTo>
                  <a:pt x="8386640" y="101851"/>
                </a:lnTo>
                <a:lnTo>
                  <a:pt x="8336918" y="99610"/>
                </a:lnTo>
                <a:close/>
                <a:moveTo>
                  <a:pt x="3144752" y="0"/>
                </a:moveTo>
                <a:lnTo>
                  <a:pt x="3195959" y="1722"/>
                </a:lnTo>
                <a:lnTo>
                  <a:pt x="3243539" y="6842"/>
                </a:lnTo>
                <a:lnTo>
                  <a:pt x="3287606" y="15288"/>
                </a:lnTo>
                <a:lnTo>
                  <a:pt x="3328277" y="26989"/>
                </a:lnTo>
                <a:lnTo>
                  <a:pt x="3365667" y="41874"/>
                </a:lnTo>
                <a:lnTo>
                  <a:pt x="3399895" y="59872"/>
                </a:lnTo>
                <a:lnTo>
                  <a:pt x="3459317" y="104923"/>
                </a:lnTo>
                <a:lnTo>
                  <a:pt x="3507474" y="161573"/>
                </a:lnTo>
                <a:lnTo>
                  <a:pt x="3527617" y="194070"/>
                </a:lnTo>
                <a:lnTo>
                  <a:pt x="3545292" y="229253"/>
                </a:lnTo>
                <a:lnTo>
                  <a:pt x="3560614" y="267051"/>
                </a:lnTo>
                <a:lnTo>
                  <a:pt x="3573699" y="307394"/>
                </a:lnTo>
                <a:lnTo>
                  <a:pt x="3584663" y="350210"/>
                </a:lnTo>
                <a:lnTo>
                  <a:pt x="3593622" y="395427"/>
                </a:lnTo>
                <a:lnTo>
                  <a:pt x="3600693" y="442977"/>
                </a:lnTo>
                <a:lnTo>
                  <a:pt x="3605990" y="492785"/>
                </a:lnTo>
                <a:lnTo>
                  <a:pt x="3609630" y="544782"/>
                </a:lnTo>
                <a:lnTo>
                  <a:pt x="3611729" y="598897"/>
                </a:lnTo>
                <a:lnTo>
                  <a:pt x="3612403" y="655058"/>
                </a:lnTo>
                <a:lnTo>
                  <a:pt x="3611762" y="711460"/>
                </a:lnTo>
                <a:lnTo>
                  <a:pt x="3609755" y="765815"/>
                </a:lnTo>
                <a:lnTo>
                  <a:pt x="3606255" y="818050"/>
                </a:lnTo>
                <a:lnTo>
                  <a:pt x="3601138" y="868093"/>
                </a:lnTo>
                <a:lnTo>
                  <a:pt x="3594278" y="915871"/>
                </a:lnTo>
                <a:lnTo>
                  <a:pt x="3585548" y="961314"/>
                </a:lnTo>
                <a:lnTo>
                  <a:pt x="3574823" y="1004347"/>
                </a:lnTo>
                <a:lnTo>
                  <a:pt x="3561977" y="1044900"/>
                </a:lnTo>
                <a:lnTo>
                  <a:pt x="3546884" y="1082900"/>
                </a:lnTo>
                <a:lnTo>
                  <a:pt x="3529420" y="1118275"/>
                </a:lnTo>
                <a:lnTo>
                  <a:pt x="3509456" y="1150953"/>
                </a:lnTo>
                <a:lnTo>
                  <a:pt x="3461532" y="1207927"/>
                </a:lnTo>
                <a:lnTo>
                  <a:pt x="3402106" y="1253245"/>
                </a:lnTo>
                <a:lnTo>
                  <a:pt x="3367764" y="1271353"/>
                </a:lnTo>
                <a:lnTo>
                  <a:pt x="3330171" y="1286331"/>
                </a:lnTo>
                <a:lnTo>
                  <a:pt x="3289198" y="1298106"/>
                </a:lnTo>
                <a:lnTo>
                  <a:pt x="3244722" y="1306606"/>
                </a:lnTo>
                <a:lnTo>
                  <a:pt x="3196615" y="1311759"/>
                </a:lnTo>
                <a:lnTo>
                  <a:pt x="3144752" y="1313492"/>
                </a:lnTo>
                <a:lnTo>
                  <a:pt x="3144752" y="1215571"/>
                </a:lnTo>
                <a:lnTo>
                  <a:pt x="3194999" y="1213312"/>
                </a:lnTo>
                <a:lnTo>
                  <a:pt x="3240428" y="1206617"/>
                </a:lnTo>
                <a:lnTo>
                  <a:pt x="3281267" y="1195604"/>
                </a:lnTo>
                <a:lnTo>
                  <a:pt x="3317746" y="1180393"/>
                </a:lnTo>
                <a:lnTo>
                  <a:pt x="3378538" y="1137856"/>
                </a:lnTo>
                <a:lnTo>
                  <a:pt x="3424634" y="1079963"/>
                </a:lnTo>
                <a:lnTo>
                  <a:pt x="3442743" y="1045557"/>
                </a:lnTo>
                <a:lnTo>
                  <a:pt x="3457864" y="1007670"/>
                </a:lnTo>
                <a:lnTo>
                  <a:pt x="3470227" y="966422"/>
                </a:lnTo>
                <a:lnTo>
                  <a:pt x="3480060" y="921934"/>
                </a:lnTo>
                <a:lnTo>
                  <a:pt x="3487591" y="874323"/>
                </a:lnTo>
                <a:lnTo>
                  <a:pt x="3493051" y="823711"/>
                </a:lnTo>
                <a:lnTo>
                  <a:pt x="3496668" y="770216"/>
                </a:lnTo>
                <a:lnTo>
                  <a:pt x="3498670" y="713959"/>
                </a:lnTo>
                <a:lnTo>
                  <a:pt x="3499286" y="655058"/>
                </a:lnTo>
                <a:lnTo>
                  <a:pt x="3498637" y="596735"/>
                </a:lnTo>
                <a:lnTo>
                  <a:pt x="3496544" y="541021"/>
                </a:lnTo>
                <a:lnTo>
                  <a:pt x="3492792" y="488034"/>
                </a:lnTo>
                <a:lnTo>
                  <a:pt x="3487163" y="437895"/>
                </a:lnTo>
                <a:lnTo>
                  <a:pt x="3479442" y="390722"/>
                </a:lnTo>
                <a:lnTo>
                  <a:pt x="3469411" y="346637"/>
                </a:lnTo>
                <a:lnTo>
                  <a:pt x="3456855" y="305757"/>
                </a:lnTo>
                <a:lnTo>
                  <a:pt x="3441557" y="268203"/>
                </a:lnTo>
                <a:lnTo>
                  <a:pt x="3423300" y="234095"/>
                </a:lnTo>
                <a:lnTo>
                  <a:pt x="3377044" y="176692"/>
                </a:lnTo>
                <a:lnTo>
                  <a:pt x="3316354" y="134506"/>
                </a:lnTo>
                <a:lnTo>
                  <a:pt x="3280057" y="119418"/>
                </a:lnTo>
                <a:lnTo>
                  <a:pt x="3239501" y="108493"/>
                </a:lnTo>
                <a:lnTo>
                  <a:pt x="3194472" y="101850"/>
                </a:lnTo>
                <a:lnTo>
                  <a:pt x="3144752" y="99609"/>
                </a:lnTo>
                <a:close/>
              </a:path>
            </a:pathLst>
          </a:custGeom>
          <a:solidFill>
            <a:srgbClr val="4D7836"/>
          </a:solidFill>
        </p:spPr>
        <p:txBody>
          <a:bodyPr wrap="square" lIns="0" tIns="0" rIns="0" bIns="0" rtlCol="0">
            <a:noAutofit/>
          </a:bodyPr>
          <a:lstStyle/>
          <a:p>
            <a:endParaRPr lang="da-DK"/>
          </a:p>
        </p:txBody>
      </p:sp>
    </p:spTree>
    <p:extLst>
      <p:ext uri="{BB962C8B-B14F-4D97-AF65-F5344CB8AC3E}">
        <p14:creationId xmlns:p14="http://schemas.microsoft.com/office/powerpoint/2010/main" val="2198317535"/>
      </p:ext>
    </p:extLst>
  </p:cSld>
  <p:clrMapOvr>
    <a:masterClrMapping/>
  </p:clrMapOvr>
  <p:extLst>
    <p:ext uri="{DCECCB84-F9BA-43D5-87BE-67443E8EF086}">
      <p15:sldGuideLst xmlns:p15="http://schemas.microsoft.com/office/powerpoint/2012/main">
        <p15:guide id="2" orient="horz" pos="1201" userDrawn="1">
          <p15:clr>
            <a:srgbClr val="A4A3A4"/>
          </p15:clr>
        </p15:guide>
        <p15:guide id="3" orient="horz" pos="566"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81746C71-8987-04A5-1F82-995BB745E14B}"/>
              </a:ext>
            </a:extLst>
          </p:cNvPr>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540000" y="900000"/>
            <a:ext cx="5465513" cy="828000"/>
          </a:xfrm>
        </p:spPr>
        <p:txBody>
          <a:bodyPr/>
          <a:lstStyle>
            <a:lvl1pPr>
              <a:defRPr>
                <a:solidFill>
                  <a:schemeClr val="bg1"/>
                </a:solidFill>
              </a:defRPr>
            </a:lvl1pPr>
          </a:lstStyle>
          <a:p>
            <a:r>
              <a:rPr lang="da-DK"/>
              <a:t>Klik for at tilføje agenda titel</a:t>
            </a:r>
          </a:p>
        </p:txBody>
      </p:sp>
      <p:sp>
        <p:nvSpPr>
          <p:cNvPr id="7" name="Text Placeholder 2"/>
          <p:cNvSpPr>
            <a:spLocks noGrp="1"/>
          </p:cNvSpPr>
          <p:nvPr>
            <p:ph type="body" sz="quarter" idx="13" hasCustomPrompt="1"/>
          </p:nvPr>
        </p:nvSpPr>
        <p:spPr>
          <a:xfrm>
            <a:off x="540000" y="1908000"/>
            <a:ext cx="5465513" cy="4230000"/>
          </a:xfrm>
        </p:spPr>
        <p:txBody>
          <a:bodyPr/>
          <a:lstStyle>
            <a:lvl1pPr marL="180000" indent="-180000">
              <a:spcAft>
                <a:spcPts val="1200"/>
              </a:spcAft>
              <a:buFont typeface="Arial" panose="020B0604020202020204" pitchFamily="34" charset="0"/>
              <a:buChar char="•"/>
              <a:defRPr b="0">
                <a:solidFill>
                  <a:schemeClr val="bg1"/>
                </a:solidFill>
                <a:latin typeface="+mn-lt"/>
              </a:defRPr>
            </a:lvl1pPr>
            <a:lvl2pPr marL="180000" indent="-180000">
              <a:spcBef>
                <a:spcPts val="0"/>
              </a:spcBef>
              <a:spcAft>
                <a:spcPts val="1200"/>
              </a:spcAft>
              <a:buFont typeface="Arial" panose="020B0604020202020204" pitchFamily="34" charset="0"/>
              <a:buChar char="•"/>
              <a:defRPr sz="1600" b="0">
                <a:solidFill>
                  <a:schemeClr val="bg1"/>
                </a:solidFill>
                <a:latin typeface="+mn-lt"/>
              </a:defRPr>
            </a:lvl2pPr>
            <a:lvl3pPr marL="180000" indent="-180000">
              <a:spcBef>
                <a:spcPts val="0"/>
              </a:spcBef>
              <a:spcAft>
                <a:spcPts val="1200"/>
              </a:spcAft>
              <a:buFont typeface="Arial" panose="020B0604020202020204" pitchFamily="34" charset="0"/>
              <a:buChar char="•"/>
              <a:defRPr sz="1600" b="0">
                <a:solidFill>
                  <a:schemeClr val="bg1"/>
                </a:solidFill>
                <a:latin typeface="+mn-lt"/>
              </a:defRPr>
            </a:lvl3pPr>
            <a:lvl4pPr marL="180000" indent="-180000">
              <a:spcBef>
                <a:spcPts val="0"/>
              </a:spcBef>
              <a:spcAft>
                <a:spcPts val="1200"/>
              </a:spcAft>
              <a:buFont typeface="Arial" panose="020B0604020202020204" pitchFamily="34" charset="0"/>
              <a:buChar char="•"/>
              <a:defRPr sz="1600" b="0">
                <a:solidFill>
                  <a:schemeClr val="bg1"/>
                </a:solidFill>
                <a:latin typeface="+mn-lt"/>
              </a:defRPr>
            </a:lvl4pPr>
            <a:lvl5pPr marL="180000" indent="-180000">
              <a:spcBef>
                <a:spcPts val="0"/>
              </a:spcBef>
              <a:spcAft>
                <a:spcPts val="1200"/>
              </a:spcAft>
              <a:buFont typeface="Arial" panose="020B0604020202020204" pitchFamily="34" charset="0"/>
              <a:buChar char="•"/>
              <a:defRPr sz="1600" b="0">
                <a:solidFill>
                  <a:schemeClr val="bg1"/>
                </a:solidFill>
                <a:latin typeface="+mn-lt"/>
              </a:defRPr>
            </a:lvl5pPr>
            <a:lvl6pPr marL="180000" indent="-180000">
              <a:spcBef>
                <a:spcPts val="0"/>
              </a:spcBef>
              <a:spcAft>
                <a:spcPts val="1200"/>
              </a:spcAft>
              <a:buFont typeface="Arial" panose="020B0604020202020204" pitchFamily="34" charset="0"/>
              <a:buChar char="•"/>
              <a:defRPr sz="1600" b="0">
                <a:solidFill>
                  <a:schemeClr val="bg1"/>
                </a:solidFill>
                <a:latin typeface="+mn-lt"/>
              </a:defRPr>
            </a:lvl6pPr>
            <a:lvl7pPr marL="180000" indent="-180000">
              <a:spcBef>
                <a:spcPts val="0"/>
              </a:spcBef>
              <a:spcAft>
                <a:spcPts val="1200"/>
              </a:spcAft>
              <a:buFont typeface="Arial" panose="020B0604020202020204" pitchFamily="34" charset="0"/>
              <a:buChar char="•"/>
              <a:defRPr sz="1600" b="0">
                <a:solidFill>
                  <a:schemeClr val="bg1"/>
                </a:solidFill>
                <a:latin typeface="+mn-lt"/>
              </a:defRPr>
            </a:lvl7pPr>
            <a:lvl8pPr marL="180000" indent="-180000">
              <a:spcBef>
                <a:spcPts val="0"/>
              </a:spcBef>
              <a:spcAft>
                <a:spcPts val="1200"/>
              </a:spcAft>
              <a:buFont typeface="Arial" panose="020B0604020202020204" pitchFamily="34" charset="0"/>
              <a:buChar char="•"/>
              <a:defRPr sz="1600" b="0">
                <a:solidFill>
                  <a:schemeClr val="bg1"/>
                </a:solidFill>
                <a:latin typeface="+mn-lt"/>
              </a:defRPr>
            </a:lvl8pPr>
            <a:lvl9pPr marL="180000" indent="-180000">
              <a:spcBef>
                <a:spcPts val="0"/>
              </a:spcBef>
              <a:spcAft>
                <a:spcPts val="1200"/>
              </a:spcAft>
              <a:buFont typeface="Arial" panose="020B0604020202020204" pitchFamily="34" charset="0"/>
              <a:buChar char="•"/>
              <a:defRPr sz="1600" b="0">
                <a:solidFill>
                  <a:schemeClr val="bg1"/>
                </a:solidFill>
                <a:latin typeface="+mn-lt"/>
              </a:defRPr>
            </a:lvl9pPr>
          </a:lstStyle>
          <a:p>
            <a:pPr lvl="0"/>
            <a:r>
              <a:rPr lang="da-DK" noProof="0"/>
              <a:t>Klik for at tilføje agendapunkt</a:t>
            </a:r>
          </a:p>
          <a:p>
            <a:pPr lvl="1"/>
            <a:r>
              <a:rPr lang="da-DK" noProof="0"/>
              <a:t>Anden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16" name="Pladsholder til dato 15">
            <a:extLst>
              <a:ext uri="{FF2B5EF4-FFF2-40B4-BE49-F238E27FC236}">
                <a16:creationId xmlns:a16="http://schemas.microsoft.com/office/drawing/2014/main" id="{07B7D8D3-77D2-E785-81E3-AB119F5B3A7C}"/>
              </a:ext>
            </a:extLst>
          </p:cNvPr>
          <p:cNvSpPr>
            <a:spLocks noGrp="1"/>
          </p:cNvSpPr>
          <p:nvPr>
            <p:ph type="dt" sz="half" idx="19"/>
          </p:nvPr>
        </p:nvSpPr>
        <p:spPr/>
        <p:txBody>
          <a:bodyPr/>
          <a:lstStyle>
            <a:lvl1pPr>
              <a:defRPr>
                <a:solidFill>
                  <a:schemeClr val="bg1"/>
                </a:solidFill>
              </a:defRPr>
            </a:lvl1pPr>
          </a:lstStyle>
          <a:p>
            <a:fld id="{61BEDC24-6319-4BBB-9782-63587D1632F0}" type="datetime2">
              <a:rPr lang="da-DK" smtClean="0"/>
              <a:pPr/>
              <a:t>4. maj 2026</a:t>
            </a:fld>
            <a:endParaRPr lang="da-DK"/>
          </a:p>
        </p:txBody>
      </p:sp>
      <p:sp>
        <p:nvSpPr>
          <p:cNvPr id="17" name="Pladsholder til sidefod 16">
            <a:extLst>
              <a:ext uri="{FF2B5EF4-FFF2-40B4-BE49-F238E27FC236}">
                <a16:creationId xmlns:a16="http://schemas.microsoft.com/office/drawing/2014/main" id="{19E82096-1CE6-E092-C8ED-9A675CC7FFC6}"/>
              </a:ext>
            </a:extLst>
          </p:cNvPr>
          <p:cNvSpPr>
            <a:spLocks noGrp="1"/>
          </p:cNvSpPr>
          <p:nvPr>
            <p:ph type="ftr" sz="quarter" idx="20"/>
          </p:nvPr>
        </p:nvSpPr>
        <p:spPr/>
        <p:txBody>
          <a:bodyPr/>
          <a:lstStyle>
            <a:lvl1pPr>
              <a:defRPr>
                <a:solidFill>
                  <a:schemeClr val="bg1"/>
                </a:solidFill>
              </a:defRPr>
            </a:lvl1pPr>
          </a:lstStyle>
          <a:p>
            <a:r>
              <a:rPr lang="da-DK"/>
              <a:t>Digitaliseringsstyrelsen</a:t>
            </a:r>
          </a:p>
        </p:txBody>
      </p:sp>
      <p:sp>
        <p:nvSpPr>
          <p:cNvPr id="18" name="Pladsholder til slidenummer 17">
            <a:extLst>
              <a:ext uri="{FF2B5EF4-FFF2-40B4-BE49-F238E27FC236}">
                <a16:creationId xmlns:a16="http://schemas.microsoft.com/office/drawing/2014/main" id="{385BC0ED-51CA-C2C1-3A79-5B97AB7EB508}"/>
              </a:ext>
            </a:extLst>
          </p:cNvPr>
          <p:cNvSpPr>
            <a:spLocks noGrp="1"/>
          </p:cNvSpPr>
          <p:nvPr>
            <p:ph type="sldNum" sz="quarter" idx="21"/>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5" name="Mikro grafik 1">
            <a:extLst>
              <a:ext uri="{FF2B5EF4-FFF2-40B4-BE49-F238E27FC236}">
                <a16:creationId xmlns:a16="http://schemas.microsoft.com/office/drawing/2014/main" id="{B7391C28-918F-1989-0558-6E9FBDFF6FEF}"/>
              </a:ext>
            </a:extLst>
          </p:cNvPr>
          <p:cNvSpPr/>
          <p:nvPr userDrawn="1"/>
        </p:nvSpPr>
        <p:spPr>
          <a:xfrm>
            <a:off x="6421508" y="766976"/>
            <a:ext cx="5498758" cy="4459172"/>
          </a:xfrm>
          <a:custGeom>
            <a:avLst/>
            <a:gdLst>
              <a:gd name="connsiteX0" fmla="*/ 6423906 w 9114518"/>
              <a:gd name="connsiteY0" fmla="*/ 7111086 h 7391342"/>
              <a:gd name="connsiteX1" fmla="*/ 6633262 w 9114518"/>
              <a:gd name="connsiteY1" fmla="*/ 7111086 h 7391342"/>
              <a:gd name="connsiteX2" fmla="*/ 6633262 w 9114518"/>
              <a:gd name="connsiteY2" fmla="*/ 7286668 h 7391342"/>
              <a:gd name="connsiteX3" fmla="*/ 6423906 w 9114518"/>
              <a:gd name="connsiteY3" fmla="*/ 7286668 h 7391342"/>
              <a:gd name="connsiteX4" fmla="*/ 3371709 w 9114518"/>
              <a:gd name="connsiteY4" fmla="*/ 6959141 h 7391342"/>
              <a:gd name="connsiteX5" fmla="*/ 4286770 w 9114518"/>
              <a:gd name="connsiteY5" fmla="*/ 6959141 h 7391342"/>
              <a:gd name="connsiteX6" fmla="*/ 4286770 w 9114518"/>
              <a:gd name="connsiteY6" fmla="*/ 7067193 h 7391342"/>
              <a:gd name="connsiteX7" fmla="*/ 3371709 w 9114518"/>
              <a:gd name="connsiteY7" fmla="*/ 7067193 h 7391342"/>
              <a:gd name="connsiteX8" fmla="*/ 3371709 w 9114518"/>
              <a:gd name="connsiteY8" fmla="*/ 6606288 h 7391342"/>
              <a:gd name="connsiteX9" fmla="*/ 4286770 w 9114518"/>
              <a:gd name="connsiteY9" fmla="*/ 6606288 h 7391342"/>
              <a:gd name="connsiteX10" fmla="*/ 4286770 w 9114518"/>
              <a:gd name="connsiteY10" fmla="*/ 6714340 h 7391342"/>
              <a:gd name="connsiteX11" fmla="*/ 3371709 w 9114518"/>
              <a:gd name="connsiteY11" fmla="*/ 6714340 h 7391342"/>
              <a:gd name="connsiteX12" fmla="*/ 5418710 w 9114518"/>
              <a:gd name="connsiteY12" fmla="*/ 6084039 h 7391342"/>
              <a:gd name="connsiteX13" fmla="*/ 5796891 w 9114518"/>
              <a:gd name="connsiteY13" fmla="*/ 6084039 h 7391342"/>
              <a:gd name="connsiteX14" fmla="*/ 5796891 w 9114518"/>
              <a:gd name="connsiteY14" fmla="*/ 6180559 h 7391342"/>
              <a:gd name="connsiteX15" fmla="*/ 5796891 w 9114518"/>
              <a:gd name="connsiteY15" fmla="*/ 7291809 h 7391342"/>
              <a:gd name="connsiteX16" fmla="*/ 5796891 w 9114518"/>
              <a:gd name="connsiteY16" fmla="*/ 7388329 h 7391342"/>
              <a:gd name="connsiteX17" fmla="*/ 5418710 w 9114518"/>
              <a:gd name="connsiteY17" fmla="*/ 7388329 h 7391342"/>
              <a:gd name="connsiteX18" fmla="*/ 5418710 w 9114518"/>
              <a:gd name="connsiteY18" fmla="*/ 7291809 h 7391342"/>
              <a:gd name="connsiteX19" fmla="*/ 5680394 w 9114518"/>
              <a:gd name="connsiteY19" fmla="*/ 7291809 h 7391342"/>
              <a:gd name="connsiteX20" fmla="*/ 5680394 w 9114518"/>
              <a:gd name="connsiteY20" fmla="*/ 6180559 h 7391342"/>
              <a:gd name="connsiteX21" fmla="*/ 5418710 w 9114518"/>
              <a:gd name="connsiteY21" fmla="*/ 6180559 h 7391342"/>
              <a:gd name="connsiteX22" fmla="*/ 4939629 w 9114518"/>
              <a:gd name="connsiteY22" fmla="*/ 6084039 h 7391342"/>
              <a:gd name="connsiteX23" fmla="*/ 5317797 w 9114518"/>
              <a:gd name="connsiteY23" fmla="*/ 6084039 h 7391342"/>
              <a:gd name="connsiteX24" fmla="*/ 5317797 w 9114518"/>
              <a:gd name="connsiteY24" fmla="*/ 6180559 h 7391342"/>
              <a:gd name="connsiteX25" fmla="*/ 5056113 w 9114518"/>
              <a:gd name="connsiteY25" fmla="*/ 6180559 h 7391342"/>
              <a:gd name="connsiteX26" fmla="*/ 5056113 w 9114518"/>
              <a:gd name="connsiteY26" fmla="*/ 7291809 h 7391342"/>
              <a:gd name="connsiteX27" fmla="*/ 5317797 w 9114518"/>
              <a:gd name="connsiteY27" fmla="*/ 7291809 h 7391342"/>
              <a:gd name="connsiteX28" fmla="*/ 5317797 w 9114518"/>
              <a:gd name="connsiteY28" fmla="*/ 7388329 h 7391342"/>
              <a:gd name="connsiteX29" fmla="*/ 4939629 w 9114518"/>
              <a:gd name="connsiteY29" fmla="*/ 7388329 h 7391342"/>
              <a:gd name="connsiteX30" fmla="*/ 4939629 w 9114518"/>
              <a:gd name="connsiteY30" fmla="*/ 7291809 h 7391342"/>
              <a:gd name="connsiteX31" fmla="*/ 4939629 w 9114518"/>
              <a:gd name="connsiteY31" fmla="*/ 6180559 h 7391342"/>
              <a:gd name="connsiteX32" fmla="*/ 8646856 w 9114518"/>
              <a:gd name="connsiteY32" fmla="*/ 6077851 h 7391342"/>
              <a:gd name="connsiteX33" fmla="*/ 8698064 w 9114518"/>
              <a:gd name="connsiteY33" fmla="*/ 6079573 h 7391342"/>
              <a:gd name="connsiteX34" fmla="*/ 8745644 w 9114518"/>
              <a:gd name="connsiteY34" fmla="*/ 6084693 h 7391342"/>
              <a:gd name="connsiteX35" fmla="*/ 8789712 w 9114518"/>
              <a:gd name="connsiteY35" fmla="*/ 6093139 h 7391342"/>
              <a:gd name="connsiteX36" fmla="*/ 8830382 w 9114518"/>
              <a:gd name="connsiteY36" fmla="*/ 6104840 h 7391342"/>
              <a:gd name="connsiteX37" fmla="*/ 8867774 w 9114518"/>
              <a:gd name="connsiteY37" fmla="*/ 6119725 h 7391342"/>
              <a:gd name="connsiteX38" fmla="*/ 8902000 w 9114518"/>
              <a:gd name="connsiteY38" fmla="*/ 6137723 h 7391342"/>
              <a:gd name="connsiteX39" fmla="*/ 8961424 w 9114518"/>
              <a:gd name="connsiteY39" fmla="*/ 6182774 h 7391342"/>
              <a:gd name="connsiteX40" fmla="*/ 9009582 w 9114518"/>
              <a:gd name="connsiteY40" fmla="*/ 6239424 h 7391342"/>
              <a:gd name="connsiteX41" fmla="*/ 9029726 w 9114518"/>
              <a:gd name="connsiteY41" fmla="*/ 6271921 h 7391342"/>
              <a:gd name="connsiteX42" fmla="*/ 9047402 w 9114518"/>
              <a:gd name="connsiteY42" fmla="*/ 6307104 h 7391342"/>
              <a:gd name="connsiteX43" fmla="*/ 9062724 w 9114518"/>
              <a:gd name="connsiteY43" fmla="*/ 6344902 h 7391342"/>
              <a:gd name="connsiteX44" fmla="*/ 9075810 w 9114518"/>
              <a:gd name="connsiteY44" fmla="*/ 6385245 h 7391342"/>
              <a:gd name="connsiteX45" fmla="*/ 9086774 w 9114518"/>
              <a:gd name="connsiteY45" fmla="*/ 6428061 h 7391342"/>
              <a:gd name="connsiteX46" fmla="*/ 9095734 w 9114518"/>
              <a:gd name="connsiteY46" fmla="*/ 6473278 h 7391342"/>
              <a:gd name="connsiteX47" fmla="*/ 9102806 w 9114518"/>
              <a:gd name="connsiteY47" fmla="*/ 6520827 h 7391342"/>
              <a:gd name="connsiteX48" fmla="*/ 9108104 w 9114518"/>
              <a:gd name="connsiteY48" fmla="*/ 6570635 h 7391342"/>
              <a:gd name="connsiteX49" fmla="*/ 9111744 w 9114518"/>
              <a:gd name="connsiteY49" fmla="*/ 6622632 h 7391342"/>
              <a:gd name="connsiteX50" fmla="*/ 9113844 w 9114518"/>
              <a:gd name="connsiteY50" fmla="*/ 6676747 h 7391342"/>
              <a:gd name="connsiteX51" fmla="*/ 9114518 w 9114518"/>
              <a:gd name="connsiteY51" fmla="*/ 6732908 h 7391342"/>
              <a:gd name="connsiteX52" fmla="*/ 9113876 w 9114518"/>
              <a:gd name="connsiteY52" fmla="*/ 6789310 h 7391342"/>
              <a:gd name="connsiteX53" fmla="*/ 9111870 w 9114518"/>
              <a:gd name="connsiteY53" fmla="*/ 6843665 h 7391342"/>
              <a:gd name="connsiteX54" fmla="*/ 9108370 w 9114518"/>
              <a:gd name="connsiteY54" fmla="*/ 6895900 h 7391342"/>
              <a:gd name="connsiteX55" fmla="*/ 9103252 w 9114518"/>
              <a:gd name="connsiteY55" fmla="*/ 6945943 h 7391342"/>
              <a:gd name="connsiteX56" fmla="*/ 9096392 w 9114518"/>
              <a:gd name="connsiteY56" fmla="*/ 6993721 h 7391342"/>
              <a:gd name="connsiteX57" fmla="*/ 9087662 w 9114518"/>
              <a:gd name="connsiteY57" fmla="*/ 7039164 h 7391342"/>
              <a:gd name="connsiteX58" fmla="*/ 9076936 w 9114518"/>
              <a:gd name="connsiteY58" fmla="*/ 7082197 h 7391342"/>
              <a:gd name="connsiteX59" fmla="*/ 9064090 w 9114518"/>
              <a:gd name="connsiteY59" fmla="*/ 7122750 h 7391342"/>
              <a:gd name="connsiteX60" fmla="*/ 9048998 w 9114518"/>
              <a:gd name="connsiteY60" fmla="*/ 7160750 h 7391342"/>
              <a:gd name="connsiteX61" fmla="*/ 9031532 w 9114518"/>
              <a:gd name="connsiteY61" fmla="*/ 7196125 h 7391342"/>
              <a:gd name="connsiteX62" fmla="*/ 9011568 w 9114518"/>
              <a:gd name="connsiteY62" fmla="*/ 7228803 h 7391342"/>
              <a:gd name="connsiteX63" fmla="*/ 8963644 w 9114518"/>
              <a:gd name="connsiteY63" fmla="*/ 7285777 h 7391342"/>
              <a:gd name="connsiteX64" fmla="*/ 8904216 w 9114518"/>
              <a:gd name="connsiteY64" fmla="*/ 7331095 h 7391342"/>
              <a:gd name="connsiteX65" fmla="*/ 8869874 w 9114518"/>
              <a:gd name="connsiteY65" fmla="*/ 7349203 h 7391342"/>
              <a:gd name="connsiteX66" fmla="*/ 8832280 w 9114518"/>
              <a:gd name="connsiteY66" fmla="*/ 7364181 h 7391342"/>
              <a:gd name="connsiteX67" fmla="*/ 8791306 w 9114518"/>
              <a:gd name="connsiteY67" fmla="*/ 7375956 h 7391342"/>
              <a:gd name="connsiteX68" fmla="*/ 8746828 w 9114518"/>
              <a:gd name="connsiteY68" fmla="*/ 7384456 h 7391342"/>
              <a:gd name="connsiteX69" fmla="*/ 8698720 w 9114518"/>
              <a:gd name="connsiteY69" fmla="*/ 7389609 h 7391342"/>
              <a:gd name="connsiteX70" fmla="*/ 8646856 w 9114518"/>
              <a:gd name="connsiteY70" fmla="*/ 7391342 h 7391342"/>
              <a:gd name="connsiteX71" fmla="*/ 8646856 w 9114518"/>
              <a:gd name="connsiteY71" fmla="*/ 7293421 h 7391342"/>
              <a:gd name="connsiteX72" fmla="*/ 8697104 w 9114518"/>
              <a:gd name="connsiteY72" fmla="*/ 7291162 h 7391342"/>
              <a:gd name="connsiteX73" fmla="*/ 8742536 w 9114518"/>
              <a:gd name="connsiteY73" fmla="*/ 7284467 h 7391342"/>
              <a:gd name="connsiteX74" fmla="*/ 8783376 w 9114518"/>
              <a:gd name="connsiteY74" fmla="*/ 7273454 h 7391342"/>
              <a:gd name="connsiteX75" fmla="*/ 8819856 w 9114518"/>
              <a:gd name="connsiteY75" fmla="*/ 7258243 h 7391342"/>
              <a:gd name="connsiteX76" fmla="*/ 8880650 w 9114518"/>
              <a:gd name="connsiteY76" fmla="*/ 7215706 h 7391342"/>
              <a:gd name="connsiteX77" fmla="*/ 8926746 w 9114518"/>
              <a:gd name="connsiteY77" fmla="*/ 7157813 h 7391342"/>
              <a:gd name="connsiteX78" fmla="*/ 8944856 w 9114518"/>
              <a:gd name="connsiteY78" fmla="*/ 7123407 h 7391342"/>
              <a:gd name="connsiteX79" fmla="*/ 8959978 w 9114518"/>
              <a:gd name="connsiteY79" fmla="*/ 7085520 h 7391342"/>
              <a:gd name="connsiteX80" fmla="*/ 8972340 w 9114518"/>
              <a:gd name="connsiteY80" fmla="*/ 7044272 h 7391342"/>
              <a:gd name="connsiteX81" fmla="*/ 8982174 w 9114518"/>
              <a:gd name="connsiteY81" fmla="*/ 6999784 h 7391342"/>
              <a:gd name="connsiteX82" fmla="*/ 8989706 w 9114518"/>
              <a:gd name="connsiteY82" fmla="*/ 6952173 h 7391342"/>
              <a:gd name="connsiteX83" fmla="*/ 8995166 w 9114518"/>
              <a:gd name="connsiteY83" fmla="*/ 6901561 h 7391342"/>
              <a:gd name="connsiteX84" fmla="*/ 8998782 w 9114518"/>
              <a:gd name="connsiteY84" fmla="*/ 6848066 h 7391342"/>
              <a:gd name="connsiteX85" fmla="*/ 9000784 w 9114518"/>
              <a:gd name="connsiteY85" fmla="*/ 6791809 h 7391342"/>
              <a:gd name="connsiteX86" fmla="*/ 9001400 w 9114518"/>
              <a:gd name="connsiteY86" fmla="*/ 6732908 h 7391342"/>
              <a:gd name="connsiteX87" fmla="*/ 9000750 w 9114518"/>
              <a:gd name="connsiteY87" fmla="*/ 6674585 h 7391342"/>
              <a:gd name="connsiteX88" fmla="*/ 8998658 w 9114518"/>
              <a:gd name="connsiteY88" fmla="*/ 6618871 h 7391342"/>
              <a:gd name="connsiteX89" fmla="*/ 8994906 w 9114518"/>
              <a:gd name="connsiteY89" fmla="*/ 6565885 h 7391342"/>
              <a:gd name="connsiteX90" fmla="*/ 8989276 w 9114518"/>
              <a:gd name="connsiteY90" fmla="*/ 6515745 h 7391342"/>
              <a:gd name="connsiteX91" fmla="*/ 8981556 w 9114518"/>
              <a:gd name="connsiteY91" fmla="*/ 6468573 h 7391342"/>
              <a:gd name="connsiteX92" fmla="*/ 8971524 w 9114518"/>
              <a:gd name="connsiteY92" fmla="*/ 6424488 h 7391342"/>
              <a:gd name="connsiteX93" fmla="*/ 8958968 w 9114518"/>
              <a:gd name="connsiteY93" fmla="*/ 6383608 h 7391342"/>
              <a:gd name="connsiteX94" fmla="*/ 8943670 w 9114518"/>
              <a:gd name="connsiteY94" fmla="*/ 6346054 h 7391342"/>
              <a:gd name="connsiteX95" fmla="*/ 8925412 w 9114518"/>
              <a:gd name="connsiteY95" fmla="*/ 6311946 h 7391342"/>
              <a:gd name="connsiteX96" fmla="*/ 8879156 w 9114518"/>
              <a:gd name="connsiteY96" fmla="*/ 6254543 h 7391342"/>
              <a:gd name="connsiteX97" fmla="*/ 8818464 w 9114518"/>
              <a:gd name="connsiteY97" fmla="*/ 6212357 h 7391342"/>
              <a:gd name="connsiteX98" fmla="*/ 8782166 w 9114518"/>
              <a:gd name="connsiteY98" fmla="*/ 6197269 h 7391342"/>
              <a:gd name="connsiteX99" fmla="*/ 8741608 w 9114518"/>
              <a:gd name="connsiteY99" fmla="*/ 6186344 h 7391342"/>
              <a:gd name="connsiteX100" fmla="*/ 8696578 w 9114518"/>
              <a:gd name="connsiteY100" fmla="*/ 6179701 h 7391342"/>
              <a:gd name="connsiteX101" fmla="*/ 8646856 w 9114518"/>
              <a:gd name="connsiteY101" fmla="*/ 6177460 h 7391342"/>
              <a:gd name="connsiteX102" fmla="*/ 8553970 w 9114518"/>
              <a:gd name="connsiteY102" fmla="*/ 6077851 h 7391342"/>
              <a:gd name="connsiteX103" fmla="*/ 8553970 w 9114518"/>
              <a:gd name="connsiteY103" fmla="*/ 6177460 h 7391342"/>
              <a:gd name="connsiteX104" fmla="*/ 8504528 w 9114518"/>
              <a:gd name="connsiteY104" fmla="*/ 6179701 h 7391342"/>
              <a:gd name="connsiteX105" fmla="*/ 8459744 w 9114518"/>
              <a:gd name="connsiteY105" fmla="*/ 6186344 h 7391342"/>
              <a:gd name="connsiteX106" fmla="*/ 8419404 w 9114518"/>
              <a:gd name="connsiteY106" fmla="*/ 6197269 h 7391342"/>
              <a:gd name="connsiteX107" fmla="*/ 8383292 w 9114518"/>
              <a:gd name="connsiteY107" fmla="*/ 6212357 h 7391342"/>
              <a:gd name="connsiteX108" fmla="*/ 8322900 w 9114518"/>
              <a:gd name="connsiteY108" fmla="*/ 6254543 h 7391342"/>
              <a:gd name="connsiteX109" fmla="*/ 8276848 w 9114518"/>
              <a:gd name="connsiteY109" fmla="*/ 6311946 h 7391342"/>
              <a:gd name="connsiteX110" fmla="*/ 8258666 w 9114518"/>
              <a:gd name="connsiteY110" fmla="*/ 6346054 h 7391342"/>
              <a:gd name="connsiteX111" fmla="*/ 8243424 w 9114518"/>
              <a:gd name="connsiteY111" fmla="*/ 6383608 h 7391342"/>
              <a:gd name="connsiteX112" fmla="*/ 8230912 w 9114518"/>
              <a:gd name="connsiteY112" fmla="*/ 6424488 h 7391342"/>
              <a:gd name="connsiteX113" fmla="*/ 8220912 w 9114518"/>
              <a:gd name="connsiteY113" fmla="*/ 6468573 h 7391342"/>
              <a:gd name="connsiteX114" fmla="*/ 8213212 w 9114518"/>
              <a:gd name="connsiteY114" fmla="*/ 6515745 h 7391342"/>
              <a:gd name="connsiteX115" fmla="*/ 8207596 w 9114518"/>
              <a:gd name="connsiteY115" fmla="*/ 6565885 h 7391342"/>
              <a:gd name="connsiteX116" fmla="*/ 8203850 w 9114518"/>
              <a:gd name="connsiteY116" fmla="*/ 6618871 h 7391342"/>
              <a:gd name="connsiteX117" fmla="*/ 8201760 w 9114518"/>
              <a:gd name="connsiteY117" fmla="*/ 6674585 h 7391342"/>
              <a:gd name="connsiteX118" fmla="*/ 8201110 w 9114518"/>
              <a:gd name="connsiteY118" fmla="*/ 6732908 h 7391342"/>
              <a:gd name="connsiteX119" fmla="*/ 8201744 w 9114518"/>
              <a:gd name="connsiteY119" fmla="*/ 6791809 h 7391342"/>
              <a:gd name="connsiteX120" fmla="*/ 8203788 w 9114518"/>
              <a:gd name="connsiteY120" fmla="*/ 6848066 h 7391342"/>
              <a:gd name="connsiteX121" fmla="*/ 8207466 w 9114518"/>
              <a:gd name="connsiteY121" fmla="*/ 6901561 h 7391342"/>
              <a:gd name="connsiteX122" fmla="*/ 8212998 w 9114518"/>
              <a:gd name="connsiteY122" fmla="*/ 6952173 h 7391342"/>
              <a:gd name="connsiteX123" fmla="*/ 8220604 w 9114518"/>
              <a:gd name="connsiteY123" fmla="*/ 6999784 h 7391342"/>
              <a:gd name="connsiteX124" fmla="*/ 8230504 w 9114518"/>
              <a:gd name="connsiteY124" fmla="*/ 7044272 h 7391342"/>
              <a:gd name="connsiteX125" fmla="*/ 8242920 w 9114518"/>
              <a:gd name="connsiteY125" fmla="*/ 7085520 h 7391342"/>
              <a:gd name="connsiteX126" fmla="*/ 8258072 w 9114518"/>
              <a:gd name="connsiteY126" fmla="*/ 7123407 h 7391342"/>
              <a:gd name="connsiteX127" fmla="*/ 8276182 w 9114518"/>
              <a:gd name="connsiteY127" fmla="*/ 7157813 h 7391342"/>
              <a:gd name="connsiteX128" fmla="*/ 8322152 w 9114518"/>
              <a:gd name="connsiteY128" fmla="*/ 7215706 h 7391342"/>
              <a:gd name="connsiteX129" fmla="*/ 8382596 w 9114518"/>
              <a:gd name="connsiteY129" fmla="*/ 7258243 h 7391342"/>
              <a:gd name="connsiteX130" fmla="*/ 8418798 w 9114518"/>
              <a:gd name="connsiteY130" fmla="*/ 7273454 h 7391342"/>
              <a:gd name="connsiteX131" fmla="*/ 8459280 w 9114518"/>
              <a:gd name="connsiteY131" fmla="*/ 7284467 h 7391342"/>
              <a:gd name="connsiteX132" fmla="*/ 8504264 w 9114518"/>
              <a:gd name="connsiteY132" fmla="*/ 7291162 h 7391342"/>
              <a:gd name="connsiteX133" fmla="*/ 8553970 w 9114518"/>
              <a:gd name="connsiteY133" fmla="*/ 7293421 h 7391342"/>
              <a:gd name="connsiteX134" fmla="*/ 8553970 w 9114518"/>
              <a:gd name="connsiteY134" fmla="*/ 7391342 h 7391342"/>
              <a:gd name="connsiteX135" fmla="*/ 8502324 w 9114518"/>
              <a:gd name="connsiteY135" fmla="*/ 7389609 h 7391342"/>
              <a:gd name="connsiteX136" fmla="*/ 8454390 w 9114518"/>
              <a:gd name="connsiteY136" fmla="*/ 7384456 h 7391342"/>
              <a:gd name="connsiteX137" fmla="*/ 8410050 w 9114518"/>
              <a:gd name="connsiteY137" fmla="*/ 7375956 h 7391342"/>
              <a:gd name="connsiteX138" fmla="*/ 8369176 w 9114518"/>
              <a:gd name="connsiteY138" fmla="*/ 7364181 h 7391342"/>
              <a:gd name="connsiteX139" fmla="*/ 8331650 w 9114518"/>
              <a:gd name="connsiteY139" fmla="*/ 7349203 h 7391342"/>
              <a:gd name="connsiteX140" fmla="*/ 8297346 w 9114518"/>
              <a:gd name="connsiteY140" fmla="*/ 7331095 h 7391342"/>
              <a:gd name="connsiteX141" fmla="*/ 8237920 w 9114518"/>
              <a:gd name="connsiteY141" fmla="*/ 7285777 h 7391342"/>
              <a:gd name="connsiteX142" fmla="*/ 8189918 w 9114518"/>
              <a:gd name="connsiteY142" fmla="*/ 7228803 h 7391342"/>
              <a:gd name="connsiteX143" fmla="*/ 8169894 w 9114518"/>
              <a:gd name="connsiteY143" fmla="*/ 7196125 h 7391342"/>
              <a:gd name="connsiteX144" fmla="*/ 8152358 w 9114518"/>
              <a:gd name="connsiteY144" fmla="*/ 7160750 h 7391342"/>
              <a:gd name="connsiteX145" fmla="*/ 8137190 w 9114518"/>
              <a:gd name="connsiteY145" fmla="*/ 7122750 h 7391342"/>
              <a:gd name="connsiteX146" fmla="*/ 8124264 w 9114518"/>
              <a:gd name="connsiteY146" fmla="*/ 7082197 h 7391342"/>
              <a:gd name="connsiteX147" fmla="*/ 8113458 w 9114518"/>
              <a:gd name="connsiteY147" fmla="*/ 7039164 h 7391342"/>
              <a:gd name="connsiteX148" fmla="*/ 8104652 w 9114518"/>
              <a:gd name="connsiteY148" fmla="*/ 6993721 h 7391342"/>
              <a:gd name="connsiteX149" fmla="*/ 8097722 w 9114518"/>
              <a:gd name="connsiteY149" fmla="*/ 6945943 h 7391342"/>
              <a:gd name="connsiteX150" fmla="*/ 8092544 w 9114518"/>
              <a:gd name="connsiteY150" fmla="*/ 6895900 h 7391342"/>
              <a:gd name="connsiteX151" fmla="*/ 8088998 w 9114518"/>
              <a:gd name="connsiteY151" fmla="*/ 6843665 h 7391342"/>
              <a:gd name="connsiteX152" fmla="*/ 8086960 w 9114518"/>
              <a:gd name="connsiteY152" fmla="*/ 6789310 h 7391342"/>
              <a:gd name="connsiteX153" fmla="*/ 8086308 w 9114518"/>
              <a:gd name="connsiteY153" fmla="*/ 6732908 h 7391342"/>
              <a:gd name="connsiteX154" fmla="*/ 8086982 w 9114518"/>
              <a:gd name="connsiteY154" fmla="*/ 6676747 h 7391342"/>
              <a:gd name="connsiteX155" fmla="*/ 8089082 w 9114518"/>
              <a:gd name="connsiteY155" fmla="*/ 6622632 h 7391342"/>
              <a:gd name="connsiteX156" fmla="*/ 8092722 w 9114518"/>
              <a:gd name="connsiteY156" fmla="*/ 6570635 h 7391342"/>
              <a:gd name="connsiteX157" fmla="*/ 8098020 w 9114518"/>
              <a:gd name="connsiteY157" fmla="*/ 6520827 h 7391342"/>
              <a:gd name="connsiteX158" fmla="*/ 8105090 w 9114518"/>
              <a:gd name="connsiteY158" fmla="*/ 6473278 h 7391342"/>
              <a:gd name="connsiteX159" fmla="*/ 8114050 w 9114518"/>
              <a:gd name="connsiteY159" fmla="*/ 6428061 h 7391342"/>
              <a:gd name="connsiteX160" fmla="*/ 8125014 w 9114518"/>
              <a:gd name="connsiteY160" fmla="*/ 6385245 h 7391342"/>
              <a:gd name="connsiteX161" fmla="*/ 8138100 w 9114518"/>
              <a:gd name="connsiteY161" fmla="*/ 6344902 h 7391342"/>
              <a:gd name="connsiteX162" fmla="*/ 8153424 w 9114518"/>
              <a:gd name="connsiteY162" fmla="*/ 6307104 h 7391342"/>
              <a:gd name="connsiteX163" fmla="*/ 8171098 w 9114518"/>
              <a:gd name="connsiteY163" fmla="*/ 6271921 h 7391342"/>
              <a:gd name="connsiteX164" fmla="*/ 8191242 w 9114518"/>
              <a:gd name="connsiteY164" fmla="*/ 6239424 h 7391342"/>
              <a:gd name="connsiteX165" fmla="*/ 8239400 w 9114518"/>
              <a:gd name="connsiteY165" fmla="*/ 6182774 h 7391342"/>
              <a:gd name="connsiteX166" fmla="*/ 8298824 w 9114518"/>
              <a:gd name="connsiteY166" fmla="*/ 6137723 h 7391342"/>
              <a:gd name="connsiteX167" fmla="*/ 8333052 w 9114518"/>
              <a:gd name="connsiteY167" fmla="*/ 6119725 h 7391342"/>
              <a:gd name="connsiteX168" fmla="*/ 8370442 w 9114518"/>
              <a:gd name="connsiteY168" fmla="*/ 6104840 h 7391342"/>
              <a:gd name="connsiteX169" fmla="*/ 8411114 w 9114518"/>
              <a:gd name="connsiteY169" fmla="*/ 6093139 h 7391342"/>
              <a:gd name="connsiteX170" fmla="*/ 8455182 w 9114518"/>
              <a:gd name="connsiteY170" fmla="*/ 6084693 h 7391342"/>
              <a:gd name="connsiteX171" fmla="*/ 8502762 w 9114518"/>
              <a:gd name="connsiteY171" fmla="*/ 6079573 h 7391342"/>
              <a:gd name="connsiteX172" fmla="*/ 1425338 w 9114518"/>
              <a:gd name="connsiteY172" fmla="*/ 6077851 h 7391342"/>
              <a:gd name="connsiteX173" fmla="*/ 1476547 w 9114518"/>
              <a:gd name="connsiteY173" fmla="*/ 6079573 h 7391342"/>
              <a:gd name="connsiteX174" fmla="*/ 1524127 w 9114518"/>
              <a:gd name="connsiteY174" fmla="*/ 6084693 h 7391342"/>
              <a:gd name="connsiteX175" fmla="*/ 1568196 w 9114518"/>
              <a:gd name="connsiteY175" fmla="*/ 6093139 h 7391342"/>
              <a:gd name="connsiteX176" fmla="*/ 1608868 w 9114518"/>
              <a:gd name="connsiteY176" fmla="*/ 6104840 h 7391342"/>
              <a:gd name="connsiteX177" fmla="*/ 1646259 w 9114518"/>
              <a:gd name="connsiteY177" fmla="*/ 6119725 h 7391342"/>
              <a:gd name="connsiteX178" fmla="*/ 1680486 w 9114518"/>
              <a:gd name="connsiteY178" fmla="*/ 6137723 h 7391342"/>
              <a:gd name="connsiteX179" fmla="*/ 1739910 w 9114518"/>
              <a:gd name="connsiteY179" fmla="*/ 6182774 h 7391342"/>
              <a:gd name="connsiteX180" fmla="*/ 1788068 w 9114518"/>
              <a:gd name="connsiteY180" fmla="*/ 6239424 h 7391342"/>
              <a:gd name="connsiteX181" fmla="*/ 1808212 w 9114518"/>
              <a:gd name="connsiteY181" fmla="*/ 6271921 h 7391342"/>
              <a:gd name="connsiteX182" fmla="*/ 1825887 w 9114518"/>
              <a:gd name="connsiteY182" fmla="*/ 6307104 h 7391342"/>
              <a:gd name="connsiteX183" fmla="*/ 1841209 w 9114518"/>
              <a:gd name="connsiteY183" fmla="*/ 6344902 h 7391342"/>
              <a:gd name="connsiteX184" fmla="*/ 1854294 w 9114518"/>
              <a:gd name="connsiteY184" fmla="*/ 6385245 h 7391342"/>
              <a:gd name="connsiteX185" fmla="*/ 1865258 w 9114518"/>
              <a:gd name="connsiteY185" fmla="*/ 6428061 h 7391342"/>
              <a:gd name="connsiteX186" fmla="*/ 1874218 w 9114518"/>
              <a:gd name="connsiteY186" fmla="*/ 6473278 h 7391342"/>
              <a:gd name="connsiteX187" fmla="*/ 1881288 w 9114518"/>
              <a:gd name="connsiteY187" fmla="*/ 6520827 h 7391342"/>
              <a:gd name="connsiteX188" fmla="*/ 1886585 w 9114518"/>
              <a:gd name="connsiteY188" fmla="*/ 6570635 h 7391342"/>
              <a:gd name="connsiteX189" fmla="*/ 1890226 w 9114518"/>
              <a:gd name="connsiteY189" fmla="*/ 6622632 h 7391342"/>
              <a:gd name="connsiteX190" fmla="*/ 1892325 w 9114518"/>
              <a:gd name="connsiteY190" fmla="*/ 6676747 h 7391342"/>
              <a:gd name="connsiteX191" fmla="*/ 1892999 w 9114518"/>
              <a:gd name="connsiteY191" fmla="*/ 6732908 h 7391342"/>
              <a:gd name="connsiteX192" fmla="*/ 1892357 w 9114518"/>
              <a:gd name="connsiteY192" fmla="*/ 6789310 h 7391342"/>
              <a:gd name="connsiteX193" fmla="*/ 1890350 w 9114518"/>
              <a:gd name="connsiteY193" fmla="*/ 6843665 h 7391342"/>
              <a:gd name="connsiteX194" fmla="*/ 1886851 w 9114518"/>
              <a:gd name="connsiteY194" fmla="*/ 6895900 h 7391342"/>
              <a:gd name="connsiteX195" fmla="*/ 1881734 w 9114518"/>
              <a:gd name="connsiteY195" fmla="*/ 6945943 h 7391342"/>
              <a:gd name="connsiteX196" fmla="*/ 1874873 w 9114518"/>
              <a:gd name="connsiteY196" fmla="*/ 6993721 h 7391342"/>
              <a:gd name="connsiteX197" fmla="*/ 1866143 w 9114518"/>
              <a:gd name="connsiteY197" fmla="*/ 7039164 h 7391342"/>
              <a:gd name="connsiteX198" fmla="*/ 1855418 w 9114518"/>
              <a:gd name="connsiteY198" fmla="*/ 7082197 h 7391342"/>
              <a:gd name="connsiteX199" fmla="*/ 1842572 w 9114518"/>
              <a:gd name="connsiteY199" fmla="*/ 7122750 h 7391342"/>
              <a:gd name="connsiteX200" fmla="*/ 1827479 w 9114518"/>
              <a:gd name="connsiteY200" fmla="*/ 7160750 h 7391342"/>
              <a:gd name="connsiteX201" fmla="*/ 1810014 w 9114518"/>
              <a:gd name="connsiteY201" fmla="*/ 7196125 h 7391342"/>
              <a:gd name="connsiteX202" fmla="*/ 1790050 w 9114518"/>
              <a:gd name="connsiteY202" fmla="*/ 7228803 h 7391342"/>
              <a:gd name="connsiteX203" fmla="*/ 1742125 w 9114518"/>
              <a:gd name="connsiteY203" fmla="*/ 7285777 h 7391342"/>
              <a:gd name="connsiteX204" fmla="*/ 1682698 w 9114518"/>
              <a:gd name="connsiteY204" fmla="*/ 7331095 h 7391342"/>
              <a:gd name="connsiteX205" fmla="*/ 1648356 w 9114518"/>
              <a:gd name="connsiteY205" fmla="*/ 7349203 h 7391342"/>
              <a:gd name="connsiteX206" fmla="*/ 1610762 w 9114518"/>
              <a:gd name="connsiteY206" fmla="*/ 7364181 h 7391342"/>
              <a:gd name="connsiteX207" fmla="*/ 1569788 w 9114518"/>
              <a:gd name="connsiteY207" fmla="*/ 7375956 h 7391342"/>
              <a:gd name="connsiteX208" fmla="*/ 1525310 w 9114518"/>
              <a:gd name="connsiteY208" fmla="*/ 7384456 h 7391342"/>
              <a:gd name="connsiteX209" fmla="*/ 1477202 w 9114518"/>
              <a:gd name="connsiteY209" fmla="*/ 7389609 h 7391342"/>
              <a:gd name="connsiteX210" fmla="*/ 1425338 w 9114518"/>
              <a:gd name="connsiteY210" fmla="*/ 7391342 h 7391342"/>
              <a:gd name="connsiteX211" fmla="*/ 1425338 w 9114518"/>
              <a:gd name="connsiteY211" fmla="*/ 7293421 h 7391342"/>
              <a:gd name="connsiteX212" fmla="*/ 1475586 w 9114518"/>
              <a:gd name="connsiteY212" fmla="*/ 7291162 h 7391342"/>
              <a:gd name="connsiteX213" fmla="*/ 1521017 w 9114518"/>
              <a:gd name="connsiteY213" fmla="*/ 7284467 h 7391342"/>
              <a:gd name="connsiteX214" fmla="*/ 1561858 w 9114518"/>
              <a:gd name="connsiteY214" fmla="*/ 7273454 h 7391342"/>
              <a:gd name="connsiteX215" fmla="*/ 1598338 w 9114518"/>
              <a:gd name="connsiteY215" fmla="*/ 7258243 h 7391342"/>
              <a:gd name="connsiteX216" fmla="*/ 1659131 w 9114518"/>
              <a:gd name="connsiteY216" fmla="*/ 7215706 h 7391342"/>
              <a:gd name="connsiteX217" fmla="*/ 1705228 w 9114518"/>
              <a:gd name="connsiteY217" fmla="*/ 7157813 h 7391342"/>
              <a:gd name="connsiteX218" fmla="*/ 1723337 w 9114518"/>
              <a:gd name="connsiteY218" fmla="*/ 7123407 h 7391342"/>
              <a:gd name="connsiteX219" fmla="*/ 1738459 w 9114518"/>
              <a:gd name="connsiteY219" fmla="*/ 7085520 h 7391342"/>
              <a:gd name="connsiteX220" fmla="*/ 1750822 w 9114518"/>
              <a:gd name="connsiteY220" fmla="*/ 7044272 h 7391342"/>
              <a:gd name="connsiteX221" fmla="*/ 1760655 w 9114518"/>
              <a:gd name="connsiteY221" fmla="*/ 6999784 h 7391342"/>
              <a:gd name="connsiteX222" fmla="*/ 1768187 w 9114518"/>
              <a:gd name="connsiteY222" fmla="*/ 6952173 h 7391342"/>
              <a:gd name="connsiteX223" fmla="*/ 1773647 w 9114518"/>
              <a:gd name="connsiteY223" fmla="*/ 6901561 h 7391342"/>
              <a:gd name="connsiteX224" fmla="*/ 1777263 w 9114518"/>
              <a:gd name="connsiteY224" fmla="*/ 6848066 h 7391342"/>
              <a:gd name="connsiteX225" fmla="*/ 1779265 w 9114518"/>
              <a:gd name="connsiteY225" fmla="*/ 6791809 h 7391342"/>
              <a:gd name="connsiteX226" fmla="*/ 1779882 w 9114518"/>
              <a:gd name="connsiteY226" fmla="*/ 6732908 h 7391342"/>
              <a:gd name="connsiteX227" fmla="*/ 1779232 w 9114518"/>
              <a:gd name="connsiteY227" fmla="*/ 6674585 h 7391342"/>
              <a:gd name="connsiteX228" fmla="*/ 1777140 w 9114518"/>
              <a:gd name="connsiteY228" fmla="*/ 6618871 h 7391342"/>
              <a:gd name="connsiteX229" fmla="*/ 1773387 w 9114518"/>
              <a:gd name="connsiteY229" fmla="*/ 6565885 h 7391342"/>
              <a:gd name="connsiteX230" fmla="*/ 1767758 w 9114518"/>
              <a:gd name="connsiteY230" fmla="*/ 6515745 h 7391342"/>
              <a:gd name="connsiteX231" fmla="*/ 1760037 w 9114518"/>
              <a:gd name="connsiteY231" fmla="*/ 6468573 h 7391342"/>
              <a:gd name="connsiteX232" fmla="*/ 1750006 w 9114518"/>
              <a:gd name="connsiteY232" fmla="*/ 6424488 h 7391342"/>
              <a:gd name="connsiteX233" fmla="*/ 1737450 w 9114518"/>
              <a:gd name="connsiteY233" fmla="*/ 6383608 h 7391342"/>
              <a:gd name="connsiteX234" fmla="*/ 1722151 w 9114518"/>
              <a:gd name="connsiteY234" fmla="*/ 6346054 h 7391342"/>
              <a:gd name="connsiteX235" fmla="*/ 1703894 w 9114518"/>
              <a:gd name="connsiteY235" fmla="*/ 6311946 h 7391342"/>
              <a:gd name="connsiteX236" fmla="*/ 1657637 w 9114518"/>
              <a:gd name="connsiteY236" fmla="*/ 6254543 h 7391342"/>
              <a:gd name="connsiteX237" fmla="*/ 1596946 w 9114518"/>
              <a:gd name="connsiteY237" fmla="*/ 6212357 h 7391342"/>
              <a:gd name="connsiteX238" fmla="*/ 1560647 w 9114518"/>
              <a:gd name="connsiteY238" fmla="*/ 6197269 h 7391342"/>
              <a:gd name="connsiteX239" fmla="*/ 1520090 w 9114518"/>
              <a:gd name="connsiteY239" fmla="*/ 6186344 h 7391342"/>
              <a:gd name="connsiteX240" fmla="*/ 1475059 w 9114518"/>
              <a:gd name="connsiteY240" fmla="*/ 6179701 h 7391342"/>
              <a:gd name="connsiteX241" fmla="*/ 1425338 w 9114518"/>
              <a:gd name="connsiteY241" fmla="*/ 6177460 h 7391342"/>
              <a:gd name="connsiteX242" fmla="*/ 1332420 w 9114518"/>
              <a:gd name="connsiteY242" fmla="*/ 6077851 h 7391342"/>
              <a:gd name="connsiteX243" fmla="*/ 1332420 w 9114518"/>
              <a:gd name="connsiteY243" fmla="*/ 6177460 h 7391342"/>
              <a:gd name="connsiteX244" fmla="*/ 1282980 w 9114518"/>
              <a:gd name="connsiteY244" fmla="*/ 6179701 h 7391342"/>
              <a:gd name="connsiteX245" fmla="*/ 1238197 w 9114518"/>
              <a:gd name="connsiteY245" fmla="*/ 6186344 h 7391342"/>
              <a:gd name="connsiteX246" fmla="*/ 1197858 w 9114518"/>
              <a:gd name="connsiteY246" fmla="*/ 6197269 h 7391342"/>
              <a:gd name="connsiteX247" fmla="*/ 1161747 w 9114518"/>
              <a:gd name="connsiteY247" fmla="*/ 6212357 h 7391342"/>
              <a:gd name="connsiteX248" fmla="*/ 1101354 w 9114518"/>
              <a:gd name="connsiteY248" fmla="*/ 6254543 h 7391342"/>
              <a:gd name="connsiteX249" fmla="*/ 1055303 w 9114518"/>
              <a:gd name="connsiteY249" fmla="*/ 6311946 h 7391342"/>
              <a:gd name="connsiteX250" fmla="*/ 1037120 w 9114518"/>
              <a:gd name="connsiteY250" fmla="*/ 6346054 h 7391342"/>
              <a:gd name="connsiteX251" fmla="*/ 1021878 w 9114518"/>
              <a:gd name="connsiteY251" fmla="*/ 6383608 h 7391342"/>
              <a:gd name="connsiteX252" fmla="*/ 1009365 w 9114518"/>
              <a:gd name="connsiteY252" fmla="*/ 6424488 h 7391342"/>
              <a:gd name="connsiteX253" fmla="*/ 999365 w 9114518"/>
              <a:gd name="connsiteY253" fmla="*/ 6468573 h 7391342"/>
              <a:gd name="connsiteX254" fmla="*/ 991664 w 9114518"/>
              <a:gd name="connsiteY254" fmla="*/ 6515745 h 7391342"/>
              <a:gd name="connsiteX255" fmla="*/ 986047 w 9114518"/>
              <a:gd name="connsiteY255" fmla="*/ 6565885 h 7391342"/>
              <a:gd name="connsiteX256" fmla="*/ 982301 w 9114518"/>
              <a:gd name="connsiteY256" fmla="*/ 6618871 h 7391342"/>
              <a:gd name="connsiteX257" fmla="*/ 980210 w 9114518"/>
              <a:gd name="connsiteY257" fmla="*/ 6674585 h 7391342"/>
              <a:gd name="connsiteX258" fmla="*/ 979561 w 9114518"/>
              <a:gd name="connsiteY258" fmla="*/ 6732908 h 7391342"/>
              <a:gd name="connsiteX259" fmla="*/ 980194 w 9114518"/>
              <a:gd name="connsiteY259" fmla="*/ 6791809 h 7391342"/>
              <a:gd name="connsiteX260" fmla="*/ 982239 w 9114518"/>
              <a:gd name="connsiteY260" fmla="*/ 6848066 h 7391342"/>
              <a:gd name="connsiteX261" fmla="*/ 985918 w 9114518"/>
              <a:gd name="connsiteY261" fmla="*/ 6901561 h 7391342"/>
              <a:gd name="connsiteX262" fmla="*/ 991450 w 9114518"/>
              <a:gd name="connsiteY262" fmla="*/ 6952173 h 7391342"/>
              <a:gd name="connsiteX263" fmla="*/ 999056 w 9114518"/>
              <a:gd name="connsiteY263" fmla="*/ 6999784 h 7391342"/>
              <a:gd name="connsiteX264" fmla="*/ 1008957 w 9114518"/>
              <a:gd name="connsiteY264" fmla="*/ 7044272 h 7391342"/>
              <a:gd name="connsiteX265" fmla="*/ 1021374 w 9114518"/>
              <a:gd name="connsiteY265" fmla="*/ 7085520 h 7391342"/>
              <a:gd name="connsiteX266" fmla="*/ 1036527 w 9114518"/>
              <a:gd name="connsiteY266" fmla="*/ 7123407 h 7391342"/>
              <a:gd name="connsiteX267" fmla="*/ 1054636 w 9114518"/>
              <a:gd name="connsiteY267" fmla="*/ 7157813 h 7391342"/>
              <a:gd name="connsiteX268" fmla="*/ 1100607 w 9114518"/>
              <a:gd name="connsiteY268" fmla="*/ 7215706 h 7391342"/>
              <a:gd name="connsiteX269" fmla="*/ 1161051 w 9114518"/>
              <a:gd name="connsiteY269" fmla="*/ 7258243 h 7391342"/>
              <a:gd name="connsiteX270" fmla="*/ 1197253 w 9114518"/>
              <a:gd name="connsiteY270" fmla="*/ 7273454 h 7391342"/>
              <a:gd name="connsiteX271" fmla="*/ 1237734 w 9114518"/>
              <a:gd name="connsiteY271" fmla="*/ 7284467 h 7391342"/>
              <a:gd name="connsiteX272" fmla="*/ 1282716 w 9114518"/>
              <a:gd name="connsiteY272" fmla="*/ 7291162 h 7391342"/>
              <a:gd name="connsiteX273" fmla="*/ 1332420 w 9114518"/>
              <a:gd name="connsiteY273" fmla="*/ 7293421 h 7391342"/>
              <a:gd name="connsiteX274" fmla="*/ 1332420 w 9114518"/>
              <a:gd name="connsiteY274" fmla="*/ 7391342 h 7391342"/>
              <a:gd name="connsiteX275" fmla="*/ 1280774 w 9114518"/>
              <a:gd name="connsiteY275" fmla="*/ 7389609 h 7391342"/>
              <a:gd name="connsiteX276" fmla="*/ 1232841 w 9114518"/>
              <a:gd name="connsiteY276" fmla="*/ 7384456 h 7391342"/>
              <a:gd name="connsiteX277" fmla="*/ 1188500 w 9114518"/>
              <a:gd name="connsiteY277" fmla="*/ 7375956 h 7391342"/>
              <a:gd name="connsiteX278" fmla="*/ 1147627 w 9114518"/>
              <a:gd name="connsiteY278" fmla="*/ 7364181 h 7391342"/>
              <a:gd name="connsiteX279" fmla="*/ 1110100 w 9114518"/>
              <a:gd name="connsiteY279" fmla="*/ 7349203 h 7391342"/>
              <a:gd name="connsiteX280" fmla="*/ 1075796 w 9114518"/>
              <a:gd name="connsiteY280" fmla="*/ 7331095 h 7391342"/>
              <a:gd name="connsiteX281" fmla="*/ 1016370 w 9114518"/>
              <a:gd name="connsiteY281" fmla="*/ 7285777 h 7391342"/>
              <a:gd name="connsiteX282" fmla="*/ 968368 w 9114518"/>
              <a:gd name="connsiteY282" fmla="*/ 7228803 h 7391342"/>
              <a:gd name="connsiteX283" fmla="*/ 948344 w 9114518"/>
              <a:gd name="connsiteY283" fmla="*/ 7196125 h 7391342"/>
              <a:gd name="connsiteX284" fmla="*/ 930809 w 9114518"/>
              <a:gd name="connsiteY284" fmla="*/ 7160750 h 7391342"/>
              <a:gd name="connsiteX285" fmla="*/ 915640 w 9114518"/>
              <a:gd name="connsiteY285" fmla="*/ 7122750 h 7391342"/>
              <a:gd name="connsiteX286" fmla="*/ 902714 w 9114518"/>
              <a:gd name="connsiteY286" fmla="*/ 7082197 h 7391342"/>
              <a:gd name="connsiteX287" fmla="*/ 891909 w 9114518"/>
              <a:gd name="connsiteY287" fmla="*/ 7039164 h 7391342"/>
              <a:gd name="connsiteX288" fmla="*/ 883103 w 9114518"/>
              <a:gd name="connsiteY288" fmla="*/ 6993721 h 7391342"/>
              <a:gd name="connsiteX289" fmla="*/ 876172 w 9114518"/>
              <a:gd name="connsiteY289" fmla="*/ 6945943 h 7391342"/>
              <a:gd name="connsiteX290" fmla="*/ 870995 w 9114518"/>
              <a:gd name="connsiteY290" fmla="*/ 6895900 h 7391342"/>
              <a:gd name="connsiteX291" fmla="*/ 867449 w 9114518"/>
              <a:gd name="connsiteY291" fmla="*/ 6843665 h 7391342"/>
              <a:gd name="connsiteX292" fmla="*/ 865411 w 9114518"/>
              <a:gd name="connsiteY292" fmla="*/ 6789310 h 7391342"/>
              <a:gd name="connsiteX293" fmla="*/ 864759 w 9114518"/>
              <a:gd name="connsiteY293" fmla="*/ 6732908 h 7391342"/>
              <a:gd name="connsiteX294" fmla="*/ 865433 w 9114518"/>
              <a:gd name="connsiteY294" fmla="*/ 6676747 h 7391342"/>
              <a:gd name="connsiteX295" fmla="*/ 867532 w 9114518"/>
              <a:gd name="connsiteY295" fmla="*/ 6622632 h 7391342"/>
              <a:gd name="connsiteX296" fmla="*/ 871172 w 9114518"/>
              <a:gd name="connsiteY296" fmla="*/ 6570635 h 7391342"/>
              <a:gd name="connsiteX297" fmla="*/ 876470 w 9114518"/>
              <a:gd name="connsiteY297" fmla="*/ 6520827 h 7391342"/>
              <a:gd name="connsiteX298" fmla="*/ 883541 w 9114518"/>
              <a:gd name="connsiteY298" fmla="*/ 6473278 h 7391342"/>
              <a:gd name="connsiteX299" fmla="*/ 892501 w 9114518"/>
              <a:gd name="connsiteY299" fmla="*/ 6428061 h 7391342"/>
              <a:gd name="connsiteX300" fmla="*/ 903465 w 9114518"/>
              <a:gd name="connsiteY300" fmla="*/ 6385245 h 7391342"/>
              <a:gd name="connsiteX301" fmla="*/ 916551 w 9114518"/>
              <a:gd name="connsiteY301" fmla="*/ 6344902 h 7391342"/>
              <a:gd name="connsiteX302" fmla="*/ 931874 w 9114518"/>
              <a:gd name="connsiteY302" fmla="*/ 6307104 h 7391342"/>
              <a:gd name="connsiteX303" fmla="*/ 949549 w 9114518"/>
              <a:gd name="connsiteY303" fmla="*/ 6271921 h 7391342"/>
              <a:gd name="connsiteX304" fmla="*/ 969693 w 9114518"/>
              <a:gd name="connsiteY304" fmla="*/ 6239424 h 7391342"/>
              <a:gd name="connsiteX305" fmla="*/ 1017851 w 9114518"/>
              <a:gd name="connsiteY305" fmla="*/ 6182774 h 7391342"/>
              <a:gd name="connsiteX306" fmla="*/ 1077275 w 9114518"/>
              <a:gd name="connsiteY306" fmla="*/ 6137723 h 7391342"/>
              <a:gd name="connsiteX307" fmla="*/ 1111502 w 9114518"/>
              <a:gd name="connsiteY307" fmla="*/ 6119725 h 7391342"/>
              <a:gd name="connsiteX308" fmla="*/ 1148893 w 9114518"/>
              <a:gd name="connsiteY308" fmla="*/ 6104840 h 7391342"/>
              <a:gd name="connsiteX309" fmla="*/ 1189565 w 9114518"/>
              <a:gd name="connsiteY309" fmla="*/ 6093139 h 7391342"/>
              <a:gd name="connsiteX310" fmla="*/ 1233632 w 9114518"/>
              <a:gd name="connsiteY310" fmla="*/ 6084693 h 7391342"/>
              <a:gd name="connsiteX311" fmla="*/ 1281212 w 9114518"/>
              <a:gd name="connsiteY311" fmla="*/ 6079573 h 7391342"/>
              <a:gd name="connsiteX312" fmla="*/ 510883 w 9114518"/>
              <a:gd name="connsiteY312" fmla="*/ 5591624 h 7391342"/>
              <a:gd name="connsiteX313" fmla="*/ 553593 w 9114518"/>
              <a:gd name="connsiteY313" fmla="*/ 5595343 h 7391342"/>
              <a:gd name="connsiteX314" fmla="*/ 586648 w 9114518"/>
              <a:gd name="connsiteY314" fmla="*/ 5608717 h 7391342"/>
              <a:gd name="connsiteX315" fmla="*/ 607989 w 9114518"/>
              <a:gd name="connsiteY315" fmla="*/ 5635070 h 7391342"/>
              <a:gd name="connsiteX316" fmla="*/ 615560 w 9114518"/>
              <a:gd name="connsiteY316" fmla="*/ 5677726 h 7391342"/>
              <a:gd name="connsiteX317" fmla="*/ 607989 w 9114518"/>
              <a:gd name="connsiteY317" fmla="*/ 5722334 h 7391342"/>
              <a:gd name="connsiteX318" fmla="*/ 586648 w 9114518"/>
              <a:gd name="connsiteY318" fmla="*/ 5749689 h 7391342"/>
              <a:gd name="connsiteX319" fmla="*/ 553593 w 9114518"/>
              <a:gd name="connsiteY319" fmla="*/ 5763433 h 7391342"/>
              <a:gd name="connsiteX320" fmla="*/ 510883 w 9114518"/>
              <a:gd name="connsiteY320" fmla="*/ 5767206 h 7391342"/>
              <a:gd name="connsiteX321" fmla="*/ 468173 w 9114518"/>
              <a:gd name="connsiteY321" fmla="*/ 5763433 h 7391342"/>
              <a:gd name="connsiteX322" fmla="*/ 435118 w 9114518"/>
              <a:gd name="connsiteY322" fmla="*/ 5749689 h 7391342"/>
              <a:gd name="connsiteX323" fmla="*/ 413777 w 9114518"/>
              <a:gd name="connsiteY323" fmla="*/ 5722334 h 7391342"/>
              <a:gd name="connsiteX324" fmla="*/ 406206 w 9114518"/>
              <a:gd name="connsiteY324" fmla="*/ 5677726 h 7391342"/>
              <a:gd name="connsiteX325" fmla="*/ 414015 w 9114518"/>
              <a:gd name="connsiteY325" fmla="*/ 5635070 h 7391342"/>
              <a:gd name="connsiteX326" fmla="*/ 435754 w 9114518"/>
              <a:gd name="connsiteY326" fmla="*/ 5608717 h 7391342"/>
              <a:gd name="connsiteX327" fmla="*/ 468888 w 9114518"/>
              <a:gd name="connsiteY327" fmla="*/ 5595343 h 7391342"/>
              <a:gd name="connsiteX328" fmla="*/ 2493379 w 9114518"/>
              <a:gd name="connsiteY328" fmla="*/ 5439680 h 7391342"/>
              <a:gd name="connsiteX329" fmla="*/ 3408440 w 9114518"/>
              <a:gd name="connsiteY329" fmla="*/ 5439680 h 7391342"/>
              <a:gd name="connsiteX330" fmla="*/ 3408440 w 9114518"/>
              <a:gd name="connsiteY330" fmla="*/ 5547731 h 7391342"/>
              <a:gd name="connsiteX331" fmla="*/ 2493379 w 9114518"/>
              <a:gd name="connsiteY331" fmla="*/ 5547731 h 7391342"/>
              <a:gd name="connsiteX332" fmla="*/ 2493379 w 9114518"/>
              <a:gd name="connsiteY332" fmla="*/ 5086827 h 7391342"/>
              <a:gd name="connsiteX333" fmla="*/ 3408440 w 9114518"/>
              <a:gd name="connsiteY333" fmla="*/ 5086827 h 7391342"/>
              <a:gd name="connsiteX334" fmla="*/ 3408440 w 9114518"/>
              <a:gd name="connsiteY334" fmla="*/ 5194878 h 7391342"/>
              <a:gd name="connsiteX335" fmla="*/ 2493379 w 9114518"/>
              <a:gd name="connsiteY335" fmla="*/ 5194878 h 7391342"/>
              <a:gd name="connsiteX336" fmla="*/ 510883 w 9114518"/>
              <a:gd name="connsiteY336" fmla="*/ 4882541 h 7391342"/>
              <a:gd name="connsiteX337" fmla="*/ 553593 w 9114518"/>
              <a:gd name="connsiteY337" fmla="*/ 4886049 h 7391342"/>
              <a:gd name="connsiteX338" fmla="*/ 586648 w 9114518"/>
              <a:gd name="connsiteY338" fmla="*/ 4899212 h 7391342"/>
              <a:gd name="connsiteX339" fmla="*/ 607989 w 9114518"/>
              <a:gd name="connsiteY339" fmla="*/ 4925987 h 7391342"/>
              <a:gd name="connsiteX340" fmla="*/ 615560 w 9114518"/>
              <a:gd name="connsiteY340" fmla="*/ 4970332 h 7391342"/>
              <a:gd name="connsiteX341" fmla="*/ 607989 w 9114518"/>
              <a:gd name="connsiteY341" fmla="*/ 5013251 h 7391342"/>
              <a:gd name="connsiteX342" fmla="*/ 586648 w 9114518"/>
              <a:gd name="connsiteY342" fmla="*/ 5040185 h 7391342"/>
              <a:gd name="connsiteX343" fmla="*/ 553593 w 9114518"/>
              <a:gd name="connsiteY343" fmla="*/ 5054139 h 7391342"/>
              <a:gd name="connsiteX344" fmla="*/ 510883 w 9114518"/>
              <a:gd name="connsiteY344" fmla="*/ 5058123 h 7391342"/>
              <a:gd name="connsiteX345" fmla="*/ 469154 w 9114518"/>
              <a:gd name="connsiteY345" fmla="*/ 5054139 h 7391342"/>
              <a:gd name="connsiteX346" fmla="*/ 436602 w 9114518"/>
              <a:gd name="connsiteY346" fmla="*/ 5040185 h 7391342"/>
              <a:gd name="connsiteX347" fmla="*/ 415446 w 9114518"/>
              <a:gd name="connsiteY347" fmla="*/ 5013251 h 7391342"/>
              <a:gd name="connsiteX348" fmla="*/ 407902 w 9114518"/>
              <a:gd name="connsiteY348" fmla="*/ 4970332 h 7391342"/>
              <a:gd name="connsiteX349" fmla="*/ 415446 w 9114518"/>
              <a:gd name="connsiteY349" fmla="*/ 4925987 h 7391342"/>
              <a:gd name="connsiteX350" fmla="*/ 436602 w 9114518"/>
              <a:gd name="connsiteY350" fmla="*/ 4899212 h 7391342"/>
              <a:gd name="connsiteX351" fmla="*/ 469154 w 9114518"/>
              <a:gd name="connsiteY351" fmla="*/ 4886049 h 7391342"/>
              <a:gd name="connsiteX352" fmla="*/ 4158261 w 9114518"/>
              <a:gd name="connsiteY352" fmla="*/ 4558390 h 7391342"/>
              <a:gd name="connsiteX353" fmla="*/ 4209470 w 9114518"/>
              <a:gd name="connsiteY353" fmla="*/ 4560112 h 7391342"/>
              <a:gd name="connsiteX354" fmla="*/ 4257050 w 9114518"/>
              <a:gd name="connsiteY354" fmla="*/ 4565232 h 7391342"/>
              <a:gd name="connsiteX355" fmla="*/ 4301119 w 9114518"/>
              <a:gd name="connsiteY355" fmla="*/ 4573678 h 7391342"/>
              <a:gd name="connsiteX356" fmla="*/ 4341791 w 9114518"/>
              <a:gd name="connsiteY356" fmla="*/ 4585379 h 7391342"/>
              <a:gd name="connsiteX357" fmla="*/ 4379182 w 9114518"/>
              <a:gd name="connsiteY357" fmla="*/ 4600264 h 7391342"/>
              <a:gd name="connsiteX358" fmla="*/ 4413410 w 9114518"/>
              <a:gd name="connsiteY358" fmla="*/ 4618262 h 7391342"/>
              <a:gd name="connsiteX359" fmla="*/ 4472834 w 9114518"/>
              <a:gd name="connsiteY359" fmla="*/ 4663313 h 7391342"/>
              <a:gd name="connsiteX360" fmla="*/ 4520992 w 9114518"/>
              <a:gd name="connsiteY360" fmla="*/ 4719963 h 7391342"/>
              <a:gd name="connsiteX361" fmla="*/ 4541136 w 9114518"/>
              <a:gd name="connsiteY361" fmla="*/ 4752460 h 7391342"/>
              <a:gd name="connsiteX362" fmla="*/ 4558811 w 9114518"/>
              <a:gd name="connsiteY362" fmla="*/ 4787643 h 7391342"/>
              <a:gd name="connsiteX363" fmla="*/ 4574133 w 9114518"/>
              <a:gd name="connsiteY363" fmla="*/ 4825441 h 7391342"/>
              <a:gd name="connsiteX364" fmla="*/ 4587218 w 9114518"/>
              <a:gd name="connsiteY364" fmla="*/ 4865784 h 7391342"/>
              <a:gd name="connsiteX365" fmla="*/ 4598182 w 9114518"/>
              <a:gd name="connsiteY365" fmla="*/ 4908599 h 7391342"/>
              <a:gd name="connsiteX366" fmla="*/ 4607142 w 9114518"/>
              <a:gd name="connsiteY366" fmla="*/ 4953817 h 7391342"/>
              <a:gd name="connsiteX367" fmla="*/ 4614212 w 9114518"/>
              <a:gd name="connsiteY367" fmla="*/ 5001365 h 7391342"/>
              <a:gd name="connsiteX368" fmla="*/ 4619509 w 9114518"/>
              <a:gd name="connsiteY368" fmla="*/ 5051174 h 7391342"/>
              <a:gd name="connsiteX369" fmla="*/ 4623150 w 9114518"/>
              <a:gd name="connsiteY369" fmla="*/ 5103171 h 7391342"/>
              <a:gd name="connsiteX370" fmla="*/ 4625249 w 9114518"/>
              <a:gd name="connsiteY370" fmla="*/ 5157286 h 7391342"/>
              <a:gd name="connsiteX371" fmla="*/ 4625923 w 9114518"/>
              <a:gd name="connsiteY371" fmla="*/ 5213447 h 7391342"/>
              <a:gd name="connsiteX372" fmla="*/ 4625281 w 9114518"/>
              <a:gd name="connsiteY372" fmla="*/ 5269849 h 7391342"/>
              <a:gd name="connsiteX373" fmla="*/ 4623274 w 9114518"/>
              <a:gd name="connsiteY373" fmla="*/ 5324204 h 7391342"/>
              <a:gd name="connsiteX374" fmla="*/ 4619775 w 9114518"/>
              <a:gd name="connsiteY374" fmla="*/ 5376438 h 7391342"/>
              <a:gd name="connsiteX375" fmla="*/ 4614658 w 9114518"/>
              <a:gd name="connsiteY375" fmla="*/ 5426481 h 7391342"/>
              <a:gd name="connsiteX376" fmla="*/ 4607797 w 9114518"/>
              <a:gd name="connsiteY376" fmla="*/ 5474260 h 7391342"/>
              <a:gd name="connsiteX377" fmla="*/ 4599067 w 9114518"/>
              <a:gd name="connsiteY377" fmla="*/ 5519702 h 7391342"/>
              <a:gd name="connsiteX378" fmla="*/ 4588342 w 9114518"/>
              <a:gd name="connsiteY378" fmla="*/ 5562735 h 7391342"/>
              <a:gd name="connsiteX379" fmla="*/ 4575496 w 9114518"/>
              <a:gd name="connsiteY379" fmla="*/ 5603288 h 7391342"/>
              <a:gd name="connsiteX380" fmla="*/ 4560403 w 9114518"/>
              <a:gd name="connsiteY380" fmla="*/ 5641288 h 7391342"/>
              <a:gd name="connsiteX381" fmla="*/ 4542938 w 9114518"/>
              <a:gd name="connsiteY381" fmla="*/ 5676663 h 7391342"/>
              <a:gd name="connsiteX382" fmla="*/ 4522974 w 9114518"/>
              <a:gd name="connsiteY382" fmla="*/ 5709341 h 7391342"/>
              <a:gd name="connsiteX383" fmla="*/ 4475049 w 9114518"/>
              <a:gd name="connsiteY383" fmla="*/ 5766315 h 7391342"/>
              <a:gd name="connsiteX384" fmla="*/ 4415622 w 9114518"/>
              <a:gd name="connsiteY384" fmla="*/ 5811633 h 7391342"/>
              <a:gd name="connsiteX385" fmla="*/ 4381279 w 9114518"/>
              <a:gd name="connsiteY385" fmla="*/ 5829741 h 7391342"/>
              <a:gd name="connsiteX386" fmla="*/ 4343685 w 9114518"/>
              <a:gd name="connsiteY386" fmla="*/ 5844719 h 7391342"/>
              <a:gd name="connsiteX387" fmla="*/ 4302711 w 9114518"/>
              <a:gd name="connsiteY387" fmla="*/ 5856494 h 7391342"/>
              <a:gd name="connsiteX388" fmla="*/ 4258233 w 9114518"/>
              <a:gd name="connsiteY388" fmla="*/ 5864994 h 7391342"/>
              <a:gd name="connsiteX389" fmla="*/ 4210125 w 9114518"/>
              <a:gd name="connsiteY389" fmla="*/ 5870147 h 7391342"/>
              <a:gd name="connsiteX390" fmla="*/ 4158261 w 9114518"/>
              <a:gd name="connsiteY390" fmla="*/ 5871880 h 7391342"/>
              <a:gd name="connsiteX391" fmla="*/ 4158261 w 9114518"/>
              <a:gd name="connsiteY391" fmla="*/ 5773960 h 7391342"/>
              <a:gd name="connsiteX392" fmla="*/ 4208509 w 9114518"/>
              <a:gd name="connsiteY392" fmla="*/ 5771701 h 7391342"/>
              <a:gd name="connsiteX393" fmla="*/ 4253940 w 9114518"/>
              <a:gd name="connsiteY393" fmla="*/ 5765006 h 7391342"/>
              <a:gd name="connsiteX394" fmla="*/ 4294781 w 9114518"/>
              <a:gd name="connsiteY394" fmla="*/ 5753993 h 7391342"/>
              <a:gd name="connsiteX395" fmla="*/ 4331261 w 9114518"/>
              <a:gd name="connsiteY395" fmla="*/ 5738782 h 7391342"/>
              <a:gd name="connsiteX396" fmla="*/ 4392054 w 9114518"/>
              <a:gd name="connsiteY396" fmla="*/ 5696245 h 7391342"/>
              <a:gd name="connsiteX397" fmla="*/ 4438152 w 9114518"/>
              <a:gd name="connsiteY397" fmla="*/ 5638352 h 7391342"/>
              <a:gd name="connsiteX398" fmla="*/ 4456261 w 9114518"/>
              <a:gd name="connsiteY398" fmla="*/ 5603946 h 7391342"/>
              <a:gd name="connsiteX399" fmla="*/ 4471383 w 9114518"/>
              <a:gd name="connsiteY399" fmla="*/ 5566059 h 7391342"/>
              <a:gd name="connsiteX400" fmla="*/ 4483746 w 9114518"/>
              <a:gd name="connsiteY400" fmla="*/ 5524811 h 7391342"/>
              <a:gd name="connsiteX401" fmla="*/ 4493579 w 9114518"/>
              <a:gd name="connsiteY401" fmla="*/ 5480323 h 7391342"/>
              <a:gd name="connsiteX402" fmla="*/ 4501111 w 9114518"/>
              <a:gd name="connsiteY402" fmla="*/ 5432712 h 7391342"/>
              <a:gd name="connsiteX403" fmla="*/ 4506571 w 9114518"/>
              <a:gd name="connsiteY403" fmla="*/ 5382100 h 7391342"/>
              <a:gd name="connsiteX404" fmla="*/ 4510187 w 9114518"/>
              <a:gd name="connsiteY404" fmla="*/ 5328605 h 7391342"/>
              <a:gd name="connsiteX405" fmla="*/ 4512189 w 9114518"/>
              <a:gd name="connsiteY405" fmla="*/ 5272348 h 7391342"/>
              <a:gd name="connsiteX406" fmla="*/ 4512806 w 9114518"/>
              <a:gd name="connsiteY406" fmla="*/ 5213447 h 7391342"/>
              <a:gd name="connsiteX407" fmla="*/ 4512156 w 9114518"/>
              <a:gd name="connsiteY407" fmla="*/ 5155124 h 7391342"/>
              <a:gd name="connsiteX408" fmla="*/ 4510064 w 9114518"/>
              <a:gd name="connsiteY408" fmla="*/ 5099410 h 7391342"/>
              <a:gd name="connsiteX409" fmla="*/ 4506311 w 9114518"/>
              <a:gd name="connsiteY409" fmla="*/ 5046423 h 7391342"/>
              <a:gd name="connsiteX410" fmla="*/ 4500682 w 9114518"/>
              <a:gd name="connsiteY410" fmla="*/ 4996284 h 7391342"/>
              <a:gd name="connsiteX411" fmla="*/ 4492961 w 9114518"/>
              <a:gd name="connsiteY411" fmla="*/ 4949112 h 7391342"/>
              <a:gd name="connsiteX412" fmla="*/ 4482930 w 9114518"/>
              <a:gd name="connsiteY412" fmla="*/ 4905026 h 7391342"/>
              <a:gd name="connsiteX413" fmla="*/ 4470374 w 9114518"/>
              <a:gd name="connsiteY413" fmla="*/ 4864147 h 7391342"/>
              <a:gd name="connsiteX414" fmla="*/ 4455075 w 9114518"/>
              <a:gd name="connsiteY414" fmla="*/ 4826593 h 7391342"/>
              <a:gd name="connsiteX415" fmla="*/ 4436818 w 9114518"/>
              <a:gd name="connsiteY415" fmla="*/ 4792484 h 7391342"/>
              <a:gd name="connsiteX416" fmla="*/ 4390560 w 9114518"/>
              <a:gd name="connsiteY416" fmla="*/ 4735082 h 7391342"/>
              <a:gd name="connsiteX417" fmla="*/ 4329869 w 9114518"/>
              <a:gd name="connsiteY417" fmla="*/ 4692895 h 7391342"/>
              <a:gd name="connsiteX418" fmla="*/ 4293570 w 9114518"/>
              <a:gd name="connsiteY418" fmla="*/ 4677807 h 7391342"/>
              <a:gd name="connsiteX419" fmla="*/ 4253013 w 9114518"/>
              <a:gd name="connsiteY419" fmla="*/ 4666882 h 7391342"/>
              <a:gd name="connsiteX420" fmla="*/ 4207982 w 9114518"/>
              <a:gd name="connsiteY420" fmla="*/ 4660239 h 7391342"/>
              <a:gd name="connsiteX421" fmla="*/ 4158261 w 9114518"/>
              <a:gd name="connsiteY421" fmla="*/ 4657998 h 7391342"/>
              <a:gd name="connsiteX422" fmla="*/ 4065343 w 9114518"/>
              <a:gd name="connsiteY422" fmla="*/ 4558390 h 7391342"/>
              <a:gd name="connsiteX423" fmla="*/ 4065343 w 9114518"/>
              <a:gd name="connsiteY423" fmla="*/ 4657998 h 7391342"/>
              <a:gd name="connsiteX424" fmla="*/ 4015903 w 9114518"/>
              <a:gd name="connsiteY424" fmla="*/ 4660239 h 7391342"/>
              <a:gd name="connsiteX425" fmla="*/ 3971120 w 9114518"/>
              <a:gd name="connsiteY425" fmla="*/ 4666882 h 7391342"/>
              <a:gd name="connsiteX426" fmla="*/ 3930781 w 9114518"/>
              <a:gd name="connsiteY426" fmla="*/ 4677807 h 7391342"/>
              <a:gd name="connsiteX427" fmla="*/ 3894670 w 9114518"/>
              <a:gd name="connsiteY427" fmla="*/ 4692895 h 7391342"/>
              <a:gd name="connsiteX428" fmla="*/ 3834276 w 9114518"/>
              <a:gd name="connsiteY428" fmla="*/ 4735082 h 7391342"/>
              <a:gd name="connsiteX429" fmla="*/ 3788225 w 9114518"/>
              <a:gd name="connsiteY429" fmla="*/ 4792484 h 7391342"/>
              <a:gd name="connsiteX430" fmla="*/ 3770042 w 9114518"/>
              <a:gd name="connsiteY430" fmla="*/ 4826593 h 7391342"/>
              <a:gd name="connsiteX431" fmla="*/ 3754800 w 9114518"/>
              <a:gd name="connsiteY431" fmla="*/ 4864147 h 7391342"/>
              <a:gd name="connsiteX432" fmla="*/ 3742287 w 9114518"/>
              <a:gd name="connsiteY432" fmla="*/ 4905026 h 7391342"/>
              <a:gd name="connsiteX433" fmla="*/ 3732287 w 9114518"/>
              <a:gd name="connsiteY433" fmla="*/ 4949112 h 7391342"/>
              <a:gd name="connsiteX434" fmla="*/ 3724586 w 9114518"/>
              <a:gd name="connsiteY434" fmla="*/ 4996284 h 7391342"/>
              <a:gd name="connsiteX435" fmla="*/ 3718969 w 9114518"/>
              <a:gd name="connsiteY435" fmla="*/ 5046423 h 7391342"/>
              <a:gd name="connsiteX436" fmla="*/ 3715223 w 9114518"/>
              <a:gd name="connsiteY436" fmla="*/ 5099410 h 7391342"/>
              <a:gd name="connsiteX437" fmla="*/ 3713132 w 9114518"/>
              <a:gd name="connsiteY437" fmla="*/ 5155124 h 7391342"/>
              <a:gd name="connsiteX438" fmla="*/ 3712483 w 9114518"/>
              <a:gd name="connsiteY438" fmla="*/ 5213447 h 7391342"/>
              <a:gd name="connsiteX439" fmla="*/ 3713116 w 9114518"/>
              <a:gd name="connsiteY439" fmla="*/ 5272348 h 7391342"/>
              <a:gd name="connsiteX440" fmla="*/ 3715161 w 9114518"/>
              <a:gd name="connsiteY440" fmla="*/ 5328605 h 7391342"/>
              <a:gd name="connsiteX441" fmla="*/ 3718840 w 9114518"/>
              <a:gd name="connsiteY441" fmla="*/ 5382100 h 7391342"/>
              <a:gd name="connsiteX442" fmla="*/ 3724372 w 9114518"/>
              <a:gd name="connsiteY442" fmla="*/ 5432712 h 7391342"/>
              <a:gd name="connsiteX443" fmla="*/ 3731978 w 9114518"/>
              <a:gd name="connsiteY443" fmla="*/ 5480323 h 7391342"/>
              <a:gd name="connsiteX444" fmla="*/ 3741879 w 9114518"/>
              <a:gd name="connsiteY444" fmla="*/ 5524811 h 7391342"/>
              <a:gd name="connsiteX445" fmla="*/ 3754296 w 9114518"/>
              <a:gd name="connsiteY445" fmla="*/ 5566059 h 7391342"/>
              <a:gd name="connsiteX446" fmla="*/ 3769449 w 9114518"/>
              <a:gd name="connsiteY446" fmla="*/ 5603946 h 7391342"/>
              <a:gd name="connsiteX447" fmla="*/ 3787558 w 9114518"/>
              <a:gd name="connsiteY447" fmla="*/ 5638352 h 7391342"/>
              <a:gd name="connsiteX448" fmla="*/ 3833530 w 9114518"/>
              <a:gd name="connsiteY448" fmla="*/ 5696245 h 7391342"/>
              <a:gd name="connsiteX449" fmla="*/ 3893974 w 9114518"/>
              <a:gd name="connsiteY449" fmla="*/ 5738782 h 7391342"/>
              <a:gd name="connsiteX450" fmla="*/ 3930176 w 9114518"/>
              <a:gd name="connsiteY450" fmla="*/ 5753993 h 7391342"/>
              <a:gd name="connsiteX451" fmla="*/ 3970657 w 9114518"/>
              <a:gd name="connsiteY451" fmla="*/ 5765006 h 7391342"/>
              <a:gd name="connsiteX452" fmla="*/ 4015639 w 9114518"/>
              <a:gd name="connsiteY452" fmla="*/ 5771701 h 7391342"/>
              <a:gd name="connsiteX453" fmla="*/ 4065343 w 9114518"/>
              <a:gd name="connsiteY453" fmla="*/ 5773960 h 7391342"/>
              <a:gd name="connsiteX454" fmla="*/ 4065343 w 9114518"/>
              <a:gd name="connsiteY454" fmla="*/ 5871880 h 7391342"/>
              <a:gd name="connsiteX455" fmla="*/ 4013697 w 9114518"/>
              <a:gd name="connsiteY455" fmla="*/ 5870147 h 7391342"/>
              <a:gd name="connsiteX456" fmla="*/ 3965764 w 9114518"/>
              <a:gd name="connsiteY456" fmla="*/ 5864994 h 7391342"/>
              <a:gd name="connsiteX457" fmla="*/ 3921423 w 9114518"/>
              <a:gd name="connsiteY457" fmla="*/ 5856494 h 7391342"/>
              <a:gd name="connsiteX458" fmla="*/ 3880550 w 9114518"/>
              <a:gd name="connsiteY458" fmla="*/ 5844719 h 7391342"/>
              <a:gd name="connsiteX459" fmla="*/ 3843023 w 9114518"/>
              <a:gd name="connsiteY459" fmla="*/ 5829741 h 7391342"/>
              <a:gd name="connsiteX460" fmla="*/ 3808718 w 9114518"/>
              <a:gd name="connsiteY460" fmla="*/ 5811633 h 7391342"/>
              <a:gd name="connsiteX461" fmla="*/ 3749292 w 9114518"/>
              <a:gd name="connsiteY461" fmla="*/ 5766315 h 7391342"/>
              <a:gd name="connsiteX462" fmla="*/ 3701290 w 9114518"/>
              <a:gd name="connsiteY462" fmla="*/ 5709341 h 7391342"/>
              <a:gd name="connsiteX463" fmla="*/ 3681266 w 9114518"/>
              <a:gd name="connsiteY463" fmla="*/ 5676663 h 7391342"/>
              <a:gd name="connsiteX464" fmla="*/ 3663731 w 9114518"/>
              <a:gd name="connsiteY464" fmla="*/ 5641288 h 7391342"/>
              <a:gd name="connsiteX465" fmla="*/ 3648562 w 9114518"/>
              <a:gd name="connsiteY465" fmla="*/ 5603288 h 7391342"/>
              <a:gd name="connsiteX466" fmla="*/ 3635636 w 9114518"/>
              <a:gd name="connsiteY466" fmla="*/ 5562735 h 7391342"/>
              <a:gd name="connsiteX467" fmla="*/ 3624831 w 9114518"/>
              <a:gd name="connsiteY467" fmla="*/ 5519702 h 7391342"/>
              <a:gd name="connsiteX468" fmla="*/ 3616025 w 9114518"/>
              <a:gd name="connsiteY468" fmla="*/ 5474260 h 7391342"/>
              <a:gd name="connsiteX469" fmla="*/ 3609094 w 9114518"/>
              <a:gd name="connsiteY469" fmla="*/ 5426481 h 7391342"/>
              <a:gd name="connsiteX470" fmla="*/ 3603917 w 9114518"/>
              <a:gd name="connsiteY470" fmla="*/ 5376438 h 7391342"/>
              <a:gd name="connsiteX471" fmla="*/ 3600371 w 9114518"/>
              <a:gd name="connsiteY471" fmla="*/ 5324204 h 7391342"/>
              <a:gd name="connsiteX472" fmla="*/ 3598333 w 9114518"/>
              <a:gd name="connsiteY472" fmla="*/ 5269849 h 7391342"/>
              <a:gd name="connsiteX473" fmla="*/ 3597681 w 9114518"/>
              <a:gd name="connsiteY473" fmla="*/ 5213447 h 7391342"/>
              <a:gd name="connsiteX474" fmla="*/ 3598355 w 9114518"/>
              <a:gd name="connsiteY474" fmla="*/ 5157286 h 7391342"/>
              <a:gd name="connsiteX475" fmla="*/ 3600454 w 9114518"/>
              <a:gd name="connsiteY475" fmla="*/ 5103171 h 7391342"/>
              <a:gd name="connsiteX476" fmla="*/ 3604094 w 9114518"/>
              <a:gd name="connsiteY476" fmla="*/ 5051174 h 7391342"/>
              <a:gd name="connsiteX477" fmla="*/ 3609392 w 9114518"/>
              <a:gd name="connsiteY477" fmla="*/ 5001365 h 7391342"/>
              <a:gd name="connsiteX478" fmla="*/ 3616463 w 9114518"/>
              <a:gd name="connsiteY478" fmla="*/ 4953817 h 7391342"/>
              <a:gd name="connsiteX479" fmla="*/ 3625423 w 9114518"/>
              <a:gd name="connsiteY479" fmla="*/ 4908599 h 7391342"/>
              <a:gd name="connsiteX480" fmla="*/ 3636387 w 9114518"/>
              <a:gd name="connsiteY480" fmla="*/ 4865784 h 7391342"/>
              <a:gd name="connsiteX481" fmla="*/ 3649473 w 9114518"/>
              <a:gd name="connsiteY481" fmla="*/ 4825441 h 7391342"/>
              <a:gd name="connsiteX482" fmla="*/ 3664796 w 9114518"/>
              <a:gd name="connsiteY482" fmla="*/ 4787643 h 7391342"/>
              <a:gd name="connsiteX483" fmla="*/ 3682471 w 9114518"/>
              <a:gd name="connsiteY483" fmla="*/ 4752460 h 7391342"/>
              <a:gd name="connsiteX484" fmla="*/ 3702615 w 9114518"/>
              <a:gd name="connsiteY484" fmla="*/ 4719963 h 7391342"/>
              <a:gd name="connsiteX485" fmla="*/ 3750773 w 9114518"/>
              <a:gd name="connsiteY485" fmla="*/ 4663313 h 7391342"/>
              <a:gd name="connsiteX486" fmla="*/ 3810197 w 9114518"/>
              <a:gd name="connsiteY486" fmla="*/ 4618262 h 7391342"/>
              <a:gd name="connsiteX487" fmla="*/ 3844425 w 9114518"/>
              <a:gd name="connsiteY487" fmla="*/ 4600264 h 7391342"/>
              <a:gd name="connsiteX488" fmla="*/ 3881816 w 9114518"/>
              <a:gd name="connsiteY488" fmla="*/ 4585379 h 7391342"/>
              <a:gd name="connsiteX489" fmla="*/ 3922488 w 9114518"/>
              <a:gd name="connsiteY489" fmla="*/ 4573678 h 7391342"/>
              <a:gd name="connsiteX490" fmla="*/ 3966555 w 9114518"/>
              <a:gd name="connsiteY490" fmla="*/ 4565232 h 7391342"/>
              <a:gd name="connsiteX491" fmla="*/ 4014135 w 9114518"/>
              <a:gd name="connsiteY491" fmla="*/ 4560112 h 7391342"/>
              <a:gd name="connsiteX492" fmla="*/ 0 w 9114518"/>
              <a:gd name="connsiteY492" fmla="*/ 3920215 h 7391342"/>
              <a:gd name="connsiteX493" fmla="*/ 915049 w 9114518"/>
              <a:gd name="connsiteY493" fmla="*/ 3920215 h 7391342"/>
              <a:gd name="connsiteX494" fmla="*/ 915049 w 9114518"/>
              <a:gd name="connsiteY494" fmla="*/ 4028265 h 7391342"/>
              <a:gd name="connsiteX495" fmla="*/ 0 w 9114518"/>
              <a:gd name="connsiteY495" fmla="*/ 4028265 h 7391342"/>
              <a:gd name="connsiteX496" fmla="*/ 0 w 9114518"/>
              <a:gd name="connsiteY496" fmla="*/ 3567362 h 7391342"/>
              <a:gd name="connsiteX497" fmla="*/ 915049 w 9114518"/>
              <a:gd name="connsiteY497" fmla="*/ 3567362 h 7391342"/>
              <a:gd name="connsiteX498" fmla="*/ 915049 w 9114518"/>
              <a:gd name="connsiteY498" fmla="*/ 3675412 h 7391342"/>
              <a:gd name="connsiteX499" fmla="*/ 0 w 9114518"/>
              <a:gd name="connsiteY499" fmla="*/ 3675412 h 7391342"/>
              <a:gd name="connsiteX500" fmla="*/ 1617156 w 9114518"/>
              <a:gd name="connsiteY500" fmla="*/ 3046199 h 7391342"/>
              <a:gd name="connsiteX501" fmla="*/ 1995337 w 9114518"/>
              <a:gd name="connsiteY501" fmla="*/ 3046199 h 7391342"/>
              <a:gd name="connsiteX502" fmla="*/ 1995337 w 9114518"/>
              <a:gd name="connsiteY502" fmla="*/ 3141449 h 7391342"/>
              <a:gd name="connsiteX503" fmla="*/ 1995337 w 9114518"/>
              <a:gd name="connsiteY503" fmla="*/ 4252699 h 7391342"/>
              <a:gd name="connsiteX504" fmla="*/ 1995337 w 9114518"/>
              <a:gd name="connsiteY504" fmla="*/ 4349219 h 7391342"/>
              <a:gd name="connsiteX505" fmla="*/ 1617156 w 9114518"/>
              <a:gd name="connsiteY505" fmla="*/ 4349219 h 7391342"/>
              <a:gd name="connsiteX506" fmla="*/ 1617156 w 9114518"/>
              <a:gd name="connsiteY506" fmla="*/ 4252699 h 7391342"/>
              <a:gd name="connsiteX507" fmla="*/ 1878853 w 9114518"/>
              <a:gd name="connsiteY507" fmla="*/ 4252699 h 7391342"/>
              <a:gd name="connsiteX508" fmla="*/ 1878853 w 9114518"/>
              <a:gd name="connsiteY508" fmla="*/ 3141449 h 7391342"/>
              <a:gd name="connsiteX509" fmla="*/ 1617156 w 9114518"/>
              <a:gd name="connsiteY509" fmla="*/ 3141449 h 7391342"/>
              <a:gd name="connsiteX510" fmla="*/ 1138061 w 9114518"/>
              <a:gd name="connsiteY510" fmla="*/ 3046199 h 7391342"/>
              <a:gd name="connsiteX511" fmla="*/ 1516242 w 9114518"/>
              <a:gd name="connsiteY511" fmla="*/ 3046199 h 7391342"/>
              <a:gd name="connsiteX512" fmla="*/ 1516242 w 9114518"/>
              <a:gd name="connsiteY512" fmla="*/ 3141449 h 7391342"/>
              <a:gd name="connsiteX513" fmla="*/ 1254558 w 9114518"/>
              <a:gd name="connsiteY513" fmla="*/ 3141449 h 7391342"/>
              <a:gd name="connsiteX514" fmla="*/ 1254558 w 9114518"/>
              <a:gd name="connsiteY514" fmla="*/ 4252699 h 7391342"/>
              <a:gd name="connsiteX515" fmla="*/ 1516242 w 9114518"/>
              <a:gd name="connsiteY515" fmla="*/ 4252699 h 7391342"/>
              <a:gd name="connsiteX516" fmla="*/ 1516242 w 9114518"/>
              <a:gd name="connsiteY516" fmla="*/ 4349219 h 7391342"/>
              <a:gd name="connsiteX517" fmla="*/ 1138061 w 9114518"/>
              <a:gd name="connsiteY517" fmla="*/ 4349219 h 7391342"/>
              <a:gd name="connsiteX518" fmla="*/ 1138061 w 9114518"/>
              <a:gd name="connsiteY518" fmla="*/ 4252699 h 7391342"/>
              <a:gd name="connsiteX519" fmla="*/ 1138061 w 9114518"/>
              <a:gd name="connsiteY519" fmla="*/ 3141449 h 7391342"/>
              <a:gd name="connsiteX520" fmla="*/ 3641480 w 9114518"/>
              <a:gd name="connsiteY520" fmla="*/ 3038926 h 7391342"/>
              <a:gd name="connsiteX521" fmla="*/ 3692687 w 9114518"/>
              <a:gd name="connsiteY521" fmla="*/ 3040648 h 7391342"/>
              <a:gd name="connsiteX522" fmla="*/ 3740267 w 9114518"/>
              <a:gd name="connsiteY522" fmla="*/ 3045768 h 7391342"/>
              <a:gd name="connsiteX523" fmla="*/ 3784335 w 9114518"/>
              <a:gd name="connsiteY523" fmla="*/ 3054214 h 7391342"/>
              <a:gd name="connsiteX524" fmla="*/ 3825006 w 9114518"/>
              <a:gd name="connsiteY524" fmla="*/ 3065915 h 7391342"/>
              <a:gd name="connsiteX525" fmla="*/ 3862397 w 9114518"/>
              <a:gd name="connsiteY525" fmla="*/ 3080800 h 7391342"/>
              <a:gd name="connsiteX526" fmla="*/ 3896625 w 9114518"/>
              <a:gd name="connsiteY526" fmla="*/ 3098798 h 7391342"/>
              <a:gd name="connsiteX527" fmla="*/ 3956049 w 9114518"/>
              <a:gd name="connsiteY527" fmla="*/ 3143849 h 7391342"/>
              <a:gd name="connsiteX528" fmla="*/ 4004207 w 9114518"/>
              <a:gd name="connsiteY528" fmla="*/ 3200499 h 7391342"/>
              <a:gd name="connsiteX529" fmla="*/ 4024351 w 9114518"/>
              <a:gd name="connsiteY529" fmla="*/ 3232996 h 7391342"/>
              <a:gd name="connsiteX530" fmla="*/ 4042026 w 9114518"/>
              <a:gd name="connsiteY530" fmla="*/ 3268179 h 7391342"/>
              <a:gd name="connsiteX531" fmla="*/ 4057349 w 9114518"/>
              <a:gd name="connsiteY531" fmla="*/ 3305977 h 7391342"/>
              <a:gd name="connsiteX532" fmla="*/ 4070435 w 9114518"/>
              <a:gd name="connsiteY532" fmla="*/ 3346320 h 7391342"/>
              <a:gd name="connsiteX533" fmla="*/ 4081399 w 9114518"/>
              <a:gd name="connsiteY533" fmla="*/ 3389137 h 7391342"/>
              <a:gd name="connsiteX534" fmla="*/ 4090359 w 9114518"/>
              <a:gd name="connsiteY534" fmla="*/ 3434354 h 7391342"/>
              <a:gd name="connsiteX535" fmla="*/ 4097430 w 9114518"/>
              <a:gd name="connsiteY535" fmla="*/ 3481903 h 7391342"/>
              <a:gd name="connsiteX536" fmla="*/ 4102728 w 9114518"/>
              <a:gd name="connsiteY536" fmla="*/ 3531711 h 7391342"/>
              <a:gd name="connsiteX537" fmla="*/ 4106368 w 9114518"/>
              <a:gd name="connsiteY537" fmla="*/ 3583708 h 7391342"/>
              <a:gd name="connsiteX538" fmla="*/ 4108468 w 9114518"/>
              <a:gd name="connsiteY538" fmla="*/ 3637823 h 7391342"/>
              <a:gd name="connsiteX539" fmla="*/ 4109142 w 9114518"/>
              <a:gd name="connsiteY539" fmla="*/ 3693984 h 7391342"/>
              <a:gd name="connsiteX540" fmla="*/ 4108500 w 9114518"/>
              <a:gd name="connsiteY540" fmla="*/ 3750386 h 7391342"/>
              <a:gd name="connsiteX541" fmla="*/ 4106493 w 9114518"/>
              <a:gd name="connsiteY541" fmla="*/ 3804741 h 7391342"/>
              <a:gd name="connsiteX542" fmla="*/ 4102994 w 9114518"/>
              <a:gd name="connsiteY542" fmla="*/ 3856976 h 7391342"/>
              <a:gd name="connsiteX543" fmla="*/ 4097877 w 9114518"/>
              <a:gd name="connsiteY543" fmla="*/ 3907019 h 7391342"/>
              <a:gd name="connsiteX544" fmla="*/ 4091016 w 9114518"/>
              <a:gd name="connsiteY544" fmla="*/ 3954797 h 7391342"/>
              <a:gd name="connsiteX545" fmla="*/ 4082286 w 9114518"/>
              <a:gd name="connsiteY545" fmla="*/ 4000240 h 7391342"/>
              <a:gd name="connsiteX546" fmla="*/ 4071561 w 9114518"/>
              <a:gd name="connsiteY546" fmla="*/ 4043273 h 7391342"/>
              <a:gd name="connsiteX547" fmla="*/ 4058715 w 9114518"/>
              <a:gd name="connsiteY547" fmla="*/ 4083826 h 7391342"/>
              <a:gd name="connsiteX548" fmla="*/ 4043622 w 9114518"/>
              <a:gd name="connsiteY548" fmla="*/ 4121826 h 7391342"/>
              <a:gd name="connsiteX549" fmla="*/ 4026157 w 9114518"/>
              <a:gd name="connsiteY549" fmla="*/ 4157201 h 7391342"/>
              <a:gd name="connsiteX550" fmla="*/ 4006193 w 9114518"/>
              <a:gd name="connsiteY550" fmla="*/ 4189879 h 7391342"/>
              <a:gd name="connsiteX551" fmla="*/ 3958268 w 9114518"/>
              <a:gd name="connsiteY551" fmla="*/ 4246853 h 7391342"/>
              <a:gd name="connsiteX552" fmla="*/ 3898841 w 9114518"/>
              <a:gd name="connsiteY552" fmla="*/ 4292171 h 7391342"/>
              <a:gd name="connsiteX553" fmla="*/ 3864498 w 9114518"/>
              <a:gd name="connsiteY553" fmla="*/ 4310279 h 7391342"/>
              <a:gd name="connsiteX554" fmla="*/ 3826904 w 9114518"/>
              <a:gd name="connsiteY554" fmla="*/ 4325257 h 7391342"/>
              <a:gd name="connsiteX555" fmla="*/ 3785930 w 9114518"/>
              <a:gd name="connsiteY555" fmla="*/ 4337032 h 7391342"/>
              <a:gd name="connsiteX556" fmla="*/ 3741452 w 9114518"/>
              <a:gd name="connsiteY556" fmla="*/ 4345532 h 7391342"/>
              <a:gd name="connsiteX557" fmla="*/ 3693344 w 9114518"/>
              <a:gd name="connsiteY557" fmla="*/ 4350685 h 7391342"/>
              <a:gd name="connsiteX558" fmla="*/ 3641480 w 9114518"/>
              <a:gd name="connsiteY558" fmla="*/ 4352418 h 7391342"/>
              <a:gd name="connsiteX559" fmla="*/ 3641480 w 9114518"/>
              <a:gd name="connsiteY559" fmla="*/ 4254498 h 7391342"/>
              <a:gd name="connsiteX560" fmla="*/ 3691728 w 9114518"/>
              <a:gd name="connsiteY560" fmla="*/ 4252239 h 7391342"/>
              <a:gd name="connsiteX561" fmla="*/ 3737159 w 9114518"/>
              <a:gd name="connsiteY561" fmla="*/ 4245544 h 7391342"/>
              <a:gd name="connsiteX562" fmla="*/ 3778000 w 9114518"/>
              <a:gd name="connsiteY562" fmla="*/ 4234531 h 7391342"/>
              <a:gd name="connsiteX563" fmla="*/ 3814480 w 9114518"/>
              <a:gd name="connsiteY563" fmla="*/ 4219320 h 7391342"/>
              <a:gd name="connsiteX564" fmla="*/ 3875274 w 9114518"/>
              <a:gd name="connsiteY564" fmla="*/ 4176783 h 7391342"/>
              <a:gd name="connsiteX565" fmla="*/ 3921371 w 9114518"/>
              <a:gd name="connsiteY565" fmla="*/ 4118890 h 7391342"/>
              <a:gd name="connsiteX566" fmla="*/ 3939480 w 9114518"/>
              <a:gd name="connsiteY566" fmla="*/ 4084484 h 7391342"/>
              <a:gd name="connsiteX567" fmla="*/ 3954602 w 9114518"/>
              <a:gd name="connsiteY567" fmla="*/ 4046597 h 7391342"/>
              <a:gd name="connsiteX568" fmla="*/ 3966965 w 9114518"/>
              <a:gd name="connsiteY568" fmla="*/ 4005349 h 7391342"/>
              <a:gd name="connsiteX569" fmla="*/ 3976798 w 9114518"/>
              <a:gd name="connsiteY569" fmla="*/ 3960860 h 7391342"/>
              <a:gd name="connsiteX570" fmla="*/ 3984330 w 9114518"/>
              <a:gd name="connsiteY570" fmla="*/ 3913250 h 7391342"/>
              <a:gd name="connsiteX571" fmla="*/ 3989790 w 9114518"/>
              <a:gd name="connsiteY571" fmla="*/ 3862638 h 7391342"/>
              <a:gd name="connsiteX572" fmla="*/ 3993406 w 9114518"/>
              <a:gd name="connsiteY572" fmla="*/ 3809143 h 7391342"/>
              <a:gd name="connsiteX573" fmla="*/ 3995408 w 9114518"/>
              <a:gd name="connsiteY573" fmla="*/ 3752885 h 7391342"/>
              <a:gd name="connsiteX574" fmla="*/ 3996025 w 9114518"/>
              <a:gd name="connsiteY574" fmla="*/ 3693984 h 7391342"/>
              <a:gd name="connsiteX575" fmla="*/ 3995375 w 9114518"/>
              <a:gd name="connsiteY575" fmla="*/ 3635662 h 7391342"/>
              <a:gd name="connsiteX576" fmla="*/ 3993282 w 9114518"/>
              <a:gd name="connsiteY576" fmla="*/ 3579947 h 7391342"/>
              <a:gd name="connsiteX577" fmla="*/ 3989529 w 9114518"/>
              <a:gd name="connsiteY577" fmla="*/ 3526961 h 7391342"/>
              <a:gd name="connsiteX578" fmla="*/ 3983900 w 9114518"/>
              <a:gd name="connsiteY578" fmla="*/ 3476822 h 7391342"/>
              <a:gd name="connsiteX579" fmla="*/ 3976178 w 9114518"/>
              <a:gd name="connsiteY579" fmla="*/ 3429650 h 7391342"/>
              <a:gd name="connsiteX580" fmla="*/ 3966147 w 9114518"/>
              <a:gd name="connsiteY580" fmla="*/ 3385563 h 7391342"/>
              <a:gd name="connsiteX581" fmla="*/ 3953590 w 9114518"/>
              <a:gd name="connsiteY581" fmla="*/ 3344684 h 7391342"/>
              <a:gd name="connsiteX582" fmla="*/ 3938291 w 9114518"/>
              <a:gd name="connsiteY582" fmla="*/ 3307130 h 7391342"/>
              <a:gd name="connsiteX583" fmla="*/ 3920033 w 9114518"/>
              <a:gd name="connsiteY583" fmla="*/ 3273021 h 7391342"/>
              <a:gd name="connsiteX584" fmla="*/ 3873774 w 9114518"/>
              <a:gd name="connsiteY584" fmla="*/ 3215619 h 7391342"/>
              <a:gd name="connsiteX585" fmla="*/ 3813084 w 9114518"/>
              <a:gd name="connsiteY585" fmla="*/ 3173432 h 7391342"/>
              <a:gd name="connsiteX586" fmla="*/ 3776785 w 9114518"/>
              <a:gd name="connsiteY586" fmla="*/ 3158344 h 7391342"/>
              <a:gd name="connsiteX587" fmla="*/ 3736230 w 9114518"/>
              <a:gd name="connsiteY587" fmla="*/ 3147419 h 7391342"/>
              <a:gd name="connsiteX588" fmla="*/ 3691200 w 9114518"/>
              <a:gd name="connsiteY588" fmla="*/ 3140776 h 7391342"/>
              <a:gd name="connsiteX589" fmla="*/ 3641480 w 9114518"/>
              <a:gd name="connsiteY589" fmla="*/ 3138535 h 7391342"/>
              <a:gd name="connsiteX590" fmla="*/ 3548584 w 9114518"/>
              <a:gd name="connsiteY590" fmla="*/ 3038926 h 7391342"/>
              <a:gd name="connsiteX591" fmla="*/ 3548584 w 9114518"/>
              <a:gd name="connsiteY591" fmla="*/ 3138535 h 7391342"/>
              <a:gd name="connsiteX592" fmla="*/ 3499144 w 9114518"/>
              <a:gd name="connsiteY592" fmla="*/ 3140776 h 7391342"/>
              <a:gd name="connsiteX593" fmla="*/ 3454362 w 9114518"/>
              <a:gd name="connsiteY593" fmla="*/ 3147419 h 7391342"/>
              <a:gd name="connsiteX594" fmla="*/ 3414023 w 9114518"/>
              <a:gd name="connsiteY594" fmla="*/ 3158344 h 7391342"/>
              <a:gd name="connsiteX595" fmla="*/ 3377913 w 9114518"/>
              <a:gd name="connsiteY595" fmla="*/ 3173432 h 7391342"/>
              <a:gd name="connsiteX596" fmla="*/ 3317522 w 9114518"/>
              <a:gd name="connsiteY596" fmla="*/ 3215619 h 7391342"/>
              <a:gd name="connsiteX597" fmla="*/ 3271471 w 9114518"/>
              <a:gd name="connsiteY597" fmla="*/ 3273021 h 7391342"/>
              <a:gd name="connsiteX598" fmla="*/ 3253289 w 9114518"/>
              <a:gd name="connsiteY598" fmla="*/ 3307130 h 7391342"/>
              <a:gd name="connsiteX599" fmla="*/ 3238049 w 9114518"/>
              <a:gd name="connsiteY599" fmla="*/ 3344684 h 7391342"/>
              <a:gd name="connsiteX600" fmla="*/ 3225536 w 9114518"/>
              <a:gd name="connsiteY600" fmla="*/ 3385563 h 7391342"/>
              <a:gd name="connsiteX601" fmla="*/ 3215537 w 9114518"/>
              <a:gd name="connsiteY601" fmla="*/ 3429650 h 7391342"/>
              <a:gd name="connsiteX602" fmla="*/ 3207836 w 9114518"/>
              <a:gd name="connsiteY602" fmla="*/ 3476822 h 7391342"/>
              <a:gd name="connsiteX603" fmla="*/ 3202221 w 9114518"/>
              <a:gd name="connsiteY603" fmla="*/ 3526961 h 7391342"/>
              <a:gd name="connsiteX604" fmla="*/ 3198475 w 9114518"/>
              <a:gd name="connsiteY604" fmla="*/ 3579947 h 7391342"/>
              <a:gd name="connsiteX605" fmla="*/ 3196384 w 9114518"/>
              <a:gd name="connsiteY605" fmla="*/ 3635662 h 7391342"/>
              <a:gd name="connsiteX606" fmla="*/ 3195735 w 9114518"/>
              <a:gd name="connsiteY606" fmla="*/ 3693984 h 7391342"/>
              <a:gd name="connsiteX607" fmla="*/ 3196368 w 9114518"/>
              <a:gd name="connsiteY607" fmla="*/ 3752885 h 7391342"/>
              <a:gd name="connsiteX608" fmla="*/ 3198413 w 9114518"/>
              <a:gd name="connsiteY608" fmla="*/ 3809143 h 7391342"/>
              <a:gd name="connsiteX609" fmla="*/ 3202091 w 9114518"/>
              <a:gd name="connsiteY609" fmla="*/ 3862638 h 7391342"/>
              <a:gd name="connsiteX610" fmla="*/ 3207622 w 9114518"/>
              <a:gd name="connsiteY610" fmla="*/ 3913250 h 7391342"/>
              <a:gd name="connsiteX611" fmla="*/ 3215228 w 9114518"/>
              <a:gd name="connsiteY611" fmla="*/ 3960860 h 7391342"/>
              <a:gd name="connsiteX612" fmla="*/ 3225128 w 9114518"/>
              <a:gd name="connsiteY612" fmla="*/ 4005349 h 7391342"/>
              <a:gd name="connsiteX613" fmla="*/ 3237544 w 9114518"/>
              <a:gd name="connsiteY613" fmla="*/ 4046597 h 7391342"/>
              <a:gd name="connsiteX614" fmla="*/ 3252696 w 9114518"/>
              <a:gd name="connsiteY614" fmla="*/ 4084484 h 7391342"/>
              <a:gd name="connsiteX615" fmla="*/ 3270804 w 9114518"/>
              <a:gd name="connsiteY615" fmla="*/ 4118890 h 7391342"/>
              <a:gd name="connsiteX616" fmla="*/ 3316774 w 9114518"/>
              <a:gd name="connsiteY616" fmla="*/ 4176783 h 7391342"/>
              <a:gd name="connsiteX617" fmla="*/ 3377217 w 9114518"/>
              <a:gd name="connsiteY617" fmla="*/ 4219320 h 7391342"/>
              <a:gd name="connsiteX618" fmla="*/ 3413418 w 9114518"/>
              <a:gd name="connsiteY618" fmla="*/ 4234531 h 7391342"/>
              <a:gd name="connsiteX619" fmla="*/ 3453899 w 9114518"/>
              <a:gd name="connsiteY619" fmla="*/ 4245544 h 7391342"/>
              <a:gd name="connsiteX620" fmla="*/ 3498881 w 9114518"/>
              <a:gd name="connsiteY620" fmla="*/ 4252239 h 7391342"/>
              <a:gd name="connsiteX621" fmla="*/ 3548584 w 9114518"/>
              <a:gd name="connsiteY621" fmla="*/ 4254498 h 7391342"/>
              <a:gd name="connsiteX622" fmla="*/ 3548584 w 9114518"/>
              <a:gd name="connsiteY622" fmla="*/ 4352418 h 7391342"/>
              <a:gd name="connsiteX623" fmla="*/ 3496940 w 9114518"/>
              <a:gd name="connsiteY623" fmla="*/ 4350685 h 7391342"/>
              <a:gd name="connsiteX624" fmla="*/ 3449008 w 9114518"/>
              <a:gd name="connsiteY624" fmla="*/ 4345532 h 7391342"/>
              <a:gd name="connsiteX625" fmla="*/ 3404668 w 9114518"/>
              <a:gd name="connsiteY625" fmla="*/ 4337032 h 7391342"/>
              <a:gd name="connsiteX626" fmla="*/ 3363796 w 9114518"/>
              <a:gd name="connsiteY626" fmla="*/ 4325257 h 7391342"/>
              <a:gd name="connsiteX627" fmla="*/ 3326270 w 9114518"/>
              <a:gd name="connsiteY627" fmla="*/ 4310279 h 7391342"/>
              <a:gd name="connsiteX628" fmla="*/ 3291967 w 9114518"/>
              <a:gd name="connsiteY628" fmla="*/ 4292171 h 7391342"/>
              <a:gd name="connsiteX629" fmla="*/ 3232542 w 9114518"/>
              <a:gd name="connsiteY629" fmla="*/ 4246853 h 7391342"/>
              <a:gd name="connsiteX630" fmla="*/ 3184540 w 9114518"/>
              <a:gd name="connsiteY630" fmla="*/ 4189879 h 7391342"/>
              <a:gd name="connsiteX631" fmla="*/ 3164517 w 9114518"/>
              <a:gd name="connsiteY631" fmla="*/ 4157201 h 7391342"/>
              <a:gd name="connsiteX632" fmla="*/ 3146982 w 9114518"/>
              <a:gd name="connsiteY632" fmla="*/ 4121826 h 7391342"/>
              <a:gd name="connsiteX633" fmla="*/ 3131813 w 9114518"/>
              <a:gd name="connsiteY633" fmla="*/ 4083826 h 7391342"/>
              <a:gd name="connsiteX634" fmla="*/ 3118888 w 9114518"/>
              <a:gd name="connsiteY634" fmla="*/ 4043273 h 7391342"/>
              <a:gd name="connsiteX635" fmla="*/ 3108083 w 9114518"/>
              <a:gd name="connsiteY635" fmla="*/ 4000240 h 7391342"/>
              <a:gd name="connsiteX636" fmla="*/ 3099276 w 9114518"/>
              <a:gd name="connsiteY636" fmla="*/ 3954797 h 7391342"/>
              <a:gd name="connsiteX637" fmla="*/ 3092346 w 9114518"/>
              <a:gd name="connsiteY637" fmla="*/ 3907019 h 7391342"/>
              <a:gd name="connsiteX638" fmla="*/ 3087169 w 9114518"/>
              <a:gd name="connsiteY638" fmla="*/ 3856976 h 7391342"/>
              <a:gd name="connsiteX639" fmla="*/ 3083623 w 9114518"/>
              <a:gd name="connsiteY639" fmla="*/ 3804741 h 7391342"/>
              <a:gd name="connsiteX640" fmla="*/ 3081585 w 9114518"/>
              <a:gd name="connsiteY640" fmla="*/ 3750386 h 7391342"/>
              <a:gd name="connsiteX641" fmla="*/ 3080933 w 9114518"/>
              <a:gd name="connsiteY641" fmla="*/ 3693984 h 7391342"/>
              <a:gd name="connsiteX642" fmla="*/ 3081606 w 9114518"/>
              <a:gd name="connsiteY642" fmla="*/ 3637823 h 7391342"/>
              <a:gd name="connsiteX643" fmla="*/ 3083706 w 9114518"/>
              <a:gd name="connsiteY643" fmla="*/ 3583708 h 7391342"/>
              <a:gd name="connsiteX644" fmla="*/ 3087346 w 9114518"/>
              <a:gd name="connsiteY644" fmla="*/ 3531711 h 7391342"/>
              <a:gd name="connsiteX645" fmla="*/ 3092643 w 9114518"/>
              <a:gd name="connsiteY645" fmla="*/ 3481903 h 7391342"/>
              <a:gd name="connsiteX646" fmla="*/ 3099713 w 9114518"/>
              <a:gd name="connsiteY646" fmla="*/ 3434354 h 7391342"/>
              <a:gd name="connsiteX647" fmla="*/ 3108673 w 9114518"/>
              <a:gd name="connsiteY647" fmla="*/ 3389137 h 7391342"/>
              <a:gd name="connsiteX648" fmla="*/ 3119637 w 9114518"/>
              <a:gd name="connsiteY648" fmla="*/ 3346320 h 7391342"/>
              <a:gd name="connsiteX649" fmla="*/ 3132722 w 9114518"/>
              <a:gd name="connsiteY649" fmla="*/ 3305977 h 7391342"/>
              <a:gd name="connsiteX650" fmla="*/ 3148044 w 9114518"/>
              <a:gd name="connsiteY650" fmla="*/ 3268179 h 7391342"/>
              <a:gd name="connsiteX651" fmla="*/ 3165718 w 9114518"/>
              <a:gd name="connsiteY651" fmla="*/ 3232996 h 7391342"/>
              <a:gd name="connsiteX652" fmla="*/ 3185862 w 9114518"/>
              <a:gd name="connsiteY652" fmla="*/ 3200499 h 7391342"/>
              <a:gd name="connsiteX653" fmla="*/ 3234018 w 9114518"/>
              <a:gd name="connsiteY653" fmla="*/ 3143849 h 7391342"/>
              <a:gd name="connsiteX654" fmla="*/ 3293441 w 9114518"/>
              <a:gd name="connsiteY654" fmla="*/ 3098798 h 7391342"/>
              <a:gd name="connsiteX655" fmla="*/ 3327668 w 9114518"/>
              <a:gd name="connsiteY655" fmla="*/ 3080800 h 7391342"/>
              <a:gd name="connsiteX656" fmla="*/ 3365059 w 9114518"/>
              <a:gd name="connsiteY656" fmla="*/ 3065915 h 7391342"/>
              <a:gd name="connsiteX657" fmla="*/ 3405730 w 9114518"/>
              <a:gd name="connsiteY657" fmla="*/ 3054214 h 7391342"/>
              <a:gd name="connsiteX658" fmla="*/ 3449797 w 9114518"/>
              <a:gd name="connsiteY658" fmla="*/ 3045768 h 7391342"/>
              <a:gd name="connsiteX659" fmla="*/ 3497376 w 9114518"/>
              <a:gd name="connsiteY659" fmla="*/ 3040648 h 7391342"/>
              <a:gd name="connsiteX660" fmla="*/ 3678369 w 9114518"/>
              <a:gd name="connsiteY660" fmla="*/ 2400757 h 7391342"/>
              <a:gd name="connsiteX661" fmla="*/ 4593430 w 9114518"/>
              <a:gd name="connsiteY661" fmla="*/ 2400757 h 7391342"/>
              <a:gd name="connsiteX662" fmla="*/ 4593430 w 9114518"/>
              <a:gd name="connsiteY662" fmla="*/ 2508807 h 7391342"/>
              <a:gd name="connsiteX663" fmla="*/ 3678369 w 9114518"/>
              <a:gd name="connsiteY663" fmla="*/ 2508807 h 7391342"/>
              <a:gd name="connsiteX664" fmla="*/ 2579115 w 9114518"/>
              <a:gd name="connsiteY664" fmla="*/ 2400753 h 7391342"/>
              <a:gd name="connsiteX665" fmla="*/ 3494165 w 9114518"/>
              <a:gd name="connsiteY665" fmla="*/ 2400753 h 7391342"/>
              <a:gd name="connsiteX666" fmla="*/ 3494165 w 9114518"/>
              <a:gd name="connsiteY666" fmla="*/ 2508804 h 7391342"/>
              <a:gd name="connsiteX667" fmla="*/ 2579115 w 9114518"/>
              <a:gd name="connsiteY667" fmla="*/ 2508804 h 7391342"/>
              <a:gd name="connsiteX668" fmla="*/ 3678369 w 9114518"/>
              <a:gd name="connsiteY668" fmla="*/ 2047903 h 7391342"/>
              <a:gd name="connsiteX669" fmla="*/ 4593430 w 9114518"/>
              <a:gd name="connsiteY669" fmla="*/ 2047903 h 7391342"/>
              <a:gd name="connsiteX670" fmla="*/ 4593430 w 9114518"/>
              <a:gd name="connsiteY670" fmla="*/ 2155954 h 7391342"/>
              <a:gd name="connsiteX671" fmla="*/ 3678369 w 9114518"/>
              <a:gd name="connsiteY671" fmla="*/ 2155954 h 7391342"/>
              <a:gd name="connsiteX672" fmla="*/ 2579115 w 9114518"/>
              <a:gd name="connsiteY672" fmla="*/ 2047899 h 7391342"/>
              <a:gd name="connsiteX673" fmla="*/ 3494165 w 9114518"/>
              <a:gd name="connsiteY673" fmla="*/ 2047899 h 7391342"/>
              <a:gd name="connsiteX674" fmla="*/ 3494165 w 9114518"/>
              <a:gd name="connsiteY674" fmla="*/ 2155950 h 7391342"/>
              <a:gd name="connsiteX675" fmla="*/ 2579115 w 9114518"/>
              <a:gd name="connsiteY675" fmla="*/ 2155950 h 7391342"/>
              <a:gd name="connsiteX676" fmla="*/ 6202942 w 9114518"/>
              <a:gd name="connsiteY676" fmla="*/ 1519467 h 7391342"/>
              <a:gd name="connsiteX677" fmla="*/ 6254150 w 9114518"/>
              <a:gd name="connsiteY677" fmla="*/ 1521189 h 7391342"/>
              <a:gd name="connsiteX678" fmla="*/ 6301730 w 9114518"/>
              <a:gd name="connsiteY678" fmla="*/ 1526309 h 7391342"/>
              <a:gd name="connsiteX679" fmla="*/ 6345796 w 9114518"/>
              <a:gd name="connsiteY679" fmla="*/ 1534755 h 7391342"/>
              <a:gd name="connsiteX680" fmla="*/ 6386468 w 9114518"/>
              <a:gd name="connsiteY680" fmla="*/ 1546456 h 7391342"/>
              <a:gd name="connsiteX681" fmla="*/ 6423858 w 9114518"/>
              <a:gd name="connsiteY681" fmla="*/ 1561341 h 7391342"/>
              <a:gd name="connsiteX682" fmla="*/ 6458084 w 9114518"/>
              <a:gd name="connsiteY682" fmla="*/ 1579339 h 7391342"/>
              <a:gd name="connsiteX683" fmla="*/ 6517506 w 9114518"/>
              <a:gd name="connsiteY683" fmla="*/ 1624390 h 7391342"/>
              <a:gd name="connsiteX684" fmla="*/ 6565664 w 9114518"/>
              <a:gd name="connsiteY684" fmla="*/ 1681040 h 7391342"/>
              <a:gd name="connsiteX685" fmla="*/ 6585806 w 9114518"/>
              <a:gd name="connsiteY685" fmla="*/ 1713537 h 7391342"/>
              <a:gd name="connsiteX686" fmla="*/ 6603482 w 9114518"/>
              <a:gd name="connsiteY686" fmla="*/ 1748720 h 7391342"/>
              <a:gd name="connsiteX687" fmla="*/ 6618804 w 9114518"/>
              <a:gd name="connsiteY687" fmla="*/ 1786518 h 7391342"/>
              <a:gd name="connsiteX688" fmla="*/ 6631888 w 9114518"/>
              <a:gd name="connsiteY688" fmla="*/ 1826861 h 7391342"/>
              <a:gd name="connsiteX689" fmla="*/ 6642852 w 9114518"/>
              <a:gd name="connsiteY689" fmla="*/ 1869678 h 7391342"/>
              <a:gd name="connsiteX690" fmla="*/ 6651812 w 9114518"/>
              <a:gd name="connsiteY690" fmla="*/ 1914895 h 7391342"/>
              <a:gd name="connsiteX691" fmla="*/ 6658882 w 9114518"/>
              <a:gd name="connsiteY691" fmla="*/ 1962443 h 7391342"/>
              <a:gd name="connsiteX692" fmla="*/ 6664180 w 9114518"/>
              <a:gd name="connsiteY692" fmla="*/ 2012251 h 7391342"/>
              <a:gd name="connsiteX693" fmla="*/ 6667820 w 9114518"/>
              <a:gd name="connsiteY693" fmla="*/ 2064248 h 7391342"/>
              <a:gd name="connsiteX694" fmla="*/ 6669918 w 9114518"/>
              <a:gd name="connsiteY694" fmla="*/ 2118363 h 7391342"/>
              <a:gd name="connsiteX695" fmla="*/ 6670594 w 9114518"/>
              <a:gd name="connsiteY695" fmla="*/ 2174524 h 7391342"/>
              <a:gd name="connsiteX696" fmla="*/ 6669952 w 9114518"/>
              <a:gd name="connsiteY696" fmla="*/ 2230926 h 7391342"/>
              <a:gd name="connsiteX697" fmla="*/ 6667946 w 9114518"/>
              <a:gd name="connsiteY697" fmla="*/ 2285281 h 7391342"/>
              <a:gd name="connsiteX698" fmla="*/ 6664446 w 9114518"/>
              <a:gd name="connsiteY698" fmla="*/ 2337516 h 7391342"/>
              <a:gd name="connsiteX699" fmla="*/ 6659328 w 9114518"/>
              <a:gd name="connsiteY699" fmla="*/ 2387560 h 7391342"/>
              <a:gd name="connsiteX700" fmla="*/ 6652468 w 9114518"/>
              <a:gd name="connsiteY700" fmla="*/ 2435337 h 7391342"/>
              <a:gd name="connsiteX701" fmla="*/ 6643740 w 9114518"/>
              <a:gd name="connsiteY701" fmla="*/ 2480781 h 7391342"/>
              <a:gd name="connsiteX702" fmla="*/ 6633014 w 9114518"/>
              <a:gd name="connsiteY702" fmla="*/ 2523814 h 7391342"/>
              <a:gd name="connsiteX703" fmla="*/ 6620170 w 9114518"/>
              <a:gd name="connsiteY703" fmla="*/ 2564367 h 7391342"/>
              <a:gd name="connsiteX704" fmla="*/ 6605078 w 9114518"/>
              <a:gd name="connsiteY704" fmla="*/ 2602367 h 7391342"/>
              <a:gd name="connsiteX705" fmla="*/ 6587612 w 9114518"/>
              <a:gd name="connsiteY705" fmla="*/ 2637742 h 7391342"/>
              <a:gd name="connsiteX706" fmla="*/ 6567650 w 9114518"/>
              <a:gd name="connsiteY706" fmla="*/ 2670420 h 7391342"/>
              <a:gd name="connsiteX707" fmla="*/ 6519726 w 9114518"/>
              <a:gd name="connsiteY707" fmla="*/ 2727394 h 7391342"/>
              <a:gd name="connsiteX708" fmla="*/ 6460300 w 9114518"/>
              <a:gd name="connsiteY708" fmla="*/ 2772712 h 7391342"/>
              <a:gd name="connsiteX709" fmla="*/ 6425960 w 9114518"/>
              <a:gd name="connsiteY709" fmla="*/ 2790820 h 7391342"/>
              <a:gd name="connsiteX710" fmla="*/ 6388366 w 9114518"/>
              <a:gd name="connsiteY710" fmla="*/ 2805798 h 7391342"/>
              <a:gd name="connsiteX711" fmla="*/ 6347392 w 9114518"/>
              <a:gd name="connsiteY711" fmla="*/ 2817573 h 7391342"/>
              <a:gd name="connsiteX712" fmla="*/ 6302914 w 9114518"/>
              <a:gd name="connsiteY712" fmla="*/ 2826073 h 7391342"/>
              <a:gd name="connsiteX713" fmla="*/ 6254806 w 9114518"/>
              <a:gd name="connsiteY713" fmla="*/ 2831226 h 7391342"/>
              <a:gd name="connsiteX714" fmla="*/ 6202942 w 9114518"/>
              <a:gd name="connsiteY714" fmla="*/ 2832959 h 7391342"/>
              <a:gd name="connsiteX715" fmla="*/ 6202942 w 9114518"/>
              <a:gd name="connsiteY715" fmla="*/ 2735039 h 7391342"/>
              <a:gd name="connsiteX716" fmla="*/ 6253190 w 9114518"/>
              <a:gd name="connsiteY716" fmla="*/ 2732780 h 7391342"/>
              <a:gd name="connsiteX717" fmla="*/ 6298622 w 9114518"/>
              <a:gd name="connsiteY717" fmla="*/ 2726085 h 7391342"/>
              <a:gd name="connsiteX718" fmla="*/ 6339462 w 9114518"/>
              <a:gd name="connsiteY718" fmla="*/ 2715072 h 7391342"/>
              <a:gd name="connsiteX719" fmla="*/ 6375942 w 9114518"/>
              <a:gd name="connsiteY719" fmla="*/ 2699861 h 7391342"/>
              <a:gd name="connsiteX720" fmla="*/ 6436736 w 9114518"/>
              <a:gd name="connsiteY720" fmla="*/ 2657324 h 7391342"/>
              <a:gd name="connsiteX721" fmla="*/ 6482832 w 9114518"/>
              <a:gd name="connsiteY721" fmla="*/ 2599431 h 7391342"/>
              <a:gd name="connsiteX722" fmla="*/ 6500942 w 9114518"/>
              <a:gd name="connsiteY722" fmla="*/ 2565024 h 7391342"/>
              <a:gd name="connsiteX723" fmla="*/ 6516064 w 9114518"/>
              <a:gd name="connsiteY723" fmla="*/ 2527138 h 7391342"/>
              <a:gd name="connsiteX724" fmla="*/ 6528426 w 9114518"/>
              <a:gd name="connsiteY724" fmla="*/ 2485890 h 7391342"/>
              <a:gd name="connsiteX725" fmla="*/ 6538260 w 9114518"/>
              <a:gd name="connsiteY725" fmla="*/ 2441401 h 7391342"/>
              <a:gd name="connsiteX726" fmla="*/ 6545792 w 9114518"/>
              <a:gd name="connsiteY726" fmla="*/ 2393791 h 7391342"/>
              <a:gd name="connsiteX727" fmla="*/ 6551252 w 9114518"/>
              <a:gd name="connsiteY727" fmla="*/ 2343178 h 7391342"/>
              <a:gd name="connsiteX728" fmla="*/ 6554868 w 9114518"/>
              <a:gd name="connsiteY728" fmla="*/ 2289683 h 7391342"/>
              <a:gd name="connsiteX729" fmla="*/ 6556870 w 9114518"/>
              <a:gd name="connsiteY729" fmla="*/ 2233425 h 7391342"/>
              <a:gd name="connsiteX730" fmla="*/ 6557486 w 9114518"/>
              <a:gd name="connsiteY730" fmla="*/ 2174524 h 7391342"/>
              <a:gd name="connsiteX731" fmla="*/ 6556836 w 9114518"/>
              <a:gd name="connsiteY731" fmla="*/ 2116203 h 7391342"/>
              <a:gd name="connsiteX732" fmla="*/ 6554744 w 9114518"/>
              <a:gd name="connsiteY732" fmla="*/ 2060487 h 7391342"/>
              <a:gd name="connsiteX733" fmla="*/ 6550990 w 9114518"/>
              <a:gd name="connsiteY733" fmla="*/ 2007501 h 7391342"/>
              <a:gd name="connsiteX734" fmla="*/ 6545362 w 9114518"/>
              <a:gd name="connsiteY734" fmla="*/ 1957362 h 7391342"/>
              <a:gd name="connsiteX735" fmla="*/ 6537640 w 9114518"/>
              <a:gd name="connsiteY735" fmla="*/ 1910190 h 7391342"/>
              <a:gd name="connsiteX736" fmla="*/ 6527608 w 9114518"/>
              <a:gd name="connsiteY736" fmla="*/ 1866104 h 7391342"/>
              <a:gd name="connsiteX737" fmla="*/ 6515052 w 9114518"/>
              <a:gd name="connsiteY737" fmla="*/ 1825226 h 7391342"/>
              <a:gd name="connsiteX738" fmla="*/ 6499752 w 9114518"/>
              <a:gd name="connsiteY738" fmla="*/ 1787671 h 7391342"/>
              <a:gd name="connsiteX739" fmla="*/ 6481494 w 9114518"/>
              <a:gd name="connsiteY739" fmla="*/ 1753562 h 7391342"/>
              <a:gd name="connsiteX740" fmla="*/ 6435236 w 9114518"/>
              <a:gd name="connsiteY740" fmla="*/ 1696160 h 7391342"/>
              <a:gd name="connsiteX741" fmla="*/ 6374546 w 9114518"/>
              <a:gd name="connsiteY741" fmla="*/ 1653973 h 7391342"/>
              <a:gd name="connsiteX742" fmla="*/ 6338248 w 9114518"/>
              <a:gd name="connsiteY742" fmla="*/ 1638885 h 7391342"/>
              <a:gd name="connsiteX743" fmla="*/ 6297692 w 9114518"/>
              <a:gd name="connsiteY743" fmla="*/ 1627960 h 7391342"/>
              <a:gd name="connsiteX744" fmla="*/ 6252662 w 9114518"/>
              <a:gd name="connsiteY744" fmla="*/ 1621317 h 7391342"/>
              <a:gd name="connsiteX745" fmla="*/ 6202942 w 9114518"/>
              <a:gd name="connsiteY745" fmla="*/ 1619076 h 7391342"/>
              <a:gd name="connsiteX746" fmla="*/ 6110023 w 9114518"/>
              <a:gd name="connsiteY746" fmla="*/ 1519467 h 7391342"/>
              <a:gd name="connsiteX747" fmla="*/ 6110023 w 9114518"/>
              <a:gd name="connsiteY747" fmla="*/ 1619076 h 7391342"/>
              <a:gd name="connsiteX748" fmla="*/ 6060583 w 9114518"/>
              <a:gd name="connsiteY748" fmla="*/ 1621317 h 7391342"/>
              <a:gd name="connsiteX749" fmla="*/ 6015801 w 9114518"/>
              <a:gd name="connsiteY749" fmla="*/ 1627960 h 7391342"/>
              <a:gd name="connsiteX750" fmla="*/ 5975462 w 9114518"/>
              <a:gd name="connsiteY750" fmla="*/ 1638885 h 7391342"/>
              <a:gd name="connsiteX751" fmla="*/ 5939352 w 9114518"/>
              <a:gd name="connsiteY751" fmla="*/ 1653973 h 7391342"/>
              <a:gd name="connsiteX752" fmla="*/ 5878960 w 9114518"/>
              <a:gd name="connsiteY752" fmla="*/ 1696160 h 7391342"/>
              <a:gd name="connsiteX753" fmla="*/ 5832910 w 9114518"/>
              <a:gd name="connsiteY753" fmla="*/ 1753562 h 7391342"/>
              <a:gd name="connsiteX754" fmla="*/ 5814728 w 9114518"/>
              <a:gd name="connsiteY754" fmla="*/ 1787671 h 7391342"/>
              <a:gd name="connsiteX755" fmla="*/ 5799488 w 9114518"/>
              <a:gd name="connsiteY755" fmla="*/ 1825226 h 7391342"/>
              <a:gd name="connsiteX756" fmla="*/ 5786975 w 9114518"/>
              <a:gd name="connsiteY756" fmla="*/ 1866104 h 7391342"/>
              <a:gd name="connsiteX757" fmla="*/ 5776976 w 9114518"/>
              <a:gd name="connsiteY757" fmla="*/ 1910190 h 7391342"/>
              <a:gd name="connsiteX758" fmla="*/ 5769275 w 9114518"/>
              <a:gd name="connsiteY758" fmla="*/ 1957362 h 7391342"/>
              <a:gd name="connsiteX759" fmla="*/ 5763660 w 9114518"/>
              <a:gd name="connsiteY759" fmla="*/ 2007501 h 7391342"/>
              <a:gd name="connsiteX760" fmla="*/ 5759914 w 9114518"/>
              <a:gd name="connsiteY760" fmla="*/ 2060487 h 7391342"/>
              <a:gd name="connsiteX761" fmla="*/ 5757823 w 9114518"/>
              <a:gd name="connsiteY761" fmla="*/ 2116203 h 7391342"/>
              <a:gd name="connsiteX762" fmla="*/ 5757174 w 9114518"/>
              <a:gd name="connsiteY762" fmla="*/ 2174524 h 7391342"/>
              <a:gd name="connsiteX763" fmla="*/ 5757807 w 9114518"/>
              <a:gd name="connsiteY763" fmla="*/ 2233425 h 7391342"/>
              <a:gd name="connsiteX764" fmla="*/ 5759852 w 9114518"/>
              <a:gd name="connsiteY764" fmla="*/ 2289683 h 7391342"/>
              <a:gd name="connsiteX765" fmla="*/ 5763530 w 9114518"/>
              <a:gd name="connsiteY765" fmla="*/ 2343178 h 7391342"/>
              <a:gd name="connsiteX766" fmla="*/ 5769061 w 9114518"/>
              <a:gd name="connsiteY766" fmla="*/ 2393791 h 7391342"/>
              <a:gd name="connsiteX767" fmla="*/ 5776667 w 9114518"/>
              <a:gd name="connsiteY767" fmla="*/ 2441401 h 7391342"/>
              <a:gd name="connsiteX768" fmla="*/ 5786567 w 9114518"/>
              <a:gd name="connsiteY768" fmla="*/ 2485890 h 7391342"/>
              <a:gd name="connsiteX769" fmla="*/ 5798983 w 9114518"/>
              <a:gd name="connsiteY769" fmla="*/ 2527138 h 7391342"/>
              <a:gd name="connsiteX770" fmla="*/ 5814135 w 9114518"/>
              <a:gd name="connsiteY770" fmla="*/ 2565024 h 7391342"/>
              <a:gd name="connsiteX771" fmla="*/ 5832243 w 9114518"/>
              <a:gd name="connsiteY771" fmla="*/ 2599431 h 7391342"/>
              <a:gd name="connsiteX772" fmla="*/ 5878214 w 9114518"/>
              <a:gd name="connsiteY772" fmla="*/ 2657324 h 7391342"/>
              <a:gd name="connsiteX773" fmla="*/ 5938656 w 9114518"/>
              <a:gd name="connsiteY773" fmla="*/ 2699861 h 7391342"/>
              <a:gd name="connsiteX774" fmla="*/ 5974857 w 9114518"/>
              <a:gd name="connsiteY774" fmla="*/ 2715072 h 7391342"/>
              <a:gd name="connsiteX775" fmla="*/ 6015338 w 9114518"/>
              <a:gd name="connsiteY775" fmla="*/ 2726085 h 7391342"/>
              <a:gd name="connsiteX776" fmla="*/ 6060320 w 9114518"/>
              <a:gd name="connsiteY776" fmla="*/ 2732780 h 7391342"/>
              <a:gd name="connsiteX777" fmla="*/ 6110023 w 9114518"/>
              <a:gd name="connsiteY777" fmla="*/ 2735039 h 7391342"/>
              <a:gd name="connsiteX778" fmla="*/ 6110023 w 9114518"/>
              <a:gd name="connsiteY778" fmla="*/ 2832959 h 7391342"/>
              <a:gd name="connsiteX779" fmla="*/ 6058379 w 9114518"/>
              <a:gd name="connsiteY779" fmla="*/ 2831226 h 7391342"/>
              <a:gd name="connsiteX780" fmla="*/ 6010447 w 9114518"/>
              <a:gd name="connsiteY780" fmla="*/ 2826073 h 7391342"/>
              <a:gd name="connsiteX781" fmla="*/ 5966107 w 9114518"/>
              <a:gd name="connsiteY781" fmla="*/ 2817573 h 7391342"/>
              <a:gd name="connsiteX782" fmla="*/ 5925235 w 9114518"/>
              <a:gd name="connsiteY782" fmla="*/ 2805798 h 7391342"/>
              <a:gd name="connsiteX783" fmla="*/ 5887709 w 9114518"/>
              <a:gd name="connsiteY783" fmla="*/ 2790820 h 7391342"/>
              <a:gd name="connsiteX784" fmla="*/ 5853406 w 9114518"/>
              <a:gd name="connsiteY784" fmla="*/ 2772712 h 7391342"/>
              <a:gd name="connsiteX785" fmla="*/ 5793981 w 9114518"/>
              <a:gd name="connsiteY785" fmla="*/ 2727394 h 7391342"/>
              <a:gd name="connsiteX786" fmla="*/ 5745979 w 9114518"/>
              <a:gd name="connsiteY786" fmla="*/ 2670420 h 7391342"/>
              <a:gd name="connsiteX787" fmla="*/ 5725956 w 9114518"/>
              <a:gd name="connsiteY787" fmla="*/ 2637742 h 7391342"/>
              <a:gd name="connsiteX788" fmla="*/ 5708421 w 9114518"/>
              <a:gd name="connsiteY788" fmla="*/ 2602367 h 7391342"/>
              <a:gd name="connsiteX789" fmla="*/ 5693252 w 9114518"/>
              <a:gd name="connsiteY789" fmla="*/ 2564367 h 7391342"/>
              <a:gd name="connsiteX790" fmla="*/ 5680327 w 9114518"/>
              <a:gd name="connsiteY790" fmla="*/ 2523814 h 7391342"/>
              <a:gd name="connsiteX791" fmla="*/ 5669522 w 9114518"/>
              <a:gd name="connsiteY791" fmla="*/ 2480781 h 7391342"/>
              <a:gd name="connsiteX792" fmla="*/ 5660715 w 9114518"/>
              <a:gd name="connsiteY792" fmla="*/ 2435337 h 7391342"/>
              <a:gd name="connsiteX793" fmla="*/ 5653785 w 9114518"/>
              <a:gd name="connsiteY793" fmla="*/ 2387560 h 7391342"/>
              <a:gd name="connsiteX794" fmla="*/ 5648608 w 9114518"/>
              <a:gd name="connsiteY794" fmla="*/ 2337516 h 7391342"/>
              <a:gd name="connsiteX795" fmla="*/ 5645062 w 9114518"/>
              <a:gd name="connsiteY795" fmla="*/ 2285281 h 7391342"/>
              <a:gd name="connsiteX796" fmla="*/ 5643024 w 9114518"/>
              <a:gd name="connsiteY796" fmla="*/ 2230926 h 7391342"/>
              <a:gd name="connsiteX797" fmla="*/ 5642372 w 9114518"/>
              <a:gd name="connsiteY797" fmla="*/ 2174524 h 7391342"/>
              <a:gd name="connsiteX798" fmla="*/ 5643045 w 9114518"/>
              <a:gd name="connsiteY798" fmla="*/ 2118363 h 7391342"/>
              <a:gd name="connsiteX799" fmla="*/ 5645145 w 9114518"/>
              <a:gd name="connsiteY799" fmla="*/ 2064248 h 7391342"/>
              <a:gd name="connsiteX800" fmla="*/ 5648785 w 9114518"/>
              <a:gd name="connsiteY800" fmla="*/ 2012251 h 7391342"/>
              <a:gd name="connsiteX801" fmla="*/ 5654082 w 9114518"/>
              <a:gd name="connsiteY801" fmla="*/ 1962443 h 7391342"/>
              <a:gd name="connsiteX802" fmla="*/ 5661152 w 9114518"/>
              <a:gd name="connsiteY802" fmla="*/ 1914895 h 7391342"/>
              <a:gd name="connsiteX803" fmla="*/ 5670112 w 9114518"/>
              <a:gd name="connsiteY803" fmla="*/ 1869678 h 7391342"/>
              <a:gd name="connsiteX804" fmla="*/ 5681076 w 9114518"/>
              <a:gd name="connsiteY804" fmla="*/ 1826861 h 7391342"/>
              <a:gd name="connsiteX805" fmla="*/ 5694161 w 9114518"/>
              <a:gd name="connsiteY805" fmla="*/ 1786518 h 7391342"/>
              <a:gd name="connsiteX806" fmla="*/ 5709483 w 9114518"/>
              <a:gd name="connsiteY806" fmla="*/ 1748720 h 7391342"/>
              <a:gd name="connsiteX807" fmla="*/ 5727157 w 9114518"/>
              <a:gd name="connsiteY807" fmla="*/ 1713537 h 7391342"/>
              <a:gd name="connsiteX808" fmla="*/ 5747301 w 9114518"/>
              <a:gd name="connsiteY808" fmla="*/ 1681040 h 7391342"/>
              <a:gd name="connsiteX809" fmla="*/ 5795457 w 9114518"/>
              <a:gd name="connsiteY809" fmla="*/ 1624390 h 7391342"/>
              <a:gd name="connsiteX810" fmla="*/ 5854880 w 9114518"/>
              <a:gd name="connsiteY810" fmla="*/ 1579339 h 7391342"/>
              <a:gd name="connsiteX811" fmla="*/ 5889107 w 9114518"/>
              <a:gd name="connsiteY811" fmla="*/ 1561341 h 7391342"/>
              <a:gd name="connsiteX812" fmla="*/ 5926498 w 9114518"/>
              <a:gd name="connsiteY812" fmla="*/ 1546456 h 7391342"/>
              <a:gd name="connsiteX813" fmla="*/ 5967169 w 9114518"/>
              <a:gd name="connsiteY813" fmla="*/ 1534755 h 7391342"/>
              <a:gd name="connsiteX814" fmla="*/ 6011236 w 9114518"/>
              <a:gd name="connsiteY814" fmla="*/ 1526309 h 7391342"/>
              <a:gd name="connsiteX815" fmla="*/ 6058815 w 9114518"/>
              <a:gd name="connsiteY815" fmla="*/ 1521189 h 7391342"/>
              <a:gd name="connsiteX816" fmla="*/ 4207776 w 9114518"/>
              <a:gd name="connsiteY816" fmla="*/ 1033233 h 7391342"/>
              <a:gd name="connsiteX817" fmla="*/ 4417120 w 9114518"/>
              <a:gd name="connsiteY817" fmla="*/ 1033233 h 7391342"/>
              <a:gd name="connsiteX818" fmla="*/ 4417120 w 9114518"/>
              <a:gd name="connsiteY818" fmla="*/ 1208814 h 7391342"/>
              <a:gd name="connsiteX819" fmla="*/ 4207776 w 9114518"/>
              <a:gd name="connsiteY819" fmla="*/ 1208814 h 7391342"/>
              <a:gd name="connsiteX820" fmla="*/ 5865088 w 9114518"/>
              <a:gd name="connsiteY820" fmla="*/ 881295 h 7391342"/>
              <a:gd name="connsiteX821" fmla="*/ 6780150 w 9114518"/>
              <a:gd name="connsiteY821" fmla="*/ 881295 h 7391342"/>
              <a:gd name="connsiteX822" fmla="*/ 6780150 w 9114518"/>
              <a:gd name="connsiteY822" fmla="*/ 989345 h 7391342"/>
              <a:gd name="connsiteX823" fmla="*/ 5865088 w 9114518"/>
              <a:gd name="connsiteY823" fmla="*/ 989345 h 7391342"/>
              <a:gd name="connsiteX824" fmla="*/ 5865088 w 9114518"/>
              <a:gd name="connsiteY824" fmla="*/ 528441 h 7391342"/>
              <a:gd name="connsiteX825" fmla="*/ 6780150 w 9114518"/>
              <a:gd name="connsiteY825" fmla="*/ 528441 h 7391342"/>
              <a:gd name="connsiteX826" fmla="*/ 6780150 w 9114518"/>
              <a:gd name="connsiteY826" fmla="*/ 636492 h 7391342"/>
              <a:gd name="connsiteX827" fmla="*/ 5865088 w 9114518"/>
              <a:gd name="connsiteY827" fmla="*/ 636492 h 7391342"/>
              <a:gd name="connsiteX828" fmla="*/ 7862878 w 9114518"/>
              <a:gd name="connsiteY828" fmla="*/ 7089 h 7391342"/>
              <a:gd name="connsiteX829" fmla="*/ 8241058 w 9114518"/>
              <a:gd name="connsiteY829" fmla="*/ 7089 h 7391342"/>
              <a:gd name="connsiteX830" fmla="*/ 8241058 w 9114518"/>
              <a:gd name="connsiteY830" fmla="*/ 103609 h 7391342"/>
              <a:gd name="connsiteX831" fmla="*/ 7979374 w 9114518"/>
              <a:gd name="connsiteY831" fmla="*/ 103609 h 7391342"/>
              <a:gd name="connsiteX832" fmla="*/ 7979374 w 9114518"/>
              <a:gd name="connsiteY832" fmla="*/ 1213589 h 7391342"/>
              <a:gd name="connsiteX833" fmla="*/ 8241058 w 9114518"/>
              <a:gd name="connsiteY833" fmla="*/ 1213589 h 7391342"/>
              <a:gd name="connsiteX834" fmla="*/ 8241058 w 9114518"/>
              <a:gd name="connsiteY834" fmla="*/ 1310109 h 7391342"/>
              <a:gd name="connsiteX835" fmla="*/ 7862878 w 9114518"/>
              <a:gd name="connsiteY835" fmla="*/ 1310109 h 7391342"/>
              <a:gd name="connsiteX836" fmla="*/ 7862878 w 9114518"/>
              <a:gd name="connsiteY836" fmla="*/ 1213589 h 7391342"/>
              <a:gd name="connsiteX837" fmla="*/ 7862878 w 9114518"/>
              <a:gd name="connsiteY837" fmla="*/ 103609 h 7391342"/>
              <a:gd name="connsiteX838" fmla="*/ 3051834 w 9114518"/>
              <a:gd name="connsiteY838" fmla="*/ 2 h 7391342"/>
              <a:gd name="connsiteX839" fmla="*/ 3051834 w 9114518"/>
              <a:gd name="connsiteY839" fmla="*/ 99613 h 7391342"/>
              <a:gd name="connsiteX840" fmla="*/ 3002394 w 9114518"/>
              <a:gd name="connsiteY840" fmla="*/ 101852 h 7391342"/>
              <a:gd name="connsiteX841" fmla="*/ 2957611 w 9114518"/>
              <a:gd name="connsiteY841" fmla="*/ 108497 h 7391342"/>
              <a:gd name="connsiteX842" fmla="*/ 2917272 w 9114518"/>
              <a:gd name="connsiteY842" fmla="*/ 119421 h 7391342"/>
              <a:gd name="connsiteX843" fmla="*/ 2881161 w 9114518"/>
              <a:gd name="connsiteY843" fmla="*/ 134509 h 7391342"/>
              <a:gd name="connsiteX844" fmla="*/ 2820768 w 9114518"/>
              <a:gd name="connsiteY844" fmla="*/ 176694 h 7391342"/>
              <a:gd name="connsiteX845" fmla="*/ 2774716 w 9114518"/>
              <a:gd name="connsiteY845" fmla="*/ 234098 h 7391342"/>
              <a:gd name="connsiteX846" fmla="*/ 2756533 w 9114518"/>
              <a:gd name="connsiteY846" fmla="*/ 268206 h 7391342"/>
              <a:gd name="connsiteX847" fmla="*/ 2741291 w 9114518"/>
              <a:gd name="connsiteY847" fmla="*/ 305760 h 7391342"/>
              <a:gd name="connsiteX848" fmla="*/ 2728778 w 9114518"/>
              <a:gd name="connsiteY848" fmla="*/ 346640 h 7391342"/>
              <a:gd name="connsiteX849" fmla="*/ 2718778 w 9114518"/>
              <a:gd name="connsiteY849" fmla="*/ 390725 h 7391342"/>
              <a:gd name="connsiteX850" fmla="*/ 2711077 w 9114518"/>
              <a:gd name="connsiteY850" fmla="*/ 437898 h 7391342"/>
              <a:gd name="connsiteX851" fmla="*/ 2705460 w 9114518"/>
              <a:gd name="connsiteY851" fmla="*/ 488037 h 7391342"/>
              <a:gd name="connsiteX852" fmla="*/ 2701714 w 9114518"/>
              <a:gd name="connsiteY852" fmla="*/ 541024 h 7391342"/>
              <a:gd name="connsiteX853" fmla="*/ 2699623 w 9114518"/>
              <a:gd name="connsiteY853" fmla="*/ 596738 h 7391342"/>
              <a:gd name="connsiteX854" fmla="*/ 2698974 w 9114518"/>
              <a:gd name="connsiteY854" fmla="*/ 655061 h 7391342"/>
              <a:gd name="connsiteX855" fmla="*/ 2699607 w 9114518"/>
              <a:gd name="connsiteY855" fmla="*/ 713962 h 7391342"/>
              <a:gd name="connsiteX856" fmla="*/ 2701652 w 9114518"/>
              <a:gd name="connsiteY856" fmla="*/ 770219 h 7391342"/>
              <a:gd name="connsiteX857" fmla="*/ 2705331 w 9114518"/>
              <a:gd name="connsiteY857" fmla="*/ 823713 h 7391342"/>
              <a:gd name="connsiteX858" fmla="*/ 2710863 w 9114518"/>
              <a:gd name="connsiteY858" fmla="*/ 874325 h 7391342"/>
              <a:gd name="connsiteX859" fmla="*/ 2718469 w 9114518"/>
              <a:gd name="connsiteY859" fmla="*/ 921936 h 7391342"/>
              <a:gd name="connsiteX860" fmla="*/ 2728370 w 9114518"/>
              <a:gd name="connsiteY860" fmla="*/ 966424 h 7391342"/>
              <a:gd name="connsiteX861" fmla="*/ 2740787 w 9114518"/>
              <a:gd name="connsiteY861" fmla="*/ 1007672 h 7391342"/>
              <a:gd name="connsiteX862" fmla="*/ 2755940 w 9114518"/>
              <a:gd name="connsiteY862" fmla="*/ 1045559 h 7391342"/>
              <a:gd name="connsiteX863" fmla="*/ 2774049 w 9114518"/>
              <a:gd name="connsiteY863" fmla="*/ 1079966 h 7391342"/>
              <a:gd name="connsiteX864" fmla="*/ 2820020 w 9114518"/>
              <a:gd name="connsiteY864" fmla="*/ 1137858 h 7391342"/>
              <a:gd name="connsiteX865" fmla="*/ 2880465 w 9114518"/>
              <a:gd name="connsiteY865" fmla="*/ 1180395 h 7391342"/>
              <a:gd name="connsiteX866" fmla="*/ 2916667 w 9114518"/>
              <a:gd name="connsiteY866" fmla="*/ 1195607 h 7391342"/>
              <a:gd name="connsiteX867" fmla="*/ 2957148 w 9114518"/>
              <a:gd name="connsiteY867" fmla="*/ 1206620 h 7391342"/>
              <a:gd name="connsiteX868" fmla="*/ 3002130 w 9114518"/>
              <a:gd name="connsiteY868" fmla="*/ 1213314 h 7391342"/>
              <a:gd name="connsiteX869" fmla="*/ 3051834 w 9114518"/>
              <a:gd name="connsiteY869" fmla="*/ 1215573 h 7391342"/>
              <a:gd name="connsiteX870" fmla="*/ 3051834 w 9114518"/>
              <a:gd name="connsiteY870" fmla="*/ 1313495 h 7391342"/>
              <a:gd name="connsiteX871" fmla="*/ 3000188 w 9114518"/>
              <a:gd name="connsiteY871" fmla="*/ 1311761 h 7391342"/>
              <a:gd name="connsiteX872" fmla="*/ 2952255 w 9114518"/>
              <a:gd name="connsiteY872" fmla="*/ 1306609 h 7391342"/>
              <a:gd name="connsiteX873" fmla="*/ 2907914 w 9114518"/>
              <a:gd name="connsiteY873" fmla="*/ 1298108 h 7391342"/>
              <a:gd name="connsiteX874" fmla="*/ 2867041 w 9114518"/>
              <a:gd name="connsiteY874" fmla="*/ 1286333 h 7391342"/>
              <a:gd name="connsiteX875" fmla="*/ 2829514 w 9114518"/>
              <a:gd name="connsiteY875" fmla="*/ 1271355 h 7391342"/>
              <a:gd name="connsiteX876" fmla="*/ 2795209 w 9114518"/>
              <a:gd name="connsiteY876" fmla="*/ 1253247 h 7391342"/>
              <a:gd name="connsiteX877" fmla="*/ 2735783 w 9114518"/>
              <a:gd name="connsiteY877" fmla="*/ 1207930 h 7391342"/>
              <a:gd name="connsiteX878" fmla="*/ 2687781 w 9114518"/>
              <a:gd name="connsiteY878" fmla="*/ 1150955 h 7391342"/>
              <a:gd name="connsiteX879" fmla="*/ 2667757 w 9114518"/>
              <a:gd name="connsiteY879" fmla="*/ 1118277 h 7391342"/>
              <a:gd name="connsiteX880" fmla="*/ 2650222 w 9114518"/>
              <a:gd name="connsiteY880" fmla="*/ 1082902 h 7391342"/>
              <a:gd name="connsiteX881" fmla="*/ 2635053 w 9114518"/>
              <a:gd name="connsiteY881" fmla="*/ 1044902 h 7391342"/>
              <a:gd name="connsiteX882" fmla="*/ 2622127 w 9114518"/>
              <a:gd name="connsiteY882" fmla="*/ 1004349 h 7391342"/>
              <a:gd name="connsiteX883" fmla="*/ 2611322 w 9114518"/>
              <a:gd name="connsiteY883" fmla="*/ 961316 h 7391342"/>
              <a:gd name="connsiteX884" fmla="*/ 2602516 w 9114518"/>
              <a:gd name="connsiteY884" fmla="*/ 915873 h 7391342"/>
              <a:gd name="connsiteX885" fmla="*/ 2595585 w 9114518"/>
              <a:gd name="connsiteY885" fmla="*/ 868095 h 7391342"/>
              <a:gd name="connsiteX886" fmla="*/ 2590408 w 9114518"/>
              <a:gd name="connsiteY886" fmla="*/ 818052 h 7391342"/>
              <a:gd name="connsiteX887" fmla="*/ 2586862 w 9114518"/>
              <a:gd name="connsiteY887" fmla="*/ 765818 h 7391342"/>
              <a:gd name="connsiteX888" fmla="*/ 2584824 w 9114518"/>
              <a:gd name="connsiteY888" fmla="*/ 711463 h 7391342"/>
              <a:gd name="connsiteX889" fmla="*/ 2584172 w 9114518"/>
              <a:gd name="connsiteY889" fmla="*/ 655061 h 7391342"/>
              <a:gd name="connsiteX890" fmla="*/ 2584846 w 9114518"/>
              <a:gd name="connsiteY890" fmla="*/ 598899 h 7391342"/>
              <a:gd name="connsiteX891" fmla="*/ 2586945 w 9114518"/>
              <a:gd name="connsiteY891" fmla="*/ 544784 h 7391342"/>
              <a:gd name="connsiteX892" fmla="*/ 2590585 w 9114518"/>
              <a:gd name="connsiteY892" fmla="*/ 492788 h 7391342"/>
              <a:gd name="connsiteX893" fmla="*/ 2595883 w 9114518"/>
              <a:gd name="connsiteY893" fmla="*/ 442980 h 7391342"/>
              <a:gd name="connsiteX894" fmla="*/ 2602954 w 9114518"/>
              <a:gd name="connsiteY894" fmla="*/ 395431 h 7391342"/>
              <a:gd name="connsiteX895" fmla="*/ 2611914 w 9114518"/>
              <a:gd name="connsiteY895" fmla="*/ 350213 h 7391342"/>
              <a:gd name="connsiteX896" fmla="*/ 2622878 w 9114518"/>
              <a:gd name="connsiteY896" fmla="*/ 307398 h 7391342"/>
              <a:gd name="connsiteX897" fmla="*/ 2635964 w 9114518"/>
              <a:gd name="connsiteY897" fmla="*/ 267054 h 7391342"/>
              <a:gd name="connsiteX898" fmla="*/ 2651287 w 9114518"/>
              <a:gd name="connsiteY898" fmla="*/ 229257 h 7391342"/>
              <a:gd name="connsiteX899" fmla="*/ 2668962 w 9114518"/>
              <a:gd name="connsiteY899" fmla="*/ 194074 h 7391342"/>
              <a:gd name="connsiteX900" fmla="*/ 2689106 w 9114518"/>
              <a:gd name="connsiteY900" fmla="*/ 161576 h 7391342"/>
              <a:gd name="connsiteX901" fmla="*/ 2737264 w 9114518"/>
              <a:gd name="connsiteY901" fmla="*/ 104925 h 7391342"/>
              <a:gd name="connsiteX902" fmla="*/ 2796688 w 9114518"/>
              <a:gd name="connsiteY902" fmla="*/ 59876 h 7391342"/>
              <a:gd name="connsiteX903" fmla="*/ 2830916 w 9114518"/>
              <a:gd name="connsiteY903" fmla="*/ 41878 h 7391342"/>
              <a:gd name="connsiteX904" fmla="*/ 2868307 w 9114518"/>
              <a:gd name="connsiteY904" fmla="*/ 26992 h 7391342"/>
              <a:gd name="connsiteX905" fmla="*/ 2908979 w 9114518"/>
              <a:gd name="connsiteY905" fmla="*/ 15290 h 7391342"/>
              <a:gd name="connsiteX906" fmla="*/ 2953046 w 9114518"/>
              <a:gd name="connsiteY906" fmla="*/ 6845 h 7391342"/>
              <a:gd name="connsiteX907" fmla="*/ 3000626 w 9114518"/>
              <a:gd name="connsiteY907" fmla="*/ 1724 h 7391342"/>
              <a:gd name="connsiteX908" fmla="*/ 8336918 w 9114518"/>
              <a:gd name="connsiteY908" fmla="*/ 1 h 7391342"/>
              <a:gd name="connsiteX909" fmla="*/ 8388126 w 9114518"/>
              <a:gd name="connsiteY909" fmla="*/ 1723 h 7391342"/>
              <a:gd name="connsiteX910" fmla="*/ 8435706 w 9114518"/>
              <a:gd name="connsiteY910" fmla="*/ 6843 h 7391342"/>
              <a:gd name="connsiteX911" fmla="*/ 8479774 w 9114518"/>
              <a:gd name="connsiteY911" fmla="*/ 15289 h 7391342"/>
              <a:gd name="connsiteX912" fmla="*/ 8520444 w 9114518"/>
              <a:gd name="connsiteY912" fmla="*/ 26990 h 7391342"/>
              <a:gd name="connsiteX913" fmla="*/ 8557834 w 9114518"/>
              <a:gd name="connsiteY913" fmla="*/ 41875 h 7391342"/>
              <a:gd name="connsiteX914" fmla="*/ 8592062 w 9114518"/>
              <a:gd name="connsiteY914" fmla="*/ 59873 h 7391342"/>
              <a:gd name="connsiteX915" fmla="*/ 8651484 w 9114518"/>
              <a:gd name="connsiteY915" fmla="*/ 104924 h 7391342"/>
              <a:gd name="connsiteX916" fmla="*/ 8699640 w 9114518"/>
              <a:gd name="connsiteY916" fmla="*/ 161574 h 7391342"/>
              <a:gd name="connsiteX917" fmla="*/ 8719784 w 9114518"/>
              <a:gd name="connsiteY917" fmla="*/ 194071 h 7391342"/>
              <a:gd name="connsiteX918" fmla="*/ 8737458 w 9114518"/>
              <a:gd name="connsiteY918" fmla="*/ 229254 h 7391342"/>
              <a:gd name="connsiteX919" fmla="*/ 8752780 w 9114518"/>
              <a:gd name="connsiteY919" fmla="*/ 267052 h 7391342"/>
              <a:gd name="connsiteX920" fmla="*/ 8765866 w 9114518"/>
              <a:gd name="connsiteY920" fmla="*/ 307395 h 7391342"/>
              <a:gd name="connsiteX921" fmla="*/ 8776830 w 9114518"/>
              <a:gd name="connsiteY921" fmla="*/ 350211 h 7391342"/>
              <a:gd name="connsiteX922" fmla="*/ 8785788 w 9114518"/>
              <a:gd name="connsiteY922" fmla="*/ 395428 h 7391342"/>
              <a:gd name="connsiteX923" fmla="*/ 8792860 w 9114518"/>
              <a:gd name="connsiteY923" fmla="*/ 442977 h 7391342"/>
              <a:gd name="connsiteX924" fmla="*/ 8798158 w 9114518"/>
              <a:gd name="connsiteY924" fmla="*/ 492785 h 7391342"/>
              <a:gd name="connsiteX925" fmla="*/ 8801798 w 9114518"/>
              <a:gd name="connsiteY925" fmla="*/ 544782 h 7391342"/>
              <a:gd name="connsiteX926" fmla="*/ 8803896 w 9114518"/>
              <a:gd name="connsiteY926" fmla="*/ 598897 h 7391342"/>
              <a:gd name="connsiteX927" fmla="*/ 8804570 w 9114518"/>
              <a:gd name="connsiteY927" fmla="*/ 655058 h 7391342"/>
              <a:gd name="connsiteX928" fmla="*/ 8803930 w 9114518"/>
              <a:gd name="connsiteY928" fmla="*/ 711460 h 7391342"/>
              <a:gd name="connsiteX929" fmla="*/ 8801922 w 9114518"/>
              <a:gd name="connsiteY929" fmla="*/ 765815 h 7391342"/>
              <a:gd name="connsiteX930" fmla="*/ 8798422 w 9114518"/>
              <a:gd name="connsiteY930" fmla="*/ 818050 h 7391342"/>
              <a:gd name="connsiteX931" fmla="*/ 8793306 w 9114518"/>
              <a:gd name="connsiteY931" fmla="*/ 868094 h 7391342"/>
              <a:gd name="connsiteX932" fmla="*/ 8786446 w 9114518"/>
              <a:gd name="connsiteY932" fmla="*/ 915872 h 7391342"/>
              <a:gd name="connsiteX933" fmla="*/ 8777716 w 9114518"/>
              <a:gd name="connsiteY933" fmla="*/ 961315 h 7391342"/>
              <a:gd name="connsiteX934" fmla="*/ 8766992 w 9114518"/>
              <a:gd name="connsiteY934" fmla="*/ 1004348 h 7391342"/>
              <a:gd name="connsiteX935" fmla="*/ 8754146 w 9114518"/>
              <a:gd name="connsiteY935" fmla="*/ 1044900 h 7391342"/>
              <a:gd name="connsiteX936" fmla="*/ 8739054 w 9114518"/>
              <a:gd name="connsiteY936" fmla="*/ 1082901 h 7391342"/>
              <a:gd name="connsiteX937" fmla="*/ 8721590 w 9114518"/>
              <a:gd name="connsiteY937" fmla="*/ 1118276 h 7391342"/>
              <a:gd name="connsiteX938" fmla="*/ 8701628 w 9114518"/>
              <a:gd name="connsiteY938" fmla="*/ 1150954 h 7391342"/>
              <a:gd name="connsiteX939" fmla="*/ 8653704 w 9114518"/>
              <a:gd name="connsiteY939" fmla="*/ 1207928 h 7391342"/>
              <a:gd name="connsiteX940" fmla="*/ 8594278 w 9114518"/>
              <a:gd name="connsiteY940" fmla="*/ 1253246 h 7391342"/>
              <a:gd name="connsiteX941" fmla="*/ 8559936 w 9114518"/>
              <a:gd name="connsiteY941" fmla="*/ 1271354 h 7391342"/>
              <a:gd name="connsiteX942" fmla="*/ 8522342 w 9114518"/>
              <a:gd name="connsiteY942" fmla="*/ 1286332 h 7391342"/>
              <a:gd name="connsiteX943" fmla="*/ 8481370 w 9114518"/>
              <a:gd name="connsiteY943" fmla="*/ 1298107 h 7391342"/>
              <a:gd name="connsiteX944" fmla="*/ 8436892 w 9114518"/>
              <a:gd name="connsiteY944" fmla="*/ 1306607 h 7391342"/>
              <a:gd name="connsiteX945" fmla="*/ 8388784 w 9114518"/>
              <a:gd name="connsiteY945" fmla="*/ 1311760 h 7391342"/>
              <a:gd name="connsiteX946" fmla="*/ 8336918 w 9114518"/>
              <a:gd name="connsiteY946" fmla="*/ 1313493 h 7391342"/>
              <a:gd name="connsiteX947" fmla="*/ 8336918 w 9114518"/>
              <a:gd name="connsiteY947" fmla="*/ 1215572 h 7391342"/>
              <a:gd name="connsiteX948" fmla="*/ 8387168 w 9114518"/>
              <a:gd name="connsiteY948" fmla="*/ 1213313 h 7391342"/>
              <a:gd name="connsiteX949" fmla="*/ 8432598 w 9114518"/>
              <a:gd name="connsiteY949" fmla="*/ 1206618 h 7391342"/>
              <a:gd name="connsiteX950" fmla="*/ 8473438 w 9114518"/>
              <a:gd name="connsiteY950" fmla="*/ 1195605 h 7391342"/>
              <a:gd name="connsiteX951" fmla="*/ 8509918 w 9114518"/>
              <a:gd name="connsiteY951" fmla="*/ 1180394 h 7391342"/>
              <a:gd name="connsiteX952" fmla="*/ 8570710 w 9114518"/>
              <a:gd name="connsiteY952" fmla="*/ 1137857 h 7391342"/>
              <a:gd name="connsiteX953" fmla="*/ 8616804 w 9114518"/>
              <a:gd name="connsiteY953" fmla="*/ 1079964 h 7391342"/>
              <a:gd name="connsiteX954" fmla="*/ 8634912 w 9114518"/>
              <a:gd name="connsiteY954" fmla="*/ 1045558 h 7391342"/>
              <a:gd name="connsiteX955" fmla="*/ 8650034 w 9114518"/>
              <a:gd name="connsiteY955" fmla="*/ 1007671 h 7391342"/>
              <a:gd name="connsiteX956" fmla="*/ 8662396 w 9114518"/>
              <a:gd name="connsiteY956" fmla="*/ 966423 h 7391342"/>
              <a:gd name="connsiteX957" fmla="*/ 8672228 w 9114518"/>
              <a:gd name="connsiteY957" fmla="*/ 921934 h 7391342"/>
              <a:gd name="connsiteX958" fmla="*/ 8679760 w 9114518"/>
              <a:gd name="connsiteY958" fmla="*/ 874323 h 7391342"/>
              <a:gd name="connsiteX959" fmla="*/ 8685218 w 9114518"/>
              <a:gd name="connsiteY959" fmla="*/ 823711 h 7391342"/>
              <a:gd name="connsiteX960" fmla="*/ 8688834 w 9114518"/>
              <a:gd name="connsiteY960" fmla="*/ 770216 h 7391342"/>
              <a:gd name="connsiteX961" fmla="*/ 8690836 w 9114518"/>
              <a:gd name="connsiteY961" fmla="*/ 713959 h 7391342"/>
              <a:gd name="connsiteX962" fmla="*/ 8691452 w 9114518"/>
              <a:gd name="connsiteY962" fmla="*/ 655058 h 7391342"/>
              <a:gd name="connsiteX963" fmla="*/ 8690804 w 9114518"/>
              <a:gd name="connsiteY963" fmla="*/ 596735 h 7391342"/>
              <a:gd name="connsiteX964" fmla="*/ 8688710 w 9114518"/>
              <a:gd name="connsiteY964" fmla="*/ 541021 h 7391342"/>
              <a:gd name="connsiteX965" fmla="*/ 8684958 w 9114518"/>
              <a:gd name="connsiteY965" fmla="*/ 488035 h 7391342"/>
              <a:gd name="connsiteX966" fmla="*/ 8679330 w 9114518"/>
              <a:gd name="connsiteY966" fmla="*/ 437895 h 7391342"/>
              <a:gd name="connsiteX967" fmla="*/ 8671608 w 9114518"/>
              <a:gd name="connsiteY967" fmla="*/ 390723 h 7391342"/>
              <a:gd name="connsiteX968" fmla="*/ 8661578 w 9114518"/>
              <a:gd name="connsiteY968" fmla="*/ 346638 h 7391342"/>
              <a:gd name="connsiteX969" fmla="*/ 8649022 w 9114518"/>
              <a:gd name="connsiteY969" fmla="*/ 305758 h 7391342"/>
              <a:gd name="connsiteX970" fmla="*/ 8633724 w 9114518"/>
              <a:gd name="connsiteY970" fmla="*/ 268204 h 7391342"/>
              <a:gd name="connsiteX971" fmla="*/ 8615466 w 9114518"/>
              <a:gd name="connsiteY971" fmla="*/ 234096 h 7391342"/>
              <a:gd name="connsiteX972" fmla="*/ 8569210 w 9114518"/>
              <a:gd name="connsiteY972" fmla="*/ 176693 h 7391342"/>
              <a:gd name="connsiteX973" fmla="*/ 8508522 w 9114518"/>
              <a:gd name="connsiteY973" fmla="*/ 134507 h 7391342"/>
              <a:gd name="connsiteX974" fmla="*/ 8472224 w 9114518"/>
              <a:gd name="connsiteY974" fmla="*/ 119419 h 7391342"/>
              <a:gd name="connsiteX975" fmla="*/ 8431668 w 9114518"/>
              <a:gd name="connsiteY975" fmla="*/ 108494 h 7391342"/>
              <a:gd name="connsiteX976" fmla="*/ 8386640 w 9114518"/>
              <a:gd name="connsiteY976" fmla="*/ 101851 h 7391342"/>
              <a:gd name="connsiteX977" fmla="*/ 8336918 w 9114518"/>
              <a:gd name="connsiteY977" fmla="*/ 99610 h 7391342"/>
              <a:gd name="connsiteX978" fmla="*/ 3144752 w 9114518"/>
              <a:gd name="connsiteY978" fmla="*/ 0 h 7391342"/>
              <a:gd name="connsiteX979" fmla="*/ 3195959 w 9114518"/>
              <a:gd name="connsiteY979" fmla="*/ 1722 h 7391342"/>
              <a:gd name="connsiteX980" fmla="*/ 3243539 w 9114518"/>
              <a:gd name="connsiteY980" fmla="*/ 6842 h 7391342"/>
              <a:gd name="connsiteX981" fmla="*/ 3287606 w 9114518"/>
              <a:gd name="connsiteY981" fmla="*/ 15288 h 7391342"/>
              <a:gd name="connsiteX982" fmla="*/ 3328277 w 9114518"/>
              <a:gd name="connsiteY982" fmla="*/ 26989 h 7391342"/>
              <a:gd name="connsiteX983" fmla="*/ 3365667 w 9114518"/>
              <a:gd name="connsiteY983" fmla="*/ 41874 h 7391342"/>
              <a:gd name="connsiteX984" fmla="*/ 3399895 w 9114518"/>
              <a:gd name="connsiteY984" fmla="*/ 59872 h 7391342"/>
              <a:gd name="connsiteX985" fmla="*/ 3459317 w 9114518"/>
              <a:gd name="connsiteY985" fmla="*/ 104923 h 7391342"/>
              <a:gd name="connsiteX986" fmla="*/ 3507474 w 9114518"/>
              <a:gd name="connsiteY986" fmla="*/ 161573 h 7391342"/>
              <a:gd name="connsiteX987" fmla="*/ 3527617 w 9114518"/>
              <a:gd name="connsiteY987" fmla="*/ 194070 h 7391342"/>
              <a:gd name="connsiteX988" fmla="*/ 3545292 w 9114518"/>
              <a:gd name="connsiteY988" fmla="*/ 229253 h 7391342"/>
              <a:gd name="connsiteX989" fmla="*/ 3560614 w 9114518"/>
              <a:gd name="connsiteY989" fmla="*/ 267051 h 7391342"/>
              <a:gd name="connsiteX990" fmla="*/ 3573699 w 9114518"/>
              <a:gd name="connsiteY990" fmla="*/ 307394 h 7391342"/>
              <a:gd name="connsiteX991" fmla="*/ 3584663 w 9114518"/>
              <a:gd name="connsiteY991" fmla="*/ 350210 h 7391342"/>
              <a:gd name="connsiteX992" fmla="*/ 3593622 w 9114518"/>
              <a:gd name="connsiteY992" fmla="*/ 395427 h 7391342"/>
              <a:gd name="connsiteX993" fmla="*/ 3600693 w 9114518"/>
              <a:gd name="connsiteY993" fmla="*/ 442977 h 7391342"/>
              <a:gd name="connsiteX994" fmla="*/ 3605990 w 9114518"/>
              <a:gd name="connsiteY994" fmla="*/ 492785 h 7391342"/>
              <a:gd name="connsiteX995" fmla="*/ 3609630 w 9114518"/>
              <a:gd name="connsiteY995" fmla="*/ 544782 h 7391342"/>
              <a:gd name="connsiteX996" fmla="*/ 3611729 w 9114518"/>
              <a:gd name="connsiteY996" fmla="*/ 598897 h 7391342"/>
              <a:gd name="connsiteX997" fmla="*/ 3612403 w 9114518"/>
              <a:gd name="connsiteY997" fmla="*/ 655058 h 7391342"/>
              <a:gd name="connsiteX998" fmla="*/ 3611762 w 9114518"/>
              <a:gd name="connsiteY998" fmla="*/ 711460 h 7391342"/>
              <a:gd name="connsiteX999" fmla="*/ 3609755 w 9114518"/>
              <a:gd name="connsiteY999" fmla="*/ 765815 h 7391342"/>
              <a:gd name="connsiteX1000" fmla="*/ 3606255 w 9114518"/>
              <a:gd name="connsiteY1000" fmla="*/ 818050 h 7391342"/>
              <a:gd name="connsiteX1001" fmla="*/ 3601138 w 9114518"/>
              <a:gd name="connsiteY1001" fmla="*/ 868093 h 7391342"/>
              <a:gd name="connsiteX1002" fmla="*/ 3594278 w 9114518"/>
              <a:gd name="connsiteY1002" fmla="*/ 915871 h 7391342"/>
              <a:gd name="connsiteX1003" fmla="*/ 3585548 w 9114518"/>
              <a:gd name="connsiteY1003" fmla="*/ 961314 h 7391342"/>
              <a:gd name="connsiteX1004" fmla="*/ 3574823 w 9114518"/>
              <a:gd name="connsiteY1004" fmla="*/ 1004347 h 7391342"/>
              <a:gd name="connsiteX1005" fmla="*/ 3561977 w 9114518"/>
              <a:gd name="connsiteY1005" fmla="*/ 1044900 h 7391342"/>
              <a:gd name="connsiteX1006" fmla="*/ 3546884 w 9114518"/>
              <a:gd name="connsiteY1006" fmla="*/ 1082900 h 7391342"/>
              <a:gd name="connsiteX1007" fmla="*/ 3529420 w 9114518"/>
              <a:gd name="connsiteY1007" fmla="*/ 1118275 h 7391342"/>
              <a:gd name="connsiteX1008" fmla="*/ 3509456 w 9114518"/>
              <a:gd name="connsiteY1008" fmla="*/ 1150953 h 7391342"/>
              <a:gd name="connsiteX1009" fmla="*/ 3461532 w 9114518"/>
              <a:gd name="connsiteY1009" fmla="*/ 1207927 h 7391342"/>
              <a:gd name="connsiteX1010" fmla="*/ 3402106 w 9114518"/>
              <a:gd name="connsiteY1010" fmla="*/ 1253245 h 7391342"/>
              <a:gd name="connsiteX1011" fmla="*/ 3367764 w 9114518"/>
              <a:gd name="connsiteY1011" fmla="*/ 1271353 h 7391342"/>
              <a:gd name="connsiteX1012" fmla="*/ 3330171 w 9114518"/>
              <a:gd name="connsiteY1012" fmla="*/ 1286331 h 7391342"/>
              <a:gd name="connsiteX1013" fmla="*/ 3289198 w 9114518"/>
              <a:gd name="connsiteY1013" fmla="*/ 1298106 h 7391342"/>
              <a:gd name="connsiteX1014" fmla="*/ 3244722 w 9114518"/>
              <a:gd name="connsiteY1014" fmla="*/ 1306606 h 7391342"/>
              <a:gd name="connsiteX1015" fmla="*/ 3196615 w 9114518"/>
              <a:gd name="connsiteY1015" fmla="*/ 1311759 h 7391342"/>
              <a:gd name="connsiteX1016" fmla="*/ 3144752 w 9114518"/>
              <a:gd name="connsiteY1016" fmla="*/ 1313492 h 7391342"/>
              <a:gd name="connsiteX1017" fmla="*/ 3144752 w 9114518"/>
              <a:gd name="connsiteY1017" fmla="*/ 1215571 h 7391342"/>
              <a:gd name="connsiteX1018" fmla="*/ 3194999 w 9114518"/>
              <a:gd name="connsiteY1018" fmla="*/ 1213312 h 7391342"/>
              <a:gd name="connsiteX1019" fmla="*/ 3240428 w 9114518"/>
              <a:gd name="connsiteY1019" fmla="*/ 1206617 h 7391342"/>
              <a:gd name="connsiteX1020" fmla="*/ 3281267 w 9114518"/>
              <a:gd name="connsiteY1020" fmla="*/ 1195604 h 7391342"/>
              <a:gd name="connsiteX1021" fmla="*/ 3317746 w 9114518"/>
              <a:gd name="connsiteY1021" fmla="*/ 1180393 h 7391342"/>
              <a:gd name="connsiteX1022" fmla="*/ 3378538 w 9114518"/>
              <a:gd name="connsiteY1022" fmla="*/ 1137856 h 7391342"/>
              <a:gd name="connsiteX1023" fmla="*/ 3424634 w 9114518"/>
              <a:gd name="connsiteY1023" fmla="*/ 1079963 h 7391342"/>
              <a:gd name="connsiteX1024" fmla="*/ 3442743 w 9114518"/>
              <a:gd name="connsiteY1024" fmla="*/ 1045557 h 7391342"/>
              <a:gd name="connsiteX1025" fmla="*/ 3457864 w 9114518"/>
              <a:gd name="connsiteY1025" fmla="*/ 1007670 h 7391342"/>
              <a:gd name="connsiteX1026" fmla="*/ 3470227 w 9114518"/>
              <a:gd name="connsiteY1026" fmla="*/ 966422 h 7391342"/>
              <a:gd name="connsiteX1027" fmla="*/ 3480060 w 9114518"/>
              <a:gd name="connsiteY1027" fmla="*/ 921934 h 7391342"/>
              <a:gd name="connsiteX1028" fmla="*/ 3487591 w 9114518"/>
              <a:gd name="connsiteY1028" fmla="*/ 874323 h 7391342"/>
              <a:gd name="connsiteX1029" fmla="*/ 3493051 w 9114518"/>
              <a:gd name="connsiteY1029" fmla="*/ 823711 h 7391342"/>
              <a:gd name="connsiteX1030" fmla="*/ 3496668 w 9114518"/>
              <a:gd name="connsiteY1030" fmla="*/ 770216 h 7391342"/>
              <a:gd name="connsiteX1031" fmla="*/ 3498670 w 9114518"/>
              <a:gd name="connsiteY1031" fmla="*/ 713959 h 7391342"/>
              <a:gd name="connsiteX1032" fmla="*/ 3499286 w 9114518"/>
              <a:gd name="connsiteY1032" fmla="*/ 655058 h 7391342"/>
              <a:gd name="connsiteX1033" fmla="*/ 3498637 w 9114518"/>
              <a:gd name="connsiteY1033" fmla="*/ 596735 h 7391342"/>
              <a:gd name="connsiteX1034" fmla="*/ 3496544 w 9114518"/>
              <a:gd name="connsiteY1034" fmla="*/ 541021 h 7391342"/>
              <a:gd name="connsiteX1035" fmla="*/ 3492792 w 9114518"/>
              <a:gd name="connsiteY1035" fmla="*/ 488034 h 7391342"/>
              <a:gd name="connsiteX1036" fmla="*/ 3487163 w 9114518"/>
              <a:gd name="connsiteY1036" fmla="*/ 437895 h 7391342"/>
              <a:gd name="connsiteX1037" fmla="*/ 3479442 w 9114518"/>
              <a:gd name="connsiteY1037" fmla="*/ 390722 h 7391342"/>
              <a:gd name="connsiteX1038" fmla="*/ 3469411 w 9114518"/>
              <a:gd name="connsiteY1038" fmla="*/ 346637 h 7391342"/>
              <a:gd name="connsiteX1039" fmla="*/ 3456855 w 9114518"/>
              <a:gd name="connsiteY1039" fmla="*/ 305757 h 7391342"/>
              <a:gd name="connsiteX1040" fmla="*/ 3441557 w 9114518"/>
              <a:gd name="connsiteY1040" fmla="*/ 268203 h 7391342"/>
              <a:gd name="connsiteX1041" fmla="*/ 3423300 w 9114518"/>
              <a:gd name="connsiteY1041" fmla="*/ 234095 h 7391342"/>
              <a:gd name="connsiteX1042" fmla="*/ 3377044 w 9114518"/>
              <a:gd name="connsiteY1042" fmla="*/ 176692 h 7391342"/>
              <a:gd name="connsiteX1043" fmla="*/ 3316354 w 9114518"/>
              <a:gd name="connsiteY1043" fmla="*/ 134506 h 7391342"/>
              <a:gd name="connsiteX1044" fmla="*/ 3280057 w 9114518"/>
              <a:gd name="connsiteY1044" fmla="*/ 119418 h 7391342"/>
              <a:gd name="connsiteX1045" fmla="*/ 3239501 w 9114518"/>
              <a:gd name="connsiteY1045" fmla="*/ 108493 h 7391342"/>
              <a:gd name="connsiteX1046" fmla="*/ 3194472 w 9114518"/>
              <a:gd name="connsiteY1046" fmla="*/ 101850 h 7391342"/>
              <a:gd name="connsiteX1047" fmla="*/ 3144752 w 9114518"/>
              <a:gd name="connsiteY1047" fmla="*/ 99609 h 739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Lst>
            <a:rect l="l" t="t" r="r" b="b"/>
            <a:pathLst>
              <a:path w="9114518" h="7391342">
                <a:moveTo>
                  <a:pt x="6423906" y="7111086"/>
                </a:moveTo>
                <a:lnTo>
                  <a:pt x="6633262" y="7111086"/>
                </a:lnTo>
                <a:lnTo>
                  <a:pt x="6633262" y="7286668"/>
                </a:lnTo>
                <a:lnTo>
                  <a:pt x="6423906" y="7286668"/>
                </a:lnTo>
                <a:close/>
                <a:moveTo>
                  <a:pt x="3371709" y="6959141"/>
                </a:moveTo>
                <a:lnTo>
                  <a:pt x="4286770" y="6959141"/>
                </a:lnTo>
                <a:lnTo>
                  <a:pt x="4286770" y="7067193"/>
                </a:lnTo>
                <a:lnTo>
                  <a:pt x="3371709" y="7067193"/>
                </a:lnTo>
                <a:close/>
                <a:moveTo>
                  <a:pt x="3371709" y="6606288"/>
                </a:moveTo>
                <a:lnTo>
                  <a:pt x="4286770" y="6606288"/>
                </a:lnTo>
                <a:lnTo>
                  <a:pt x="4286770" y="6714340"/>
                </a:lnTo>
                <a:lnTo>
                  <a:pt x="3371709" y="6714340"/>
                </a:lnTo>
                <a:close/>
                <a:moveTo>
                  <a:pt x="5418710" y="6084039"/>
                </a:moveTo>
                <a:lnTo>
                  <a:pt x="5796891" y="6084039"/>
                </a:lnTo>
                <a:lnTo>
                  <a:pt x="5796891" y="6180559"/>
                </a:lnTo>
                <a:lnTo>
                  <a:pt x="5796891" y="7291809"/>
                </a:lnTo>
                <a:lnTo>
                  <a:pt x="5796891" y="7388329"/>
                </a:lnTo>
                <a:lnTo>
                  <a:pt x="5418710" y="7388329"/>
                </a:lnTo>
                <a:lnTo>
                  <a:pt x="5418710" y="7291809"/>
                </a:lnTo>
                <a:lnTo>
                  <a:pt x="5680394" y="7291809"/>
                </a:lnTo>
                <a:lnTo>
                  <a:pt x="5680394" y="6180559"/>
                </a:lnTo>
                <a:lnTo>
                  <a:pt x="5418710" y="6180559"/>
                </a:lnTo>
                <a:close/>
                <a:moveTo>
                  <a:pt x="4939629" y="6084039"/>
                </a:moveTo>
                <a:lnTo>
                  <a:pt x="5317797" y="6084039"/>
                </a:lnTo>
                <a:lnTo>
                  <a:pt x="5317797" y="6180559"/>
                </a:lnTo>
                <a:lnTo>
                  <a:pt x="5056113" y="6180559"/>
                </a:lnTo>
                <a:lnTo>
                  <a:pt x="5056113" y="7291809"/>
                </a:lnTo>
                <a:lnTo>
                  <a:pt x="5317797" y="7291809"/>
                </a:lnTo>
                <a:lnTo>
                  <a:pt x="5317797" y="7388329"/>
                </a:lnTo>
                <a:lnTo>
                  <a:pt x="4939629" y="7388329"/>
                </a:lnTo>
                <a:lnTo>
                  <a:pt x="4939629" y="7291809"/>
                </a:lnTo>
                <a:lnTo>
                  <a:pt x="4939629" y="6180559"/>
                </a:lnTo>
                <a:close/>
                <a:moveTo>
                  <a:pt x="8646856" y="6077851"/>
                </a:moveTo>
                <a:lnTo>
                  <a:pt x="8698064" y="6079573"/>
                </a:lnTo>
                <a:lnTo>
                  <a:pt x="8745644" y="6084693"/>
                </a:lnTo>
                <a:lnTo>
                  <a:pt x="8789712" y="6093139"/>
                </a:lnTo>
                <a:lnTo>
                  <a:pt x="8830382" y="6104840"/>
                </a:lnTo>
                <a:lnTo>
                  <a:pt x="8867774" y="6119725"/>
                </a:lnTo>
                <a:lnTo>
                  <a:pt x="8902000" y="6137723"/>
                </a:lnTo>
                <a:lnTo>
                  <a:pt x="8961424" y="6182774"/>
                </a:lnTo>
                <a:lnTo>
                  <a:pt x="9009582" y="6239424"/>
                </a:lnTo>
                <a:lnTo>
                  <a:pt x="9029726" y="6271921"/>
                </a:lnTo>
                <a:lnTo>
                  <a:pt x="9047402" y="6307104"/>
                </a:lnTo>
                <a:lnTo>
                  <a:pt x="9062724" y="6344902"/>
                </a:lnTo>
                <a:lnTo>
                  <a:pt x="9075810" y="6385245"/>
                </a:lnTo>
                <a:lnTo>
                  <a:pt x="9086774" y="6428061"/>
                </a:lnTo>
                <a:lnTo>
                  <a:pt x="9095734" y="6473278"/>
                </a:lnTo>
                <a:lnTo>
                  <a:pt x="9102806" y="6520827"/>
                </a:lnTo>
                <a:lnTo>
                  <a:pt x="9108104" y="6570635"/>
                </a:lnTo>
                <a:lnTo>
                  <a:pt x="9111744" y="6622632"/>
                </a:lnTo>
                <a:lnTo>
                  <a:pt x="9113844" y="6676747"/>
                </a:lnTo>
                <a:lnTo>
                  <a:pt x="9114518" y="6732908"/>
                </a:lnTo>
                <a:lnTo>
                  <a:pt x="9113876" y="6789310"/>
                </a:lnTo>
                <a:lnTo>
                  <a:pt x="9111870" y="6843665"/>
                </a:lnTo>
                <a:lnTo>
                  <a:pt x="9108370" y="6895900"/>
                </a:lnTo>
                <a:lnTo>
                  <a:pt x="9103252" y="6945943"/>
                </a:lnTo>
                <a:lnTo>
                  <a:pt x="9096392" y="6993721"/>
                </a:lnTo>
                <a:lnTo>
                  <a:pt x="9087662" y="7039164"/>
                </a:lnTo>
                <a:lnTo>
                  <a:pt x="9076936" y="7082197"/>
                </a:lnTo>
                <a:lnTo>
                  <a:pt x="9064090" y="7122750"/>
                </a:lnTo>
                <a:lnTo>
                  <a:pt x="9048998" y="7160750"/>
                </a:lnTo>
                <a:lnTo>
                  <a:pt x="9031532" y="7196125"/>
                </a:lnTo>
                <a:lnTo>
                  <a:pt x="9011568" y="7228803"/>
                </a:lnTo>
                <a:lnTo>
                  <a:pt x="8963644" y="7285777"/>
                </a:lnTo>
                <a:lnTo>
                  <a:pt x="8904216" y="7331095"/>
                </a:lnTo>
                <a:lnTo>
                  <a:pt x="8869874" y="7349203"/>
                </a:lnTo>
                <a:lnTo>
                  <a:pt x="8832280" y="7364181"/>
                </a:lnTo>
                <a:lnTo>
                  <a:pt x="8791306" y="7375956"/>
                </a:lnTo>
                <a:lnTo>
                  <a:pt x="8746828" y="7384456"/>
                </a:lnTo>
                <a:lnTo>
                  <a:pt x="8698720" y="7389609"/>
                </a:lnTo>
                <a:lnTo>
                  <a:pt x="8646856" y="7391342"/>
                </a:lnTo>
                <a:lnTo>
                  <a:pt x="8646856" y="7293421"/>
                </a:lnTo>
                <a:lnTo>
                  <a:pt x="8697104" y="7291162"/>
                </a:lnTo>
                <a:lnTo>
                  <a:pt x="8742536" y="7284467"/>
                </a:lnTo>
                <a:lnTo>
                  <a:pt x="8783376" y="7273454"/>
                </a:lnTo>
                <a:lnTo>
                  <a:pt x="8819856" y="7258243"/>
                </a:lnTo>
                <a:lnTo>
                  <a:pt x="8880650" y="7215706"/>
                </a:lnTo>
                <a:lnTo>
                  <a:pt x="8926746" y="7157813"/>
                </a:lnTo>
                <a:lnTo>
                  <a:pt x="8944856" y="7123407"/>
                </a:lnTo>
                <a:lnTo>
                  <a:pt x="8959978" y="7085520"/>
                </a:lnTo>
                <a:lnTo>
                  <a:pt x="8972340" y="7044272"/>
                </a:lnTo>
                <a:lnTo>
                  <a:pt x="8982174" y="6999784"/>
                </a:lnTo>
                <a:lnTo>
                  <a:pt x="8989706" y="6952173"/>
                </a:lnTo>
                <a:lnTo>
                  <a:pt x="8995166" y="6901561"/>
                </a:lnTo>
                <a:lnTo>
                  <a:pt x="8998782" y="6848066"/>
                </a:lnTo>
                <a:lnTo>
                  <a:pt x="9000784" y="6791809"/>
                </a:lnTo>
                <a:lnTo>
                  <a:pt x="9001400" y="6732908"/>
                </a:lnTo>
                <a:lnTo>
                  <a:pt x="9000750" y="6674585"/>
                </a:lnTo>
                <a:lnTo>
                  <a:pt x="8998658" y="6618871"/>
                </a:lnTo>
                <a:lnTo>
                  <a:pt x="8994906" y="6565885"/>
                </a:lnTo>
                <a:lnTo>
                  <a:pt x="8989276" y="6515745"/>
                </a:lnTo>
                <a:lnTo>
                  <a:pt x="8981556" y="6468573"/>
                </a:lnTo>
                <a:lnTo>
                  <a:pt x="8971524" y="6424488"/>
                </a:lnTo>
                <a:lnTo>
                  <a:pt x="8958968" y="6383608"/>
                </a:lnTo>
                <a:lnTo>
                  <a:pt x="8943670" y="6346054"/>
                </a:lnTo>
                <a:lnTo>
                  <a:pt x="8925412" y="6311946"/>
                </a:lnTo>
                <a:lnTo>
                  <a:pt x="8879156" y="6254543"/>
                </a:lnTo>
                <a:lnTo>
                  <a:pt x="8818464" y="6212357"/>
                </a:lnTo>
                <a:lnTo>
                  <a:pt x="8782166" y="6197269"/>
                </a:lnTo>
                <a:lnTo>
                  <a:pt x="8741608" y="6186344"/>
                </a:lnTo>
                <a:lnTo>
                  <a:pt x="8696578" y="6179701"/>
                </a:lnTo>
                <a:lnTo>
                  <a:pt x="8646856" y="6177460"/>
                </a:lnTo>
                <a:close/>
                <a:moveTo>
                  <a:pt x="8553970" y="6077851"/>
                </a:moveTo>
                <a:lnTo>
                  <a:pt x="8553970" y="6177460"/>
                </a:lnTo>
                <a:lnTo>
                  <a:pt x="8504528" y="6179701"/>
                </a:lnTo>
                <a:lnTo>
                  <a:pt x="8459744" y="6186344"/>
                </a:lnTo>
                <a:lnTo>
                  <a:pt x="8419404" y="6197269"/>
                </a:lnTo>
                <a:lnTo>
                  <a:pt x="8383292" y="6212357"/>
                </a:lnTo>
                <a:lnTo>
                  <a:pt x="8322900" y="6254543"/>
                </a:lnTo>
                <a:lnTo>
                  <a:pt x="8276848" y="6311946"/>
                </a:lnTo>
                <a:lnTo>
                  <a:pt x="8258666" y="6346054"/>
                </a:lnTo>
                <a:lnTo>
                  <a:pt x="8243424" y="6383608"/>
                </a:lnTo>
                <a:lnTo>
                  <a:pt x="8230912" y="6424488"/>
                </a:lnTo>
                <a:lnTo>
                  <a:pt x="8220912" y="6468573"/>
                </a:lnTo>
                <a:lnTo>
                  <a:pt x="8213212" y="6515745"/>
                </a:lnTo>
                <a:lnTo>
                  <a:pt x="8207596" y="6565885"/>
                </a:lnTo>
                <a:lnTo>
                  <a:pt x="8203850" y="6618871"/>
                </a:lnTo>
                <a:lnTo>
                  <a:pt x="8201760" y="6674585"/>
                </a:lnTo>
                <a:lnTo>
                  <a:pt x="8201110" y="6732908"/>
                </a:lnTo>
                <a:lnTo>
                  <a:pt x="8201744" y="6791809"/>
                </a:lnTo>
                <a:lnTo>
                  <a:pt x="8203788" y="6848066"/>
                </a:lnTo>
                <a:lnTo>
                  <a:pt x="8207466" y="6901561"/>
                </a:lnTo>
                <a:lnTo>
                  <a:pt x="8212998" y="6952173"/>
                </a:lnTo>
                <a:lnTo>
                  <a:pt x="8220604" y="6999784"/>
                </a:lnTo>
                <a:lnTo>
                  <a:pt x="8230504" y="7044272"/>
                </a:lnTo>
                <a:lnTo>
                  <a:pt x="8242920" y="7085520"/>
                </a:lnTo>
                <a:lnTo>
                  <a:pt x="8258072" y="7123407"/>
                </a:lnTo>
                <a:lnTo>
                  <a:pt x="8276182" y="7157813"/>
                </a:lnTo>
                <a:lnTo>
                  <a:pt x="8322152" y="7215706"/>
                </a:lnTo>
                <a:lnTo>
                  <a:pt x="8382596" y="7258243"/>
                </a:lnTo>
                <a:lnTo>
                  <a:pt x="8418798" y="7273454"/>
                </a:lnTo>
                <a:lnTo>
                  <a:pt x="8459280" y="7284467"/>
                </a:lnTo>
                <a:lnTo>
                  <a:pt x="8504264" y="7291162"/>
                </a:lnTo>
                <a:lnTo>
                  <a:pt x="8553970" y="7293421"/>
                </a:lnTo>
                <a:lnTo>
                  <a:pt x="8553970" y="7391342"/>
                </a:lnTo>
                <a:lnTo>
                  <a:pt x="8502324" y="7389609"/>
                </a:lnTo>
                <a:lnTo>
                  <a:pt x="8454390" y="7384456"/>
                </a:lnTo>
                <a:lnTo>
                  <a:pt x="8410050" y="7375956"/>
                </a:lnTo>
                <a:lnTo>
                  <a:pt x="8369176" y="7364181"/>
                </a:lnTo>
                <a:lnTo>
                  <a:pt x="8331650" y="7349203"/>
                </a:lnTo>
                <a:lnTo>
                  <a:pt x="8297346" y="7331095"/>
                </a:lnTo>
                <a:lnTo>
                  <a:pt x="8237920" y="7285777"/>
                </a:lnTo>
                <a:lnTo>
                  <a:pt x="8189918" y="7228803"/>
                </a:lnTo>
                <a:lnTo>
                  <a:pt x="8169894" y="7196125"/>
                </a:lnTo>
                <a:lnTo>
                  <a:pt x="8152358" y="7160750"/>
                </a:lnTo>
                <a:lnTo>
                  <a:pt x="8137190" y="7122750"/>
                </a:lnTo>
                <a:lnTo>
                  <a:pt x="8124264" y="7082197"/>
                </a:lnTo>
                <a:lnTo>
                  <a:pt x="8113458" y="7039164"/>
                </a:lnTo>
                <a:lnTo>
                  <a:pt x="8104652" y="6993721"/>
                </a:lnTo>
                <a:lnTo>
                  <a:pt x="8097722" y="6945943"/>
                </a:lnTo>
                <a:lnTo>
                  <a:pt x="8092544" y="6895900"/>
                </a:lnTo>
                <a:lnTo>
                  <a:pt x="8088998" y="6843665"/>
                </a:lnTo>
                <a:lnTo>
                  <a:pt x="8086960" y="6789310"/>
                </a:lnTo>
                <a:lnTo>
                  <a:pt x="8086308" y="6732908"/>
                </a:lnTo>
                <a:lnTo>
                  <a:pt x="8086982" y="6676747"/>
                </a:lnTo>
                <a:lnTo>
                  <a:pt x="8089082" y="6622632"/>
                </a:lnTo>
                <a:lnTo>
                  <a:pt x="8092722" y="6570635"/>
                </a:lnTo>
                <a:lnTo>
                  <a:pt x="8098020" y="6520827"/>
                </a:lnTo>
                <a:lnTo>
                  <a:pt x="8105090" y="6473278"/>
                </a:lnTo>
                <a:lnTo>
                  <a:pt x="8114050" y="6428061"/>
                </a:lnTo>
                <a:lnTo>
                  <a:pt x="8125014" y="6385245"/>
                </a:lnTo>
                <a:lnTo>
                  <a:pt x="8138100" y="6344902"/>
                </a:lnTo>
                <a:lnTo>
                  <a:pt x="8153424" y="6307104"/>
                </a:lnTo>
                <a:lnTo>
                  <a:pt x="8171098" y="6271921"/>
                </a:lnTo>
                <a:lnTo>
                  <a:pt x="8191242" y="6239424"/>
                </a:lnTo>
                <a:lnTo>
                  <a:pt x="8239400" y="6182774"/>
                </a:lnTo>
                <a:lnTo>
                  <a:pt x="8298824" y="6137723"/>
                </a:lnTo>
                <a:lnTo>
                  <a:pt x="8333052" y="6119725"/>
                </a:lnTo>
                <a:lnTo>
                  <a:pt x="8370442" y="6104840"/>
                </a:lnTo>
                <a:lnTo>
                  <a:pt x="8411114" y="6093139"/>
                </a:lnTo>
                <a:lnTo>
                  <a:pt x="8455182" y="6084693"/>
                </a:lnTo>
                <a:lnTo>
                  <a:pt x="8502762" y="6079573"/>
                </a:lnTo>
                <a:close/>
                <a:moveTo>
                  <a:pt x="1425338" y="6077851"/>
                </a:moveTo>
                <a:lnTo>
                  <a:pt x="1476547" y="6079573"/>
                </a:lnTo>
                <a:lnTo>
                  <a:pt x="1524127" y="6084693"/>
                </a:lnTo>
                <a:lnTo>
                  <a:pt x="1568196" y="6093139"/>
                </a:lnTo>
                <a:lnTo>
                  <a:pt x="1608868" y="6104840"/>
                </a:lnTo>
                <a:lnTo>
                  <a:pt x="1646259" y="6119725"/>
                </a:lnTo>
                <a:lnTo>
                  <a:pt x="1680486" y="6137723"/>
                </a:lnTo>
                <a:lnTo>
                  <a:pt x="1739910" y="6182774"/>
                </a:lnTo>
                <a:lnTo>
                  <a:pt x="1788068" y="6239424"/>
                </a:lnTo>
                <a:lnTo>
                  <a:pt x="1808212" y="6271921"/>
                </a:lnTo>
                <a:lnTo>
                  <a:pt x="1825887" y="6307104"/>
                </a:lnTo>
                <a:lnTo>
                  <a:pt x="1841209" y="6344902"/>
                </a:lnTo>
                <a:lnTo>
                  <a:pt x="1854294" y="6385245"/>
                </a:lnTo>
                <a:lnTo>
                  <a:pt x="1865258" y="6428061"/>
                </a:lnTo>
                <a:lnTo>
                  <a:pt x="1874218" y="6473278"/>
                </a:lnTo>
                <a:lnTo>
                  <a:pt x="1881288" y="6520827"/>
                </a:lnTo>
                <a:lnTo>
                  <a:pt x="1886585" y="6570635"/>
                </a:lnTo>
                <a:lnTo>
                  <a:pt x="1890226" y="6622632"/>
                </a:lnTo>
                <a:lnTo>
                  <a:pt x="1892325" y="6676747"/>
                </a:lnTo>
                <a:lnTo>
                  <a:pt x="1892999" y="6732908"/>
                </a:lnTo>
                <a:lnTo>
                  <a:pt x="1892357" y="6789310"/>
                </a:lnTo>
                <a:lnTo>
                  <a:pt x="1890350" y="6843665"/>
                </a:lnTo>
                <a:lnTo>
                  <a:pt x="1886851" y="6895900"/>
                </a:lnTo>
                <a:lnTo>
                  <a:pt x="1881734" y="6945943"/>
                </a:lnTo>
                <a:lnTo>
                  <a:pt x="1874873" y="6993721"/>
                </a:lnTo>
                <a:lnTo>
                  <a:pt x="1866143" y="7039164"/>
                </a:lnTo>
                <a:lnTo>
                  <a:pt x="1855418" y="7082197"/>
                </a:lnTo>
                <a:lnTo>
                  <a:pt x="1842572" y="7122750"/>
                </a:lnTo>
                <a:lnTo>
                  <a:pt x="1827479" y="7160750"/>
                </a:lnTo>
                <a:lnTo>
                  <a:pt x="1810014" y="7196125"/>
                </a:lnTo>
                <a:lnTo>
                  <a:pt x="1790050" y="7228803"/>
                </a:lnTo>
                <a:lnTo>
                  <a:pt x="1742125" y="7285777"/>
                </a:lnTo>
                <a:lnTo>
                  <a:pt x="1682698" y="7331095"/>
                </a:lnTo>
                <a:lnTo>
                  <a:pt x="1648356" y="7349203"/>
                </a:lnTo>
                <a:lnTo>
                  <a:pt x="1610762" y="7364181"/>
                </a:lnTo>
                <a:lnTo>
                  <a:pt x="1569788" y="7375956"/>
                </a:lnTo>
                <a:lnTo>
                  <a:pt x="1525310" y="7384456"/>
                </a:lnTo>
                <a:lnTo>
                  <a:pt x="1477202" y="7389609"/>
                </a:lnTo>
                <a:lnTo>
                  <a:pt x="1425338" y="7391342"/>
                </a:lnTo>
                <a:lnTo>
                  <a:pt x="1425338" y="7293421"/>
                </a:lnTo>
                <a:lnTo>
                  <a:pt x="1475586" y="7291162"/>
                </a:lnTo>
                <a:lnTo>
                  <a:pt x="1521017" y="7284467"/>
                </a:lnTo>
                <a:lnTo>
                  <a:pt x="1561858" y="7273454"/>
                </a:lnTo>
                <a:lnTo>
                  <a:pt x="1598338" y="7258243"/>
                </a:lnTo>
                <a:lnTo>
                  <a:pt x="1659131" y="7215706"/>
                </a:lnTo>
                <a:lnTo>
                  <a:pt x="1705228" y="7157813"/>
                </a:lnTo>
                <a:lnTo>
                  <a:pt x="1723337" y="7123407"/>
                </a:lnTo>
                <a:lnTo>
                  <a:pt x="1738459" y="7085520"/>
                </a:lnTo>
                <a:lnTo>
                  <a:pt x="1750822" y="7044272"/>
                </a:lnTo>
                <a:lnTo>
                  <a:pt x="1760655" y="6999784"/>
                </a:lnTo>
                <a:lnTo>
                  <a:pt x="1768187" y="6952173"/>
                </a:lnTo>
                <a:lnTo>
                  <a:pt x="1773647" y="6901561"/>
                </a:lnTo>
                <a:lnTo>
                  <a:pt x="1777263" y="6848066"/>
                </a:lnTo>
                <a:lnTo>
                  <a:pt x="1779265" y="6791809"/>
                </a:lnTo>
                <a:lnTo>
                  <a:pt x="1779882" y="6732908"/>
                </a:lnTo>
                <a:lnTo>
                  <a:pt x="1779232" y="6674585"/>
                </a:lnTo>
                <a:lnTo>
                  <a:pt x="1777140" y="6618871"/>
                </a:lnTo>
                <a:lnTo>
                  <a:pt x="1773387" y="6565885"/>
                </a:lnTo>
                <a:lnTo>
                  <a:pt x="1767758" y="6515745"/>
                </a:lnTo>
                <a:lnTo>
                  <a:pt x="1760037" y="6468573"/>
                </a:lnTo>
                <a:lnTo>
                  <a:pt x="1750006" y="6424488"/>
                </a:lnTo>
                <a:lnTo>
                  <a:pt x="1737450" y="6383608"/>
                </a:lnTo>
                <a:lnTo>
                  <a:pt x="1722151" y="6346054"/>
                </a:lnTo>
                <a:lnTo>
                  <a:pt x="1703894" y="6311946"/>
                </a:lnTo>
                <a:lnTo>
                  <a:pt x="1657637" y="6254543"/>
                </a:lnTo>
                <a:lnTo>
                  <a:pt x="1596946" y="6212357"/>
                </a:lnTo>
                <a:lnTo>
                  <a:pt x="1560647" y="6197269"/>
                </a:lnTo>
                <a:lnTo>
                  <a:pt x="1520090" y="6186344"/>
                </a:lnTo>
                <a:lnTo>
                  <a:pt x="1475059" y="6179701"/>
                </a:lnTo>
                <a:lnTo>
                  <a:pt x="1425338" y="6177460"/>
                </a:lnTo>
                <a:close/>
                <a:moveTo>
                  <a:pt x="1332420" y="6077851"/>
                </a:moveTo>
                <a:lnTo>
                  <a:pt x="1332420" y="6177460"/>
                </a:lnTo>
                <a:lnTo>
                  <a:pt x="1282980" y="6179701"/>
                </a:lnTo>
                <a:lnTo>
                  <a:pt x="1238197" y="6186344"/>
                </a:lnTo>
                <a:lnTo>
                  <a:pt x="1197858" y="6197269"/>
                </a:lnTo>
                <a:lnTo>
                  <a:pt x="1161747" y="6212357"/>
                </a:lnTo>
                <a:lnTo>
                  <a:pt x="1101354" y="6254543"/>
                </a:lnTo>
                <a:lnTo>
                  <a:pt x="1055303" y="6311946"/>
                </a:lnTo>
                <a:lnTo>
                  <a:pt x="1037120" y="6346054"/>
                </a:lnTo>
                <a:lnTo>
                  <a:pt x="1021878" y="6383608"/>
                </a:lnTo>
                <a:lnTo>
                  <a:pt x="1009365" y="6424488"/>
                </a:lnTo>
                <a:lnTo>
                  <a:pt x="999365" y="6468573"/>
                </a:lnTo>
                <a:lnTo>
                  <a:pt x="991664" y="6515745"/>
                </a:lnTo>
                <a:lnTo>
                  <a:pt x="986047" y="6565885"/>
                </a:lnTo>
                <a:lnTo>
                  <a:pt x="982301" y="6618871"/>
                </a:lnTo>
                <a:lnTo>
                  <a:pt x="980210" y="6674585"/>
                </a:lnTo>
                <a:lnTo>
                  <a:pt x="979561" y="6732908"/>
                </a:lnTo>
                <a:lnTo>
                  <a:pt x="980194" y="6791809"/>
                </a:lnTo>
                <a:lnTo>
                  <a:pt x="982239" y="6848066"/>
                </a:lnTo>
                <a:lnTo>
                  <a:pt x="985918" y="6901561"/>
                </a:lnTo>
                <a:lnTo>
                  <a:pt x="991450" y="6952173"/>
                </a:lnTo>
                <a:lnTo>
                  <a:pt x="999056" y="6999784"/>
                </a:lnTo>
                <a:lnTo>
                  <a:pt x="1008957" y="7044272"/>
                </a:lnTo>
                <a:lnTo>
                  <a:pt x="1021374" y="7085520"/>
                </a:lnTo>
                <a:lnTo>
                  <a:pt x="1036527" y="7123407"/>
                </a:lnTo>
                <a:lnTo>
                  <a:pt x="1054636" y="7157813"/>
                </a:lnTo>
                <a:lnTo>
                  <a:pt x="1100607" y="7215706"/>
                </a:lnTo>
                <a:lnTo>
                  <a:pt x="1161051" y="7258243"/>
                </a:lnTo>
                <a:lnTo>
                  <a:pt x="1197253" y="7273454"/>
                </a:lnTo>
                <a:lnTo>
                  <a:pt x="1237734" y="7284467"/>
                </a:lnTo>
                <a:lnTo>
                  <a:pt x="1282716" y="7291162"/>
                </a:lnTo>
                <a:lnTo>
                  <a:pt x="1332420" y="7293421"/>
                </a:lnTo>
                <a:lnTo>
                  <a:pt x="1332420" y="7391342"/>
                </a:lnTo>
                <a:lnTo>
                  <a:pt x="1280774" y="7389609"/>
                </a:lnTo>
                <a:lnTo>
                  <a:pt x="1232841" y="7384456"/>
                </a:lnTo>
                <a:lnTo>
                  <a:pt x="1188500" y="7375956"/>
                </a:lnTo>
                <a:lnTo>
                  <a:pt x="1147627" y="7364181"/>
                </a:lnTo>
                <a:lnTo>
                  <a:pt x="1110100" y="7349203"/>
                </a:lnTo>
                <a:lnTo>
                  <a:pt x="1075796" y="7331095"/>
                </a:lnTo>
                <a:lnTo>
                  <a:pt x="1016370" y="7285777"/>
                </a:lnTo>
                <a:lnTo>
                  <a:pt x="968368" y="7228803"/>
                </a:lnTo>
                <a:lnTo>
                  <a:pt x="948344" y="7196125"/>
                </a:lnTo>
                <a:lnTo>
                  <a:pt x="930809" y="7160750"/>
                </a:lnTo>
                <a:lnTo>
                  <a:pt x="915640" y="7122750"/>
                </a:lnTo>
                <a:lnTo>
                  <a:pt x="902714" y="7082197"/>
                </a:lnTo>
                <a:lnTo>
                  <a:pt x="891909" y="7039164"/>
                </a:lnTo>
                <a:lnTo>
                  <a:pt x="883103" y="6993721"/>
                </a:lnTo>
                <a:lnTo>
                  <a:pt x="876172" y="6945943"/>
                </a:lnTo>
                <a:lnTo>
                  <a:pt x="870995" y="6895900"/>
                </a:lnTo>
                <a:lnTo>
                  <a:pt x="867449" y="6843665"/>
                </a:lnTo>
                <a:lnTo>
                  <a:pt x="865411" y="6789310"/>
                </a:lnTo>
                <a:lnTo>
                  <a:pt x="864759" y="6732908"/>
                </a:lnTo>
                <a:lnTo>
                  <a:pt x="865433" y="6676747"/>
                </a:lnTo>
                <a:lnTo>
                  <a:pt x="867532" y="6622632"/>
                </a:lnTo>
                <a:lnTo>
                  <a:pt x="871172" y="6570635"/>
                </a:lnTo>
                <a:lnTo>
                  <a:pt x="876470" y="6520827"/>
                </a:lnTo>
                <a:lnTo>
                  <a:pt x="883541" y="6473278"/>
                </a:lnTo>
                <a:lnTo>
                  <a:pt x="892501" y="6428061"/>
                </a:lnTo>
                <a:lnTo>
                  <a:pt x="903465" y="6385245"/>
                </a:lnTo>
                <a:lnTo>
                  <a:pt x="916551" y="6344902"/>
                </a:lnTo>
                <a:lnTo>
                  <a:pt x="931874" y="6307104"/>
                </a:lnTo>
                <a:lnTo>
                  <a:pt x="949549" y="6271921"/>
                </a:lnTo>
                <a:lnTo>
                  <a:pt x="969693" y="6239424"/>
                </a:lnTo>
                <a:lnTo>
                  <a:pt x="1017851" y="6182774"/>
                </a:lnTo>
                <a:lnTo>
                  <a:pt x="1077275" y="6137723"/>
                </a:lnTo>
                <a:lnTo>
                  <a:pt x="1111502" y="6119725"/>
                </a:lnTo>
                <a:lnTo>
                  <a:pt x="1148893" y="6104840"/>
                </a:lnTo>
                <a:lnTo>
                  <a:pt x="1189565" y="6093139"/>
                </a:lnTo>
                <a:lnTo>
                  <a:pt x="1233632" y="6084693"/>
                </a:lnTo>
                <a:lnTo>
                  <a:pt x="1281212" y="6079573"/>
                </a:lnTo>
                <a:close/>
                <a:moveTo>
                  <a:pt x="510883" y="5591624"/>
                </a:moveTo>
                <a:lnTo>
                  <a:pt x="553593" y="5595343"/>
                </a:lnTo>
                <a:lnTo>
                  <a:pt x="586648" y="5608717"/>
                </a:lnTo>
                <a:lnTo>
                  <a:pt x="607989" y="5635070"/>
                </a:lnTo>
                <a:lnTo>
                  <a:pt x="615560" y="5677726"/>
                </a:lnTo>
                <a:lnTo>
                  <a:pt x="607989" y="5722334"/>
                </a:lnTo>
                <a:lnTo>
                  <a:pt x="586648" y="5749689"/>
                </a:lnTo>
                <a:lnTo>
                  <a:pt x="553593" y="5763433"/>
                </a:lnTo>
                <a:lnTo>
                  <a:pt x="510883" y="5767206"/>
                </a:lnTo>
                <a:lnTo>
                  <a:pt x="468173" y="5763433"/>
                </a:lnTo>
                <a:lnTo>
                  <a:pt x="435118" y="5749689"/>
                </a:lnTo>
                <a:lnTo>
                  <a:pt x="413777" y="5722334"/>
                </a:lnTo>
                <a:lnTo>
                  <a:pt x="406206" y="5677726"/>
                </a:lnTo>
                <a:lnTo>
                  <a:pt x="414015" y="5635070"/>
                </a:lnTo>
                <a:lnTo>
                  <a:pt x="435754" y="5608717"/>
                </a:lnTo>
                <a:lnTo>
                  <a:pt x="468888" y="5595343"/>
                </a:lnTo>
                <a:close/>
                <a:moveTo>
                  <a:pt x="2493379" y="5439680"/>
                </a:moveTo>
                <a:lnTo>
                  <a:pt x="3408440" y="5439680"/>
                </a:lnTo>
                <a:lnTo>
                  <a:pt x="3408440" y="5547731"/>
                </a:lnTo>
                <a:lnTo>
                  <a:pt x="2493379" y="5547731"/>
                </a:lnTo>
                <a:close/>
                <a:moveTo>
                  <a:pt x="2493379" y="5086827"/>
                </a:moveTo>
                <a:lnTo>
                  <a:pt x="3408440" y="5086827"/>
                </a:lnTo>
                <a:lnTo>
                  <a:pt x="3408440" y="5194878"/>
                </a:lnTo>
                <a:lnTo>
                  <a:pt x="2493379" y="5194878"/>
                </a:lnTo>
                <a:close/>
                <a:moveTo>
                  <a:pt x="510883" y="4882541"/>
                </a:moveTo>
                <a:lnTo>
                  <a:pt x="553593" y="4886049"/>
                </a:lnTo>
                <a:lnTo>
                  <a:pt x="586648" y="4899212"/>
                </a:lnTo>
                <a:lnTo>
                  <a:pt x="607989" y="4925987"/>
                </a:lnTo>
                <a:lnTo>
                  <a:pt x="615560" y="4970332"/>
                </a:lnTo>
                <a:lnTo>
                  <a:pt x="607989" y="5013251"/>
                </a:lnTo>
                <a:lnTo>
                  <a:pt x="586648" y="5040185"/>
                </a:lnTo>
                <a:lnTo>
                  <a:pt x="553593" y="5054139"/>
                </a:lnTo>
                <a:lnTo>
                  <a:pt x="510883" y="5058123"/>
                </a:lnTo>
                <a:lnTo>
                  <a:pt x="469154" y="5054139"/>
                </a:lnTo>
                <a:lnTo>
                  <a:pt x="436602" y="5040185"/>
                </a:lnTo>
                <a:lnTo>
                  <a:pt x="415446" y="5013251"/>
                </a:lnTo>
                <a:lnTo>
                  <a:pt x="407902" y="4970332"/>
                </a:lnTo>
                <a:lnTo>
                  <a:pt x="415446" y="4925987"/>
                </a:lnTo>
                <a:lnTo>
                  <a:pt x="436602" y="4899212"/>
                </a:lnTo>
                <a:lnTo>
                  <a:pt x="469154" y="4886049"/>
                </a:lnTo>
                <a:close/>
                <a:moveTo>
                  <a:pt x="4158261" y="4558390"/>
                </a:moveTo>
                <a:lnTo>
                  <a:pt x="4209470" y="4560112"/>
                </a:lnTo>
                <a:lnTo>
                  <a:pt x="4257050" y="4565232"/>
                </a:lnTo>
                <a:lnTo>
                  <a:pt x="4301119" y="4573678"/>
                </a:lnTo>
                <a:lnTo>
                  <a:pt x="4341791" y="4585379"/>
                </a:lnTo>
                <a:lnTo>
                  <a:pt x="4379182" y="4600264"/>
                </a:lnTo>
                <a:lnTo>
                  <a:pt x="4413410" y="4618262"/>
                </a:lnTo>
                <a:lnTo>
                  <a:pt x="4472834" y="4663313"/>
                </a:lnTo>
                <a:lnTo>
                  <a:pt x="4520992" y="4719963"/>
                </a:lnTo>
                <a:lnTo>
                  <a:pt x="4541136" y="4752460"/>
                </a:lnTo>
                <a:lnTo>
                  <a:pt x="4558811" y="4787643"/>
                </a:lnTo>
                <a:lnTo>
                  <a:pt x="4574133" y="4825441"/>
                </a:lnTo>
                <a:lnTo>
                  <a:pt x="4587218" y="4865784"/>
                </a:lnTo>
                <a:lnTo>
                  <a:pt x="4598182" y="4908599"/>
                </a:lnTo>
                <a:lnTo>
                  <a:pt x="4607142" y="4953817"/>
                </a:lnTo>
                <a:lnTo>
                  <a:pt x="4614212" y="5001365"/>
                </a:lnTo>
                <a:lnTo>
                  <a:pt x="4619509" y="5051174"/>
                </a:lnTo>
                <a:lnTo>
                  <a:pt x="4623150" y="5103171"/>
                </a:lnTo>
                <a:lnTo>
                  <a:pt x="4625249" y="5157286"/>
                </a:lnTo>
                <a:lnTo>
                  <a:pt x="4625923" y="5213447"/>
                </a:lnTo>
                <a:lnTo>
                  <a:pt x="4625281" y="5269849"/>
                </a:lnTo>
                <a:lnTo>
                  <a:pt x="4623274" y="5324204"/>
                </a:lnTo>
                <a:lnTo>
                  <a:pt x="4619775" y="5376438"/>
                </a:lnTo>
                <a:lnTo>
                  <a:pt x="4614658" y="5426481"/>
                </a:lnTo>
                <a:lnTo>
                  <a:pt x="4607797" y="5474260"/>
                </a:lnTo>
                <a:lnTo>
                  <a:pt x="4599067" y="5519702"/>
                </a:lnTo>
                <a:lnTo>
                  <a:pt x="4588342" y="5562735"/>
                </a:lnTo>
                <a:lnTo>
                  <a:pt x="4575496" y="5603288"/>
                </a:lnTo>
                <a:lnTo>
                  <a:pt x="4560403" y="5641288"/>
                </a:lnTo>
                <a:lnTo>
                  <a:pt x="4542938" y="5676663"/>
                </a:lnTo>
                <a:lnTo>
                  <a:pt x="4522974" y="5709341"/>
                </a:lnTo>
                <a:lnTo>
                  <a:pt x="4475049" y="5766315"/>
                </a:lnTo>
                <a:lnTo>
                  <a:pt x="4415622" y="5811633"/>
                </a:lnTo>
                <a:lnTo>
                  <a:pt x="4381279" y="5829741"/>
                </a:lnTo>
                <a:lnTo>
                  <a:pt x="4343685" y="5844719"/>
                </a:lnTo>
                <a:lnTo>
                  <a:pt x="4302711" y="5856494"/>
                </a:lnTo>
                <a:lnTo>
                  <a:pt x="4258233" y="5864994"/>
                </a:lnTo>
                <a:lnTo>
                  <a:pt x="4210125" y="5870147"/>
                </a:lnTo>
                <a:lnTo>
                  <a:pt x="4158261" y="5871880"/>
                </a:lnTo>
                <a:lnTo>
                  <a:pt x="4158261" y="5773960"/>
                </a:lnTo>
                <a:lnTo>
                  <a:pt x="4208509" y="5771701"/>
                </a:lnTo>
                <a:lnTo>
                  <a:pt x="4253940" y="5765006"/>
                </a:lnTo>
                <a:lnTo>
                  <a:pt x="4294781" y="5753993"/>
                </a:lnTo>
                <a:lnTo>
                  <a:pt x="4331261" y="5738782"/>
                </a:lnTo>
                <a:lnTo>
                  <a:pt x="4392054" y="5696245"/>
                </a:lnTo>
                <a:lnTo>
                  <a:pt x="4438152" y="5638352"/>
                </a:lnTo>
                <a:lnTo>
                  <a:pt x="4456261" y="5603946"/>
                </a:lnTo>
                <a:lnTo>
                  <a:pt x="4471383" y="5566059"/>
                </a:lnTo>
                <a:lnTo>
                  <a:pt x="4483746" y="5524811"/>
                </a:lnTo>
                <a:lnTo>
                  <a:pt x="4493579" y="5480323"/>
                </a:lnTo>
                <a:lnTo>
                  <a:pt x="4501111" y="5432712"/>
                </a:lnTo>
                <a:lnTo>
                  <a:pt x="4506571" y="5382100"/>
                </a:lnTo>
                <a:lnTo>
                  <a:pt x="4510187" y="5328605"/>
                </a:lnTo>
                <a:lnTo>
                  <a:pt x="4512189" y="5272348"/>
                </a:lnTo>
                <a:lnTo>
                  <a:pt x="4512806" y="5213447"/>
                </a:lnTo>
                <a:lnTo>
                  <a:pt x="4512156" y="5155124"/>
                </a:lnTo>
                <a:lnTo>
                  <a:pt x="4510064" y="5099410"/>
                </a:lnTo>
                <a:lnTo>
                  <a:pt x="4506311" y="5046423"/>
                </a:lnTo>
                <a:lnTo>
                  <a:pt x="4500682" y="4996284"/>
                </a:lnTo>
                <a:lnTo>
                  <a:pt x="4492961" y="4949112"/>
                </a:lnTo>
                <a:lnTo>
                  <a:pt x="4482930" y="4905026"/>
                </a:lnTo>
                <a:lnTo>
                  <a:pt x="4470374" y="4864147"/>
                </a:lnTo>
                <a:lnTo>
                  <a:pt x="4455075" y="4826593"/>
                </a:lnTo>
                <a:lnTo>
                  <a:pt x="4436818" y="4792484"/>
                </a:lnTo>
                <a:lnTo>
                  <a:pt x="4390560" y="4735082"/>
                </a:lnTo>
                <a:lnTo>
                  <a:pt x="4329869" y="4692895"/>
                </a:lnTo>
                <a:lnTo>
                  <a:pt x="4293570" y="4677807"/>
                </a:lnTo>
                <a:lnTo>
                  <a:pt x="4253013" y="4666882"/>
                </a:lnTo>
                <a:lnTo>
                  <a:pt x="4207982" y="4660239"/>
                </a:lnTo>
                <a:lnTo>
                  <a:pt x="4158261" y="4657998"/>
                </a:lnTo>
                <a:close/>
                <a:moveTo>
                  <a:pt x="4065343" y="4558390"/>
                </a:moveTo>
                <a:lnTo>
                  <a:pt x="4065343" y="4657998"/>
                </a:lnTo>
                <a:lnTo>
                  <a:pt x="4015903" y="4660239"/>
                </a:lnTo>
                <a:lnTo>
                  <a:pt x="3971120" y="4666882"/>
                </a:lnTo>
                <a:lnTo>
                  <a:pt x="3930781" y="4677807"/>
                </a:lnTo>
                <a:lnTo>
                  <a:pt x="3894670" y="4692895"/>
                </a:lnTo>
                <a:lnTo>
                  <a:pt x="3834276" y="4735082"/>
                </a:lnTo>
                <a:lnTo>
                  <a:pt x="3788225" y="4792484"/>
                </a:lnTo>
                <a:lnTo>
                  <a:pt x="3770042" y="4826593"/>
                </a:lnTo>
                <a:lnTo>
                  <a:pt x="3754800" y="4864147"/>
                </a:lnTo>
                <a:lnTo>
                  <a:pt x="3742287" y="4905026"/>
                </a:lnTo>
                <a:lnTo>
                  <a:pt x="3732287" y="4949112"/>
                </a:lnTo>
                <a:lnTo>
                  <a:pt x="3724586" y="4996284"/>
                </a:lnTo>
                <a:lnTo>
                  <a:pt x="3718969" y="5046423"/>
                </a:lnTo>
                <a:lnTo>
                  <a:pt x="3715223" y="5099410"/>
                </a:lnTo>
                <a:lnTo>
                  <a:pt x="3713132" y="5155124"/>
                </a:lnTo>
                <a:lnTo>
                  <a:pt x="3712483" y="5213447"/>
                </a:lnTo>
                <a:lnTo>
                  <a:pt x="3713116" y="5272348"/>
                </a:lnTo>
                <a:lnTo>
                  <a:pt x="3715161" y="5328605"/>
                </a:lnTo>
                <a:lnTo>
                  <a:pt x="3718840" y="5382100"/>
                </a:lnTo>
                <a:lnTo>
                  <a:pt x="3724372" y="5432712"/>
                </a:lnTo>
                <a:lnTo>
                  <a:pt x="3731978" y="5480323"/>
                </a:lnTo>
                <a:lnTo>
                  <a:pt x="3741879" y="5524811"/>
                </a:lnTo>
                <a:lnTo>
                  <a:pt x="3754296" y="5566059"/>
                </a:lnTo>
                <a:lnTo>
                  <a:pt x="3769449" y="5603946"/>
                </a:lnTo>
                <a:lnTo>
                  <a:pt x="3787558" y="5638352"/>
                </a:lnTo>
                <a:lnTo>
                  <a:pt x="3833530" y="5696245"/>
                </a:lnTo>
                <a:lnTo>
                  <a:pt x="3893974" y="5738782"/>
                </a:lnTo>
                <a:lnTo>
                  <a:pt x="3930176" y="5753993"/>
                </a:lnTo>
                <a:lnTo>
                  <a:pt x="3970657" y="5765006"/>
                </a:lnTo>
                <a:lnTo>
                  <a:pt x="4015639" y="5771701"/>
                </a:lnTo>
                <a:lnTo>
                  <a:pt x="4065343" y="5773960"/>
                </a:lnTo>
                <a:lnTo>
                  <a:pt x="4065343" y="5871880"/>
                </a:lnTo>
                <a:lnTo>
                  <a:pt x="4013697" y="5870147"/>
                </a:lnTo>
                <a:lnTo>
                  <a:pt x="3965764" y="5864994"/>
                </a:lnTo>
                <a:lnTo>
                  <a:pt x="3921423" y="5856494"/>
                </a:lnTo>
                <a:lnTo>
                  <a:pt x="3880550" y="5844719"/>
                </a:lnTo>
                <a:lnTo>
                  <a:pt x="3843023" y="5829741"/>
                </a:lnTo>
                <a:lnTo>
                  <a:pt x="3808718" y="5811633"/>
                </a:lnTo>
                <a:lnTo>
                  <a:pt x="3749292" y="5766315"/>
                </a:lnTo>
                <a:lnTo>
                  <a:pt x="3701290" y="5709341"/>
                </a:lnTo>
                <a:lnTo>
                  <a:pt x="3681266" y="5676663"/>
                </a:lnTo>
                <a:lnTo>
                  <a:pt x="3663731" y="5641288"/>
                </a:lnTo>
                <a:lnTo>
                  <a:pt x="3648562" y="5603288"/>
                </a:lnTo>
                <a:lnTo>
                  <a:pt x="3635636" y="5562735"/>
                </a:lnTo>
                <a:lnTo>
                  <a:pt x="3624831" y="5519702"/>
                </a:lnTo>
                <a:lnTo>
                  <a:pt x="3616025" y="5474260"/>
                </a:lnTo>
                <a:lnTo>
                  <a:pt x="3609094" y="5426481"/>
                </a:lnTo>
                <a:lnTo>
                  <a:pt x="3603917" y="5376438"/>
                </a:lnTo>
                <a:lnTo>
                  <a:pt x="3600371" y="5324204"/>
                </a:lnTo>
                <a:lnTo>
                  <a:pt x="3598333" y="5269849"/>
                </a:lnTo>
                <a:lnTo>
                  <a:pt x="3597681" y="5213447"/>
                </a:lnTo>
                <a:lnTo>
                  <a:pt x="3598355" y="5157286"/>
                </a:lnTo>
                <a:lnTo>
                  <a:pt x="3600454" y="5103171"/>
                </a:lnTo>
                <a:lnTo>
                  <a:pt x="3604094" y="5051174"/>
                </a:lnTo>
                <a:lnTo>
                  <a:pt x="3609392" y="5001365"/>
                </a:lnTo>
                <a:lnTo>
                  <a:pt x="3616463" y="4953817"/>
                </a:lnTo>
                <a:lnTo>
                  <a:pt x="3625423" y="4908599"/>
                </a:lnTo>
                <a:lnTo>
                  <a:pt x="3636387" y="4865784"/>
                </a:lnTo>
                <a:lnTo>
                  <a:pt x="3649473" y="4825441"/>
                </a:lnTo>
                <a:lnTo>
                  <a:pt x="3664796" y="4787643"/>
                </a:lnTo>
                <a:lnTo>
                  <a:pt x="3682471" y="4752460"/>
                </a:lnTo>
                <a:lnTo>
                  <a:pt x="3702615" y="4719963"/>
                </a:lnTo>
                <a:lnTo>
                  <a:pt x="3750773" y="4663313"/>
                </a:lnTo>
                <a:lnTo>
                  <a:pt x="3810197" y="4618262"/>
                </a:lnTo>
                <a:lnTo>
                  <a:pt x="3844425" y="4600264"/>
                </a:lnTo>
                <a:lnTo>
                  <a:pt x="3881816" y="4585379"/>
                </a:lnTo>
                <a:lnTo>
                  <a:pt x="3922488" y="4573678"/>
                </a:lnTo>
                <a:lnTo>
                  <a:pt x="3966555" y="4565232"/>
                </a:lnTo>
                <a:lnTo>
                  <a:pt x="4014135" y="4560112"/>
                </a:lnTo>
                <a:close/>
                <a:moveTo>
                  <a:pt x="0" y="3920215"/>
                </a:moveTo>
                <a:lnTo>
                  <a:pt x="915049" y="3920215"/>
                </a:lnTo>
                <a:lnTo>
                  <a:pt x="915049" y="4028265"/>
                </a:lnTo>
                <a:lnTo>
                  <a:pt x="0" y="4028265"/>
                </a:lnTo>
                <a:close/>
                <a:moveTo>
                  <a:pt x="0" y="3567362"/>
                </a:moveTo>
                <a:lnTo>
                  <a:pt x="915049" y="3567362"/>
                </a:lnTo>
                <a:lnTo>
                  <a:pt x="915049" y="3675412"/>
                </a:lnTo>
                <a:lnTo>
                  <a:pt x="0" y="3675412"/>
                </a:lnTo>
                <a:close/>
                <a:moveTo>
                  <a:pt x="1617156" y="3046199"/>
                </a:moveTo>
                <a:lnTo>
                  <a:pt x="1995337" y="3046199"/>
                </a:lnTo>
                <a:lnTo>
                  <a:pt x="1995337" y="3141449"/>
                </a:lnTo>
                <a:lnTo>
                  <a:pt x="1995337" y="4252699"/>
                </a:lnTo>
                <a:lnTo>
                  <a:pt x="1995337" y="4349219"/>
                </a:lnTo>
                <a:lnTo>
                  <a:pt x="1617156" y="4349219"/>
                </a:lnTo>
                <a:lnTo>
                  <a:pt x="1617156" y="4252699"/>
                </a:lnTo>
                <a:lnTo>
                  <a:pt x="1878853" y="4252699"/>
                </a:lnTo>
                <a:lnTo>
                  <a:pt x="1878853" y="3141449"/>
                </a:lnTo>
                <a:lnTo>
                  <a:pt x="1617156" y="3141449"/>
                </a:lnTo>
                <a:close/>
                <a:moveTo>
                  <a:pt x="1138061" y="3046199"/>
                </a:moveTo>
                <a:lnTo>
                  <a:pt x="1516242" y="3046199"/>
                </a:lnTo>
                <a:lnTo>
                  <a:pt x="1516242" y="3141449"/>
                </a:lnTo>
                <a:lnTo>
                  <a:pt x="1254558" y="3141449"/>
                </a:lnTo>
                <a:lnTo>
                  <a:pt x="1254558" y="4252699"/>
                </a:lnTo>
                <a:lnTo>
                  <a:pt x="1516242" y="4252699"/>
                </a:lnTo>
                <a:lnTo>
                  <a:pt x="1516242" y="4349219"/>
                </a:lnTo>
                <a:lnTo>
                  <a:pt x="1138061" y="4349219"/>
                </a:lnTo>
                <a:lnTo>
                  <a:pt x="1138061" y="4252699"/>
                </a:lnTo>
                <a:lnTo>
                  <a:pt x="1138061" y="3141449"/>
                </a:lnTo>
                <a:close/>
                <a:moveTo>
                  <a:pt x="3641480" y="3038926"/>
                </a:moveTo>
                <a:lnTo>
                  <a:pt x="3692687" y="3040648"/>
                </a:lnTo>
                <a:lnTo>
                  <a:pt x="3740267" y="3045768"/>
                </a:lnTo>
                <a:lnTo>
                  <a:pt x="3784335" y="3054214"/>
                </a:lnTo>
                <a:lnTo>
                  <a:pt x="3825006" y="3065915"/>
                </a:lnTo>
                <a:lnTo>
                  <a:pt x="3862397" y="3080800"/>
                </a:lnTo>
                <a:lnTo>
                  <a:pt x="3896625" y="3098798"/>
                </a:lnTo>
                <a:lnTo>
                  <a:pt x="3956049" y="3143849"/>
                </a:lnTo>
                <a:lnTo>
                  <a:pt x="4004207" y="3200499"/>
                </a:lnTo>
                <a:lnTo>
                  <a:pt x="4024351" y="3232996"/>
                </a:lnTo>
                <a:lnTo>
                  <a:pt x="4042026" y="3268179"/>
                </a:lnTo>
                <a:lnTo>
                  <a:pt x="4057349" y="3305977"/>
                </a:lnTo>
                <a:lnTo>
                  <a:pt x="4070435" y="3346320"/>
                </a:lnTo>
                <a:lnTo>
                  <a:pt x="4081399" y="3389137"/>
                </a:lnTo>
                <a:lnTo>
                  <a:pt x="4090359" y="3434354"/>
                </a:lnTo>
                <a:lnTo>
                  <a:pt x="4097430" y="3481903"/>
                </a:lnTo>
                <a:lnTo>
                  <a:pt x="4102728" y="3531711"/>
                </a:lnTo>
                <a:lnTo>
                  <a:pt x="4106368" y="3583708"/>
                </a:lnTo>
                <a:lnTo>
                  <a:pt x="4108468" y="3637823"/>
                </a:lnTo>
                <a:lnTo>
                  <a:pt x="4109142" y="3693984"/>
                </a:lnTo>
                <a:lnTo>
                  <a:pt x="4108500" y="3750386"/>
                </a:lnTo>
                <a:lnTo>
                  <a:pt x="4106493" y="3804741"/>
                </a:lnTo>
                <a:lnTo>
                  <a:pt x="4102994" y="3856976"/>
                </a:lnTo>
                <a:lnTo>
                  <a:pt x="4097877" y="3907019"/>
                </a:lnTo>
                <a:lnTo>
                  <a:pt x="4091016" y="3954797"/>
                </a:lnTo>
                <a:lnTo>
                  <a:pt x="4082286" y="4000240"/>
                </a:lnTo>
                <a:lnTo>
                  <a:pt x="4071561" y="4043273"/>
                </a:lnTo>
                <a:lnTo>
                  <a:pt x="4058715" y="4083826"/>
                </a:lnTo>
                <a:lnTo>
                  <a:pt x="4043622" y="4121826"/>
                </a:lnTo>
                <a:lnTo>
                  <a:pt x="4026157" y="4157201"/>
                </a:lnTo>
                <a:lnTo>
                  <a:pt x="4006193" y="4189879"/>
                </a:lnTo>
                <a:lnTo>
                  <a:pt x="3958268" y="4246853"/>
                </a:lnTo>
                <a:lnTo>
                  <a:pt x="3898841" y="4292171"/>
                </a:lnTo>
                <a:lnTo>
                  <a:pt x="3864498" y="4310279"/>
                </a:lnTo>
                <a:lnTo>
                  <a:pt x="3826904" y="4325257"/>
                </a:lnTo>
                <a:lnTo>
                  <a:pt x="3785930" y="4337032"/>
                </a:lnTo>
                <a:lnTo>
                  <a:pt x="3741452" y="4345532"/>
                </a:lnTo>
                <a:lnTo>
                  <a:pt x="3693344" y="4350685"/>
                </a:lnTo>
                <a:lnTo>
                  <a:pt x="3641480" y="4352418"/>
                </a:lnTo>
                <a:lnTo>
                  <a:pt x="3641480" y="4254498"/>
                </a:lnTo>
                <a:lnTo>
                  <a:pt x="3691728" y="4252239"/>
                </a:lnTo>
                <a:lnTo>
                  <a:pt x="3737159" y="4245544"/>
                </a:lnTo>
                <a:lnTo>
                  <a:pt x="3778000" y="4234531"/>
                </a:lnTo>
                <a:lnTo>
                  <a:pt x="3814480" y="4219320"/>
                </a:lnTo>
                <a:lnTo>
                  <a:pt x="3875274" y="4176783"/>
                </a:lnTo>
                <a:lnTo>
                  <a:pt x="3921371" y="4118890"/>
                </a:lnTo>
                <a:lnTo>
                  <a:pt x="3939480" y="4084484"/>
                </a:lnTo>
                <a:lnTo>
                  <a:pt x="3954602" y="4046597"/>
                </a:lnTo>
                <a:lnTo>
                  <a:pt x="3966965" y="4005349"/>
                </a:lnTo>
                <a:lnTo>
                  <a:pt x="3976798" y="3960860"/>
                </a:lnTo>
                <a:lnTo>
                  <a:pt x="3984330" y="3913250"/>
                </a:lnTo>
                <a:lnTo>
                  <a:pt x="3989790" y="3862638"/>
                </a:lnTo>
                <a:lnTo>
                  <a:pt x="3993406" y="3809143"/>
                </a:lnTo>
                <a:lnTo>
                  <a:pt x="3995408" y="3752885"/>
                </a:lnTo>
                <a:lnTo>
                  <a:pt x="3996025" y="3693984"/>
                </a:lnTo>
                <a:lnTo>
                  <a:pt x="3995375" y="3635662"/>
                </a:lnTo>
                <a:lnTo>
                  <a:pt x="3993282" y="3579947"/>
                </a:lnTo>
                <a:lnTo>
                  <a:pt x="3989529" y="3526961"/>
                </a:lnTo>
                <a:lnTo>
                  <a:pt x="3983900" y="3476822"/>
                </a:lnTo>
                <a:lnTo>
                  <a:pt x="3976178" y="3429650"/>
                </a:lnTo>
                <a:lnTo>
                  <a:pt x="3966147" y="3385563"/>
                </a:lnTo>
                <a:lnTo>
                  <a:pt x="3953590" y="3344684"/>
                </a:lnTo>
                <a:lnTo>
                  <a:pt x="3938291" y="3307130"/>
                </a:lnTo>
                <a:lnTo>
                  <a:pt x="3920033" y="3273021"/>
                </a:lnTo>
                <a:lnTo>
                  <a:pt x="3873774" y="3215619"/>
                </a:lnTo>
                <a:lnTo>
                  <a:pt x="3813084" y="3173432"/>
                </a:lnTo>
                <a:lnTo>
                  <a:pt x="3776785" y="3158344"/>
                </a:lnTo>
                <a:lnTo>
                  <a:pt x="3736230" y="3147419"/>
                </a:lnTo>
                <a:lnTo>
                  <a:pt x="3691200" y="3140776"/>
                </a:lnTo>
                <a:lnTo>
                  <a:pt x="3641480" y="3138535"/>
                </a:lnTo>
                <a:close/>
                <a:moveTo>
                  <a:pt x="3548584" y="3038926"/>
                </a:moveTo>
                <a:lnTo>
                  <a:pt x="3548584" y="3138535"/>
                </a:lnTo>
                <a:lnTo>
                  <a:pt x="3499144" y="3140776"/>
                </a:lnTo>
                <a:lnTo>
                  <a:pt x="3454362" y="3147419"/>
                </a:lnTo>
                <a:lnTo>
                  <a:pt x="3414023" y="3158344"/>
                </a:lnTo>
                <a:lnTo>
                  <a:pt x="3377913" y="3173432"/>
                </a:lnTo>
                <a:lnTo>
                  <a:pt x="3317522" y="3215619"/>
                </a:lnTo>
                <a:lnTo>
                  <a:pt x="3271471" y="3273021"/>
                </a:lnTo>
                <a:lnTo>
                  <a:pt x="3253289" y="3307130"/>
                </a:lnTo>
                <a:lnTo>
                  <a:pt x="3238049" y="3344684"/>
                </a:lnTo>
                <a:lnTo>
                  <a:pt x="3225536" y="3385563"/>
                </a:lnTo>
                <a:lnTo>
                  <a:pt x="3215537" y="3429650"/>
                </a:lnTo>
                <a:lnTo>
                  <a:pt x="3207836" y="3476822"/>
                </a:lnTo>
                <a:lnTo>
                  <a:pt x="3202221" y="3526961"/>
                </a:lnTo>
                <a:lnTo>
                  <a:pt x="3198475" y="3579947"/>
                </a:lnTo>
                <a:lnTo>
                  <a:pt x="3196384" y="3635662"/>
                </a:lnTo>
                <a:lnTo>
                  <a:pt x="3195735" y="3693984"/>
                </a:lnTo>
                <a:lnTo>
                  <a:pt x="3196368" y="3752885"/>
                </a:lnTo>
                <a:lnTo>
                  <a:pt x="3198413" y="3809143"/>
                </a:lnTo>
                <a:lnTo>
                  <a:pt x="3202091" y="3862638"/>
                </a:lnTo>
                <a:lnTo>
                  <a:pt x="3207622" y="3913250"/>
                </a:lnTo>
                <a:lnTo>
                  <a:pt x="3215228" y="3960860"/>
                </a:lnTo>
                <a:lnTo>
                  <a:pt x="3225128" y="4005349"/>
                </a:lnTo>
                <a:lnTo>
                  <a:pt x="3237544" y="4046597"/>
                </a:lnTo>
                <a:lnTo>
                  <a:pt x="3252696" y="4084484"/>
                </a:lnTo>
                <a:lnTo>
                  <a:pt x="3270804" y="4118890"/>
                </a:lnTo>
                <a:lnTo>
                  <a:pt x="3316774" y="4176783"/>
                </a:lnTo>
                <a:lnTo>
                  <a:pt x="3377217" y="4219320"/>
                </a:lnTo>
                <a:lnTo>
                  <a:pt x="3413418" y="4234531"/>
                </a:lnTo>
                <a:lnTo>
                  <a:pt x="3453899" y="4245544"/>
                </a:lnTo>
                <a:lnTo>
                  <a:pt x="3498881" y="4252239"/>
                </a:lnTo>
                <a:lnTo>
                  <a:pt x="3548584" y="4254498"/>
                </a:lnTo>
                <a:lnTo>
                  <a:pt x="3548584" y="4352418"/>
                </a:lnTo>
                <a:lnTo>
                  <a:pt x="3496940" y="4350685"/>
                </a:lnTo>
                <a:lnTo>
                  <a:pt x="3449008" y="4345532"/>
                </a:lnTo>
                <a:lnTo>
                  <a:pt x="3404668" y="4337032"/>
                </a:lnTo>
                <a:lnTo>
                  <a:pt x="3363796" y="4325257"/>
                </a:lnTo>
                <a:lnTo>
                  <a:pt x="3326270" y="4310279"/>
                </a:lnTo>
                <a:lnTo>
                  <a:pt x="3291967" y="4292171"/>
                </a:lnTo>
                <a:lnTo>
                  <a:pt x="3232542" y="4246853"/>
                </a:lnTo>
                <a:lnTo>
                  <a:pt x="3184540" y="4189879"/>
                </a:lnTo>
                <a:lnTo>
                  <a:pt x="3164517" y="4157201"/>
                </a:lnTo>
                <a:lnTo>
                  <a:pt x="3146982" y="4121826"/>
                </a:lnTo>
                <a:lnTo>
                  <a:pt x="3131813" y="4083826"/>
                </a:lnTo>
                <a:lnTo>
                  <a:pt x="3118888" y="4043273"/>
                </a:lnTo>
                <a:lnTo>
                  <a:pt x="3108083" y="4000240"/>
                </a:lnTo>
                <a:lnTo>
                  <a:pt x="3099276" y="3954797"/>
                </a:lnTo>
                <a:lnTo>
                  <a:pt x="3092346" y="3907019"/>
                </a:lnTo>
                <a:lnTo>
                  <a:pt x="3087169" y="3856976"/>
                </a:lnTo>
                <a:lnTo>
                  <a:pt x="3083623" y="3804741"/>
                </a:lnTo>
                <a:lnTo>
                  <a:pt x="3081585" y="3750386"/>
                </a:lnTo>
                <a:lnTo>
                  <a:pt x="3080933" y="3693984"/>
                </a:lnTo>
                <a:lnTo>
                  <a:pt x="3081606" y="3637823"/>
                </a:lnTo>
                <a:lnTo>
                  <a:pt x="3083706" y="3583708"/>
                </a:lnTo>
                <a:lnTo>
                  <a:pt x="3087346" y="3531711"/>
                </a:lnTo>
                <a:lnTo>
                  <a:pt x="3092643" y="3481903"/>
                </a:lnTo>
                <a:lnTo>
                  <a:pt x="3099713" y="3434354"/>
                </a:lnTo>
                <a:lnTo>
                  <a:pt x="3108673" y="3389137"/>
                </a:lnTo>
                <a:lnTo>
                  <a:pt x="3119637" y="3346320"/>
                </a:lnTo>
                <a:lnTo>
                  <a:pt x="3132722" y="3305977"/>
                </a:lnTo>
                <a:lnTo>
                  <a:pt x="3148044" y="3268179"/>
                </a:lnTo>
                <a:lnTo>
                  <a:pt x="3165718" y="3232996"/>
                </a:lnTo>
                <a:lnTo>
                  <a:pt x="3185862" y="3200499"/>
                </a:lnTo>
                <a:lnTo>
                  <a:pt x="3234018" y="3143849"/>
                </a:lnTo>
                <a:lnTo>
                  <a:pt x="3293441" y="3098798"/>
                </a:lnTo>
                <a:lnTo>
                  <a:pt x="3327668" y="3080800"/>
                </a:lnTo>
                <a:lnTo>
                  <a:pt x="3365059" y="3065915"/>
                </a:lnTo>
                <a:lnTo>
                  <a:pt x="3405730" y="3054214"/>
                </a:lnTo>
                <a:lnTo>
                  <a:pt x="3449797" y="3045768"/>
                </a:lnTo>
                <a:lnTo>
                  <a:pt x="3497376" y="3040648"/>
                </a:lnTo>
                <a:close/>
                <a:moveTo>
                  <a:pt x="3678369" y="2400757"/>
                </a:moveTo>
                <a:lnTo>
                  <a:pt x="4593430" y="2400757"/>
                </a:lnTo>
                <a:lnTo>
                  <a:pt x="4593430" y="2508807"/>
                </a:lnTo>
                <a:lnTo>
                  <a:pt x="3678369" y="2508807"/>
                </a:lnTo>
                <a:close/>
                <a:moveTo>
                  <a:pt x="2579115" y="2400753"/>
                </a:moveTo>
                <a:lnTo>
                  <a:pt x="3494165" y="2400753"/>
                </a:lnTo>
                <a:lnTo>
                  <a:pt x="3494165" y="2508804"/>
                </a:lnTo>
                <a:lnTo>
                  <a:pt x="2579115" y="2508804"/>
                </a:lnTo>
                <a:close/>
                <a:moveTo>
                  <a:pt x="3678369" y="2047903"/>
                </a:moveTo>
                <a:lnTo>
                  <a:pt x="4593430" y="2047903"/>
                </a:lnTo>
                <a:lnTo>
                  <a:pt x="4593430" y="2155954"/>
                </a:lnTo>
                <a:lnTo>
                  <a:pt x="3678369" y="2155954"/>
                </a:lnTo>
                <a:close/>
                <a:moveTo>
                  <a:pt x="2579115" y="2047899"/>
                </a:moveTo>
                <a:lnTo>
                  <a:pt x="3494165" y="2047899"/>
                </a:lnTo>
                <a:lnTo>
                  <a:pt x="3494165" y="2155950"/>
                </a:lnTo>
                <a:lnTo>
                  <a:pt x="2579115" y="2155950"/>
                </a:lnTo>
                <a:close/>
                <a:moveTo>
                  <a:pt x="6202942" y="1519467"/>
                </a:moveTo>
                <a:lnTo>
                  <a:pt x="6254150" y="1521189"/>
                </a:lnTo>
                <a:lnTo>
                  <a:pt x="6301730" y="1526309"/>
                </a:lnTo>
                <a:lnTo>
                  <a:pt x="6345796" y="1534755"/>
                </a:lnTo>
                <a:lnTo>
                  <a:pt x="6386468" y="1546456"/>
                </a:lnTo>
                <a:lnTo>
                  <a:pt x="6423858" y="1561341"/>
                </a:lnTo>
                <a:lnTo>
                  <a:pt x="6458084" y="1579339"/>
                </a:lnTo>
                <a:lnTo>
                  <a:pt x="6517506" y="1624390"/>
                </a:lnTo>
                <a:lnTo>
                  <a:pt x="6565664" y="1681040"/>
                </a:lnTo>
                <a:lnTo>
                  <a:pt x="6585806" y="1713537"/>
                </a:lnTo>
                <a:lnTo>
                  <a:pt x="6603482" y="1748720"/>
                </a:lnTo>
                <a:lnTo>
                  <a:pt x="6618804" y="1786518"/>
                </a:lnTo>
                <a:lnTo>
                  <a:pt x="6631888" y="1826861"/>
                </a:lnTo>
                <a:lnTo>
                  <a:pt x="6642852" y="1869678"/>
                </a:lnTo>
                <a:lnTo>
                  <a:pt x="6651812" y="1914895"/>
                </a:lnTo>
                <a:lnTo>
                  <a:pt x="6658882" y="1962443"/>
                </a:lnTo>
                <a:lnTo>
                  <a:pt x="6664180" y="2012251"/>
                </a:lnTo>
                <a:lnTo>
                  <a:pt x="6667820" y="2064248"/>
                </a:lnTo>
                <a:lnTo>
                  <a:pt x="6669918" y="2118363"/>
                </a:lnTo>
                <a:lnTo>
                  <a:pt x="6670594" y="2174524"/>
                </a:lnTo>
                <a:lnTo>
                  <a:pt x="6669952" y="2230926"/>
                </a:lnTo>
                <a:lnTo>
                  <a:pt x="6667946" y="2285281"/>
                </a:lnTo>
                <a:lnTo>
                  <a:pt x="6664446" y="2337516"/>
                </a:lnTo>
                <a:lnTo>
                  <a:pt x="6659328" y="2387560"/>
                </a:lnTo>
                <a:lnTo>
                  <a:pt x="6652468" y="2435337"/>
                </a:lnTo>
                <a:lnTo>
                  <a:pt x="6643740" y="2480781"/>
                </a:lnTo>
                <a:lnTo>
                  <a:pt x="6633014" y="2523814"/>
                </a:lnTo>
                <a:lnTo>
                  <a:pt x="6620170" y="2564367"/>
                </a:lnTo>
                <a:lnTo>
                  <a:pt x="6605078" y="2602367"/>
                </a:lnTo>
                <a:lnTo>
                  <a:pt x="6587612" y="2637742"/>
                </a:lnTo>
                <a:lnTo>
                  <a:pt x="6567650" y="2670420"/>
                </a:lnTo>
                <a:lnTo>
                  <a:pt x="6519726" y="2727394"/>
                </a:lnTo>
                <a:lnTo>
                  <a:pt x="6460300" y="2772712"/>
                </a:lnTo>
                <a:lnTo>
                  <a:pt x="6425960" y="2790820"/>
                </a:lnTo>
                <a:lnTo>
                  <a:pt x="6388366" y="2805798"/>
                </a:lnTo>
                <a:lnTo>
                  <a:pt x="6347392" y="2817573"/>
                </a:lnTo>
                <a:lnTo>
                  <a:pt x="6302914" y="2826073"/>
                </a:lnTo>
                <a:lnTo>
                  <a:pt x="6254806" y="2831226"/>
                </a:lnTo>
                <a:lnTo>
                  <a:pt x="6202942" y="2832959"/>
                </a:lnTo>
                <a:lnTo>
                  <a:pt x="6202942" y="2735039"/>
                </a:lnTo>
                <a:lnTo>
                  <a:pt x="6253190" y="2732780"/>
                </a:lnTo>
                <a:lnTo>
                  <a:pt x="6298622" y="2726085"/>
                </a:lnTo>
                <a:lnTo>
                  <a:pt x="6339462" y="2715072"/>
                </a:lnTo>
                <a:lnTo>
                  <a:pt x="6375942" y="2699861"/>
                </a:lnTo>
                <a:lnTo>
                  <a:pt x="6436736" y="2657324"/>
                </a:lnTo>
                <a:lnTo>
                  <a:pt x="6482832" y="2599431"/>
                </a:lnTo>
                <a:lnTo>
                  <a:pt x="6500942" y="2565024"/>
                </a:lnTo>
                <a:lnTo>
                  <a:pt x="6516064" y="2527138"/>
                </a:lnTo>
                <a:lnTo>
                  <a:pt x="6528426" y="2485890"/>
                </a:lnTo>
                <a:lnTo>
                  <a:pt x="6538260" y="2441401"/>
                </a:lnTo>
                <a:lnTo>
                  <a:pt x="6545792" y="2393791"/>
                </a:lnTo>
                <a:lnTo>
                  <a:pt x="6551252" y="2343178"/>
                </a:lnTo>
                <a:lnTo>
                  <a:pt x="6554868" y="2289683"/>
                </a:lnTo>
                <a:lnTo>
                  <a:pt x="6556870" y="2233425"/>
                </a:lnTo>
                <a:lnTo>
                  <a:pt x="6557486" y="2174524"/>
                </a:lnTo>
                <a:lnTo>
                  <a:pt x="6556836" y="2116203"/>
                </a:lnTo>
                <a:lnTo>
                  <a:pt x="6554744" y="2060487"/>
                </a:lnTo>
                <a:lnTo>
                  <a:pt x="6550990" y="2007501"/>
                </a:lnTo>
                <a:lnTo>
                  <a:pt x="6545362" y="1957362"/>
                </a:lnTo>
                <a:lnTo>
                  <a:pt x="6537640" y="1910190"/>
                </a:lnTo>
                <a:lnTo>
                  <a:pt x="6527608" y="1866104"/>
                </a:lnTo>
                <a:lnTo>
                  <a:pt x="6515052" y="1825226"/>
                </a:lnTo>
                <a:lnTo>
                  <a:pt x="6499752" y="1787671"/>
                </a:lnTo>
                <a:lnTo>
                  <a:pt x="6481494" y="1753562"/>
                </a:lnTo>
                <a:lnTo>
                  <a:pt x="6435236" y="1696160"/>
                </a:lnTo>
                <a:lnTo>
                  <a:pt x="6374546" y="1653973"/>
                </a:lnTo>
                <a:lnTo>
                  <a:pt x="6338248" y="1638885"/>
                </a:lnTo>
                <a:lnTo>
                  <a:pt x="6297692" y="1627960"/>
                </a:lnTo>
                <a:lnTo>
                  <a:pt x="6252662" y="1621317"/>
                </a:lnTo>
                <a:lnTo>
                  <a:pt x="6202942" y="1619076"/>
                </a:lnTo>
                <a:close/>
                <a:moveTo>
                  <a:pt x="6110023" y="1519467"/>
                </a:moveTo>
                <a:lnTo>
                  <a:pt x="6110023" y="1619076"/>
                </a:lnTo>
                <a:lnTo>
                  <a:pt x="6060583" y="1621317"/>
                </a:lnTo>
                <a:lnTo>
                  <a:pt x="6015801" y="1627960"/>
                </a:lnTo>
                <a:lnTo>
                  <a:pt x="5975462" y="1638885"/>
                </a:lnTo>
                <a:lnTo>
                  <a:pt x="5939352" y="1653973"/>
                </a:lnTo>
                <a:lnTo>
                  <a:pt x="5878960" y="1696160"/>
                </a:lnTo>
                <a:lnTo>
                  <a:pt x="5832910" y="1753562"/>
                </a:lnTo>
                <a:lnTo>
                  <a:pt x="5814728" y="1787671"/>
                </a:lnTo>
                <a:lnTo>
                  <a:pt x="5799488" y="1825226"/>
                </a:lnTo>
                <a:lnTo>
                  <a:pt x="5786975" y="1866104"/>
                </a:lnTo>
                <a:lnTo>
                  <a:pt x="5776976" y="1910190"/>
                </a:lnTo>
                <a:lnTo>
                  <a:pt x="5769275" y="1957362"/>
                </a:lnTo>
                <a:lnTo>
                  <a:pt x="5763660" y="2007501"/>
                </a:lnTo>
                <a:lnTo>
                  <a:pt x="5759914" y="2060487"/>
                </a:lnTo>
                <a:lnTo>
                  <a:pt x="5757823" y="2116203"/>
                </a:lnTo>
                <a:lnTo>
                  <a:pt x="5757174" y="2174524"/>
                </a:lnTo>
                <a:lnTo>
                  <a:pt x="5757807" y="2233425"/>
                </a:lnTo>
                <a:lnTo>
                  <a:pt x="5759852" y="2289683"/>
                </a:lnTo>
                <a:lnTo>
                  <a:pt x="5763530" y="2343178"/>
                </a:lnTo>
                <a:lnTo>
                  <a:pt x="5769061" y="2393791"/>
                </a:lnTo>
                <a:lnTo>
                  <a:pt x="5776667" y="2441401"/>
                </a:lnTo>
                <a:lnTo>
                  <a:pt x="5786567" y="2485890"/>
                </a:lnTo>
                <a:lnTo>
                  <a:pt x="5798983" y="2527138"/>
                </a:lnTo>
                <a:lnTo>
                  <a:pt x="5814135" y="2565024"/>
                </a:lnTo>
                <a:lnTo>
                  <a:pt x="5832243" y="2599431"/>
                </a:lnTo>
                <a:lnTo>
                  <a:pt x="5878214" y="2657324"/>
                </a:lnTo>
                <a:lnTo>
                  <a:pt x="5938656" y="2699861"/>
                </a:lnTo>
                <a:lnTo>
                  <a:pt x="5974857" y="2715072"/>
                </a:lnTo>
                <a:lnTo>
                  <a:pt x="6015338" y="2726085"/>
                </a:lnTo>
                <a:lnTo>
                  <a:pt x="6060320" y="2732780"/>
                </a:lnTo>
                <a:lnTo>
                  <a:pt x="6110023" y="2735039"/>
                </a:lnTo>
                <a:lnTo>
                  <a:pt x="6110023" y="2832959"/>
                </a:lnTo>
                <a:lnTo>
                  <a:pt x="6058379" y="2831226"/>
                </a:lnTo>
                <a:lnTo>
                  <a:pt x="6010447" y="2826073"/>
                </a:lnTo>
                <a:lnTo>
                  <a:pt x="5966107" y="2817573"/>
                </a:lnTo>
                <a:lnTo>
                  <a:pt x="5925235" y="2805798"/>
                </a:lnTo>
                <a:lnTo>
                  <a:pt x="5887709" y="2790820"/>
                </a:lnTo>
                <a:lnTo>
                  <a:pt x="5853406" y="2772712"/>
                </a:lnTo>
                <a:lnTo>
                  <a:pt x="5793981" y="2727394"/>
                </a:lnTo>
                <a:lnTo>
                  <a:pt x="5745979" y="2670420"/>
                </a:lnTo>
                <a:lnTo>
                  <a:pt x="5725956" y="2637742"/>
                </a:lnTo>
                <a:lnTo>
                  <a:pt x="5708421" y="2602367"/>
                </a:lnTo>
                <a:lnTo>
                  <a:pt x="5693252" y="2564367"/>
                </a:lnTo>
                <a:lnTo>
                  <a:pt x="5680327" y="2523814"/>
                </a:lnTo>
                <a:lnTo>
                  <a:pt x="5669522" y="2480781"/>
                </a:lnTo>
                <a:lnTo>
                  <a:pt x="5660715" y="2435337"/>
                </a:lnTo>
                <a:lnTo>
                  <a:pt x="5653785" y="2387560"/>
                </a:lnTo>
                <a:lnTo>
                  <a:pt x="5648608" y="2337516"/>
                </a:lnTo>
                <a:lnTo>
                  <a:pt x="5645062" y="2285281"/>
                </a:lnTo>
                <a:lnTo>
                  <a:pt x="5643024" y="2230926"/>
                </a:lnTo>
                <a:lnTo>
                  <a:pt x="5642372" y="2174524"/>
                </a:lnTo>
                <a:lnTo>
                  <a:pt x="5643045" y="2118363"/>
                </a:lnTo>
                <a:lnTo>
                  <a:pt x="5645145" y="2064248"/>
                </a:lnTo>
                <a:lnTo>
                  <a:pt x="5648785" y="2012251"/>
                </a:lnTo>
                <a:lnTo>
                  <a:pt x="5654082" y="1962443"/>
                </a:lnTo>
                <a:lnTo>
                  <a:pt x="5661152" y="1914895"/>
                </a:lnTo>
                <a:lnTo>
                  <a:pt x="5670112" y="1869678"/>
                </a:lnTo>
                <a:lnTo>
                  <a:pt x="5681076" y="1826861"/>
                </a:lnTo>
                <a:lnTo>
                  <a:pt x="5694161" y="1786518"/>
                </a:lnTo>
                <a:lnTo>
                  <a:pt x="5709483" y="1748720"/>
                </a:lnTo>
                <a:lnTo>
                  <a:pt x="5727157" y="1713537"/>
                </a:lnTo>
                <a:lnTo>
                  <a:pt x="5747301" y="1681040"/>
                </a:lnTo>
                <a:lnTo>
                  <a:pt x="5795457" y="1624390"/>
                </a:lnTo>
                <a:lnTo>
                  <a:pt x="5854880" y="1579339"/>
                </a:lnTo>
                <a:lnTo>
                  <a:pt x="5889107" y="1561341"/>
                </a:lnTo>
                <a:lnTo>
                  <a:pt x="5926498" y="1546456"/>
                </a:lnTo>
                <a:lnTo>
                  <a:pt x="5967169" y="1534755"/>
                </a:lnTo>
                <a:lnTo>
                  <a:pt x="6011236" y="1526309"/>
                </a:lnTo>
                <a:lnTo>
                  <a:pt x="6058815" y="1521189"/>
                </a:lnTo>
                <a:close/>
                <a:moveTo>
                  <a:pt x="4207776" y="1033233"/>
                </a:moveTo>
                <a:lnTo>
                  <a:pt x="4417120" y="1033233"/>
                </a:lnTo>
                <a:lnTo>
                  <a:pt x="4417120" y="1208814"/>
                </a:lnTo>
                <a:lnTo>
                  <a:pt x="4207776" y="1208814"/>
                </a:lnTo>
                <a:close/>
                <a:moveTo>
                  <a:pt x="5865088" y="881295"/>
                </a:moveTo>
                <a:lnTo>
                  <a:pt x="6780150" y="881295"/>
                </a:lnTo>
                <a:lnTo>
                  <a:pt x="6780150" y="989345"/>
                </a:lnTo>
                <a:lnTo>
                  <a:pt x="5865088" y="989345"/>
                </a:lnTo>
                <a:close/>
                <a:moveTo>
                  <a:pt x="5865088" y="528441"/>
                </a:moveTo>
                <a:lnTo>
                  <a:pt x="6780150" y="528441"/>
                </a:lnTo>
                <a:lnTo>
                  <a:pt x="6780150" y="636492"/>
                </a:lnTo>
                <a:lnTo>
                  <a:pt x="5865088" y="636492"/>
                </a:lnTo>
                <a:close/>
                <a:moveTo>
                  <a:pt x="7862878" y="7089"/>
                </a:moveTo>
                <a:lnTo>
                  <a:pt x="8241058" y="7089"/>
                </a:lnTo>
                <a:lnTo>
                  <a:pt x="8241058" y="103609"/>
                </a:lnTo>
                <a:lnTo>
                  <a:pt x="7979374" y="103609"/>
                </a:lnTo>
                <a:lnTo>
                  <a:pt x="7979374" y="1213589"/>
                </a:lnTo>
                <a:lnTo>
                  <a:pt x="8241058" y="1213589"/>
                </a:lnTo>
                <a:lnTo>
                  <a:pt x="8241058" y="1310109"/>
                </a:lnTo>
                <a:lnTo>
                  <a:pt x="7862878" y="1310109"/>
                </a:lnTo>
                <a:lnTo>
                  <a:pt x="7862878" y="1213589"/>
                </a:lnTo>
                <a:lnTo>
                  <a:pt x="7862878" y="103609"/>
                </a:lnTo>
                <a:close/>
                <a:moveTo>
                  <a:pt x="3051834" y="2"/>
                </a:moveTo>
                <a:lnTo>
                  <a:pt x="3051834" y="99613"/>
                </a:lnTo>
                <a:lnTo>
                  <a:pt x="3002394" y="101852"/>
                </a:lnTo>
                <a:lnTo>
                  <a:pt x="2957611" y="108497"/>
                </a:lnTo>
                <a:lnTo>
                  <a:pt x="2917272" y="119421"/>
                </a:lnTo>
                <a:lnTo>
                  <a:pt x="2881161" y="134509"/>
                </a:lnTo>
                <a:lnTo>
                  <a:pt x="2820768" y="176694"/>
                </a:lnTo>
                <a:lnTo>
                  <a:pt x="2774716" y="234098"/>
                </a:lnTo>
                <a:lnTo>
                  <a:pt x="2756533" y="268206"/>
                </a:lnTo>
                <a:lnTo>
                  <a:pt x="2741291" y="305760"/>
                </a:lnTo>
                <a:lnTo>
                  <a:pt x="2728778" y="346640"/>
                </a:lnTo>
                <a:lnTo>
                  <a:pt x="2718778" y="390725"/>
                </a:lnTo>
                <a:lnTo>
                  <a:pt x="2711077" y="437898"/>
                </a:lnTo>
                <a:lnTo>
                  <a:pt x="2705460" y="488037"/>
                </a:lnTo>
                <a:lnTo>
                  <a:pt x="2701714" y="541024"/>
                </a:lnTo>
                <a:lnTo>
                  <a:pt x="2699623" y="596738"/>
                </a:lnTo>
                <a:lnTo>
                  <a:pt x="2698974" y="655061"/>
                </a:lnTo>
                <a:lnTo>
                  <a:pt x="2699607" y="713962"/>
                </a:lnTo>
                <a:lnTo>
                  <a:pt x="2701652" y="770219"/>
                </a:lnTo>
                <a:lnTo>
                  <a:pt x="2705331" y="823713"/>
                </a:lnTo>
                <a:lnTo>
                  <a:pt x="2710863" y="874325"/>
                </a:lnTo>
                <a:lnTo>
                  <a:pt x="2718469" y="921936"/>
                </a:lnTo>
                <a:lnTo>
                  <a:pt x="2728370" y="966424"/>
                </a:lnTo>
                <a:lnTo>
                  <a:pt x="2740787" y="1007672"/>
                </a:lnTo>
                <a:lnTo>
                  <a:pt x="2755940" y="1045559"/>
                </a:lnTo>
                <a:lnTo>
                  <a:pt x="2774049" y="1079966"/>
                </a:lnTo>
                <a:lnTo>
                  <a:pt x="2820020" y="1137858"/>
                </a:lnTo>
                <a:lnTo>
                  <a:pt x="2880465" y="1180395"/>
                </a:lnTo>
                <a:lnTo>
                  <a:pt x="2916667" y="1195607"/>
                </a:lnTo>
                <a:lnTo>
                  <a:pt x="2957148" y="1206620"/>
                </a:lnTo>
                <a:lnTo>
                  <a:pt x="3002130" y="1213314"/>
                </a:lnTo>
                <a:lnTo>
                  <a:pt x="3051834" y="1215573"/>
                </a:lnTo>
                <a:lnTo>
                  <a:pt x="3051834" y="1313495"/>
                </a:lnTo>
                <a:lnTo>
                  <a:pt x="3000188" y="1311761"/>
                </a:lnTo>
                <a:lnTo>
                  <a:pt x="2952255" y="1306609"/>
                </a:lnTo>
                <a:lnTo>
                  <a:pt x="2907914" y="1298108"/>
                </a:lnTo>
                <a:lnTo>
                  <a:pt x="2867041" y="1286333"/>
                </a:lnTo>
                <a:lnTo>
                  <a:pt x="2829514" y="1271355"/>
                </a:lnTo>
                <a:lnTo>
                  <a:pt x="2795209" y="1253247"/>
                </a:lnTo>
                <a:lnTo>
                  <a:pt x="2735783" y="1207930"/>
                </a:lnTo>
                <a:lnTo>
                  <a:pt x="2687781" y="1150955"/>
                </a:lnTo>
                <a:lnTo>
                  <a:pt x="2667757" y="1118277"/>
                </a:lnTo>
                <a:lnTo>
                  <a:pt x="2650222" y="1082902"/>
                </a:lnTo>
                <a:lnTo>
                  <a:pt x="2635053" y="1044902"/>
                </a:lnTo>
                <a:lnTo>
                  <a:pt x="2622127" y="1004349"/>
                </a:lnTo>
                <a:lnTo>
                  <a:pt x="2611322" y="961316"/>
                </a:lnTo>
                <a:lnTo>
                  <a:pt x="2602516" y="915873"/>
                </a:lnTo>
                <a:lnTo>
                  <a:pt x="2595585" y="868095"/>
                </a:lnTo>
                <a:lnTo>
                  <a:pt x="2590408" y="818052"/>
                </a:lnTo>
                <a:lnTo>
                  <a:pt x="2586862" y="765818"/>
                </a:lnTo>
                <a:lnTo>
                  <a:pt x="2584824" y="711463"/>
                </a:lnTo>
                <a:lnTo>
                  <a:pt x="2584172" y="655061"/>
                </a:lnTo>
                <a:lnTo>
                  <a:pt x="2584846" y="598899"/>
                </a:lnTo>
                <a:lnTo>
                  <a:pt x="2586945" y="544784"/>
                </a:lnTo>
                <a:lnTo>
                  <a:pt x="2590585" y="492788"/>
                </a:lnTo>
                <a:lnTo>
                  <a:pt x="2595883" y="442980"/>
                </a:lnTo>
                <a:lnTo>
                  <a:pt x="2602954" y="395431"/>
                </a:lnTo>
                <a:lnTo>
                  <a:pt x="2611914" y="350213"/>
                </a:lnTo>
                <a:lnTo>
                  <a:pt x="2622878" y="307398"/>
                </a:lnTo>
                <a:lnTo>
                  <a:pt x="2635964" y="267054"/>
                </a:lnTo>
                <a:lnTo>
                  <a:pt x="2651287" y="229257"/>
                </a:lnTo>
                <a:lnTo>
                  <a:pt x="2668962" y="194074"/>
                </a:lnTo>
                <a:lnTo>
                  <a:pt x="2689106" y="161576"/>
                </a:lnTo>
                <a:lnTo>
                  <a:pt x="2737264" y="104925"/>
                </a:lnTo>
                <a:lnTo>
                  <a:pt x="2796688" y="59876"/>
                </a:lnTo>
                <a:lnTo>
                  <a:pt x="2830916" y="41878"/>
                </a:lnTo>
                <a:lnTo>
                  <a:pt x="2868307" y="26992"/>
                </a:lnTo>
                <a:lnTo>
                  <a:pt x="2908979" y="15290"/>
                </a:lnTo>
                <a:lnTo>
                  <a:pt x="2953046" y="6845"/>
                </a:lnTo>
                <a:lnTo>
                  <a:pt x="3000626" y="1724"/>
                </a:lnTo>
                <a:close/>
                <a:moveTo>
                  <a:pt x="8336918" y="1"/>
                </a:moveTo>
                <a:lnTo>
                  <a:pt x="8388126" y="1723"/>
                </a:lnTo>
                <a:lnTo>
                  <a:pt x="8435706" y="6843"/>
                </a:lnTo>
                <a:lnTo>
                  <a:pt x="8479774" y="15289"/>
                </a:lnTo>
                <a:lnTo>
                  <a:pt x="8520444" y="26990"/>
                </a:lnTo>
                <a:lnTo>
                  <a:pt x="8557834" y="41875"/>
                </a:lnTo>
                <a:lnTo>
                  <a:pt x="8592062" y="59873"/>
                </a:lnTo>
                <a:lnTo>
                  <a:pt x="8651484" y="104924"/>
                </a:lnTo>
                <a:lnTo>
                  <a:pt x="8699640" y="161574"/>
                </a:lnTo>
                <a:lnTo>
                  <a:pt x="8719784" y="194071"/>
                </a:lnTo>
                <a:lnTo>
                  <a:pt x="8737458" y="229254"/>
                </a:lnTo>
                <a:lnTo>
                  <a:pt x="8752780" y="267052"/>
                </a:lnTo>
                <a:lnTo>
                  <a:pt x="8765866" y="307395"/>
                </a:lnTo>
                <a:lnTo>
                  <a:pt x="8776830" y="350211"/>
                </a:lnTo>
                <a:lnTo>
                  <a:pt x="8785788" y="395428"/>
                </a:lnTo>
                <a:lnTo>
                  <a:pt x="8792860" y="442977"/>
                </a:lnTo>
                <a:lnTo>
                  <a:pt x="8798158" y="492785"/>
                </a:lnTo>
                <a:lnTo>
                  <a:pt x="8801798" y="544782"/>
                </a:lnTo>
                <a:lnTo>
                  <a:pt x="8803896" y="598897"/>
                </a:lnTo>
                <a:lnTo>
                  <a:pt x="8804570" y="655058"/>
                </a:lnTo>
                <a:lnTo>
                  <a:pt x="8803930" y="711460"/>
                </a:lnTo>
                <a:lnTo>
                  <a:pt x="8801922" y="765815"/>
                </a:lnTo>
                <a:lnTo>
                  <a:pt x="8798422" y="818050"/>
                </a:lnTo>
                <a:lnTo>
                  <a:pt x="8793306" y="868094"/>
                </a:lnTo>
                <a:lnTo>
                  <a:pt x="8786446" y="915872"/>
                </a:lnTo>
                <a:lnTo>
                  <a:pt x="8777716" y="961315"/>
                </a:lnTo>
                <a:lnTo>
                  <a:pt x="8766992" y="1004348"/>
                </a:lnTo>
                <a:lnTo>
                  <a:pt x="8754146" y="1044900"/>
                </a:lnTo>
                <a:lnTo>
                  <a:pt x="8739054" y="1082901"/>
                </a:lnTo>
                <a:lnTo>
                  <a:pt x="8721590" y="1118276"/>
                </a:lnTo>
                <a:lnTo>
                  <a:pt x="8701628" y="1150954"/>
                </a:lnTo>
                <a:lnTo>
                  <a:pt x="8653704" y="1207928"/>
                </a:lnTo>
                <a:lnTo>
                  <a:pt x="8594278" y="1253246"/>
                </a:lnTo>
                <a:lnTo>
                  <a:pt x="8559936" y="1271354"/>
                </a:lnTo>
                <a:lnTo>
                  <a:pt x="8522342" y="1286332"/>
                </a:lnTo>
                <a:lnTo>
                  <a:pt x="8481370" y="1298107"/>
                </a:lnTo>
                <a:lnTo>
                  <a:pt x="8436892" y="1306607"/>
                </a:lnTo>
                <a:lnTo>
                  <a:pt x="8388784" y="1311760"/>
                </a:lnTo>
                <a:lnTo>
                  <a:pt x="8336918" y="1313493"/>
                </a:lnTo>
                <a:lnTo>
                  <a:pt x="8336918" y="1215572"/>
                </a:lnTo>
                <a:lnTo>
                  <a:pt x="8387168" y="1213313"/>
                </a:lnTo>
                <a:lnTo>
                  <a:pt x="8432598" y="1206618"/>
                </a:lnTo>
                <a:lnTo>
                  <a:pt x="8473438" y="1195605"/>
                </a:lnTo>
                <a:lnTo>
                  <a:pt x="8509918" y="1180394"/>
                </a:lnTo>
                <a:lnTo>
                  <a:pt x="8570710" y="1137857"/>
                </a:lnTo>
                <a:lnTo>
                  <a:pt x="8616804" y="1079964"/>
                </a:lnTo>
                <a:lnTo>
                  <a:pt x="8634912" y="1045558"/>
                </a:lnTo>
                <a:lnTo>
                  <a:pt x="8650034" y="1007671"/>
                </a:lnTo>
                <a:lnTo>
                  <a:pt x="8662396" y="966423"/>
                </a:lnTo>
                <a:lnTo>
                  <a:pt x="8672228" y="921934"/>
                </a:lnTo>
                <a:lnTo>
                  <a:pt x="8679760" y="874323"/>
                </a:lnTo>
                <a:lnTo>
                  <a:pt x="8685218" y="823711"/>
                </a:lnTo>
                <a:lnTo>
                  <a:pt x="8688834" y="770216"/>
                </a:lnTo>
                <a:lnTo>
                  <a:pt x="8690836" y="713959"/>
                </a:lnTo>
                <a:lnTo>
                  <a:pt x="8691452" y="655058"/>
                </a:lnTo>
                <a:lnTo>
                  <a:pt x="8690804" y="596735"/>
                </a:lnTo>
                <a:lnTo>
                  <a:pt x="8688710" y="541021"/>
                </a:lnTo>
                <a:lnTo>
                  <a:pt x="8684958" y="488035"/>
                </a:lnTo>
                <a:lnTo>
                  <a:pt x="8679330" y="437895"/>
                </a:lnTo>
                <a:lnTo>
                  <a:pt x="8671608" y="390723"/>
                </a:lnTo>
                <a:lnTo>
                  <a:pt x="8661578" y="346638"/>
                </a:lnTo>
                <a:lnTo>
                  <a:pt x="8649022" y="305758"/>
                </a:lnTo>
                <a:lnTo>
                  <a:pt x="8633724" y="268204"/>
                </a:lnTo>
                <a:lnTo>
                  <a:pt x="8615466" y="234096"/>
                </a:lnTo>
                <a:lnTo>
                  <a:pt x="8569210" y="176693"/>
                </a:lnTo>
                <a:lnTo>
                  <a:pt x="8508522" y="134507"/>
                </a:lnTo>
                <a:lnTo>
                  <a:pt x="8472224" y="119419"/>
                </a:lnTo>
                <a:lnTo>
                  <a:pt x="8431668" y="108494"/>
                </a:lnTo>
                <a:lnTo>
                  <a:pt x="8386640" y="101851"/>
                </a:lnTo>
                <a:lnTo>
                  <a:pt x="8336918" y="99610"/>
                </a:lnTo>
                <a:close/>
                <a:moveTo>
                  <a:pt x="3144752" y="0"/>
                </a:moveTo>
                <a:lnTo>
                  <a:pt x="3195959" y="1722"/>
                </a:lnTo>
                <a:lnTo>
                  <a:pt x="3243539" y="6842"/>
                </a:lnTo>
                <a:lnTo>
                  <a:pt x="3287606" y="15288"/>
                </a:lnTo>
                <a:lnTo>
                  <a:pt x="3328277" y="26989"/>
                </a:lnTo>
                <a:lnTo>
                  <a:pt x="3365667" y="41874"/>
                </a:lnTo>
                <a:lnTo>
                  <a:pt x="3399895" y="59872"/>
                </a:lnTo>
                <a:lnTo>
                  <a:pt x="3459317" y="104923"/>
                </a:lnTo>
                <a:lnTo>
                  <a:pt x="3507474" y="161573"/>
                </a:lnTo>
                <a:lnTo>
                  <a:pt x="3527617" y="194070"/>
                </a:lnTo>
                <a:lnTo>
                  <a:pt x="3545292" y="229253"/>
                </a:lnTo>
                <a:lnTo>
                  <a:pt x="3560614" y="267051"/>
                </a:lnTo>
                <a:lnTo>
                  <a:pt x="3573699" y="307394"/>
                </a:lnTo>
                <a:lnTo>
                  <a:pt x="3584663" y="350210"/>
                </a:lnTo>
                <a:lnTo>
                  <a:pt x="3593622" y="395427"/>
                </a:lnTo>
                <a:lnTo>
                  <a:pt x="3600693" y="442977"/>
                </a:lnTo>
                <a:lnTo>
                  <a:pt x="3605990" y="492785"/>
                </a:lnTo>
                <a:lnTo>
                  <a:pt x="3609630" y="544782"/>
                </a:lnTo>
                <a:lnTo>
                  <a:pt x="3611729" y="598897"/>
                </a:lnTo>
                <a:lnTo>
                  <a:pt x="3612403" y="655058"/>
                </a:lnTo>
                <a:lnTo>
                  <a:pt x="3611762" y="711460"/>
                </a:lnTo>
                <a:lnTo>
                  <a:pt x="3609755" y="765815"/>
                </a:lnTo>
                <a:lnTo>
                  <a:pt x="3606255" y="818050"/>
                </a:lnTo>
                <a:lnTo>
                  <a:pt x="3601138" y="868093"/>
                </a:lnTo>
                <a:lnTo>
                  <a:pt x="3594278" y="915871"/>
                </a:lnTo>
                <a:lnTo>
                  <a:pt x="3585548" y="961314"/>
                </a:lnTo>
                <a:lnTo>
                  <a:pt x="3574823" y="1004347"/>
                </a:lnTo>
                <a:lnTo>
                  <a:pt x="3561977" y="1044900"/>
                </a:lnTo>
                <a:lnTo>
                  <a:pt x="3546884" y="1082900"/>
                </a:lnTo>
                <a:lnTo>
                  <a:pt x="3529420" y="1118275"/>
                </a:lnTo>
                <a:lnTo>
                  <a:pt x="3509456" y="1150953"/>
                </a:lnTo>
                <a:lnTo>
                  <a:pt x="3461532" y="1207927"/>
                </a:lnTo>
                <a:lnTo>
                  <a:pt x="3402106" y="1253245"/>
                </a:lnTo>
                <a:lnTo>
                  <a:pt x="3367764" y="1271353"/>
                </a:lnTo>
                <a:lnTo>
                  <a:pt x="3330171" y="1286331"/>
                </a:lnTo>
                <a:lnTo>
                  <a:pt x="3289198" y="1298106"/>
                </a:lnTo>
                <a:lnTo>
                  <a:pt x="3244722" y="1306606"/>
                </a:lnTo>
                <a:lnTo>
                  <a:pt x="3196615" y="1311759"/>
                </a:lnTo>
                <a:lnTo>
                  <a:pt x="3144752" y="1313492"/>
                </a:lnTo>
                <a:lnTo>
                  <a:pt x="3144752" y="1215571"/>
                </a:lnTo>
                <a:lnTo>
                  <a:pt x="3194999" y="1213312"/>
                </a:lnTo>
                <a:lnTo>
                  <a:pt x="3240428" y="1206617"/>
                </a:lnTo>
                <a:lnTo>
                  <a:pt x="3281267" y="1195604"/>
                </a:lnTo>
                <a:lnTo>
                  <a:pt x="3317746" y="1180393"/>
                </a:lnTo>
                <a:lnTo>
                  <a:pt x="3378538" y="1137856"/>
                </a:lnTo>
                <a:lnTo>
                  <a:pt x="3424634" y="1079963"/>
                </a:lnTo>
                <a:lnTo>
                  <a:pt x="3442743" y="1045557"/>
                </a:lnTo>
                <a:lnTo>
                  <a:pt x="3457864" y="1007670"/>
                </a:lnTo>
                <a:lnTo>
                  <a:pt x="3470227" y="966422"/>
                </a:lnTo>
                <a:lnTo>
                  <a:pt x="3480060" y="921934"/>
                </a:lnTo>
                <a:lnTo>
                  <a:pt x="3487591" y="874323"/>
                </a:lnTo>
                <a:lnTo>
                  <a:pt x="3493051" y="823711"/>
                </a:lnTo>
                <a:lnTo>
                  <a:pt x="3496668" y="770216"/>
                </a:lnTo>
                <a:lnTo>
                  <a:pt x="3498670" y="713959"/>
                </a:lnTo>
                <a:lnTo>
                  <a:pt x="3499286" y="655058"/>
                </a:lnTo>
                <a:lnTo>
                  <a:pt x="3498637" y="596735"/>
                </a:lnTo>
                <a:lnTo>
                  <a:pt x="3496544" y="541021"/>
                </a:lnTo>
                <a:lnTo>
                  <a:pt x="3492792" y="488034"/>
                </a:lnTo>
                <a:lnTo>
                  <a:pt x="3487163" y="437895"/>
                </a:lnTo>
                <a:lnTo>
                  <a:pt x="3479442" y="390722"/>
                </a:lnTo>
                <a:lnTo>
                  <a:pt x="3469411" y="346637"/>
                </a:lnTo>
                <a:lnTo>
                  <a:pt x="3456855" y="305757"/>
                </a:lnTo>
                <a:lnTo>
                  <a:pt x="3441557" y="268203"/>
                </a:lnTo>
                <a:lnTo>
                  <a:pt x="3423300" y="234095"/>
                </a:lnTo>
                <a:lnTo>
                  <a:pt x="3377044" y="176692"/>
                </a:lnTo>
                <a:lnTo>
                  <a:pt x="3316354" y="134506"/>
                </a:lnTo>
                <a:lnTo>
                  <a:pt x="3280057" y="119418"/>
                </a:lnTo>
                <a:lnTo>
                  <a:pt x="3239501" y="108493"/>
                </a:lnTo>
                <a:lnTo>
                  <a:pt x="3194472" y="101850"/>
                </a:lnTo>
                <a:lnTo>
                  <a:pt x="3144752" y="99609"/>
                </a:lnTo>
                <a:close/>
              </a:path>
            </a:pathLst>
          </a:custGeom>
          <a:solidFill>
            <a:srgbClr val="88C66D"/>
          </a:solidFill>
        </p:spPr>
        <p:txBody>
          <a:bodyPr wrap="square" lIns="0" tIns="0" rIns="0" bIns="0" rtlCol="0">
            <a:noAutofit/>
          </a:bodyPr>
          <a:lstStyle/>
          <a:p>
            <a:endParaRPr lang="da-DK"/>
          </a:p>
        </p:txBody>
      </p:sp>
    </p:spTree>
    <p:extLst>
      <p:ext uri="{BB962C8B-B14F-4D97-AF65-F5344CB8AC3E}">
        <p14:creationId xmlns:p14="http://schemas.microsoft.com/office/powerpoint/2010/main" val="3546567067"/>
      </p:ext>
    </p:extLst>
  </p:cSld>
  <p:clrMapOvr>
    <a:masterClrMapping/>
  </p:clrMapOvr>
  <p:extLst>
    <p:ext uri="{DCECCB84-F9BA-43D5-87BE-67443E8EF086}">
      <p15:sldGuideLst xmlns:p15="http://schemas.microsoft.com/office/powerpoint/2012/main">
        <p15:guide id="2" orient="horz" pos="1201" userDrawn="1">
          <p15:clr>
            <a:srgbClr val="A4A3A4"/>
          </p15:clr>
        </p15:guide>
        <p15:guide id="3" orient="horz" pos="566"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5F358-3D0B-4C30-94C6-9BC8E1B3EA11}"/>
              </a:ext>
            </a:extLst>
          </p:cNvPr>
          <p:cNvSpPr>
            <a:spLocks noGrp="1"/>
          </p:cNvSpPr>
          <p:nvPr>
            <p:ph type="title" hasCustomPrompt="1"/>
          </p:nvPr>
        </p:nvSpPr>
        <p:spPr>
          <a:xfrm>
            <a:off x="540000" y="900000"/>
            <a:ext cx="7346700" cy="828000"/>
          </a:xfrm>
        </p:spPr>
        <p:txBody>
          <a:bodyPr/>
          <a:lstStyle>
            <a:lvl1pPr>
              <a:defRPr/>
            </a:lvl1pPr>
          </a:lstStyle>
          <a:p>
            <a:r>
              <a:rPr lang="da-DK"/>
              <a:t>Klik for at tilføje titel, Dagens Program</a:t>
            </a:r>
          </a:p>
        </p:txBody>
      </p:sp>
      <p:sp>
        <p:nvSpPr>
          <p:cNvPr id="2" name="Text Placeholder 3">
            <a:extLst>
              <a:ext uri="{FF2B5EF4-FFF2-40B4-BE49-F238E27FC236}">
                <a16:creationId xmlns:a16="http://schemas.microsoft.com/office/drawing/2014/main" id="{A76E8226-8174-E37A-FCF1-4C304793A7DE}"/>
              </a:ext>
            </a:extLst>
          </p:cNvPr>
          <p:cNvSpPr>
            <a:spLocks noGrp="1"/>
          </p:cNvSpPr>
          <p:nvPr>
            <p:ph type="body" sz="quarter" idx="17" hasCustomPrompt="1"/>
          </p:nvPr>
        </p:nvSpPr>
        <p:spPr>
          <a:xfrm>
            <a:off x="540000" y="1908000"/>
            <a:ext cx="1286643" cy="252000"/>
          </a:xfrm>
        </p:spPr>
        <p:txBody>
          <a:bodyPr/>
          <a:lstStyle>
            <a:lvl1pPr marL="0" indent="0">
              <a:lnSpc>
                <a:spcPct val="100000"/>
              </a:lnSpc>
              <a:spcBef>
                <a:spcPts val="0"/>
              </a:spcBef>
              <a:spcAft>
                <a:spcPts val="0"/>
              </a:spcAft>
              <a:buFontTx/>
              <a:buNone/>
              <a:defRPr sz="1600" b="0">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5" name="Text Placeholder 2">
            <a:extLst>
              <a:ext uri="{FF2B5EF4-FFF2-40B4-BE49-F238E27FC236}">
                <a16:creationId xmlns:a16="http://schemas.microsoft.com/office/drawing/2014/main" id="{7E937C38-A16E-A8FA-62D1-0E27C181FC6A}"/>
              </a:ext>
            </a:extLst>
          </p:cNvPr>
          <p:cNvSpPr>
            <a:spLocks noGrp="1"/>
          </p:cNvSpPr>
          <p:nvPr>
            <p:ph type="body" sz="quarter" idx="13" hasCustomPrompt="1"/>
          </p:nvPr>
        </p:nvSpPr>
        <p:spPr>
          <a:xfrm>
            <a:off x="2005781" y="1908000"/>
            <a:ext cx="5880919" cy="252000"/>
          </a:xfrm>
        </p:spPr>
        <p:txBody>
          <a:bodyPr/>
          <a:lstStyle>
            <a:lvl1pPr marL="0" indent="0">
              <a:lnSpc>
                <a:spcPct val="100000"/>
              </a:lnSpc>
              <a:spcAft>
                <a:spcPts val="0"/>
              </a:spcAft>
              <a:buFontTx/>
              <a:buNone/>
              <a:defRPr sz="1600" b="0">
                <a:latin typeface="+mn-lt"/>
              </a:defRPr>
            </a:lvl1pPr>
            <a:lvl2pPr marL="0" indent="0">
              <a:lnSpc>
                <a:spcPts val="1920"/>
              </a:lnSpc>
              <a:spcBef>
                <a:spcPts val="0"/>
              </a:spcBef>
              <a:spcAft>
                <a:spcPts val="0"/>
              </a:spcAft>
              <a:buFont typeface="Arial" panose="020B0604020202020204" pitchFamily="34" charset="0"/>
              <a:buChar char="​"/>
              <a:defRPr sz="1600" b="0">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p:txBody>
      </p:sp>
      <p:sp>
        <p:nvSpPr>
          <p:cNvPr id="6" name="Text Placeholder 3">
            <a:extLst>
              <a:ext uri="{FF2B5EF4-FFF2-40B4-BE49-F238E27FC236}">
                <a16:creationId xmlns:a16="http://schemas.microsoft.com/office/drawing/2014/main" id="{74FC6D8A-08C2-F9D4-BD0B-9862DB0E141E}"/>
              </a:ext>
            </a:extLst>
          </p:cNvPr>
          <p:cNvSpPr>
            <a:spLocks noGrp="1"/>
          </p:cNvSpPr>
          <p:nvPr>
            <p:ph type="body" sz="quarter" idx="23" hasCustomPrompt="1"/>
          </p:nvPr>
        </p:nvSpPr>
        <p:spPr>
          <a:xfrm>
            <a:off x="540000" y="2228361"/>
            <a:ext cx="1286643" cy="252000"/>
          </a:xfrm>
        </p:spPr>
        <p:txBody>
          <a:bodyPr/>
          <a:lstStyle>
            <a:lvl1pPr marL="0" indent="0">
              <a:lnSpc>
                <a:spcPct val="100000"/>
              </a:lnSpc>
              <a:spcBef>
                <a:spcPts val="0"/>
              </a:spcBef>
              <a:spcAft>
                <a:spcPts val="0"/>
              </a:spcAft>
              <a:buFontTx/>
              <a:buNone/>
              <a:defRPr sz="1600" b="0">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12" name="Text Placeholder 2">
            <a:extLst>
              <a:ext uri="{FF2B5EF4-FFF2-40B4-BE49-F238E27FC236}">
                <a16:creationId xmlns:a16="http://schemas.microsoft.com/office/drawing/2014/main" id="{4C651BE7-A3F6-A61D-4318-D4218D00A6F1}"/>
              </a:ext>
            </a:extLst>
          </p:cNvPr>
          <p:cNvSpPr>
            <a:spLocks noGrp="1"/>
          </p:cNvSpPr>
          <p:nvPr>
            <p:ph type="body" sz="quarter" idx="24" hasCustomPrompt="1"/>
          </p:nvPr>
        </p:nvSpPr>
        <p:spPr>
          <a:xfrm>
            <a:off x="2005781" y="2228361"/>
            <a:ext cx="5880919" cy="252000"/>
          </a:xfrm>
        </p:spPr>
        <p:txBody>
          <a:bodyPr/>
          <a:lstStyle>
            <a:lvl1pPr marL="0" indent="0">
              <a:lnSpc>
                <a:spcPct val="100000"/>
              </a:lnSpc>
              <a:spcAft>
                <a:spcPts val="0"/>
              </a:spcAft>
              <a:buFontTx/>
              <a:buNone/>
              <a:defRPr sz="1600" b="0">
                <a:latin typeface="+mn-lt"/>
              </a:defRPr>
            </a:lvl1pPr>
            <a:lvl2pPr marL="0" indent="0">
              <a:lnSpc>
                <a:spcPct val="100000"/>
              </a:lnSpc>
              <a:spcBef>
                <a:spcPts val="0"/>
              </a:spcBef>
              <a:spcAft>
                <a:spcPts val="0"/>
              </a:spcAft>
              <a:buFontTx/>
              <a:buNone/>
              <a:defRPr sz="1600" b="0">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13" name="Text Placeholder 3">
            <a:extLst>
              <a:ext uri="{FF2B5EF4-FFF2-40B4-BE49-F238E27FC236}">
                <a16:creationId xmlns:a16="http://schemas.microsoft.com/office/drawing/2014/main" id="{5F760D39-AA85-35CE-800E-4A532815DE09}"/>
              </a:ext>
            </a:extLst>
          </p:cNvPr>
          <p:cNvSpPr>
            <a:spLocks noGrp="1"/>
          </p:cNvSpPr>
          <p:nvPr>
            <p:ph type="body" sz="quarter" idx="25" hasCustomPrompt="1"/>
          </p:nvPr>
        </p:nvSpPr>
        <p:spPr>
          <a:xfrm>
            <a:off x="540000" y="2548722"/>
            <a:ext cx="1286643" cy="252000"/>
          </a:xfrm>
        </p:spPr>
        <p:txBody>
          <a:bodyPr/>
          <a:lstStyle>
            <a:lvl1pPr marL="0" indent="0">
              <a:lnSpc>
                <a:spcPct val="100000"/>
              </a:lnSpc>
              <a:spcBef>
                <a:spcPts val="0"/>
              </a:spcBef>
              <a:spcAft>
                <a:spcPts val="0"/>
              </a:spcAft>
              <a:buFontTx/>
              <a:buNone/>
              <a:defRPr sz="1600" b="0">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14" name="Text Placeholder 2">
            <a:extLst>
              <a:ext uri="{FF2B5EF4-FFF2-40B4-BE49-F238E27FC236}">
                <a16:creationId xmlns:a16="http://schemas.microsoft.com/office/drawing/2014/main" id="{BC823F29-C5ED-685F-A1D5-4A25E6F1C24B}"/>
              </a:ext>
            </a:extLst>
          </p:cNvPr>
          <p:cNvSpPr>
            <a:spLocks noGrp="1"/>
          </p:cNvSpPr>
          <p:nvPr>
            <p:ph type="body" sz="quarter" idx="26" hasCustomPrompt="1"/>
          </p:nvPr>
        </p:nvSpPr>
        <p:spPr>
          <a:xfrm>
            <a:off x="2005781" y="2548722"/>
            <a:ext cx="5880919" cy="252000"/>
          </a:xfrm>
        </p:spPr>
        <p:txBody>
          <a:bodyPr/>
          <a:lstStyle>
            <a:lvl1pPr marL="0" indent="0">
              <a:lnSpc>
                <a:spcPct val="100000"/>
              </a:lnSpc>
              <a:spcAft>
                <a:spcPts val="0"/>
              </a:spcAft>
              <a:buFontTx/>
              <a:buNone/>
              <a:defRPr sz="1600" b="0">
                <a:latin typeface="+mn-lt"/>
              </a:defRPr>
            </a:lvl1pPr>
            <a:lvl2pPr marL="0" indent="0">
              <a:lnSpc>
                <a:spcPct val="100000"/>
              </a:lnSpc>
              <a:spcBef>
                <a:spcPts val="0"/>
              </a:spcBef>
              <a:spcAft>
                <a:spcPts val="0"/>
              </a:spcAft>
              <a:buFontTx/>
              <a:buNone/>
              <a:defRPr sz="1600" b="0">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15" name="Text Placeholder 3">
            <a:extLst>
              <a:ext uri="{FF2B5EF4-FFF2-40B4-BE49-F238E27FC236}">
                <a16:creationId xmlns:a16="http://schemas.microsoft.com/office/drawing/2014/main" id="{AB2EEFA3-2976-5729-22E5-D1DF3E83DBD9}"/>
              </a:ext>
            </a:extLst>
          </p:cNvPr>
          <p:cNvSpPr>
            <a:spLocks noGrp="1"/>
          </p:cNvSpPr>
          <p:nvPr>
            <p:ph type="body" sz="quarter" idx="27" hasCustomPrompt="1"/>
          </p:nvPr>
        </p:nvSpPr>
        <p:spPr>
          <a:xfrm>
            <a:off x="540000" y="2871540"/>
            <a:ext cx="1286643" cy="252000"/>
          </a:xfrm>
        </p:spPr>
        <p:txBody>
          <a:bodyPr/>
          <a:lstStyle>
            <a:lvl1pPr marL="0" indent="0">
              <a:lnSpc>
                <a:spcPct val="100000"/>
              </a:lnSpc>
              <a:spcBef>
                <a:spcPts val="0"/>
              </a:spcBef>
              <a:spcAft>
                <a:spcPts val="0"/>
              </a:spcAft>
              <a:buFontTx/>
              <a:buNone/>
              <a:defRPr sz="1600" b="0">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16" name="Text Placeholder 2">
            <a:extLst>
              <a:ext uri="{FF2B5EF4-FFF2-40B4-BE49-F238E27FC236}">
                <a16:creationId xmlns:a16="http://schemas.microsoft.com/office/drawing/2014/main" id="{E73FC7A0-48E0-C209-104D-3230D2125043}"/>
              </a:ext>
            </a:extLst>
          </p:cNvPr>
          <p:cNvSpPr>
            <a:spLocks noGrp="1"/>
          </p:cNvSpPr>
          <p:nvPr>
            <p:ph type="body" sz="quarter" idx="28" hasCustomPrompt="1"/>
          </p:nvPr>
        </p:nvSpPr>
        <p:spPr>
          <a:xfrm>
            <a:off x="2005781" y="2871540"/>
            <a:ext cx="5880919" cy="252000"/>
          </a:xfrm>
        </p:spPr>
        <p:txBody>
          <a:bodyPr/>
          <a:lstStyle>
            <a:lvl1pPr marL="0" indent="0">
              <a:lnSpc>
                <a:spcPct val="100000"/>
              </a:lnSpc>
              <a:spcAft>
                <a:spcPts val="0"/>
              </a:spcAft>
              <a:buFontTx/>
              <a:buNone/>
              <a:defRPr sz="1600" b="0">
                <a:latin typeface="+mn-lt"/>
              </a:defRPr>
            </a:lvl1pPr>
            <a:lvl2pPr marL="0" indent="0">
              <a:lnSpc>
                <a:spcPct val="100000"/>
              </a:lnSpc>
              <a:spcBef>
                <a:spcPts val="0"/>
              </a:spcBef>
              <a:spcAft>
                <a:spcPts val="0"/>
              </a:spcAft>
              <a:buFontTx/>
              <a:buNone/>
              <a:defRPr sz="1600" b="0">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17" name="Text Placeholder 3">
            <a:extLst>
              <a:ext uri="{FF2B5EF4-FFF2-40B4-BE49-F238E27FC236}">
                <a16:creationId xmlns:a16="http://schemas.microsoft.com/office/drawing/2014/main" id="{C059AC41-5B7A-4338-4A21-10726563A4D5}"/>
              </a:ext>
            </a:extLst>
          </p:cNvPr>
          <p:cNvSpPr>
            <a:spLocks noGrp="1"/>
          </p:cNvSpPr>
          <p:nvPr>
            <p:ph type="body" sz="quarter" idx="29" hasCustomPrompt="1"/>
          </p:nvPr>
        </p:nvSpPr>
        <p:spPr>
          <a:xfrm>
            <a:off x="540000" y="3194359"/>
            <a:ext cx="1286643" cy="252000"/>
          </a:xfrm>
        </p:spPr>
        <p:txBody>
          <a:bodyPr/>
          <a:lstStyle>
            <a:lvl1pPr marL="0" indent="0">
              <a:lnSpc>
                <a:spcPct val="100000"/>
              </a:lnSpc>
              <a:spcBef>
                <a:spcPts val="0"/>
              </a:spcBef>
              <a:spcAft>
                <a:spcPts val="0"/>
              </a:spcAft>
              <a:buFontTx/>
              <a:buNone/>
              <a:defRPr sz="1600" b="0">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21" name="Text Placeholder 2">
            <a:extLst>
              <a:ext uri="{FF2B5EF4-FFF2-40B4-BE49-F238E27FC236}">
                <a16:creationId xmlns:a16="http://schemas.microsoft.com/office/drawing/2014/main" id="{AFAC4992-FDAB-EEF1-85BC-401446ED7BBA}"/>
              </a:ext>
            </a:extLst>
          </p:cNvPr>
          <p:cNvSpPr>
            <a:spLocks noGrp="1"/>
          </p:cNvSpPr>
          <p:nvPr>
            <p:ph type="body" sz="quarter" idx="30" hasCustomPrompt="1"/>
          </p:nvPr>
        </p:nvSpPr>
        <p:spPr>
          <a:xfrm>
            <a:off x="2005781" y="3194359"/>
            <a:ext cx="5880919" cy="252000"/>
          </a:xfrm>
        </p:spPr>
        <p:txBody>
          <a:bodyPr/>
          <a:lstStyle>
            <a:lvl1pPr marL="0" indent="0">
              <a:lnSpc>
                <a:spcPct val="100000"/>
              </a:lnSpc>
              <a:spcAft>
                <a:spcPts val="0"/>
              </a:spcAft>
              <a:buFontTx/>
              <a:buNone/>
              <a:defRPr sz="1600" b="0">
                <a:latin typeface="+mn-lt"/>
              </a:defRPr>
            </a:lvl1pPr>
            <a:lvl2pPr marL="0" indent="0">
              <a:lnSpc>
                <a:spcPct val="100000"/>
              </a:lnSpc>
              <a:spcBef>
                <a:spcPts val="0"/>
              </a:spcBef>
              <a:spcAft>
                <a:spcPts val="0"/>
              </a:spcAft>
              <a:buFontTx/>
              <a:buNone/>
              <a:defRPr sz="1600" b="0">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22" name="Text Placeholder 3">
            <a:extLst>
              <a:ext uri="{FF2B5EF4-FFF2-40B4-BE49-F238E27FC236}">
                <a16:creationId xmlns:a16="http://schemas.microsoft.com/office/drawing/2014/main" id="{6111B8AB-3518-5D1C-F370-620ADD18E924}"/>
              </a:ext>
            </a:extLst>
          </p:cNvPr>
          <p:cNvSpPr>
            <a:spLocks noGrp="1"/>
          </p:cNvSpPr>
          <p:nvPr>
            <p:ph type="body" sz="quarter" idx="31" hasCustomPrompt="1"/>
          </p:nvPr>
        </p:nvSpPr>
        <p:spPr>
          <a:xfrm>
            <a:off x="540000" y="3517178"/>
            <a:ext cx="1286643" cy="252000"/>
          </a:xfrm>
        </p:spPr>
        <p:txBody>
          <a:bodyPr/>
          <a:lstStyle>
            <a:lvl1pPr marL="0" indent="0">
              <a:lnSpc>
                <a:spcPct val="100000"/>
              </a:lnSpc>
              <a:spcBef>
                <a:spcPts val="0"/>
              </a:spcBef>
              <a:spcAft>
                <a:spcPts val="0"/>
              </a:spcAft>
              <a:buFontTx/>
              <a:buNone/>
              <a:defRPr sz="1600" b="0">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23" name="Text Placeholder 2">
            <a:extLst>
              <a:ext uri="{FF2B5EF4-FFF2-40B4-BE49-F238E27FC236}">
                <a16:creationId xmlns:a16="http://schemas.microsoft.com/office/drawing/2014/main" id="{B86BA501-BE19-02A4-C6DE-4BD3111439C9}"/>
              </a:ext>
            </a:extLst>
          </p:cNvPr>
          <p:cNvSpPr>
            <a:spLocks noGrp="1"/>
          </p:cNvSpPr>
          <p:nvPr>
            <p:ph type="body" sz="quarter" idx="32" hasCustomPrompt="1"/>
          </p:nvPr>
        </p:nvSpPr>
        <p:spPr>
          <a:xfrm>
            <a:off x="2005781" y="3517178"/>
            <a:ext cx="5880919" cy="252000"/>
          </a:xfrm>
        </p:spPr>
        <p:txBody>
          <a:bodyPr/>
          <a:lstStyle>
            <a:lvl1pPr marL="0" indent="0">
              <a:lnSpc>
                <a:spcPct val="100000"/>
              </a:lnSpc>
              <a:spcAft>
                <a:spcPts val="0"/>
              </a:spcAft>
              <a:buFontTx/>
              <a:buNone/>
              <a:defRPr sz="1600" b="0">
                <a:latin typeface="+mn-lt"/>
              </a:defRPr>
            </a:lvl1pPr>
            <a:lvl2pPr marL="0" indent="0">
              <a:lnSpc>
                <a:spcPct val="100000"/>
              </a:lnSpc>
              <a:spcBef>
                <a:spcPts val="0"/>
              </a:spcBef>
              <a:spcAft>
                <a:spcPts val="0"/>
              </a:spcAft>
              <a:buFontTx/>
              <a:buNone/>
              <a:defRPr sz="1600" b="0">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24" name="Text Placeholder 3">
            <a:extLst>
              <a:ext uri="{FF2B5EF4-FFF2-40B4-BE49-F238E27FC236}">
                <a16:creationId xmlns:a16="http://schemas.microsoft.com/office/drawing/2014/main" id="{7FD88E33-EB65-34CD-C09A-087D644E9C61}"/>
              </a:ext>
            </a:extLst>
          </p:cNvPr>
          <p:cNvSpPr>
            <a:spLocks noGrp="1"/>
          </p:cNvSpPr>
          <p:nvPr>
            <p:ph type="body" sz="quarter" idx="33" hasCustomPrompt="1"/>
          </p:nvPr>
        </p:nvSpPr>
        <p:spPr>
          <a:xfrm>
            <a:off x="540000" y="3839997"/>
            <a:ext cx="1286643" cy="252000"/>
          </a:xfrm>
        </p:spPr>
        <p:txBody>
          <a:bodyPr/>
          <a:lstStyle>
            <a:lvl1pPr marL="0" indent="0">
              <a:lnSpc>
                <a:spcPct val="100000"/>
              </a:lnSpc>
              <a:spcBef>
                <a:spcPts val="0"/>
              </a:spcBef>
              <a:spcAft>
                <a:spcPts val="0"/>
              </a:spcAft>
              <a:buFontTx/>
              <a:buNone/>
              <a:defRPr sz="1600" b="0">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25" name="Text Placeholder 2">
            <a:extLst>
              <a:ext uri="{FF2B5EF4-FFF2-40B4-BE49-F238E27FC236}">
                <a16:creationId xmlns:a16="http://schemas.microsoft.com/office/drawing/2014/main" id="{8C840B5A-4ECE-B864-6FC7-AC3D5A610A50}"/>
              </a:ext>
            </a:extLst>
          </p:cNvPr>
          <p:cNvSpPr>
            <a:spLocks noGrp="1"/>
          </p:cNvSpPr>
          <p:nvPr>
            <p:ph type="body" sz="quarter" idx="34" hasCustomPrompt="1"/>
          </p:nvPr>
        </p:nvSpPr>
        <p:spPr>
          <a:xfrm>
            <a:off x="2005781" y="3839997"/>
            <a:ext cx="5880919" cy="252000"/>
          </a:xfrm>
        </p:spPr>
        <p:txBody>
          <a:bodyPr/>
          <a:lstStyle>
            <a:lvl1pPr marL="0" indent="0">
              <a:lnSpc>
                <a:spcPct val="100000"/>
              </a:lnSpc>
              <a:spcAft>
                <a:spcPts val="0"/>
              </a:spcAft>
              <a:buFontTx/>
              <a:buNone/>
              <a:defRPr sz="1600" b="0">
                <a:latin typeface="+mn-lt"/>
              </a:defRPr>
            </a:lvl1pPr>
            <a:lvl2pPr marL="0" indent="0">
              <a:lnSpc>
                <a:spcPct val="100000"/>
              </a:lnSpc>
              <a:spcBef>
                <a:spcPts val="0"/>
              </a:spcBef>
              <a:spcAft>
                <a:spcPts val="0"/>
              </a:spcAft>
              <a:buFontTx/>
              <a:buNone/>
              <a:defRPr sz="1600" b="0">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26" name="Text Placeholder 3">
            <a:extLst>
              <a:ext uri="{FF2B5EF4-FFF2-40B4-BE49-F238E27FC236}">
                <a16:creationId xmlns:a16="http://schemas.microsoft.com/office/drawing/2014/main" id="{B3FF9F75-5E25-6779-CD0C-8A05BDA51D3B}"/>
              </a:ext>
            </a:extLst>
          </p:cNvPr>
          <p:cNvSpPr>
            <a:spLocks noGrp="1"/>
          </p:cNvSpPr>
          <p:nvPr>
            <p:ph type="body" sz="quarter" idx="35" hasCustomPrompt="1"/>
          </p:nvPr>
        </p:nvSpPr>
        <p:spPr>
          <a:xfrm>
            <a:off x="540000" y="4162816"/>
            <a:ext cx="1286643" cy="252000"/>
          </a:xfrm>
        </p:spPr>
        <p:txBody>
          <a:bodyPr/>
          <a:lstStyle>
            <a:lvl1pPr marL="0" indent="0">
              <a:lnSpc>
                <a:spcPct val="100000"/>
              </a:lnSpc>
              <a:spcBef>
                <a:spcPts val="0"/>
              </a:spcBef>
              <a:spcAft>
                <a:spcPts val="0"/>
              </a:spcAft>
              <a:buFontTx/>
              <a:buNone/>
              <a:defRPr sz="1600" b="0">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27" name="Text Placeholder 2">
            <a:extLst>
              <a:ext uri="{FF2B5EF4-FFF2-40B4-BE49-F238E27FC236}">
                <a16:creationId xmlns:a16="http://schemas.microsoft.com/office/drawing/2014/main" id="{19DFD96B-F954-22DC-C18E-3B859ACC069C}"/>
              </a:ext>
            </a:extLst>
          </p:cNvPr>
          <p:cNvSpPr>
            <a:spLocks noGrp="1"/>
          </p:cNvSpPr>
          <p:nvPr>
            <p:ph type="body" sz="quarter" idx="36" hasCustomPrompt="1"/>
          </p:nvPr>
        </p:nvSpPr>
        <p:spPr>
          <a:xfrm>
            <a:off x="2005781" y="4162816"/>
            <a:ext cx="5880919" cy="252000"/>
          </a:xfrm>
        </p:spPr>
        <p:txBody>
          <a:bodyPr/>
          <a:lstStyle>
            <a:lvl1pPr marL="0" indent="0">
              <a:lnSpc>
                <a:spcPct val="100000"/>
              </a:lnSpc>
              <a:spcAft>
                <a:spcPts val="0"/>
              </a:spcAft>
              <a:buFontTx/>
              <a:buNone/>
              <a:defRPr sz="1600" b="0">
                <a:latin typeface="+mn-lt"/>
              </a:defRPr>
            </a:lvl1pPr>
            <a:lvl2pPr marL="0" indent="0">
              <a:lnSpc>
                <a:spcPct val="100000"/>
              </a:lnSpc>
              <a:spcBef>
                <a:spcPts val="0"/>
              </a:spcBef>
              <a:spcAft>
                <a:spcPts val="0"/>
              </a:spcAft>
              <a:buFontTx/>
              <a:buNone/>
              <a:defRPr sz="1600" b="0">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28" name="Text Placeholder 3">
            <a:extLst>
              <a:ext uri="{FF2B5EF4-FFF2-40B4-BE49-F238E27FC236}">
                <a16:creationId xmlns:a16="http://schemas.microsoft.com/office/drawing/2014/main" id="{1B6A67BA-9689-D829-7A04-48256C947CFF}"/>
              </a:ext>
            </a:extLst>
          </p:cNvPr>
          <p:cNvSpPr>
            <a:spLocks noGrp="1"/>
          </p:cNvSpPr>
          <p:nvPr>
            <p:ph type="body" sz="quarter" idx="37" hasCustomPrompt="1"/>
          </p:nvPr>
        </p:nvSpPr>
        <p:spPr>
          <a:xfrm>
            <a:off x="540000" y="4485635"/>
            <a:ext cx="1286643" cy="252000"/>
          </a:xfrm>
        </p:spPr>
        <p:txBody>
          <a:bodyPr/>
          <a:lstStyle>
            <a:lvl1pPr marL="0" indent="0">
              <a:lnSpc>
                <a:spcPct val="100000"/>
              </a:lnSpc>
              <a:spcBef>
                <a:spcPts val="0"/>
              </a:spcBef>
              <a:spcAft>
                <a:spcPts val="0"/>
              </a:spcAft>
              <a:buFontTx/>
              <a:buNone/>
              <a:defRPr sz="1600" b="0">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29" name="Text Placeholder 2">
            <a:extLst>
              <a:ext uri="{FF2B5EF4-FFF2-40B4-BE49-F238E27FC236}">
                <a16:creationId xmlns:a16="http://schemas.microsoft.com/office/drawing/2014/main" id="{2F4FAB9B-9AF4-028B-BB6B-137516B7A4A7}"/>
              </a:ext>
            </a:extLst>
          </p:cNvPr>
          <p:cNvSpPr>
            <a:spLocks noGrp="1"/>
          </p:cNvSpPr>
          <p:nvPr>
            <p:ph type="body" sz="quarter" idx="38" hasCustomPrompt="1"/>
          </p:nvPr>
        </p:nvSpPr>
        <p:spPr>
          <a:xfrm>
            <a:off x="2005781" y="4485635"/>
            <a:ext cx="5880919" cy="252000"/>
          </a:xfrm>
        </p:spPr>
        <p:txBody>
          <a:bodyPr/>
          <a:lstStyle>
            <a:lvl1pPr marL="0" indent="0">
              <a:lnSpc>
                <a:spcPct val="100000"/>
              </a:lnSpc>
              <a:spcAft>
                <a:spcPts val="0"/>
              </a:spcAft>
              <a:buFontTx/>
              <a:buNone/>
              <a:defRPr sz="1600" b="0">
                <a:latin typeface="+mn-lt"/>
              </a:defRPr>
            </a:lvl1pPr>
            <a:lvl2pPr marL="0" indent="0">
              <a:lnSpc>
                <a:spcPct val="100000"/>
              </a:lnSpc>
              <a:spcBef>
                <a:spcPts val="0"/>
              </a:spcBef>
              <a:spcAft>
                <a:spcPts val="0"/>
              </a:spcAft>
              <a:buFontTx/>
              <a:buNone/>
              <a:defRPr sz="1600" b="0">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30" name="Text Placeholder 3">
            <a:extLst>
              <a:ext uri="{FF2B5EF4-FFF2-40B4-BE49-F238E27FC236}">
                <a16:creationId xmlns:a16="http://schemas.microsoft.com/office/drawing/2014/main" id="{C296EEBB-C352-16F9-ACE2-441D6CDF5087}"/>
              </a:ext>
            </a:extLst>
          </p:cNvPr>
          <p:cNvSpPr>
            <a:spLocks noGrp="1"/>
          </p:cNvSpPr>
          <p:nvPr>
            <p:ph type="body" sz="quarter" idx="39" hasCustomPrompt="1"/>
          </p:nvPr>
        </p:nvSpPr>
        <p:spPr>
          <a:xfrm>
            <a:off x="539750" y="4808454"/>
            <a:ext cx="1286643" cy="252000"/>
          </a:xfrm>
        </p:spPr>
        <p:txBody>
          <a:bodyPr/>
          <a:lstStyle>
            <a:lvl1pPr marL="0" indent="0">
              <a:lnSpc>
                <a:spcPct val="100000"/>
              </a:lnSpc>
              <a:spcBef>
                <a:spcPts val="0"/>
              </a:spcBef>
              <a:spcAft>
                <a:spcPts val="0"/>
              </a:spcAft>
              <a:buFontTx/>
              <a:buNone/>
              <a:defRPr sz="1600" b="0">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31" name="Text Placeholder 2">
            <a:extLst>
              <a:ext uri="{FF2B5EF4-FFF2-40B4-BE49-F238E27FC236}">
                <a16:creationId xmlns:a16="http://schemas.microsoft.com/office/drawing/2014/main" id="{69E33C77-C0D2-B3F3-4438-1E3B57755E1C}"/>
              </a:ext>
            </a:extLst>
          </p:cNvPr>
          <p:cNvSpPr>
            <a:spLocks noGrp="1"/>
          </p:cNvSpPr>
          <p:nvPr>
            <p:ph type="body" sz="quarter" idx="40" hasCustomPrompt="1"/>
          </p:nvPr>
        </p:nvSpPr>
        <p:spPr>
          <a:xfrm>
            <a:off x="2005531" y="4808454"/>
            <a:ext cx="5880919" cy="252000"/>
          </a:xfrm>
        </p:spPr>
        <p:txBody>
          <a:bodyPr/>
          <a:lstStyle>
            <a:lvl1pPr marL="0" indent="0">
              <a:lnSpc>
                <a:spcPct val="100000"/>
              </a:lnSpc>
              <a:spcAft>
                <a:spcPts val="0"/>
              </a:spcAft>
              <a:buFontTx/>
              <a:buNone/>
              <a:defRPr sz="1600" b="0">
                <a:latin typeface="+mn-lt"/>
              </a:defRPr>
            </a:lvl1pPr>
            <a:lvl2pPr marL="0" indent="0">
              <a:lnSpc>
                <a:spcPct val="100000"/>
              </a:lnSpc>
              <a:spcBef>
                <a:spcPts val="0"/>
              </a:spcBef>
              <a:spcAft>
                <a:spcPts val="0"/>
              </a:spcAft>
              <a:buFontTx/>
              <a:buNone/>
              <a:defRPr sz="1600" b="0">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32" name="Text Placeholder 3">
            <a:extLst>
              <a:ext uri="{FF2B5EF4-FFF2-40B4-BE49-F238E27FC236}">
                <a16:creationId xmlns:a16="http://schemas.microsoft.com/office/drawing/2014/main" id="{41CB8987-4D07-1DB1-6C86-0E673000558D}"/>
              </a:ext>
            </a:extLst>
          </p:cNvPr>
          <p:cNvSpPr>
            <a:spLocks noGrp="1"/>
          </p:cNvSpPr>
          <p:nvPr>
            <p:ph type="body" sz="quarter" idx="41" hasCustomPrompt="1"/>
          </p:nvPr>
        </p:nvSpPr>
        <p:spPr>
          <a:xfrm>
            <a:off x="539750" y="5128815"/>
            <a:ext cx="1286643" cy="252000"/>
          </a:xfrm>
        </p:spPr>
        <p:txBody>
          <a:bodyPr/>
          <a:lstStyle>
            <a:lvl1pPr marL="0" indent="0">
              <a:lnSpc>
                <a:spcPct val="100000"/>
              </a:lnSpc>
              <a:spcBef>
                <a:spcPts val="0"/>
              </a:spcBef>
              <a:spcAft>
                <a:spcPts val="0"/>
              </a:spcAft>
              <a:buFontTx/>
              <a:buNone/>
              <a:defRPr sz="1600" b="0">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33" name="Text Placeholder 2">
            <a:extLst>
              <a:ext uri="{FF2B5EF4-FFF2-40B4-BE49-F238E27FC236}">
                <a16:creationId xmlns:a16="http://schemas.microsoft.com/office/drawing/2014/main" id="{28A18388-F62A-13D5-BBEE-582271022735}"/>
              </a:ext>
            </a:extLst>
          </p:cNvPr>
          <p:cNvSpPr>
            <a:spLocks noGrp="1"/>
          </p:cNvSpPr>
          <p:nvPr>
            <p:ph type="body" sz="quarter" idx="42" hasCustomPrompt="1"/>
          </p:nvPr>
        </p:nvSpPr>
        <p:spPr>
          <a:xfrm>
            <a:off x="2005531" y="5128815"/>
            <a:ext cx="5880919" cy="252000"/>
          </a:xfrm>
        </p:spPr>
        <p:txBody>
          <a:bodyPr/>
          <a:lstStyle>
            <a:lvl1pPr marL="0" indent="0">
              <a:lnSpc>
                <a:spcPct val="100000"/>
              </a:lnSpc>
              <a:spcAft>
                <a:spcPts val="0"/>
              </a:spcAft>
              <a:buFontTx/>
              <a:buNone/>
              <a:defRPr sz="1600" b="0">
                <a:latin typeface="+mn-lt"/>
              </a:defRPr>
            </a:lvl1pPr>
            <a:lvl2pPr marL="0" indent="0">
              <a:lnSpc>
                <a:spcPct val="100000"/>
              </a:lnSpc>
              <a:spcBef>
                <a:spcPts val="0"/>
              </a:spcBef>
              <a:spcAft>
                <a:spcPts val="0"/>
              </a:spcAft>
              <a:buFontTx/>
              <a:buNone/>
              <a:defRPr sz="1600" b="0">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34" name="Text Placeholder 3">
            <a:extLst>
              <a:ext uri="{FF2B5EF4-FFF2-40B4-BE49-F238E27FC236}">
                <a16:creationId xmlns:a16="http://schemas.microsoft.com/office/drawing/2014/main" id="{231E6D39-6AE2-E985-9DAE-92D5F367698B}"/>
              </a:ext>
            </a:extLst>
          </p:cNvPr>
          <p:cNvSpPr>
            <a:spLocks noGrp="1"/>
          </p:cNvSpPr>
          <p:nvPr>
            <p:ph type="body" sz="quarter" idx="43" hasCustomPrompt="1"/>
          </p:nvPr>
        </p:nvSpPr>
        <p:spPr>
          <a:xfrm>
            <a:off x="540000" y="5449176"/>
            <a:ext cx="1286643" cy="252000"/>
          </a:xfrm>
        </p:spPr>
        <p:txBody>
          <a:bodyPr/>
          <a:lstStyle>
            <a:lvl1pPr marL="0" indent="0">
              <a:lnSpc>
                <a:spcPct val="100000"/>
              </a:lnSpc>
              <a:spcBef>
                <a:spcPts val="0"/>
              </a:spcBef>
              <a:spcAft>
                <a:spcPts val="0"/>
              </a:spcAft>
              <a:buFontTx/>
              <a:buNone/>
              <a:defRPr sz="1600" b="0">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35" name="Text Placeholder 2">
            <a:extLst>
              <a:ext uri="{FF2B5EF4-FFF2-40B4-BE49-F238E27FC236}">
                <a16:creationId xmlns:a16="http://schemas.microsoft.com/office/drawing/2014/main" id="{FED9C863-C34F-399D-6ED6-BA93913CB8E0}"/>
              </a:ext>
            </a:extLst>
          </p:cNvPr>
          <p:cNvSpPr>
            <a:spLocks noGrp="1"/>
          </p:cNvSpPr>
          <p:nvPr>
            <p:ph type="body" sz="quarter" idx="44" hasCustomPrompt="1"/>
          </p:nvPr>
        </p:nvSpPr>
        <p:spPr>
          <a:xfrm>
            <a:off x="2005781" y="5449176"/>
            <a:ext cx="5880919" cy="252000"/>
          </a:xfrm>
        </p:spPr>
        <p:txBody>
          <a:bodyPr/>
          <a:lstStyle>
            <a:lvl1pPr marL="0" indent="0">
              <a:lnSpc>
                <a:spcPct val="100000"/>
              </a:lnSpc>
              <a:spcAft>
                <a:spcPts val="0"/>
              </a:spcAft>
              <a:buFontTx/>
              <a:buNone/>
              <a:defRPr sz="1600" b="0">
                <a:latin typeface="+mn-lt"/>
              </a:defRPr>
            </a:lvl1pPr>
            <a:lvl2pPr marL="0" indent="0">
              <a:lnSpc>
                <a:spcPct val="100000"/>
              </a:lnSpc>
              <a:spcBef>
                <a:spcPts val="0"/>
              </a:spcBef>
              <a:spcAft>
                <a:spcPts val="0"/>
              </a:spcAft>
              <a:buFontTx/>
              <a:buNone/>
              <a:defRPr sz="1600" b="0">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36" name="Text Placeholder 3">
            <a:extLst>
              <a:ext uri="{FF2B5EF4-FFF2-40B4-BE49-F238E27FC236}">
                <a16:creationId xmlns:a16="http://schemas.microsoft.com/office/drawing/2014/main" id="{DB083309-C46A-38CE-0FFB-3027F1DE00B8}"/>
              </a:ext>
            </a:extLst>
          </p:cNvPr>
          <p:cNvSpPr>
            <a:spLocks noGrp="1"/>
          </p:cNvSpPr>
          <p:nvPr>
            <p:ph type="body" sz="quarter" idx="45" hasCustomPrompt="1"/>
          </p:nvPr>
        </p:nvSpPr>
        <p:spPr>
          <a:xfrm>
            <a:off x="540000" y="5769537"/>
            <a:ext cx="1286643" cy="252000"/>
          </a:xfrm>
        </p:spPr>
        <p:txBody>
          <a:bodyPr/>
          <a:lstStyle>
            <a:lvl1pPr marL="0" indent="0">
              <a:lnSpc>
                <a:spcPct val="100000"/>
              </a:lnSpc>
              <a:spcBef>
                <a:spcPts val="0"/>
              </a:spcBef>
              <a:spcAft>
                <a:spcPts val="0"/>
              </a:spcAft>
              <a:buFontTx/>
              <a:buNone/>
              <a:defRPr sz="1600" b="0">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37" name="Text Placeholder 2">
            <a:extLst>
              <a:ext uri="{FF2B5EF4-FFF2-40B4-BE49-F238E27FC236}">
                <a16:creationId xmlns:a16="http://schemas.microsoft.com/office/drawing/2014/main" id="{55AD81F8-13FF-AD9A-07F0-D91DB37D44D8}"/>
              </a:ext>
            </a:extLst>
          </p:cNvPr>
          <p:cNvSpPr>
            <a:spLocks noGrp="1"/>
          </p:cNvSpPr>
          <p:nvPr>
            <p:ph type="body" sz="quarter" idx="46" hasCustomPrompt="1"/>
          </p:nvPr>
        </p:nvSpPr>
        <p:spPr>
          <a:xfrm>
            <a:off x="2005781" y="5769537"/>
            <a:ext cx="5880919" cy="252000"/>
          </a:xfrm>
        </p:spPr>
        <p:txBody>
          <a:bodyPr/>
          <a:lstStyle>
            <a:lvl1pPr marL="0" indent="0">
              <a:lnSpc>
                <a:spcPct val="100000"/>
              </a:lnSpc>
              <a:spcAft>
                <a:spcPts val="0"/>
              </a:spcAft>
              <a:buFontTx/>
              <a:buNone/>
              <a:defRPr sz="1600" b="0">
                <a:latin typeface="+mn-lt"/>
              </a:defRPr>
            </a:lvl1pPr>
            <a:lvl2pPr marL="0" indent="0">
              <a:lnSpc>
                <a:spcPct val="100000"/>
              </a:lnSpc>
              <a:spcBef>
                <a:spcPts val="0"/>
              </a:spcBef>
              <a:spcAft>
                <a:spcPts val="0"/>
              </a:spcAft>
              <a:buFontTx/>
              <a:buNone/>
              <a:defRPr sz="1600" b="0">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18" name="Pladsholder til dato 17">
            <a:extLst>
              <a:ext uri="{FF2B5EF4-FFF2-40B4-BE49-F238E27FC236}">
                <a16:creationId xmlns:a16="http://schemas.microsoft.com/office/drawing/2014/main" id="{CD90634D-8101-F6C4-83E7-B23E68904390}"/>
              </a:ext>
            </a:extLst>
          </p:cNvPr>
          <p:cNvSpPr>
            <a:spLocks noGrp="1"/>
          </p:cNvSpPr>
          <p:nvPr>
            <p:ph type="dt" sz="half" idx="20"/>
          </p:nvPr>
        </p:nvSpPr>
        <p:spPr/>
        <p:txBody>
          <a:bodyPr/>
          <a:lstStyle/>
          <a:p>
            <a:fld id="{2A9E7E65-270D-4F3F-848C-98E95A93B5E1}" type="datetime2">
              <a:rPr lang="da-DK" smtClean="0"/>
              <a:t>4. maj 2026</a:t>
            </a:fld>
            <a:endParaRPr lang="da-DK"/>
          </a:p>
        </p:txBody>
      </p:sp>
      <p:sp>
        <p:nvSpPr>
          <p:cNvPr id="19" name="Pladsholder til sidefod 18">
            <a:extLst>
              <a:ext uri="{FF2B5EF4-FFF2-40B4-BE49-F238E27FC236}">
                <a16:creationId xmlns:a16="http://schemas.microsoft.com/office/drawing/2014/main" id="{FAD3D5B6-58B2-9664-F0BC-1DEF32B0772B}"/>
              </a:ext>
            </a:extLst>
          </p:cNvPr>
          <p:cNvSpPr>
            <a:spLocks noGrp="1"/>
          </p:cNvSpPr>
          <p:nvPr>
            <p:ph type="ftr" sz="quarter" idx="21"/>
          </p:nvPr>
        </p:nvSpPr>
        <p:spPr/>
        <p:txBody>
          <a:bodyPr/>
          <a:lstStyle/>
          <a:p>
            <a:r>
              <a:rPr lang="da-DK"/>
              <a:t>Digitaliseringsstyrelsen</a:t>
            </a:r>
          </a:p>
        </p:txBody>
      </p:sp>
      <p:sp>
        <p:nvSpPr>
          <p:cNvPr id="20" name="Pladsholder til slidenummer 19">
            <a:extLst>
              <a:ext uri="{FF2B5EF4-FFF2-40B4-BE49-F238E27FC236}">
                <a16:creationId xmlns:a16="http://schemas.microsoft.com/office/drawing/2014/main" id="{DFAA6004-F3B1-3667-5F85-60651A0B7444}"/>
              </a:ext>
            </a:extLst>
          </p:cNvPr>
          <p:cNvSpPr>
            <a:spLocks noGrp="1"/>
          </p:cNvSpPr>
          <p:nvPr>
            <p:ph type="sldNum" sz="quarter" idx="22"/>
          </p:nvPr>
        </p:nvSpPr>
        <p:spPr/>
        <p:txBody>
          <a:bodyPr/>
          <a:lstStyle/>
          <a:p>
            <a:fld id="{24C8C45C-947F-4981-8B3F-4F32E973C901}" type="slidenum">
              <a:rPr lang="da-DK" smtClean="0"/>
              <a:pPr/>
              <a:t>‹nr.›</a:t>
            </a:fld>
            <a:endParaRPr lang="da-DK"/>
          </a:p>
        </p:txBody>
      </p:sp>
      <p:grpSp>
        <p:nvGrpSpPr>
          <p:cNvPr id="8" name="Makro grafik 1">
            <a:extLst>
              <a:ext uri="{FF2B5EF4-FFF2-40B4-BE49-F238E27FC236}">
                <a16:creationId xmlns:a16="http://schemas.microsoft.com/office/drawing/2014/main" id="{7CB9B91B-9F42-9A6B-994C-DBFB7D0F9075}"/>
              </a:ext>
            </a:extLst>
          </p:cNvPr>
          <p:cNvGrpSpPr/>
          <p:nvPr userDrawn="1"/>
        </p:nvGrpSpPr>
        <p:grpSpPr>
          <a:xfrm>
            <a:off x="8733819" y="882120"/>
            <a:ext cx="2936974" cy="4218508"/>
            <a:chOff x="14414221" y="1458764"/>
            <a:chExt cx="4856885" cy="6976163"/>
          </a:xfrm>
          <a:solidFill>
            <a:srgbClr val="4D7836"/>
          </a:solidFill>
        </p:grpSpPr>
        <p:sp>
          <p:nvSpPr>
            <p:cNvPr id="9" name="object 39">
              <a:extLst>
                <a:ext uri="{FF2B5EF4-FFF2-40B4-BE49-F238E27FC236}">
                  <a16:creationId xmlns:a16="http://schemas.microsoft.com/office/drawing/2014/main" id="{DBE52B15-4C22-6CD1-3F0A-BB3A69D3053E}"/>
                </a:ext>
              </a:extLst>
            </p:cNvPr>
            <p:cNvSpPr/>
            <p:nvPr/>
          </p:nvSpPr>
          <p:spPr>
            <a:xfrm>
              <a:off x="17451196" y="6499447"/>
              <a:ext cx="1819910" cy="1935480"/>
            </a:xfrm>
            <a:custGeom>
              <a:avLst/>
              <a:gdLst/>
              <a:ahLst/>
              <a:cxnLst/>
              <a:rect l="l" t="t" r="r" b="b"/>
              <a:pathLst>
                <a:path w="1819909" h="1935479">
                  <a:moveTo>
                    <a:pt x="1005204" y="0"/>
                  </a:moveTo>
                  <a:lnTo>
                    <a:pt x="814216" y="0"/>
                  </a:lnTo>
                  <a:lnTo>
                    <a:pt x="824268" y="849398"/>
                  </a:lnTo>
                  <a:lnTo>
                    <a:pt x="100520" y="422185"/>
                  </a:lnTo>
                  <a:lnTo>
                    <a:pt x="0" y="577991"/>
                  </a:lnTo>
                  <a:lnTo>
                    <a:pt x="738825" y="995152"/>
                  </a:lnTo>
                  <a:lnTo>
                    <a:pt x="0" y="1402260"/>
                  </a:lnTo>
                  <a:lnTo>
                    <a:pt x="100520" y="1558067"/>
                  </a:lnTo>
                  <a:lnTo>
                    <a:pt x="824268" y="1130855"/>
                  </a:lnTo>
                  <a:lnTo>
                    <a:pt x="814216" y="1935019"/>
                  </a:lnTo>
                  <a:lnTo>
                    <a:pt x="1005204" y="1935019"/>
                  </a:lnTo>
                  <a:lnTo>
                    <a:pt x="1000178" y="1130855"/>
                  </a:lnTo>
                  <a:lnTo>
                    <a:pt x="1723926" y="1558067"/>
                  </a:lnTo>
                  <a:lnTo>
                    <a:pt x="1819421" y="1402260"/>
                  </a:lnTo>
                  <a:lnTo>
                    <a:pt x="1090647" y="995152"/>
                  </a:lnTo>
                  <a:lnTo>
                    <a:pt x="1819421" y="577991"/>
                  </a:lnTo>
                  <a:lnTo>
                    <a:pt x="1723926" y="422185"/>
                  </a:lnTo>
                  <a:lnTo>
                    <a:pt x="1000178" y="849398"/>
                  </a:lnTo>
                  <a:lnTo>
                    <a:pt x="1005204" y="0"/>
                  </a:lnTo>
                  <a:close/>
                </a:path>
              </a:pathLst>
            </a:custGeom>
            <a:grpFill/>
          </p:spPr>
          <p:txBody>
            <a:bodyPr wrap="square" lIns="0" tIns="0" rIns="0" bIns="0" rtlCol="0"/>
            <a:lstStyle/>
            <a:p>
              <a:endParaRPr lang="da-DK" sz="1088"/>
            </a:p>
          </p:txBody>
        </p:sp>
        <p:sp>
          <p:nvSpPr>
            <p:cNvPr id="10" name="object 40">
              <a:extLst>
                <a:ext uri="{FF2B5EF4-FFF2-40B4-BE49-F238E27FC236}">
                  <a16:creationId xmlns:a16="http://schemas.microsoft.com/office/drawing/2014/main" id="{EB105B90-9C2A-E001-81E9-CB88B077A266}"/>
                </a:ext>
              </a:extLst>
            </p:cNvPr>
            <p:cNvSpPr/>
            <p:nvPr/>
          </p:nvSpPr>
          <p:spPr>
            <a:xfrm>
              <a:off x="16290024" y="1484470"/>
              <a:ext cx="1106170" cy="3879850"/>
            </a:xfrm>
            <a:custGeom>
              <a:avLst/>
              <a:gdLst/>
              <a:ahLst/>
              <a:cxnLst/>
              <a:rect l="l" t="t" r="r" b="b"/>
              <a:pathLst>
                <a:path w="1106169" h="3879850">
                  <a:moveTo>
                    <a:pt x="1105725" y="0"/>
                  </a:moveTo>
                  <a:lnTo>
                    <a:pt x="0" y="0"/>
                  </a:lnTo>
                  <a:lnTo>
                    <a:pt x="0" y="175260"/>
                  </a:lnTo>
                  <a:lnTo>
                    <a:pt x="0" y="3703320"/>
                  </a:lnTo>
                  <a:lnTo>
                    <a:pt x="0" y="3879850"/>
                  </a:lnTo>
                  <a:lnTo>
                    <a:pt x="1105725" y="3879850"/>
                  </a:lnTo>
                  <a:lnTo>
                    <a:pt x="1105725" y="3703320"/>
                  </a:lnTo>
                  <a:lnTo>
                    <a:pt x="206070" y="3703320"/>
                  </a:lnTo>
                  <a:lnTo>
                    <a:pt x="206070" y="175260"/>
                  </a:lnTo>
                  <a:lnTo>
                    <a:pt x="1105725" y="175260"/>
                  </a:lnTo>
                  <a:lnTo>
                    <a:pt x="1105725" y="0"/>
                  </a:lnTo>
                  <a:close/>
                </a:path>
              </a:pathLst>
            </a:custGeom>
            <a:grpFill/>
          </p:spPr>
          <p:txBody>
            <a:bodyPr wrap="square" lIns="0" tIns="0" rIns="0" bIns="0" rtlCol="0"/>
            <a:lstStyle/>
            <a:p>
              <a:endParaRPr lang="da-DK" sz="1088"/>
            </a:p>
          </p:txBody>
        </p:sp>
        <p:sp>
          <p:nvSpPr>
            <p:cNvPr id="11" name="object 41">
              <a:extLst>
                <a:ext uri="{FF2B5EF4-FFF2-40B4-BE49-F238E27FC236}">
                  <a16:creationId xmlns:a16="http://schemas.microsoft.com/office/drawing/2014/main" id="{A8034995-BEAF-5ACC-DB5F-82B335A4970C}"/>
                </a:ext>
              </a:extLst>
            </p:cNvPr>
            <p:cNvSpPr/>
            <p:nvPr/>
          </p:nvSpPr>
          <p:spPr>
            <a:xfrm>
              <a:off x="14414221" y="1458764"/>
              <a:ext cx="1362075" cy="3920490"/>
            </a:xfrm>
            <a:custGeom>
              <a:avLst/>
              <a:gdLst/>
              <a:ahLst/>
              <a:cxnLst/>
              <a:rect l="l" t="t" r="r" b="b"/>
              <a:pathLst>
                <a:path w="1362075" h="3920490">
                  <a:moveTo>
                    <a:pt x="1362052" y="0"/>
                  </a:moveTo>
                  <a:lnTo>
                    <a:pt x="1309311" y="614"/>
                  </a:lnTo>
                  <a:lnTo>
                    <a:pt x="1257861" y="2451"/>
                  </a:lnTo>
                  <a:lnTo>
                    <a:pt x="1207687" y="5503"/>
                  </a:lnTo>
                  <a:lnTo>
                    <a:pt x="1158776" y="9759"/>
                  </a:lnTo>
                  <a:lnTo>
                    <a:pt x="1111113" y="15212"/>
                  </a:lnTo>
                  <a:lnTo>
                    <a:pt x="1064684" y="21852"/>
                  </a:lnTo>
                  <a:lnTo>
                    <a:pt x="1019476" y="29671"/>
                  </a:lnTo>
                  <a:lnTo>
                    <a:pt x="975474" y="38659"/>
                  </a:lnTo>
                  <a:lnTo>
                    <a:pt x="932664" y="48808"/>
                  </a:lnTo>
                  <a:lnTo>
                    <a:pt x="891033" y="60109"/>
                  </a:lnTo>
                  <a:lnTo>
                    <a:pt x="850565" y="72552"/>
                  </a:lnTo>
                  <a:lnTo>
                    <a:pt x="811247" y="86129"/>
                  </a:lnTo>
                  <a:lnTo>
                    <a:pt x="773065" y="100832"/>
                  </a:lnTo>
                  <a:lnTo>
                    <a:pt x="736005" y="116650"/>
                  </a:lnTo>
                  <a:lnTo>
                    <a:pt x="700052" y="133576"/>
                  </a:lnTo>
                  <a:lnTo>
                    <a:pt x="665193" y="151600"/>
                  </a:lnTo>
                  <a:lnTo>
                    <a:pt x="631413" y="170714"/>
                  </a:lnTo>
                  <a:lnTo>
                    <a:pt x="598698" y="190908"/>
                  </a:lnTo>
                  <a:lnTo>
                    <a:pt x="567035" y="212174"/>
                  </a:lnTo>
                  <a:lnTo>
                    <a:pt x="506807" y="257884"/>
                  </a:lnTo>
                  <a:lnTo>
                    <a:pt x="450615" y="307775"/>
                  </a:lnTo>
                  <a:lnTo>
                    <a:pt x="398346" y="361774"/>
                  </a:lnTo>
                  <a:lnTo>
                    <a:pt x="349888" y="419810"/>
                  </a:lnTo>
                  <a:lnTo>
                    <a:pt x="327053" y="450319"/>
                  </a:lnTo>
                  <a:lnTo>
                    <a:pt x="305128" y="481812"/>
                  </a:lnTo>
                  <a:lnTo>
                    <a:pt x="284100" y="514278"/>
                  </a:lnTo>
                  <a:lnTo>
                    <a:pt x="263954" y="547709"/>
                  </a:lnTo>
                  <a:lnTo>
                    <a:pt x="244677" y="582096"/>
                  </a:lnTo>
                  <a:lnTo>
                    <a:pt x="226253" y="617430"/>
                  </a:lnTo>
                  <a:lnTo>
                    <a:pt x="208670" y="653702"/>
                  </a:lnTo>
                  <a:lnTo>
                    <a:pt x="191912" y="690903"/>
                  </a:lnTo>
                  <a:lnTo>
                    <a:pt x="175967" y="729024"/>
                  </a:lnTo>
                  <a:lnTo>
                    <a:pt x="160819" y="768057"/>
                  </a:lnTo>
                  <a:lnTo>
                    <a:pt x="146455" y="807992"/>
                  </a:lnTo>
                  <a:lnTo>
                    <a:pt x="132860" y="848821"/>
                  </a:lnTo>
                  <a:lnTo>
                    <a:pt x="120022" y="890535"/>
                  </a:lnTo>
                  <a:lnTo>
                    <a:pt x="107924" y="933125"/>
                  </a:lnTo>
                  <a:lnTo>
                    <a:pt x="96554" y="976581"/>
                  </a:lnTo>
                  <a:lnTo>
                    <a:pt x="85898" y="1020895"/>
                  </a:lnTo>
                  <a:lnTo>
                    <a:pt x="75940" y="1066059"/>
                  </a:lnTo>
                  <a:lnTo>
                    <a:pt x="66668" y="1112062"/>
                  </a:lnTo>
                  <a:lnTo>
                    <a:pt x="58067" y="1158897"/>
                  </a:lnTo>
                  <a:lnTo>
                    <a:pt x="50122" y="1206555"/>
                  </a:lnTo>
                  <a:lnTo>
                    <a:pt x="42821" y="1255025"/>
                  </a:lnTo>
                  <a:lnTo>
                    <a:pt x="36148" y="1304301"/>
                  </a:lnTo>
                  <a:lnTo>
                    <a:pt x="30091" y="1354372"/>
                  </a:lnTo>
                  <a:lnTo>
                    <a:pt x="24634" y="1405230"/>
                  </a:lnTo>
                  <a:lnTo>
                    <a:pt x="19763" y="1456866"/>
                  </a:lnTo>
                  <a:lnTo>
                    <a:pt x="15465" y="1509270"/>
                  </a:lnTo>
                  <a:lnTo>
                    <a:pt x="11725" y="1562435"/>
                  </a:lnTo>
                  <a:lnTo>
                    <a:pt x="8530" y="1616351"/>
                  </a:lnTo>
                  <a:lnTo>
                    <a:pt x="5865" y="1671009"/>
                  </a:lnTo>
                  <a:lnTo>
                    <a:pt x="3716" y="1726401"/>
                  </a:lnTo>
                  <a:lnTo>
                    <a:pt x="2069" y="1782517"/>
                  </a:lnTo>
                  <a:lnTo>
                    <a:pt x="910" y="1839349"/>
                  </a:lnTo>
                  <a:lnTo>
                    <a:pt x="225" y="1896887"/>
                  </a:lnTo>
                  <a:lnTo>
                    <a:pt x="0" y="1955123"/>
                  </a:lnTo>
                  <a:lnTo>
                    <a:pt x="221" y="2013606"/>
                  </a:lnTo>
                  <a:lnTo>
                    <a:pt x="894" y="2071392"/>
                  </a:lnTo>
                  <a:lnTo>
                    <a:pt x="2034" y="2128470"/>
                  </a:lnTo>
                  <a:lnTo>
                    <a:pt x="3655" y="2184833"/>
                  </a:lnTo>
                  <a:lnTo>
                    <a:pt x="5772" y="2240470"/>
                  </a:lnTo>
                  <a:lnTo>
                    <a:pt x="8398" y="2295374"/>
                  </a:lnTo>
                  <a:lnTo>
                    <a:pt x="11549" y="2349534"/>
                  </a:lnTo>
                  <a:lnTo>
                    <a:pt x="15240" y="2402942"/>
                  </a:lnTo>
                  <a:lnTo>
                    <a:pt x="19483" y="2455589"/>
                  </a:lnTo>
                  <a:lnTo>
                    <a:pt x="24295" y="2507466"/>
                  </a:lnTo>
                  <a:lnTo>
                    <a:pt x="29689" y="2558564"/>
                  </a:lnTo>
                  <a:lnTo>
                    <a:pt x="35680" y="2608873"/>
                  </a:lnTo>
                  <a:lnTo>
                    <a:pt x="42282" y="2658386"/>
                  </a:lnTo>
                  <a:lnTo>
                    <a:pt x="49510" y="2707092"/>
                  </a:lnTo>
                  <a:lnTo>
                    <a:pt x="57379" y="2754982"/>
                  </a:lnTo>
                  <a:lnTo>
                    <a:pt x="65903" y="2802048"/>
                  </a:lnTo>
                  <a:lnTo>
                    <a:pt x="75095" y="2848281"/>
                  </a:lnTo>
                  <a:lnTo>
                    <a:pt x="84972" y="2893671"/>
                  </a:lnTo>
                  <a:lnTo>
                    <a:pt x="95547" y="2938210"/>
                  </a:lnTo>
                  <a:lnTo>
                    <a:pt x="106835" y="2981888"/>
                  </a:lnTo>
                  <a:lnTo>
                    <a:pt x="118850" y="3024697"/>
                  </a:lnTo>
                  <a:lnTo>
                    <a:pt x="131606" y="3066627"/>
                  </a:lnTo>
                  <a:lnTo>
                    <a:pt x="145119" y="3107670"/>
                  </a:lnTo>
                  <a:lnTo>
                    <a:pt x="159403" y="3147816"/>
                  </a:lnTo>
                  <a:lnTo>
                    <a:pt x="174472" y="3187056"/>
                  </a:lnTo>
                  <a:lnTo>
                    <a:pt x="190341" y="3225381"/>
                  </a:lnTo>
                  <a:lnTo>
                    <a:pt x="207023" y="3262783"/>
                  </a:lnTo>
                  <a:lnTo>
                    <a:pt x="224535" y="3299252"/>
                  </a:lnTo>
                  <a:lnTo>
                    <a:pt x="242889" y="3334779"/>
                  </a:lnTo>
                  <a:lnTo>
                    <a:pt x="262101" y="3369355"/>
                  </a:lnTo>
                  <a:lnTo>
                    <a:pt x="282185" y="3402971"/>
                  </a:lnTo>
                  <a:lnTo>
                    <a:pt x="303156" y="3435619"/>
                  </a:lnTo>
                  <a:lnTo>
                    <a:pt x="325027" y="3467288"/>
                  </a:lnTo>
                  <a:lnTo>
                    <a:pt x="347815" y="3497971"/>
                  </a:lnTo>
                  <a:lnTo>
                    <a:pt x="396194" y="3556338"/>
                  </a:lnTo>
                  <a:lnTo>
                    <a:pt x="448408" y="3610650"/>
                  </a:lnTo>
                  <a:lnTo>
                    <a:pt x="504575" y="3660832"/>
                  </a:lnTo>
                  <a:lnTo>
                    <a:pt x="564809" y="3706814"/>
                  </a:lnTo>
                  <a:lnTo>
                    <a:pt x="596488" y="3728207"/>
                  </a:lnTo>
                  <a:lnTo>
                    <a:pt x="629227" y="3748522"/>
                  </a:lnTo>
                  <a:lnTo>
                    <a:pt x="663040" y="3767752"/>
                  </a:lnTo>
                  <a:lnTo>
                    <a:pt x="697943" y="3785885"/>
                  </a:lnTo>
                  <a:lnTo>
                    <a:pt x="733950" y="3802915"/>
                  </a:lnTo>
                  <a:lnTo>
                    <a:pt x="771075" y="3818830"/>
                  </a:lnTo>
                  <a:lnTo>
                    <a:pt x="809333" y="3833624"/>
                  </a:lnTo>
                  <a:lnTo>
                    <a:pt x="848738" y="3847286"/>
                  </a:lnTo>
                  <a:lnTo>
                    <a:pt x="889305" y="3859807"/>
                  </a:lnTo>
                  <a:lnTo>
                    <a:pt x="931048" y="3871178"/>
                  </a:lnTo>
                  <a:lnTo>
                    <a:pt x="973981" y="3881391"/>
                  </a:lnTo>
                  <a:lnTo>
                    <a:pt x="1018120" y="3890436"/>
                  </a:lnTo>
                  <a:lnTo>
                    <a:pt x="1063479" y="3898305"/>
                  </a:lnTo>
                  <a:lnTo>
                    <a:pt x="1110071" y="3904988"/>
                  </a:lnTo>
                  <a:lnTo>
                    <a:pt x="1157912" y="3910476"/>
                  </a:lnTo>
                  <a:lnTo>
                    <a:pt x="1207016" y="3914760"/>
                  </a:lnTo>
                  <a:lnTo>
                    <a:pt x="1257398" y="3917831"/>
                  </a:lnTo>
                  <a:lnTo>
                    <a:pt x="1309072" y="3919681"/>
                  </a:lnTo>
                  <a:lnTo>
                    <a:pt x="1362052" y="3920299"/>
                  </a:lnTo>
                  <a:lnTo>
                    <a:pt x="1362052" y="3744388"/>
                  </a:lnTo>
                  <a:lnTo>
                    <a:pt x="1310968" y="3743717"/>
                  </a:lnTo>
                  <a:lnTo>
                    <a:pt x="1261330" y="3741708"/>
                  </a:lnTo>
                  <a:lnTo>
                    <a:pt x="1213120" y="3738372"/>
                  </a:lnTo>
                  <a:lnTo>
                    <a:pt x="1166318" y="3733716"/>
                  </a:lnTo>
                  <a:lnTo>
                    <a:pt x="1120905" y="3727750"/>
                  </a:lnTo>
                  <a:lnTo>
                    <a:pt x="1076863" y="3720483"/>
                  </a:lnTo>
                  <a:lnTo>
                    <a:pt x="1034171" y="3711923"/>
                  </a:lnTo>
                  <a:lnTo>
                    <a:pt x="992812" y="3702080"/>
                  </a:lnTo>
                  <a:lnTo>
                    <a:pt x="952766" y="3690962"/>
                  </a:lnTo>
                  <a:lnTo>
                    <a:pt x="914015" y="3678578"/>
                  </a:lnTo>
                  <a:lnTo>
                    <a:pt x="876538" y="3664937"/>
                  </a:lnTo>
                  <a:lnTo>
                    <a:pt x="840318" y="3650048"/>
                  </a:lnTo>
                  <a:lnTo>
                    <a:pt x="805334" y="3633919"/>
                  </a:lnTo>
                  <a:lnTo>
                    <a:pt x="739003" y="3597980"/>
                  </a:lnTo>
                  <a:lnTo>
                    <a:pt x="677391" y="3557191"/>
                  </a:lnTo>
                  <a:lnTo>
                    <a:pt x="620346" y="3511622"/>
                  </a:lnTo>
                  <a:lnTo>
                    <a:pt x="567718" y="3461345"/>
                  </a:lnTo>
                  <a:lnTo>
                    <a:pt x="519352" y="3406431"/>
                  </a:lnTo>
                  <a:lnTo>
                    <a:pt x="475097" y="3346951"/>
                  </a:lnTo>
                  <a:lnTo>
                    <a:pt x="434800" y="3282975"/>
                  </a:lnTo>
                  <a:lnTo>
                    <a:pt x="416089" y="3249324"/>
                  </a:lnTo>
                  <a:lnTo>
                    <a:pt x="398310" y="3214576"/>
                  </a:lnTo>
                  <a:lnTo>
                    <a:pt x="381445" y="3178739"/>
                  </a:lnTo>
                  <a:lnTo>
                    <a:pt x="365474" y="3141823"/>
                  </a:lnTo>
                  <a:lnTo>
                    <a:pt x="350379" y="3103837"/>
                  </a:lnTo>
                  <a:lnTo>
                    <a:pt x="336140" y="3064789"/>
                  </a:lnTo>
                  <a:lnTo>
                    <a:pt x="322739" y="3024688"/>
                  </a:lnTo>
                  <a:lnTo>
                    <a:pt x="310155" y="2983544"/>
                  </a:lnTo>
                  <a:lnTo>
                    <a:pt x="298372" y="2941364"/>
                  </a:lnTo>
                  <a:lnTo>
                    <a:pt x="287368" y="2898159"/>
                  </a:lnTo>
                  <a:lnTo>
                    <a:pt x="277126" y="2853936"/>
                  </a:lnTo>
                  <a:lnTo>
                    <a:pt x="267626" y="2808705"/>
                  </a:lnTo>
                  <a:lnTo>
                    <a:pt x="258849" y="2762474"/>
                  </a:lnTo>
                  <a:lnTo>
                    <a:pt x="250777" y="2715253"/>
                  </a:lnTo>
                  <a:lnTo>
                    <a:pt x="243389" y="2667050"/>
                  </a:lnTo>
                  <a:lnTo>
                    <a:pt x="236668" y="2617875"/>
                  </a:lnTo>
                  <a:lnTo>
                    <a:pt x="230594" y="2567735"/>
                  </a:lnTo>
                  <a:lnTo>
                    <a:pt x="225147" y="2516641"/>
                  </a:lnTo>
                  <a:lnTo>
                    <a:pt x="220310" y="2464600"/>
                  </a:lnTo>
                  <a:lnTo>
                    <a:pt x="216063" y="2411622"/>
                  </a:lnTo>
                  <a:lnTo>
                    <a:pt x="212387" y="2357716"/>
                  </a:lnTo>
                  <a:lnTo>
                    <a:pt x="209262" y="2302890"/>
                  </a:lnTo>
                  <a:lnTo>
                    <a:pt x="206671" y="2247154"/>
                  </a:lnTo>
                  <a:lnTo>
                    <a:pt x="204593" y="2190516"/>
                  </a:lnTo>
                  <a:lnTo>
                    <a:pt x="203010" y="2132985"/>
                  </a:lnTo>
                  <a:lnTo>
                    <a:pt x="201903" y="2074570"/>
                  </a:lnTo>
                  <a:lnTo>
                    <a:pt x="201253" y="2015280"/>
                  </a:lnTo>
                  <a:lnTo>
                    <a:pt x="201040" y="1955123"/>
                  </a:lnTo>
                  <a:lnTo>
                    <a:pt x="201271" y="1894678"/>
                  </a:lnTo>
                  <a:lnTo>
                    <a:pt x="201976" y="1835092"/>
                  </a:lnTo>
                  <a:lnTo>
                    <a:pt x="203173" y="1776374"/>
                  </a:lnTo>
                  <a:lnTo>
                    <a:pt x="204883" y="1718535"/>
                  </a:lnTo>
                  <a:lnTo>
                    <a:pt x="207123" y="1661585"/>
                  </a:lnTo>
                  <a:lnTo>
                    <a:pt x="209914" y="1605535"/>
                  </a:lnTo>
                  <a:lnTo>
                    <a:pt x="213273" y="1550395"/>
                  </a:lnTo>
                  <a:lnTo>
                    <a:pt x="217219" y="1496176"/>
                  </a:lnTo>
                  <a:lnTo>
                    <a:pt x="221773" y="1442888"/>
                  </a:lnTo>
                  <a:lnTo>
                    <a:pt x="226952" y="1390540"/>
                  </a:lnTo>
                  <a:lnTo>
                    <a:pt x="232776" y="1339144"/>
                  </a:lnTo>
                  <a:lnTo>
                    <a:pt x="239263" y="1288710"/>
                  </a:lnTo>
                  <a:lnTo>
                    <a:pt x="246433" y="1239247"/>
                  </a:lnTo>
                  <a:lnTo>
                    <a:pt x="254304" y="1190768"/>
                  </a:lnTo>
                  <a:lnTo>
                    <a:pt x="262896" y="1143281"/>
                  </a:lnTo>
                  <a:lnTo>
                    <a:pt x="272228" y="1096797"/>
                  </a:lnTo>
                  <a:lnTo>
                    <a:pt x="282317" y="1051326"/>
                  </a:lnTo>
                  <a:lnTo>
                    <a:pt x="293184" y="1006880"/>
                  </a:lnTo>
                  <a:lnTo>
                    <a:pt x="304848" y="963467"/>
                  </a:lnTo>
                  <a:lnTo>
                    <a:pt x="317326" y="921100"/>
                  </a:lnTo>
                  <a:lnTo>
                    <a:pt x="330639" y="879787"/>
                  </a:lnTo>
                  <a:lnTo>
                    <a:pt x="344805" y="839539"/>
                  </a:lnTo>
                  <a:lnTo>
                    <a:pt x="359843" y="800366"/>
                  </a:lnTo>
                  <a:lnTo>
                    <a:pt x="375772" y="762280"/>
                  </a:lnTo>
                  <a:lnTo>
                    <a:pt x="392612" y="725290"/>
                  </a:lnTo>
                  <a:lnTo>
                    <a:pt x="410380" y="689406"/>
                  </a:lnTo>
                  <a:lnTo>
                    <a:pt x="429096" y="654639"/>
                  </a:lnTo>
                  <a:lnTo>
                    <a:pt x="448780" y="621000"/>
                  </a:lnTo>
                  <a:lnTo>
                    <a:pt x="469449" y="588498"/>
                  </a:lnTo>
                  <a:lnTo>
                    <a:pt x="491123" y="557144"/>
                  </a:lnTo>
                  <a:lnTo>
                    <a:pt x="537561" y="497921"/>
                  </a:lnTo>
                  <a:lnTo>
                    <a:pt x="588247" y="443413"/>
                  </a:lnTo>
                  <a:lnTo>
                    <a:pt x="643331" y="393705"/>
                  </a:lnTo>
                  <a:lnTo>
                    <a:pt x="702965" y="348877"/>
                  </a:lnTo>
                  <a:lnTo>
                    <a:pt x="767301" y="309014"/>
                  </a:lnTo>
                  <a:lnTo>
                    <a:pt x="801280" y="290969"/>
                  </a:lnTo>
                  <a:lnTo>
                    <a:pt x="836491" y="274197"/>
                  </a:lnTo>
                  <a:lnTo>
                    <a:pt x="872954" y="258707"/>
                  </a:lnTo>
                  <a:lnTo>
                    <a:pt x="910687" y="244510"/>
                  </a:lnTo>
                  <a:lnTo>
                    <a:pt x="949709" y="231615"/>
                  </a:lnTo>
                  <a:lnTo>
                    <a:pt x="990039" y="220035"/>
                  </a:lnTo>
                  <a:lnTo>
                    <a:pt x="1031697" y="209777"/>
                  </a:lnTo>
                  <a:lnTo>
                    <a:pt x="1074700" y="200854"/>
                  </a:lnTo>
                  <a:lnTo>
                    <a:pt x="1119069" y="193276"/>
                  </a:lnTo>
                  <a:lnTo>
                    <a:pt x="1164822" y="187052"/>
                  </a:lnTo>
                  <a:lnTo>
                    <a:pt x="1211977" y="182193"/>
                  </a:lnTo>
                  <a:lnTo>
                    <a:pt x="1260555" y="178710"/>
                  </a:lnTo>
                  <a:lnTo>
                    <a:pt x="1310574" y="176612"/>
                  </a:lnTo>
                  <a:lnTo>
                    <a:pt x="1362052" y="175910"/>
                  </a:lnTo>
                  <a:lnTo>
                    <a:pt x="1362052" y="0"/>
                  </a:lnTo>
                  <a:close/>
                </a:path>
              </a:pathLst>
            </a:custGeom>
            <a:grpFill/>
          </p:spPr>
          <p:txBody>
            <a:bodyPr wrap="square" lIns="0" tIns="0" rIns="0" bIns="0" rtlCol="0"/>
            <a:lstStyle/>
            <a:p>
              <a:endParaRPr lang="da-DK" sz="1088"/>
            </a:p>
          </p:txBody>
        </p:sp>
      </p:grpSp>
    </p:spTree>
    <p:extLst>
      <p:ext uri="{BB962C8B-B14F-4D97-AF65-F5344CB8AC3E}">
        <p14:creationId xmlns:p14="http://schemas.microsoft.com/office/powerpoint/2010/main" val="3663030795"/>
      </p:ext>
    </p:extLst>
  </p:cSld>
  <p:clrMapOvr>
    <a:masterClrMapping/>
  </p:clrMapOvr>
  <p:extLst>
    <p:ext uri="{DCECCB84-F9BA-43D5-87BE-67443E8EF086}">
      <p15:sldGuideLst xmlns:p15="http://schemas.microsoft.com/office/powerpoint/2012/main">
        <p15:guide id="1" orient="horz" pos="566" userDrawn="1">
          <p15:clr>
            <a:srgbClr val="A4A3A4"/>
          </p15:clr>
        </p15:guide>
        <p15:guide id="2" orient="horz" pos="1201"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D">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A3F99305-DD9A-28F1-23AF-2DF48A2D4923}"/>
              </a:ext>
            </a:extLst>
          </p:cNvPr>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3" name="Title 2">
            <a:extLst>
              <a:ext uri="{FF2B5EF4-FFF2-40B4-BE49-F238E27FC236}">
                <a16:creationId xmlns:a16="http://schemas.microsoft.com/office/drawing/2014/main" id="{7F65F358-3D0B-4C30-94C6-9BC8E1B3EA11}"/>
              </a:ext>
            </a:extLst>
          </p:cNvPr>
          <p:cNvSpPr>
            <a:spLocks noGrp="1"/>
          </p:cNvSpPr>
          <p:nvPr>
            <p:ph type="title" hasCustomPrompt="1"/>
          </p:nvPr>
        </p:nvSpPr>
        <p:spPr>
          <a:xfrm>
            <a:off x="540000" y="900000"/>
            <a:ext cx="7346700" cy="828000"/>
          </a:xfrm>
        </p:spPr>
        <p:txBody>
          <a:bodyPr/>
          <a:lstStyle>
            <a:lvl1pPr>
              <a:defRPr>
                <a:solidFill>
                  <a:schemeClr val="bg1"/>
                </a:solidFill>
              </a:defRPr>
            </a:lvl1pPr>
          </a:lstStyle>
          <a:p>
            <a:r>
              <a:rPr lang="da-DK"/>
              <a:t>Klik for at tilføje titel, Dagens Program</a:t>
            </a:r>
          </a:p>
        </p:txBody>
      </p:sp>
      <p:sp>
        <p:nvSpPr>
          <p:cNvPr id="5" name="Text Placeholder 3">
            <a:extLst>
              <a:ext uri="{FF2B5EF4-FFF2-40B4-BE49-F238E27FC236}">
                <a16:creationId xmlns:a16="http://schemas.microsoft.com/office/drawing/2014/main" id="{F88E1ED0-01CC-2DF6-D602-A0914930EA50}"/>
              </a:ext>
            </a:extLst>
          </p:cNvPr>
          <p:cNvSpPr>
            <a:spLocks noGrp="1"/>
          </p:cNvSpPr>
          <p:nvPr>
            <p:ph type="body" sz="quarter" idx="17" hasCustomPrompt="1"/>
          </p:nvPr>
        </p:nvSpPr>
        <p:spPr>
          <a:xfrm>
            <a:off x="540000" y="1908000"/>
            <a:ext cx="1286643" cy="252000"/>
          </a:xfrm>
        </p:spPr>
        <p:txBody>
          <a:bodyPr/>
          <a:lstStyle>
            <a:lvl1pPr marL="0" indent="0">
              <a:lnSpc>
                <a:spcPct val="100000"/>
              </a:lnSpc>
              <a:spcBef>
                <a:spcPts val="0"/>
              </a:spcBef>
              <a:spcAft>
                <a:spcPts val="0"/>
              </a:spcAft>
              <a:buFontTx/>
              <a:buNone/>
              <a:defRPr sz="1600" b="0">
                <a:solidFill>
                  <a:schemeClr val="bg1"/>
                </a:solidFill>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6" name="Text Placeholder 2">
            <a:extLst>
              <a:ext uri="{FF2B5EF4-FFF2-40B4-BE49-F238E27FC236}">
                <a16:creationId xmlns:a16="http://schemas.microsoft.com/office/drawing/2014/main" id="{B63AAE3C-A90D-C461-6230-EAC8B7488BE2}"/>
              </a:ext>
            </a:extLst>
          </p:cNvPr>
          <p:cNvSpPr>
            <a:spLocks noGrp="1"/>
          </p:cNvSpPr>
          <p:nvPr>
            <p:ph type="body" sz="quarter" idx="13" hasCustomPrompt="1"/>
          </p:nvPr>
        </p:nvSpPr>
        <p:spPr>
          <a:xfrm>
            <a:off x="2005781" y="1908000"/>
            <a:ext cx="5880919" cy="252000"/>
          </a:xfrm>
        </p:spPr>
        <p:txBody>
          <a:bodyPr/>
          <a:lstStyle>
            <a:lvl1pPr marL="0" indent="0">
              <a:lnSpc>
                <a:spcPct val="100000"/>
              </a:lnSpc>
              <a:spcAft>
                <a:spcPts val="0"/>
              </a:spcAft>
              <a:buFontTx/>
              <a:buNone/>
              <a:defRPr sz="1600" b="0">
                <a:solidFill>
                  <a:schemeClr val="bg1"/>
                </a:solidFill>
                <a:latin typeface="+mn-lt"/>
              </a:defRPr>
            </a:lvl1pPr>
            <a:lvl2pPr marL="0" indent="0">
              <a:lnSpc>
                <a:spcPts val="1920"/>
              </a:lnSpc>
              <a:spcBef>
                <a:spcPts val="0"/>
              </a:spcBef>
              <a:spcAft>
                <a:spcPts val="0"/>
              </a:spcAft>
              <a:buFont typeface="Arial" panose="020B0604020202020204" pitchFamily="34" charset="0"/>
              <a:buChar char="​"/>
              <a:defRPr sz="1600" b="0">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p:txBody>
      </p:sp>
      <p:sp>
        <p:nvSpPr>
          <p:cNvPr id="12" name="Text Placeholder 3">
            <a:extLst>
              <a:ext uri="{FF2B5EF4-FFF2-40B4-BE49-F238E27FC236}">
                <a16:creationId xmlns:a16="http://schemas.microsoft.com/office/drawing/2014/main" id="{BBFFFFAA-39D5-C49F-DA18-DAD679814B2B}"/>
              </a:ext>
            </a:extLst>
          </p:cNvPr>
          <p:cNvSpPr>
            <a:spLocks noGrp="1"/>
          </p:cNvSpPr>
          <p:nvPr>
            <p:ph type="body" sz="quarter" idx="23" hasCustomPrompt="1"/>
          </p:nvPr>
        </p:nvSpPr>
        <p:spPr>
          <a:xfrm>
            <a:off x="540000" y="2228361"/>
            <a:ext cx="1286643" cy="252000"/>
          </a:xfrm>
        </p:spPr>
        <p:txBody>
          <a:bodyPr/>
          <a:lstStyle>
            <a:lvl1pPr marL="0" indent="0">
              <a:lnSpc>
                <a:spcPct val="100000"/>
              </a:lnSpc>
              <a:spcBef>
                <a:spcPts val="0"/>
              </a:spcBef>
              <a:spcAft>
                <a:spcPts val="0"/>
              </a:spcAft>
              <a:buFontTx/>
              <a:buNone/>
              <a:defRPr sz="1600" b="0">
                <a:solidFill>
                  <a:schemeClr val="bg1"/>
                </a:solidFill>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13" name="Text Placeholder 2">
            <a:extLst>
              <a:ext uri="{FF2B5EF4-FFF2-40B4-BE49-F238E27FC236}">
                <a16:creationId xmlns:a16="http://schemas.microsoft.com/office/drawing/2014/main" id="{97E337A9-30F6-F3A0-58BE-C01D420F915A}"/>
              </a:ext>
            </a:extLst>
          </p:cNvPr>
          <p:cNvSpPr>
            <a:spLocks noGrp="1"/>
          </p:cNvSpPr>
          <p:nvPr>
            <p:ph type="body" sz="quarter" idx="24" hasCustomPrompt="1"/>
          </p:nvPr>
        </p:nvSpPr>
        <p:spPr>
          <a:xfrm>
            <a:off x="2005781" y="2228361"/>
            <a:ext cx="5880919" cy="252000"/>
          </a:xfrm>
        </p:spPr>
        <p:txBody>
          <a:bodyPr/>
          <a:lstStyle>
            <a:lvl1pPr marL="0" indent="0">
              <a:lnSpc>
                <a:spcPct val="100000"/>
              </a:lnSpc>
              <a:spcAft>
                <a:spcPts val="0"/>
              </a:spcAft>
              <a:buFontTx/>
              <a:buNone/>
              <a:defRPr sz="1600" b="0">
                <a:solidFill>
                  <a:schemeClr val="bg1"/>
                </a:solidFill>
                <a:latin typeface="+mn-lt"/>
              </a:defRPr>
            </a:lvl1pPr>
            <a:lvl2pPr marL="0" indent="0">
              <a:lnSpc>
                <a:spcPct val="100000"/>
              </a:lnSpc>
              <a:spcBef>
                <a:spcPts val="0"/>
              </a:spcBef>
              <a:spcAft>
                <a:spcPts val="0"/>
              </a:spcAft>
              <a:buFontTx/>
              <a:buNone/>
              <a:defRPr sz="1600" b="0">
                <a:solidFill>
                  <a:schemeClr val="bg1"/>
                </a:solidFill>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14" name="Text Placeholder 3">
            <a:extLst>
              <a:ext uri="{FF2B5EF4-FFF2-40B4-BE49-F238E27FC236}">
                <a16:creationId xmlns:a16="http://schemas.microsoft.com/office/drawing/2014/main" id="{E38D933A-9FA3-2ADC-9B86-7E5F7026FCF6}"/>
              </a:ext>
            </a:extLst>
          </p:cNvPr>
          <p:cNvSpPr>
            <a:spLocks noGrp="1"/>
          </p:cNvSpPr>
          <p:nvPr>
            <p:ph type="body" sz="quarter" idx="25" hasCustomPrompt="1"/>
          </p:nvPr>
        </p:nvSpPr>
        <p:spPr>
          <a:xfrm>
            <a:off x="540000" y="2548722"/>
            <a:ext cx="1286643" cy="252000"/>
          </a:xfrm>
        </p:spPr>
        <p:txBody>
          <a:bodyPr/>
          <a:lstStyle>
            <a:lvl1pPr marL="0" indent="0">
              <a:lnSpc>
                <a:spcPct val="100000"/>
              </a:lnSpc>
              <a:spcBef>
                <a:spcPts val="0"/>
              </a:spcBef>
              <a:spcAft>
                <a:spcPts val="0"/>
              </a:spcAft>
              <a:buFontTx/>
              <a:buNone/>
              <a:defRPr sz="1600" b="0">
                <a:solidFill>
                  <a:schemeClr val="bg1"/>
                </a:solidFill>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15" name="Text Placeholder 2">
            <a:extLst>
              <a:ext uri="{FF2B5EF4-FFF2-40B4-BE49-F238E27FC236}">
                <a16:creationId xmlns:a16="http://schemas.microsoft.com/office/drawing/2014/main" id="{1310DB4C-BC22-D40A-5E2C-94515A9E0793}"/>
              </a:ext>
            </a:extLst>
          </p:cNvPr>
          <p:cNvSpPr>
            <a:spLocks noGrp="1"/>
          </p:cNvSpPr>
          <p:nvPr>
            <p:ph type="body" sz="quarter" idx="26" hasCustomPrompt="1"/>
          </p:nvPr>
        </p:nvSpPr>
        <p:spPr>
          <a:xfrm>
            <a:off x="2005781" y="2548722"/>
            <a:ext cx="5880919" cy="252000"/>
          </a:xfrm>
        </p:spPr>
        <p:txBody>
          <a:bodyPr/>
          <a:lstStyle>
            <a:lvl1pPr marL="0" indent="0">
              <a:lnSpc>
                <a:spcPct val="100000"/>
              </a:lnSpc>
              <a:spcAft>
                <a:spcPts val="0"/>
              </a:spcAft>
              <a:buFontTx/>
              <a:buNone/>
              <a:defRPr sz="1600" b="0">
                <a:solidFill>
                  <a:schemeClr val="bg1"/>
                </a:solidFill>
                <a:latin typeface="+mn-lt"/>
              </a:defRPr>
            </a:lvl1pPr>
            <a:lvl2pPr marL="0" indent="0">
              <a:lnSpc>
                <a:spcPct val="100000"/>
              </a:lnSpc>
              <a:spcBef>
                <a:spcPts val="0"/>
              </a:spcBef>
              <a:spcAft>
                <a:spcPts val="0"/>
              </a:spcAft>
              <a:buFontTx/>
              <a:buNone/>
              <a:defRPr sz="1600" b="0">
                <a:solidFill>
                  <a:schemeClr val="bg1"/>
                </a:solidFill>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16" name="Text Placeholder 3">
            <a:extLst>
              <a:ext uri="{FF2B5EF4-FFF2-40B4-BE49-F238E27FC236}">
                <a16:creationId xmlns:a16="http://schemas.microsoft.com/office/drawing/2014/main" id="{C0E5AD6C-5938-6A0C-E2AB-FF85ED08746E}"/>
              </a:ext>
            </a:extLst>
          </p:cNvPr>
          <p:cNvSpPr>
            <a:spLocks noGrp="1"/>
          </p:cNvSpPr>
          <p:nvPr>
            <p:ph type="body" sz="quarter" idx="27" hasCustomPrompt="1"/>
          </p:nvPr>
        </p:nvSpPr>
        <p:spPr>
          <a:xfrm>
            <a:off x="540000" y="2871540"/>
            <a:ext cx="1286643" cy="252000"/>
          </a:xfrm>
        </p:spPr>
        <p:txBody>
          <a:bodyPr/>
          <a:lstStyle>
            <a:lvl1pPr marL="0" indent="0">
              <a:lnSpc>
                <a:spcPct val="100000"/>
              </a:lnSpc>
              <a:spcBef>
                <a:spcPts val="0"/>
              </a:spcBef>
              <a:spcAft>
                <a:spcPts val="0"/>
              </a:spcAft>
              <a:buFontTx/>
              <a:buNone/>
              <a:defRPr sz="1600" b="0">
                <a:solidFill>
                  <a:schemeClr val="bg1"/>
                </a:solidFill>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17" name="Text Placeholder 2">
            <a:extLst>
              <a:ext uri="{FF2B5EF4-FFF2-40B4-BE49-F238E27FC236}">
                <a16:creationId xmlns:a16="http://schemas.microsoft.com/office/drawing/2014/main" id="{6A0002F7-1B0B-BC03-AD0B-945E0ABA541C}"/>
              </a:ext>
            </a:extLst>
          </p:cNvPr>
          <p:cNvSpPr>
            <a:spLocks noGrp="1"/>
          </p:cNvSpPr>
          <p:nvPr>
            <p:ph type="body" sz="quarter" idx="28" hasCustomPrompt="1"/>
          </p:nvPr>
        </p:nvSpPr>
        <p:spPr>
          <a:xfrm>
            <a:off x="2005781" y="2871540"/>
            <a:ext cx="5880919" cy="252000"/>
          </a:xfrm>
        </p:spPr>
        <p:txBody>
          <a:bodyPr/>
          <a:lstStyle>
            <a:lvl1pPr marL="0" indent="0">
              <a:lnSpc>
                <a:spcPct val="100000"/>
              </a:lnSpc>
              <a:spcAft>
                <a:spcPts val="0"/>
              </a:spcAft>
              <a:buFontTx/>
              <a:buNone/>
              <a:defRPr sz="1600" b="0">
                <a:solidFill>
                  <a:schemeClr val="bg1"/>
                </a:solidFill>
                <a:latin typeface="+mn-lt"/>
              </a:defRPr>
            </a:lvl1pPr>
            <a:lvl2pPr marL="0" indent="0">
              <a:lnSpc>
                <a:spcPct val="100000"/>
              </a:lnSpc>
              <a:spcBef>
                <a:spcPts val="0"/>
              </a:spcBef>
              <a:spcAft>
                <a:spcPts val="0"/>
              </a:spcAft>
              <a:buFontTx/>
              <a:buNone/>
              <a:defRPr sz="1600" b="0">
                <a:solidFill>
                  <a:schemeClr val="bg1"/>
                </a:solidFill>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21" name="Text Placeholder 3">
            <a:extLst>
              <a:ext uri="{FF2B5EF4-FFF2-40B4-BE49-F238E27FC236}">
                <a16:creationId xmlns:a16="http://schemas.microsoft.com/office/drawing/2014/main" id="{5D92788C-674F-5223-AB65-3050D176848E}"/>
              </a:ext>
            </a:extLst>
          </p:cNvPr>
          <p:cNvSpPr>
            <a:spLocks noGrp="1"/>
          </p:cNvSpPr>
          <p:nvPr>
            <p:ph type="body" sz="quarter" idx="29" hasCustomPrompt="1"/>
          </p:nvPr>
        </p:nvSpPr>
        <p:spPr>
          <a:xfrm>
            <a:off x="540000" y="3194359"/>
            <a:ext cx="1286643" cy="252000"/>
          </a:xfrm>
        </p:spPr>
        <p:txBody>
          <a:bodyPr/>
          <a:lstStyle>
            <a:lvl1pPr marL="0" indent="0">
              <a:lnSpc>
                <a:spcPct val="100000"/>
              </a:lnSpc>
              <a:spcBef>
                <a:spcPts val="0"/>
              </a:spcBef>
              <a:spcAft>
                <a:spcPts val="0"/>
              </a:spcAft>
              <a:buFontTx/>
              <a:buNone/>
              <a:defRPr sz="1600" b="0">
                <a:solidFill>
                  <a:schemeClr val="bg1"/>
                </a:solidFill>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22" name="Text Placeholder 2">
            <a:extLst>
              <a:ext uri="{FF2B5EF4-FFF2-40B4-BE49-F238E27FC236}">
                <a16:creationId xmlns:a16="http://schemas.microsoft.com/office/drawing/2014/main" id="{31B33523-F830-0C86-0C1B-B57F899C4D42}"/>
              </a:ext>
            </a:extLst>
          </p:cNvPr>
          <p:cNvSpPr>
            <a:spLocks noGrp="1"/>
          </p:cNvSpPr>
          <p:nvPr>
            <p:ph type="body" sz="quarter" idx="30" hasCustomPrompt="1"/>
          </p:nvPr>
        </p:nvSpPr>
        <p:spPr>
          <a:xfrm>
            <a:off x="2005781" y="3194359"/>
            <a:ext cx="5880919" cy="252000"/>
          </a:xfrm>
        </p:spPr>
        <p:txBody>
          <a:bodyPr/>
          <a:lstStyle>
            <a:lvl1pPr marL="0" indent="0">
              <a:lnSpc>
                <a:spcPct val="100000"/>
              </a:lnSpc>
              <a:spcAft>
                <a:spcPts val="0"/>
              </a:spcAft>
              <a:buFontTx/>
              <a:buNone/>
              <a:defRPr sz="1600" b="0">
                <a:solidFill>
                  <a:schemeClr val="bg1"/>
                </a:solidFill>
                <a:latin typeface="+mn-lt"/>
              </a:defRPr>
            </a:lvl1pPr>
            <a:lvl2pPr marL="0" indent="0">
              <a:lnSpc>
                <a:spcPct val="100000"/>
              </a:lnSpc>
              <a:spcBef>
                <a:spcPts val="0"/>
              </a:spcBef>
              <a:spcAft>
                <a:spcPts val="0"/>
              </a:spcAft>
              <a:buFontTx/>
              <a:buNone/>
              <a:defRPr sz="1600" b="0">
                <a:solidFill>
                  <a:schemeClr val="bg1"/>
                </a:solidFill>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23" name="Text Placeholder 3">
            <a:extLst>
              <a:ext uri="{FF2B5EF4-FFF2-40B4-BE49-F238E27FC236}">
                <a16:creationId xmlns:a16="http://schemas.microsoft.com/office/drawing/2014/main" id="{4B6FE74C-6D16-0362-E73F-72A41C93F7DA}"/>
              </a:ext>
            </a:extLst>
          </p:cNvPr>
          <p:cNvSpPr>
            <a:spLocks noGrp="1"/>
          </p:cNvSpPr>
          <p:nvPr>
            <p:ph type="body" sz="quarter" idx="31" hasCustomPrompt="1"/>
          </p:nvPr>
        </p:nvSpPr>
        <p:spPr>
          <a:xfrm>
            <a:off x="540000" y="3517178"/>
            <a:ext cx="1286643" cy="252000"/>
          </a:xfrm>
        </p:spPr>
        <p:txBody>
          <a:bodyPr/>
          <a:lstStyle>
            <a:lvl1pPr marL="0" indent="0">
              <a:lnSpc>
                <a:spcPct val="100000"/>
              </a:lnSpc>
              <a:spcBef>
                <a:spcPts val="0"/>
              </a:spcBef>
              <a:spcAft>
                <a:spcPts val="0"/>
              </a:spcAft>
              <a:buFontTx/>
              <a:buNone/>
              <a:defRPr sz="1600" b="0">
                <a:solidFill>
                  <a:schemeClr val="bg1"/>
                </a:solidFill>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24" name="Text Placeholder 2">
            <a:extLst>
              <a:ext uri="{FF2B5EF4-FFF2-40B4-BE49-F238E27FC236}">
                <a16:creationId xmlns:a16="http://schemas.microsoft.com/office/drawing/2014/main" id="{B3028FFA-A199-6D97-E1E9-18EF04061284}"/>
              </a:ext>
            </a:extLst>
          </p:cNvPr>
          <p:cNvSpPr>
            <a:spLocks noGrp="1"/>
          </p:cNvSpPr>
          <p:nvPr>
            <p:ph type="body" sz="quarter" idx="32" hasCustomPrompt="1"/>
          </p:nvPr>
        </p:nvSpPr>
        <p:spPr>
          <a:xfrm>
            <a:off x="2005781" y="3517178"/>
            <a:ext cx="5880919" cy="252000"/>
          </a:xfrm>
        </p:spPr>
        <p:txBody>
          <a:bodyPr/>
          <a:lstStyle>
            <a:lvl1pPr marL="0" indent="0">
              <a:lnSpc>
                <a:spcPct val="100000"/>
              </a:lnSpc>
              <a:spcAft>
                <a:spcPts val="0"/>
              </a:spcAft>
              <a:buFontTx/>
              <a:buNone/>
              <a:defRPr sz="1600" b="0">
                <a:solidFill>
                  <a:schemeClr val="bg1"/>
                </a:solidFill>
                <a:latin typeface="+mn-lt"/>
              </a:defRPr>
            </a:lvl1pPr>
            <a:lvl2pPr marL="0" indent="0">
              <a:lnSpc>
                <a:spcPct val="100000"/>
              </a:lnSpc>
              <a:spcBef>
                <a:spcPts val="0"/>
              </a:spcBef>
              <a:spcAft>
                <a:spcPts val="0"/>
              </a:spcAft>
              <a:buFontTx/>
              <a:buNone/>
              <a:defRPr sz="1600" b="0">
                <a:solidFill>
                  <a:schemeClr val="bg1"/>
                </a:solidFill>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25" name="Text Placeholder 3">
            <a:extLst>
              <a:ext uri="{FF2B5EF4-FFF2-40B4-BE49-F238E27FC236}">
                <a16:creationId xmlns:a16="http://schemas.microsoft.com/office/drawing/2014/main" id="{0501CFF9-BA90-37F1-D083-9272B6896483}"/>
              </a:ext>
            </a:extLst>
          </p:cNvPr>
          <p:cNvSpPr>
            <a:spLocks noGrp="1"/>
          </p:cNvSpPr>
          <p:nvPr>
            <p:ph type="body" sz="quarter" idx="33" hasCustomPrompt="1"/>
          </p:nvPr>
        </p:nvSpPr>
        <p:spPr>
          <a:xfrm>
            <a:off x="540000" y="3839997"/>
            <a:ext cx="1286643" cy="252000"/>
          </a:xfrm>
        </p:spPr>
        <p:txBody>
          <a:bodyPr/>
          <a:lstStyle>
            <a:lvl1pPr marL="0" indent="0">
              <a:lnSpc>
                <a:spcPct val="100000"/>
              </a:lnSpc>
              <a:spcBef>
                <a:spcPts val="0"/>
              </a:spcBef>
              <a:spcAft>
                <a:spcPts val="0"/>
              </a:spcAft>
              <a:buFontTx/>
              <a:buNone/>
              <a:defRPr sz="1600" b="0">
                <a:solidFill>
                  <a:schemeClr val="bg1"/>
                </a:solidFill>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26" name="Text Placeholder 2">
            <a:extLst>
              <a:ext uri="{FF2B5EF4-FFF2-40B4-BE49-F238E27FC236}">
                <a16:creationId xmlns:a16="http://schemas.microsoft.com/office/drawing/2014/main" id="{9DEEEAD9-800E-11FD-3B8F-7A72E3B7FC75}"/>
              </a:ext>
            </a:extLst>
          </p:cNvPr>
          <p:cNvSpPr>
            <a:spLocks noGrp="1"/>
          </p:cNvSpPr>
          <p:nvPr>
            <p:ph type="body" sz="quarter" idx="34" hasCustomPrompt="1"/>
          </p:nvPr>
        </p:nvSpPr>
        <p:spPr>
          <a:xfrm>
            <a:off x="2005781" y="3839997"/>
            <a:ext cx="5880919" cy="252000"/>
          </a:xfrm>
        </p:spPr>
        <p:txBody>
          <a:bodyPr/>
          <a:lstStyle>
            <a:lvl1pPr marL="0" indent="0">
              <a:lnSpc>
                <a:spcPct val="100000"/>
              </a:lnSpc>
              <a:spcAft>
                <a:spcPts val="0"/>
              </a:spcAft>
              <a:buFontTx/>
              <a:buNone/>
              <a:defRPr sz="1600" b="0">
                <a:solidFill>
                  <a:schemeClr val="bg1"/>
                </a:solidFill>
                <a:latin typeface="+mn-lt"/>
              </a:defRPr>
            </a:lvl1pPr>
            <a:lvl2pPr marL="0" indent="0">
              <a:lnSpc>
                <a:spcPct val="100000"/>
              </a:lnSpc>
              <a:spcBef>
                <a:spcPts val="0"/>
              </a:spcBef>
              <a:spcAft>
                <a:spcPts val="0"/>
              </a:spcAft>
              <a:buFontTx/>
              <a:buNone/>
              <a:defRPr sz="1600" b="0">
                <a:solidFill>
                  <a:schemeClr val="bg1"/>
                </a:solidFill>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27" name="Text Placeholder 3">
            <a:extLst>
              <a:ext uri="{FF2B5EF4-FFF2-40B4-BE49-F238E27FC236}">
                <a16:creationId xmlns:a16="http://schemas.microsoft.com/office/drawing/2014/main" id="{78D0999E-7FD4-1BAC-8767-D88D80D5ED79}"/>
              </a:ext>
            </a:extLst>
          </p:cNvPr>
          <p:cNvSpPr>
            <a:spLocks noGrp="1"/>
          </p:cNvSpPr>
          <p:nvPr>
            <p:ph type="body" sz="quarter" idx="35" hasCustomPrompt="1"/>
          </p:nvPr>
        </p:nvSpPr>
        <p:spPr>
          <a:xfrm>
            <a:off x="540000" y="4162816"/>
            <a:ext cx="1286643" cy="252000"/>
          </a:xfrm>
        </p:spPr>
        <p:txBody>
          <a:bodyPr/>
          <a:lstStyle>
            <a:lvl1pPr marL="0" indent="0">
              <a:lnSpc>
                <a:spcPct val="100000"/>
              </a:lnSpc>
              <a:spcBef>
                <a:spcPts val="0"/>
              </a:spcBef>
              <a:spcAft>
                <a:spcPts val="0"/>
              </a:spcAft>
              <a:buFontTx/>
              <a:buNone/>
              <a:defRPr sz="1600" b="0">
                <a:solidFill>
                  <a:schemeClr val="bg1"/>
                </a:solidFill>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28" name="Text Placeholder 2">
            <a:extLst>
              <a:ext uri="{FF2B5EF4-FFF2-40B4-BE49-F238E27FC236}">
                <a16:creationId xmlns:a16="http://schemas.microsoft.com/office/drawing/2014/main" id="{1DCBE047-FC28-09EA-D81A-9826C6BDC8E5}"/>
              </a:ext>
            </a:extLst>
          </p:cNvPr>
          <p:cNvSpPr>
            <a:spLocks noGrp="1"/>
          </p:cNvSpPr>
          <p:nvPr>
            <p:ph type="body" sz="quarter" idx="36" hasCustomPrompt="1"/>
          </p:nvPr>
        </p:nvSpPr>
        <p:spPr>
          <a:xfrm>
            <a:off x="2005781" y="4162816"/>
            <a:ext cx="5880919" cy="252000"/>
          </a:xfrm>
        </p:spPr>
        <p:txBody>
          <a:bodyPr/>
          <a:lstStyle>
            <a:lvl1pPr marL="0" indent="0">
              <a:lnSpc>
                <a:spcPct val="100000"/>
              </a:lnSpc>
              <a:spcAft>
                <a:spcPts val="0"/>
              </a:spcAft>
              <a:buFontTx/>
              <a:buNone/>
              <a:defRPr sz="1600" b="0">
                <a:solidFill>
                  <a:schemeClr val="bg1"/>
                </a:solidFill>
                <a:latin typeface="+mn-lt"/>
              </a:defRPr>
            </a:lvl1pPr>
            <a:lvl2pPr marL="0" indent="0">
              <a:lnSpc>
                <a:spcPct val="100000"/>
              </a:lnSpc>
              <a:spcBef>
                <a:spcPts val="0"/>
              </a:spcBef>
              <a:spcAft>
                <a:spcPts val="0"/>
              </a:spcAft>
              <a:buFontTx/>
              <a:buNone/>
              <a:defRPr sz="1600" b="0">
                <a:solidFill>
                  <a:schemeClr val="bg1"/>
                </a:solidFill>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29" name="Text Placeholder 3">
            <a:extLst>
              <a:ext uri="{FF2B5EF4-FFF2-40B4-BE49-F238E27FC236}">
                <a16:creationId xmlns:a16="http://schemas.microsoft.com/office/drawing/2014/main" id="{4A33A6EC-28A9-B4B7-AE4E-612E4C70F307}"/>
              </a:ext>
            </a:extLst>
          </p:cNvPr>
          <p:cNvSpPr>
            <a:spLocks noGrp="1"/>
          </p:cNvSpPr>
          <p:nvPr>
            <p:ph type="body" sz="quarter" idx="37" hasCustomPrompt="1"/>
          </p:nvPr>
        </p:nvSpPr>
        <p:spPr>
          <a:xfrm>
            <a:off x="540000" y="4485635"/>
            <a:ext cx="1286643" cy="252000"/>
          </a:xfrm>
        </p:spPr>
        <p:txBody>
          <a:bodyPr/>
          <a:lstStyle>
            <a:lvl1pPr marL="0" indent="0">
              <a:lnSpc>
                <a:spcPct val="100000"/>
              </a:lnSpc>
              <a:spcBef>
                <a:spcPts val="0"/>
              </a:spcBef>
              <a:spcAft>
                <a:spcPts val="0"/>
              </a:spcAft>
              <a:buFontTx/>
              <a:buNone/>
              <a:defRPr sz="1600" b="0">
                <a:solidFill>
                  <a:schemeClr val="bg1"/>
                </a:solidFill>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30" name="Text Placeholder 2">
            <a:extLst>
              <a:ext uri="{FF2B5EF4-FFF2-40B4-BE49-F238E27FC236}">
                <a16:creationId xmlns:a16="http://schemas.microsoft.com/office/drawing/2014/main" id="{9A82A1DD-E3D1-62FD-2183-4264BBA45EC9}"/>
              </a:ext>
            </a:extLst>
          </p:cNvPr>
          <p:cNvSpPr>
            <a:spLocks noGrp="1"/>
          </p:cNvSpPr>
          <p:nvPr>
            <p:ph type="body" sz="quarter" idx="38" hasCustomPrompt="1"/>
          </p:nvPr>
        </p:nvSpPr>
        <p:spPr>
          <a:xfrm>
            <a:off x="2005781" y="4485635"/>
            <a:ext cx="5880919" cy="252000"/>
          </a:xfrm>
        </p:spPr>
        <p:txBody>
          <a:bodyPr/>
          <a:lstStyle>
            <a:lvl1pPr marL="0" indent="0">
              <a:lnSpc>
                <a:spcPct val="100000"/>
              </a:lnSpc>
              <a:spcAft>
                <a:spcPts val="0"/>
              </a:spcAft>
              <a:buFontTx/>
              <a:buNone/>
              <a:defRPr sz="1600" b="0">
                <a:solidFill>
                  <a:schemeClr val="bg1"/>
                </a:solidFill>
                <a:latin typeface="+mn-lt"/>
              </a:defRPr>
            </a:lvl1pPr>
            <a:lvl2pPr marL="0" indent="0">
              <a:lnSpc>
                <a:spcPct val="100000"/>
              </a:lnSpc>
              <a:spcBef>
                <a:spcPts val="0"/>
              </a:spcBef>
              <a:spcAft>
                <a:spcPts val="0"/>
              </a:spcAft>
              <a:buFontTx/>
              <a:buNone/>
              <a:defRPr sz="1600" b="0">
                <a:solidFill>
                  <a:schemeClr val="bg1"/>
                </a:solidFill>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31" name="Text Placeholder 3">
            <a:extLst>
              <a:ext uri="{FF2B5EF4-FFF2-40B4-BE49-F238E27FC236}">
                <a16:creationId xmlns:a16="http://schemas.microsoft.com/office/drawing/2014/main" id="{FB09D4EE-DC8E-AC04-DB03-04AC01D499F6}"/>
              </a:ext>
            </a:extLst>
          </p:cNvPr>
          <p:cNvSpPr>
            <a:spLocks noGrp="1"/>
          </p:cNvSpPr>
          <p:nvPr>
            <p:ph type="body" sz="quarter" idx="39" hasCustomPrompt="1"/>
          </p:nvPr>
        </p:nvSpPr>
        <p:spPr>
          <a:xfrm>
            <a:off x="539750" y="4808454"/>
            <a:ext cx="1286643" cy="252000"/>
          </a:xfrm>
        </p:spPr>
        <p:txBody>
          <a:bodyPr/>
          <a:lstStyle>
            <a:lvl1pPr marL="0" indent="0">
              <a:lnSpc>
                <a:spcPct val="100000"/>
              </a:lnSpc>
              <a:spcBef>
                <a:spcPts val="0"/>
              </a:spcBef>
              <a:spcAft>
                <a:spcPts val="0"/>
              </a:spcAft>
              <a:buFontTx/>
              <a:buNone/>
              <a:defRPr sz="1600" b="0">
                <a:solidFill>
                  <a:schemeClr val="bg1"/>
                </a:solidFill>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32" name="Text Placeholder 2">
            <a:extLst>
              <a:ext uri="{FF2B5EF4-FFF2-40B4-BE49-F238E27FC236}">
                <a16:creationId xmlns:a16="http://schemas.microsoft.com/office/drawing/2014/main" id="{45266105-38B6-559B-F10E-F137448925D9}"/>
              </a:ext>
            </a:extLst>
          </p:cNvPr>
          <p:cNvSpPr>
            <a:spLocks noGrp="1"/>
          </p:cNvSpPr>
          <p:nvPr>
            <p:ph type="body" sz="quarter" idx="40" hasCustomPrompt="1"/>
          </p:nvPr>
        </p:nvSpPr>
        <p:spPr>
          <a:xfrm>
            <a:off x="2005531" y="4808454"/>
            <a:ext cx="5880919" cy="252000"/>
          </a:xfrm>
        </p:spPr>
        <p:txBody>
          <a:bodyPr/>
          <a:lstStyle>
            <a:lvl1pPr marL="0" indent="0">
              <a:lnSpc>
                <a:spcPct val="100000"/>
              </a:lnSpc>
              <a:spcAft>
                <a:spcPts val="0"/>
              </a:spcAft>
              <a:buFontTx/>
              <a:buNone/>
              <a:defRPr sz="1600" b="0">
                <a:solidFill>
                  <a:schemeClr val="bg1"/>
                </a:solidFill>
                <a:latin typeface="+mn-lt"/>
              </a:defRPr>
            </a:lvl1pPr>
            <a:lvl2pPr marL="0" indent="0">
              <a:lnSpc>
                <a:spcPct val="100000"/>
              </a:lnSpc>
              <a:spcBef>
                <a:spcPts val="0"/>
              </a:spcBef>
              <a:spcAft>
                <a:spcPts val="0"/>
              </a:spcAft>
              <a:buFontTx/>
              <a:buNone/>
              <a:defRPr sz="1600" b="0">
                <a:solidFill>
                  <a:schemeClr val="bg1"/>
                </a:solidFill>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33" name="Text Placeholder 3">
            <a:extLst>
              <a:ext uri="{FF2B5EF4-FFF2-40B4-BE49-F238E27FC236}">
                <a16:creationId xmlns:a16="http://schemas.microsoft.com/office/drawing/2014/main" id="{2515CCA3-D812-4F32-053A-B08456ACD3F7}"/>
              </a:ext>
            </a:extLst>
          </p:cNvPr>
          <p:cNvSpPr>
            <a:spLocks noGrp="1"/>
          </p:cNvSpPr>
          <p:nvPr>
            <p:ph type="body" sz="quarter" idx="41" hasCustomPrompt="1"/>
          </p:nvPr>
        </p:nvSpPr>
        <p:spPr>
          <a:xfrm>
            <a:off x="539750" y="5128815"/>
            <a:ext cx="1286643" cy="252000"/>
          </a:xfrm>
        </p:spPr>
        <p:txBody>
          <a:bodyPr/>
          <a:lstStyle>
            <a:lvl1pPr marL="0" indent="0">
              <a:lnSpc>
                <a:spcPct val="100000"/>
              </a:lnSpc>
              <a:spcBef>
                <a:spcPts val="0"/>
              </a:spcBef>
              <a:spcAft>
                <a:spcPts val="0"/>
              </a:spcAft>
              <a:buFontTx/>
              <a:buNone/>
              <a:defRPr sz="1600" b="0">
                <a:solidFill>
                  <a:schemeClr val="bg1"/>
                </a:solidFill>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34" name="Text Placeholder 2">
            <a:extLst>
              <a:ext uri="{FF2B5EF4-FFF2-40B4-BE49-F238E27FC236}">
                <a16:creationId xmlns:a16="http://schemas.microsoft.com/office/drawing/2014/main" id="{7D9D8073-0B8C-5932-0C7C-D004CFEBB238}"/>
              </a:ext>
            </a:extLst>
          </p:cNvPr>
          <p:cNvSpPr>
            <a:spLocks noGrp="1"/>
          </p:cNvSpPr>
          <p:nvPr>
            <p:ph type="body" sz="quarter" idx="42" hasCustomPrompt="1"/>
          </p:nvPr>
        </p:nvSpPr>
        <p:spPr>
          <a:xfrm>
            <a:off x="2005531" y="5128815"/>
            <a:ext cx="5880919" cy="252000"/>
          </a:xfrm>
        </p:spPr>
        <p:txBody>
          <a:bodyPr/>
          <a:lstStyle>
            <a:lvl1pPr marL="0" indent="0">
              <a:lnSpc>
                <a:spcPct val="100000"/>
              </a:lnSpc>
              <a:spcAft>
                <a:spcPts val="0"/>
              </a:spcAft>
              <a:buFontTx/>
              <a:buNone/>
              <a:defRPr sz="1600" b="0">
                <a:solidFill>
                  <a:schemeClr val="bg1"/>
                </a:solidFill>
                <a:latin typeface="+mn-lt"/>
              </a:defRPr>
            </a:lvl1pPr>
            <a:lvl2pPr marL="0" indent="0">
              <a:lnSpc>
                <a:spcPct val="100000"/>
              </a:lnSpc>
              <a:spcBef>
                <a:spcPts val="0"/>
              </a:spcBef>
              <a:spcAft>
                <a:spcPts val="0"/>
              </a:spcAft>
              <a:buFontTx/>
              <a:buNone/>
              <a:defRPr sz="1600" b="0">
                <a:solidFill>
                  <a:schemeClr val="bg1"/>
                </a:solidFill>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35" name="Text Placeholder 3">
            <a:extLst>
              <a:ext uri="{FF2B5EF4-FFF2-40B4-BE49-F238E27FC236}">
                <a16:creationId xmlns:a16="http://schemas.microsoft.com/office/drawing/2014/main" id="{77FA5820-EB6D-8F5A-C0B6-2490FC952FEF}"/>
              </a:ext>
            </a:extLst>
          </p:cNvPr>
          <p:cNvSpPr>
            <a:spLocks noGrp="1"/>
          </p:cNvSpPr>
          <p:nvPr>
            <p:ph type="body" sz="quarter" idx="43" hasCustomPrompt="1"/>
          </p:nvPr>
        </p:nvSpPr>
        <p:spPr>
          <a:xfrm>
            <a:off x="540000" y="5449176"/>
            <a:ext cx="1286643" cy="252000"/>
          </a:xfrm>
        </p:spPr>
        <p:txBody>
          <a:bodyPr/>
          <a:lstStyle>
            <a:lvl1pPr marL="0" indent="0">
              <a:lnSpc>
                <a:spcPct val="100000"/>
              </a:lnSpc>
              <a:spcBef>
                <a:spcPts val="0"/>
              </a:spcBef>
              <a:spcAft>
                <a:spcPts val="0"/>
              </a:spcAft>
              <a:buFontTx/>
              <a:buNone/>
              <a:defRPr sz="1600" b="0">
                <a:solidFill>
                  <a:schemeClr val="bg1"/>
                </a:solidFill>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36" name="Text Placeholder 2">
            <a:extLst>
              <a:ext uri="{FF2B5EF4-FFF2-40B4-BE49-F238E27FC236}">
                <a16:creationId xmlns:a16="http://schemas.microsoft.com/office/drawing/2014/main" id="{7646BE67-3B64-E336-4366-7B6997887CB8}"/>
              </a:ext>
            </a:extLst>
          </p:cNvPr>
          <p:cNvSpPr>
            <a:spLocks noGrp="1"/>
          </p:cNvSpPr>
          <p:nvPr>
            <p:ph type="body" sz="quarter" idx="44" hasCustomPrompt="1"/>
          </p:nvPr>
        </p:nvSpPr>
        <p:spPr>
          <a:xfrm>
            <a:off x="2005781" y="5449176"/>
            <a:ext cx="5880919" cy="252000"/>
          </a:xfrm>
        </p:spPr>
        <p:txBody>
          <a:bodyPr/>
          <a:lstStyle>
            <a:lvl1pPr marL="0" indent="0">
              <a:lnSpc>
                <a:spcPct val="100000"/>
              </a:lnSpc>
              <a:spcAft>
                <a:spcPts val="0"/>
              </a:spcAft>
              <a:buFontTx/>
              <a:buNone/>
              <a:defRPr sz="1600" b="0">
                <a:solidFill>
                  <a:schemeClr val="bg1"/>
                </a:solidFill>
                <a:latin typeface="+mn-lt"/>
              </a:defRPr>
            </a:lvl1pPr>
            <a:lvl2pPr marL="0" indent="0">
              <a:lnSpc>
                <a:spcPct val="100000"/>
              </a:lnSpc>
              <a:spcBef>
                <a:spcPts val="0"/>
              </a:spcBef>
              <a:spcAft>
                <a:spcPts val="0"/>
              </a:spcAft>
              <a:buFontTx/>
              <a:buNone/>
              <a:defRPr sz="1600" b="0">
                <a:solidFill>
                  <a:schemeClr val="bg1"/>
                </a:solidFill>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37" name="Text Placeholder 3">
            <a:extLst>
              <a:ext uri="{FF2B5EF4-FFF2-40B4-BE49-F238E27FC236}">
                <a16:creationId xmlns:a16="http://schemas.microsoft.com/office/drawing/2014/main" id="{00A3F1D9-1CD2-F25E-5F62-2AC5E05E2AEE}"/>
              </a:ext>
            </a:extLst>
          </p:cNvPr>
          <p:cNvSpPr>
            <a:spLocks noGrp="1"/>
          </p:cNvSpPr>
          <p:nvPr>
            <p:ph type="body" sz="quarter" idx="45" hasCustomPrompt="1"/>
          </p:nvPr>
        </p:nvSpPr>
        <p:spPr>
          <a:xfrm>
            <a:off x="540000" y="5769537"/>
            <a:ext cx="1286643" cy="252000"/>
          </a:xfrm>
        </p:spPr>
        <p:txBody>
          <a:bodyPr/>
          <a:lstStyle>
            <a:lvl1pPr marL="0" indent="0">
              <a:lnSpc>
                <a:spcPct val="100000"/>
              </a:lnSpc>
              <a:spcBef>
                <a:spcPts val="0"/>
              </a:spcBef>
              <a:spcAft>
                <a:spcPts val="0"/>
              </a:spcAft>
              <a:buFontTx/>
              <a:buNone/>
              <a:defRPr sz="1600" b="0">
                <a:solidFill>
                  <a:schemeClr val="bg1"/>
                </a:solidFill>
                <a:latin typeface="Franklin Gothic Medium" panose="020B0603020102020204" pitchFamily="34" charset="0"/>
              </a:defRPr>
            </a:lvl1pPr>
            <a:lvl2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2pPr>
            <a:lvl3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3pPr>
            <a:lvl4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4pPr>
            <a:lvl5pPr>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5pPr>
            <a:lvl6pPr marL="0" indent="0">
              <a:lnSpc>
                <a:spcPts val="1920"/>
              </a:lnSpc>
              <a:spcBef>
                <a:spcPts val="0"/>
              </a:spcBef>
              <a:spcAft>
                <a:spcPts val="0"/>
              </a:spcAft>
              <a:buFont typeface="Arial" panose="020B0604020202020204" pitchFamily="34" charset="0"/>
              <a:buChar char="​"/>
              <a:defRPr sz="1600" b="0">
                <a:latin typeface="Franklin Gothic Medium" panose="020B0603020102020204" pitchFamily="34" charset="0"/>
              </a:defRPr>
            </a:lvl6pPr>
            <a:lvl7pPr>
              <a:lnSpc>
                <a:spcPts val="1920"/>
              </a:lnSpc>
              <a:spcBef>
                <a:spcPts val="0"/>
              </a:spcBef>
              <a:spcAft>
                <a:spcPts val="0"/>
              </a:spcAft>
              <a:defRPr sz="1600" b="0">
                <a:latin typeface="Franklin Gothic Medium" panose="020B0603020102020204" pitchFamily="34" charset="0"/>
              </a:defRPr>
            </a:lvl7pPr>
            <a:lvl8pPr>
              <a:lnSpc>
                <a:spcPts val="1920"/>
              </a:lnSpc>
              <a:spcBef>
                <a:spcPts val="0"/>
              </a:spcBef>
              <a:spcAft>
                <a:spcPts val="0"/>
              </a:spcAft>
              <a:defRPr sz="1600" b="0">
                <a:latin typeface="Franklin Gothic Medium" panose="020B0603020102020204" pitchFamily="34" charset="0"/>
              </a:defRPr>
            </a:lvl8pPr>
            <a:lvl9pPr>
              <a:lnSpc>
                <a:spcPts val="1920"/>
              </a:lnSpc>
              <a:spcBef>
                <a:spcPts val="0"/>
              </a:spcBef>
              <a:spcAft>
                <a:spcPts val="0"/>
              </a:spcAft>
              <a:defRPr sz="1600" b="0">
                <a:latin typeface="Franklin Gothic Medium" panose="020B0603020102020204" pitchFamily="34" charset="0"/>
              </a:defRPr>
            </a:lvl9pPr>
          </a:lstStyle>
          <a:p>
            <a:pPr lvl="0"/>
            <a:r>
              <a:rPr lang="da-DK"/>
              <a:t>00.00 - 00.00</a:t>
            </a:r>
          </a:p>
        </p:txBody>
      </p:sp>
      <p:sp>
        <p:nvSpPr>
          <p:cNvPr id="38" name="Text Placeholder 2">
            <a:extLst>
              <a:ext uri="{FF2B5EF4-FFF2-40B4-BE49-F238E27FC236}">
                <a16:creationId xmlns:a16="http://schemas.microsoft.com/office/drawing/2014/main" id="{EB822A8D-1EEC-6DA5-524B-C98A9DFDF78E}"/>
              </a:ext>
            </a:extLst>
          </p:cNvPr>
          <p:cNvSpPr>
            <a:spLocks noGrp="1"/>
          </p:cNvSpPr>
          <p:nvPr>
            <p:ph type="body" sz="quarter" idx="46" hasCustomPrompt="1"/>
          </p:nvPr>
        </p:nvSpPr>
        <p:spPr>
          <a:xfrm>
            <a:off x="2005781" y="5769537"/>
            <a:ext cx="5880919" cy="252000"/>
          </a:xfrm>
        </p:spPr>
        <p:txBody>
          <a:bodyPr/>
          <a:lstStyle>
            <a:lvl1pPr marL="0" indent="0">
              <a:lnSpc>
                <a:spcPct val="100000"/>
              </a:lnSpc>
              <a:spcAft>
                <a:spcPts val="0"/>
              </a:spcAft>
              <a:buFontTx/>
              <a:buNone/>
              <a:defRPr sz="1600" b="0">
                <a:solidFill>
                  <a:schemeClr val="bg1"/>
                </a:solidFill>
                <a:latin typeface="+mn-lt"/>
              </a:defRPr>
            </a:lvl1pPr>
            <a:lvl2pPr marL="0" indent="0">
              <a:lnSpc>
                <a:spcPct val="100000"/>
              </a:lnSpc>
              <a:spcBef>
                <a:spcPts val="0"/>
              </a:spcBef>
              <a:spcAft>
                <a:spcPts val="0"/>
              </a:spcAft>
              <a:buFontTx/>
              <a:buNone/>
              <a:defRPr sz="1600" b="0">
                <a:solidFill>
                  <a:schemeClr val="bg1"/>
                </a:solidFill>
                <a:latin typeface="+mn-lt"/>
              </a:defRPr>
            </a:lvl2pPr>
            <a:lvl3pPr marL="0" indent="0">
              <a:lnSpc>
                <a:spcPts val="1920"/>
              </a:lnSpc>
              <a:spcBef>
                <a:spcPts val="0"/>
              </a:spcBef>
              <a:spcAft>
                <a:spcPts val="0"/>
              </a:spcAft>
              <a:buFont typeface="Arial" panose="020B0604020202020204" pitchFamily="34" charset="0"/>
              <a:buChar char="​"/>
              <a:defRPr sz="1600" b="0">
                <a:latin typeface="+mn-lt"/>
              </a:defRPr>
            </a:lvl3pPr>
            <a:lvl4pPr marL="0" indent="0">
              <a:lnSpc>
                <a:spcPts val="1920"/>
              </a:lnSpc>
              <a:spcBef>
                <a:spcPts val="0"/>
              </a:spcBef>
              <a:spcAft>
                <a:spcPts val="0"/>
              </a:spcAft>
              <a:buFont typeface="Arial" panose="020B0604020202020204" pitchFamily="34" charset="0"/>
              <a:buChar char="​"/>
              <a:defRPr sz="1600" b="0">
                <a:latin typeface="+mn-lt"/>
              </a:defRPr>
            </a:lvl4pPr>
            <a:lvl5pPr marL="0" indent="0">
              <a:lnSpc>
                <a:spcPts val="1920"/>
              </a:lnSpc>
              <a:spcBef>
                <a:spcPts val="0"/>
              </a:spcBef>
              <a:spcAft>
                <a:spcPts val="0"/>
              </a:spcAft>
              <a:buFont typeface="Arial" panose="020B0604020202020204" pitchFamily="34" charset="0"/>
              <a:buChar char="​"/>
              <a:defRPr sz="1600" b="0">
                <a:latin typeface="+mn-lt"/>
              </a:defRPr>
            </a:lvl5pPr>
            <a:lvl6pPr marL="0" indent="0">
              <a:lnSpc>
                <a:spcPts val="1920"/>
              </a:lnSpc>
              <a:spcBef>
                <a:spcPts val="0"/>
              </a:spcBef>
              <a:spcAft>
                <a:spcPts val="0"/>
              </a:spcAft>
              <a:buFont typeface="Arial" panose="020B0604020202020204" pitchFamily="34" charset="0"/>
              <a:buChar char="​"/>
              <a:defRPr sz="1600" b="0">
                <a:latin typeface="+mn-lt"/>
              </a:defRPr>
            </a:lvl6pPr>
            <a:lvl7pPr marL="0" indent="0">
              <a:lnSpc>
                <a:spcPts val="1920"/>
              </a:lnSpc>
              <a:spcBef>
                <a:spcPts val="0"/>
              </a:spcBef>
              <a:spcAft>
                <a:spcPts val="0"/>
              </a:spcAft>
              <a:buFont typeface="Arial" panose="020B0604020202020204" pitchFamily="34" charset="0"/>
              <a:buChar char="​"/>
              <a:defRPr sz="1600" b="0">
                <a:latin typeface="+mn-lt"/>
              </a:defRPr>
            </a:lvl7pPr>
            <a:lvl8pPr marL="0" indent="0">
              <a:lnSpc>
                <a:spcPts val="1920"/>
              </a:lnSpc>
              <a:spcBef>
                <a:spcPts val="0"/>
              </a:spcBef>
              <a:spcAft>
                <a:spcPts val="0"/>
              </a:spcAft>
              <a:buFont typeface="Arial" panose="020B0604020202020204" pitchFamily="34" charset="0"/>
              <a:buChar char="​"/>
              <a:defRPr sz="1600" b="0">
                <a:latin typeface="+mn-lt"/>
              </a:defRPr>
            </a:lvl8pPr>
            <a:lvl9pPr marL="0" indent="0">
              <a:lnSpc>
                <a:spcPts val="1920"/>
              </a:lnSpc>
              <a:spcBef>
                <a:spcPts val="0"/>
              </a:spcBef>
              <a:buFont typeface="Arial" panose="020B0604020202020204" pitchFamily="34" charset="0"/>
              <a:buChar char="​"/>
              <a:defRPr sz="1600" b="0">
                <a:latin typeface="+mn-lt"/>
              </a:defRPr>
            </a:lvl9pPr>
          </a:lstStyle>
          <a:p>
            <a:pPr lvl="0"/>
            <a:r>
              <a:rPr lang="da-DK" noProof="0"/>
              <a:t>Klik for at tilføje agendapunkt</a:t>
            </a:r>
          </a:p>
          <a:p>
            <a:pPr lvl="1"/>
            <a:endParaRPr lang="da-DK" noProof="0"/>
          </a:p>
        </p:txBody>
      </p:sp>
      <p:sp>
        <p:nvSpPr>
          <p:cNvPr id="18" name="Pladsholder til dato 17">
            <a:extLst>
              <a:ext uri="{FF2B5EF4-FFF2-40B4-BE49-F238E27FC236}">
                <a16:creationId xmlns:a16="http://schemas.microsoft.com/office/drawing/2014/main" id="{CD90634D-8101-F6C4-83E7-B23E68904390}"/>
              </a:ext>
            </a:extLst>
          </p:cNvPr>
          <p:cNvSpPr>
            <a:spLocks noGrp="1"/>
          </p:cNvSpPr>
          <p:nvPr>
            <p:ph type="dt" sz="half" idx="20"/>
          </p:nvPr>
        </p:nvSpPr>
        <p:spPr/>
        <p:txBody>
          <a:bodyPr/>
          <a:lstStyle>
            <a:lvl1pPr>
              <a:defRPr>
                <a:solidFill>
                  <a:schemeClr val="bg1"/>
                </a:solidFill>
              </a:defRPr>
            </a:lvl1pPr>
          </a:lstStyle>
          <a:p>
            <a:fld id="{2A9E7E65-270D-4F3F-848C-98E95A93B5E1}" type="datetime2">
              <a:rPr lang="da-DK" smtClean="0"/>
              <a:pPr/>
              <a:t>4. maj 2026</a:t>
            </a:fld>
            <a:endParaRPr lang="da-DK"/>
          </a:p>
        </p:txBody>
      </p:sp>
      <p:sp>
        <p:nvSpPr>
          <p:cNvPr id="19" name="Pladsholder til sidefod 18">
            <a:extLst>
              <a:ext uri="{FF2B5EF4-FFF2-40B4-BE49-F238E27FC236}">
                <a16:creationId xmlns:a16="http://schemas.microsoft.com/office/drawing/2014/main" id="{FAD3D5B6-58B2-9664-F0BC-1DEF32B0772B}"/>
              </a:ext>
            </a:extLst>
          </p:cNvPr>
          <p:cNvSpPr>
            <a:spLocks noGrp="1"/>
          </p:cNvSpPr>
          <p:nvPr>
            <p:ph type="ftr" sz="quarter" idx="21"/>
          </p:nvPr>
        </p:nvSpPr>
        <p:spPr/>
        <p:txBody>
          <a:bodyPr/>
          <a:lstStyle>
            <a:lvl1pPr>
              <a:defRPr>
                <a:solidFill>
                  <a:schemeClr val="bg1"/>
                </a:solidFill>
              </a:defRPr>
            </a:lvl1pPr>
          </a:lstStyle>
          <a:p>
            <a:r>
              <a:rPr lang="da-DK"/>
              <a:t>Digitaliseringsstyrelsen</a:t>
            </a:r>
          </a:p>
        </p:txBody>
      </p:sp>
      <p:sp>
        <p:nvSpPr>
          <p:cNvPr id="20" name="Pladsholder til slidenummer 19">
            <a:extLst>
              <a:ext uri="{FF2B5EF4-FFF2-40B4-BE49-F238E27FC236}">
                <a16:creationId xmlns:a16="http://schemas.microsoft.com/office/drawing/2014/main" id="{DFAA6004-F3B1-3667-5F85-60651A0B7444}"/>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grpSp>
        <p:nvGrpSpPr>
          <p:cNvPr id="8" name="Makro grafik 1">
            <a:extLst>
              <a:ext uri="{FF2B5EF4-FFF2-40B4-BE49-F238E27FC236}">
                <a16:creationId xmlns:a16="http://schemas.microsoft.com/office/drawing/2014/main" id="{7CB9B91B-9F42-9A6B-994C-DBFB7D0F9075}"/>
              </a:ext>
            </a:extLst>
          </p:cNvPr>
          <p:cNvGrpSpPr/>
          <p:nvPr userDrawn="1"/>
        </p:nvGrpSpPr>
        <p:grpSpPr>
          <a:xfrm>
            <a:off x="8733819" y="882120"/>
            <a:ext cx="2936974" cy="4218508"/>
            <a:chOff x="14414221" y="1458764"/>
            <a:chExt cx="4856885" cy="6976163"/>
          </a:xfrm>
          <a:solidFill>
            <a:srgbClr val="88C66D"/>
          </a:solidFill>
        </p:grpSpPr>
        <p:sp>
          <p:nvSpPr>
            <p:cNvPr id="9" name="object 39">
              <a:extLst>
                <a:ext uri="{FF2B5EF4-FFF2-40B4-BE49-F238E27FC236}">
                  <a16:creationId xmlns:a16="http://schemas.microsoft.com/office/drawing/2014/main" id="{DBE52B15-4C22-6CD1-3F0A-BB3A69D3053E}"/>
                </a:ext>
              </a:extLst>
            </p:cNvPr>
            <p:cNvSpPr/>
            <p:nvPr/>
          </p:nvSpPr>
          <p:spPr>
            <a:xfrm>
              <a:off x="17451196" y="6499447"/>
              <a:ext cx="1819910" cy="1935480"/>
            </a:xfrm>
            <a:custGeom>
              <a:avLst/>
              <a:gdLst/>
              <a:ahLst/>
              <a:cxnLst/>
              <a:rect l="l" t="t" r="r" b="b"/>
              <a:pathLst>
                <a:path w="1819909" h="1935479">
                  <a:moveTo>
                    <a:pt x="1005204" y="0"/>
                  </a:moveTo>
                  <a:lnTo>
                    <a:pt x="814216" y="0"/>
                  </a:lnTo>
                  <a:lnTo>
                    <a:pt x="824268" y="849398"/>
                  </a:lnTo>
                  <a:lnTo>
                    <a:pt x="100520" y="422185"/>
                  </a:lnTo>
                  <a:lnTo>
                    <a:pt x="0" y="577991"/>
                  </a:lnTo>
                  <a:lnTo>
                    <a:pt x="738825" y="995152"/>
                  </a:lnTo>
                  <a:lnTo>
                    <a:pt x="0" y="1402260"/>
                  </a:lnTo>
                  <a:lnTo>
                    <a:pt x="100520" y="1558067"/>
                  </a:lnTo>
                  <a:lnTo>
                    <a:pt x="824268" y="1130855"/>
                  </a:lnTo>
                  <a:lnTo>
                    <a:pt x="814216" y="1935019"/>
                  </a:lnTo>
                  <a:lnTo>
                    <a:pt x="1005204" y="1935019"/>
                  </a:lnTo>
                  <a:lnTo>
                    <a:pt x="1000178" y="1130855"/>
                  </a:lnTo>
                  <a:lnTo>
                    <a:pt x="1723926" y="1558067"/>
                  </a:lnTo>
                  <a:lnTo>
                    <a:pt x="1819421" y="1402260"/>
                  </a:lnTo>
                  <a:lnTo>
                    <a:pt x="1090647" y="995152"/>
                  </a:lnTo>
                  <a:lnTo>
                    <a:pt x="1819421" y="577991"/>
                  </a:lnTo>
                  <a:lnTo>
                    <a:pt x="1723926" y="422185"/>
                  </a:lnTo>
                  <a:lnTo>
                    <a:pt x="1000178" y="849398"/>
                  </a:lnTo>
                  <a:lnTo>
                    <a:pt x="1005204" y="0"/>
                  </a:lnTo>
                  <a:close/>
                </a:path>
              </a:pathLst>
            </a:custGeom>
            <a:grpFill/>
          </p:spPr>
          <p:txBody>
            <a:bodyPr wrap="square" lIns="0" tIns="0" rIns="0" bIns="0" rtlCol="0"/>
            <a:lstStyle/>
            <a:p>
              <a:endParaRPr lang="da-DK" sz="1088"/>
            </a:p>
          </p:txBody>
        </p:sp>
        <p:sp>
          <p:nvSpPr>
            <p:cNvPr id="10" name="object 40">
              <a:extLst>
                <a:ext uri="{FF2B5EF4-FFF2-40B4-BE49-F238E27FC236}">
                  <a16:creationId xmlns:a16="http://schemas.microsoft.com/office/drawing/2014/main" id="{EB105B90-9C2A-E001-81E9-CB88B077A266}"/>
                </a:ext>
              </a:extLst>
            </p:cNvPr>
            <p:cNvSpPr/>
            <p:nvPr/>
          </p:nvSpPr>
          <p:spPr>
            <a:xfrm>
              <a:off x="16290024" y="1484470"/>
              <a:ext cx="1106170" cy="3879850"/>
            </a:xfrm>
            <a:custGeom>
              <a:avLst/>
              <a:gdLst/>
              <a:ahLst/>
              <a:cxnLst/>
              <a:rect l="l" t="t" r="r" b="b"/>
              <a:pathLst>
                <a:path w="1106169" h="3879850">
                  <a:moveTo>
                    <a:pt x="1105725" y="0"/>
                  </a:moveTo>
                  <a:lnTo>
                    <a:pt x="0" y="0"/>
                  </a:lnTo>
                  <a:lnTo>
                    <a:pt x="0" y="175260"/>
                  </a:lnTo>
                  <a:lnTo>
                    <a:pt x="0" y="3703320"/>
                  </a:lnTo>
                  <a:lnTo>
                    <a:pt x="0" y="3879850"/>
                  </a:lnTo>
                  <a:lnTo>
                    <a:pt x="1105725" y="3879850"/>
                  </a:lnTo>
                  <a:lnTo>
                    <a:pt x="1105725" y="3703320"/>
                  </a:lnTo>
                  <a:lnTo>
                    <a:pt x="206070" y="3703320"/>
                  </a:lnTo>
                  <a:lnTo>
                    <a:pt x="206070" y="175260"/>
                  </a:lnTo>
                  <a:lnTo>
                    <a:pt x="1105725" y="175260"/>
                  </a:lnTo>
                  <a:lnTo>
                    <a:pt x="1105725" y="0"/>
                  </a:lnTo>
                  <a:close/>
                </a:path>
              </a:pathLst>
            </a:custGeom>
            <a:grpFill/>
          </p:spPr>
          <p:txBody>
            <a:bodyPr wrap="square" lIns="0" tIns="0" rIns="0" bIns="0" rtlCol="0"/>
            <a:lstStyle/>
            <a:p>
              <a:endParaRPr lang="da-DK" sz="1088"/>
            </a:p>
          </p:txBody>
        </p:sp>
        <p:sp>
          <p:nvSpPr>
            <p:cNvPr id="11" name="object 41">
              <a:extLst>
                <a:ext uri="{FF2B5EF4-FFF2-40B4-BE49-F238E27FC236}">
                  <a16:creationId xmlns:a16="http://schemas.microsoft.com/office/drawing/2014/main" id="{A8034995-BEAF-5ACC-DB5F-82B335A4970C}"/>
                </a:ext>
              </a:extLst>
            </p:cNvPr>
            <p:cNvSpPr/>
            <p:nvPr/>
          </p:nvSpPr>
          <p:spPr>
            <a:xfrm>
              <a:off x="14414221" y="1458764"/>
              <a:ext cx="1362075" cy="3920490"/>
            </a:xfrm>
            <a:custGeom>
              <a:avLst/>
              <a:gdLst/>
              <a:ahLst/>
              <a:cxnLst/>
              <a:rect l="l" t="t" r="r" b="b"/>
              <a:pathLst>
                <a:path w="1362075" h="3920490">
                  <a:moveTo>
                    <a:pt x="1362052" y="0"/>
                  </a:moveTo>
                  <a:lnTo>
                    <a:pt x="1309311" y="614"/>
                  </a:lnTo>
                  <a:lnTo>
                    <a:pt x="1257861" y="2451"/>
                  </a:lnTo>
                  <a:lnTo>
                    <a:pt x="1207687" y="5503"/>
                  </a:lnTo>
                  <a:lnTo>
                    <a:pt x="1158776" y="9759"/>
                  </a:lnTo>
                  <a:lnTo>
                    <a:pt x="1111113" y="15212"/>
                  </a:lnTo>
                  <a:lnTo>
                    <a:pt x="1064684" y="21852"/>
                  </a:lnTo>
                  <a:lnTo>
                    <a:pt x="1019476" y="29671"/>
                  </a:lnTo>
                  <a:lnTo>
                    <a:pt x="975474" y="38659"/>
                  </a:lnTo>
                  <a:lnTo>
                    <a:pt x="932664" y="48808"/>
                  </a:lnTo>
                  <a:lnTo>
                    <a:pt x="891033" y="60109"/>
                  </a:lnTo>
                  <a:lnTo>
                    <a:pt x="850565" y="72552"/>
                  </a:lnTo>
                  <a:lnTo>
                    <a:pt x="811247" y="86129"/>
                  </a:lnTo>
                  <a:lnTo>
                    <a:pt x="773065" y="100832"/>
                  </a:lnTo>
                  <a:lnTo>
                    <a:pt x="736005" y="116650"/>
                  </a:lnTo>
                  <a:lnTo>
                    <a:pt x="700052" y="133576"/>
                  </a:lnTo>
                  <a:lnTo>
                    <a:pt x="665193" y="151600"/>
                  </a:lnTo>
                  <a:lnTo>
                    <a:pt x="631413" y="170714"/>
                  </a:lnTo>
                  <a:lnTo>
                    <a:pt x="598698" y="190908"/>
                  </a:lnTo>
                  <a:lnTo>
                    <a:pt x="567035" y="212174"/>
                  </a:lnTo>
                  <a:lnTo>
                    <a:pt x="506807" y="257884"/>
                  </a:lnTo>
                  <a:lnTo>
                    <a:pt x="450615" y="307775"/>
                  </a:lnTo>
                  <a:lnTo>
                    <a:pt x="398346" y="361774"/>
                  </a:lnTo>
                  <a:lnTo>
                    <a:pt x="349888" y="419810"/>
                  </a:lnTo>
                  <a:lnTo>
                    <a:pt x="327053" y="450319"/>
                  </a:lnTo>
                  <a:lnTo>
                    <a:pt x="305128" y="481812"/>
                  </a:lnTo>
                  <a:lnTo>
                    <a:pt x="284100" y="514278"/>
                  </a:lnTo>
                  <a:lnTo>
                    <a:pt x="263954" y="547709"/>
                  </a:lnTo>
                  <a:lnTo>
                    <a:pt x="244677" y="582096"/>
                  </a:lnTo>
                  <a:lnTo>
                    <a:pt x="226253" y="617430"/>
                  </a:lnTo>
                  <a:lnTo>
                    <a:pt x="208670" y="653702"/>
                  </a:lnTo>
                  <a:lnTo>
                    <a:pt x="191912" y="690903"/>
                  </a:lnTo>
                  <a:lnTo>
                    <a:pt x="175967" y="729024"/>
                  </a:lnTo>
                  <a:lnTo>
                    <a:pt x="160819" y="768057"/>
                  </a:lnTo>
                  <a:lnTo>
                    <a:pt x="146455" y="807992"/>
                  </a:lnTo>
                  <a:lnTo>
                    <a:pt x="132860" y="848821"/>
                  </a:lnTo>
                  <a:lnTo>
                    <a:pt x="120022" y="890535"/>
                  </a:lnTo>
                  <a:lnTo>
                    <a:pt x="107924" y="933125"/>
                  </a:lnTo>
                  <a:lnTo>
                    <a:pt x="96554" y="976581"/>
                  </a:lnTo>
                  <a:lnTo>
                    <a:pt x="85898" y="1020895"/>
                  </a:lnTo>
                  <a:lnTo>
                    <a:pt x="75940" y="1066059"/>
                  </a:lnTo>
                  <a:lnTo>
                    <a:pt x="66668" y="1112062"/>
                  </a:lnTo>
                  <a:lnTo>
                    <a:pt x="58067" y="1158897"/>
                  </a:lnTo>
                  <a:lnTo>
                    <a:pt x="50122" y="1206555"/>
                  </a:lnTo>
                  <a:lnTo>
                    <a:pt x="42821" y="1255025"/>
                  </a:lnTo>
                  <a:lnTo>
                    <a:pt x="36148" y="1304301"/>
                  </a:lnTo>
                  <a:lnTo>
                    <a:pt x="30091" y="1354372"/>
                  </a:lnTo>
                  <a:lnTo>
                    <a:pt x="24634" y="1405230"/>
                  </a:lnTo>
                  <a:lnTo>
                    <a:pt x="19763" y="1456866"/>
                  </a:lnTo>
                  <a:lnTo>
                    <a:pt x="15465" y="1509270"/>
                  </a:lnTo>
                  <a:lnTo>
                    <a:pt x="11725" y="1562435"/>
                  </a:lnTo>
                  <a:lnTo>
                    <a:pt x="8530" y="1616351"/>
                  </a:lnTo>
                  <a:lnTo>
                    <a:pt x="5865" y="1671009"/>
                  </a:lnTo>
                  <a:lnTo>
                    <a:pt x="3716" y="1726401"/>
                  </a:lnTo>
                  <a:lnTo>
                    <a:pt x="2069" y="1782517"/>
                  </a:lnTo>
                  <a:lnTo>
                    <a:pt x="910" y="1839349"/>
                  </a:lnTo>
                  <a:lnTo>
                    <a:pt x="225" y="1896887"/>
                  </a:lnTo>
                  <a:lnTo>
                    <a:pt x="0" y="1955123"/>
                  </a:lnTo>
                  <a:lnTo>
                    <a:pt x="221" y="2013606"/>
                  </a:lnTo>
                  <a:lnTo>
                    <a:pt x="894" y="2071392"/>
                  </a:lnTo>
                  <a:lnTo>
                    <a:pt x="2034" y="2128470"/>
                  </a:lnTo>
                  <a:lnTo>
                    <a:pt x="3655" y="2184833"/>
                  </a:lnTo>
                  <a:lnTo>
                    <a:pt x="5772" y="2240470"/>
                  </a:lnTo>
                  <a:lnTo>
                    <a:pt x="8398" y="2295374"/>
                  </a:lnTo>
                  <a:lnTo>
                    <a:pt x="11549" y="2349534"/>
                  </a:lnTo>
                  <a:lnTo>
                    <a:pt x="15240" y="2402942"/>
                  </a:lnTo>
                  <a:lnTo>
                    <a:pt x="19483" y="2455589"/>
                  </a:lnTo>
                  <a:lnTo>
                    <a:pt x="24295" y="2507466"/>
                  </a:lnTo>
                  <a:lnTo>
                    <a:pt x="29689" y="2558564"/>
                  </a:lnTo>
                  <a:lnTo>
                    <a:pt x="35680" y="2608873"/>
                  </a:lnTo>
                  <a:lnTo>
                    <a:pt x="42282" y="2658386"/>
                  </a:lnTo>
                  <a:lnTo>
                    <a:pt x="49510" y="2707092"/>
                  </a:lnTo>
                  <a:lnTo>
                    <a:pt x="57379" y="2754982"/>
                  </a:lnTo>
                  <a:lnTo>
                    <a:pt x="65903" y="2802048"/>
                  </a:lnTo>
                  <a:lnTo>
                    <a:pt x="75095" y="2848281"/>
                  </a:lnTo>
                  <a:lnTo>
                    <a:pt x="84972" y="2893671"/>
                  </a:lnTo>
                  <a:lnTo>
                    <a:pt x="95547" y="2938210"/>
                  </a:lnTo>
                  <a:lnTo>
                    <a:pt x="106835" y="2981888"/>
                  </a:lnTo>
                  <a:lnTo>
                    <a:pt x="118850" y="3024697"/>
                  </a:lnTo>
                  <a:lnTo>
                    <a:pt x="131606" y="3066627"/>
                  </a:lnTo>
                  <a:lnTo>
                    <a:pt x="145119" y="3107670"/>
                  </a:lnTo>
                  <a:lnTo>
                    <a:pt x="159403" y="3147816"/>
                  </a:lnTo>
                  <a:lnTo>
                    <a:pt x="174472" y="3187056"/>
                  </a:lnTo>
                  <a:lnTo>
                    <a:pt x="190341" y="3225381"/>
                  </a:lnTo>
                  <a:lnTo>
                    <a:pt x="207023" y="3262783"/>
                  </a:lnTo>
                  <a:lnTo>
                    <a:pt x="224535" y="3299252"/>
                  </a:lnTo>
                  <a:lnTo>
                    <a:pt x="242889" y="3334779"/>
                  </a:lnTo>
                  <a:lnTo>
                    <a:pt x="262101" y="3369355"/>
                  </a:lnTo>
                  <a:lnTo>
                    <a:pt x="282185" y="3402971"/>
                  </a:lnTo>
                  <a:lnTo>
                    <a:pt x="303156" y="3435619"/>
                  </a:lnTo>
                  <a:lnTo>
                    <a:pt x="325027" y="3467288"/>
                  </a:lnTo>
                  <a:lnTo>
                    <a:pt x="347815" y="3497971"/>
                  </a:lnTo>
                  <a:lnTo>
                    <a:pt x="396194" y="3556338"/>
                  </a:lnTo>
                  <a:lnTo>
                    <a:pt x="448408" y="3610650"/>
                  </a:lnTo>
                  <a:lnTo>
                    <a:pt x="504575" y="3660832"/>
                  </a:lnTo>
                  <a:lnTo>
                    <a:pt x="564809" y="3706814"/>
                  </a:lnTo>
                  <a:lnTo>
                    <a:pt x="596488" y="3728207"/>
                  </a:lnTo>
                  <a:lnTo>
                    <a:pt x="629227" y="3748522"/>
                  </a:lnTo>
                  <a:lnTo>
                    <a:pt x="663040" y="3767752"/>
                  </a:lnTo>
                  <a:lnTo>
                    <a:pt x="697943" y="3785885"/>
                  </a:lnTo>
                  <a:lnTo>
                    <a:pt x="733950" y="3802915"/>
                  </a:lnTo>
                  <a:lnTo>
                    <a:pt x="771075" y="3818830"/>
                  </a:lnTo>
                  <a:lnTo>
                    <a:pt x="809333" y="3833624"/>
                  </a:lnTo>
                  <a:lnTo>
                    <a:pt x="848738" y="3847286"/>
                  </a:lnTo>
                  <a:lnTo>
                    <a:pt x="889305" y="3859807"/>
                  </a:lnTo>
                  <a:lnTo>
                    <a:pt x="931048" y="3871178"/>
                  </a:lnTo>
                  <a:lnTo>
                    <a:pt x="973981" y="3881391"/>
                  </a:lnTo>
                  <a:lnTo>
                    <a:pt x="1018120" y="3890436"/>
                  </a:lnTo>
                  <a:lnTo>
                    <a:pt x="1063479" y="3898305"/>
                  </a:lnTo>
                  <a:lnTo>
                    <a:pt x="1110071" y="3904988"/>
                  </a:lnTo>
                  <a:lnTo>
                    <a:pt x="1157912" y="3910476"/>
                  </a:lnTo>
                  <a:lnTo>
                    <a:pt x="1207016" y="3914760"/>
                  </a:lnTo>
                  <a:lnTo>
                    <a:pt x="1257398" y="3917831"/>
                  </a:lnTo>
                  <a:lnTo>
                    <a:pt x="1309072" y="3919681"/>
                  </a:lnTo>
                  <a:lnTo>
                    <a:pt x="1362052" y="3920299"/>
                  </a:lnTo>
                  <a:lnTo>
                    <a:pt x="1362052" y="3744388"/>
                  </a:lnTo>
                  <a:lnTo>
                    <a:pt x="1310968" y="3743717"/>
                  </a:lnTo>
                  <a:lnTo>
                    <a:pt x="1261330" y="3741708"/>
                  </a:lnTo>
                  <a:lnTo>
                    <a:pt x="1213120" y="3738372"/>
                  </a:lnTo>
                  <a:lnTo>
                    <a:pt x="1166318" y="3733716"/>
                  </a:lnTo>
                  <a:lnTo>
                    <a:pt x="1120905" y="3727750"/>
                  </a:lnTo>
                  <a:lnTo>
                    <a:pt x="1076863" y="3720483"/>
                  </a:lnTo>
                  <a:lnTo>
                    <a:pt x="1034171" y="3711923"/>
                  </a:lnTo>
                  <a:lnTo>
                    <a:pt x="992812" y="3702080"/>
                  </a:lnTo>
                  <a:lnTo>
                    <a:pt x="952766" y="3690962"/>
                  </a:lnTo>
                  <a:lnTo>
                    <a:pt x="914015" y="3678578"/>
                  </a:lnTo>
                  <a:lnTo>
                    <a:pt x="876538" y="3664937"/>
                  </a:lnTo>
                  <a:lnTo>
                    <a:pt x="840318" y="3650048"/>
                  </a:lnTo>
                  <a:lnTo>
                    <a:pt x="805334" y="3633919"/>
                  </a:lnTo>
                  <a:lnTo>
                    <a:pt x="739003" y="3597980"/>
                  </a:lnTo>
                  <a:lnTo>
                    <a:pt x="677391" y="3557191"/>
                  </a:lnTo>
                  <a:lnTo>
                    <a:pt x="620346" y="3511622"/>
                  </a:lnTo>
                  <a:lnTo>
                    <a:pt x="567718" y="3461345"/>
                  </a:lnTo>
                  <a:lnTo>
                    <a:pt x="519352" y="3406431"/>
                  </a:lnTo>
                  <a:lnTo>
                    <a:pt x="475097" y="3346951"/>
                  </a:lnTo>
                  <a:lnTo>
                    <a:pt x="434800" y="3282975"/>
                  </a:lnTo>
                  <a:lnTo>
                    <a:pt x="416089" y="3249324"/>
                  </a:lnTo>
                  <a:lnTo>
                    <a:pt x="398310" y="3214576"/>
                  </a:lnTo>
                  <a:lnTo>
                    <a:pt x="381445" y="3178739"/>
                  </a:lnTo>
                  <a:lnTo>
                    <a:pt x="365474" y="3141823"/>
                  </a:lnTo>
                  <a:lnTo>
                    <a:pt x="350379" y="3103837"/>
                  </a:lnTo>
                  <a:lnTo>
                    <a:pt x="336140" y="3064789"/>
                  </a:lnTo>
                  <a:lnTo>
                    <a:pt x="322739" y="3024688"/>
                  </a:lnTo>
                  <a:lnTo>
                    <a:pt x="310155" y="2983544"/>
                  </a:lnTo>
                  <a:lnTo>
                    <a:pt x="298372" y="2941364"/>
                  </a:lnTo>
                  <a:lnTo>
                    <a:pt x="287368" y="2898159"/>
                  </a:lnTo>
                  <a:lnTo>
                    <a:pt x="277126" y="2853936"/>
                  </a:lnTo>
                  <a:lnTo>
                    <a:pt x="267626" y="2808705"/>
                  </a:lnTo>
                  <a:lnTo>
                    <a:pt x="258849" y="2762474"/>
                  </a:lnTo>
                  <a:lnTo>
                    <a:pt x="250777" y="2715253"/>
                  </a:lnTo>
                  <a:lnTo>
                    <a:pt x="243389" y="2667050"/>
                  </a:lnTo>
                  <a:lnTo>
                    <a:pt x="236668" y="2617875"/>
                  </a:lnTo>
                  <a:lnTo>
                    <a:pt x="230594" y="2567735"/>
                  </a:lnTo>
                  <a:lnTo>
                    <a:pt x="225147" y="2516641"/>
                  </a:lnTo>
                  <a:lnTo>
                    <a:pt x="220310" y="2464600"/>
                  </a:lnTo>
                  <a:lnTo>
                    <a:pt x="216063" y="2411622"/>
                  </a:lnTo>
                  <a:lnTo>
                    <a:pt x="212387" y="2357716"/>
                  </a:lnTo>
                  <a:lnTo>
                    <a:pt x="209262" y="2302890"/>
                  </a:lnTo>
                  <a:lnTo>
                    <a:pt x="206671" y="2247154"/>
                  </a:lnTo>
                  <a:lnTo>
                    <a:pt x="204593" y="2190516"/>
                  </a:lnTo>
                  <a:lnTo>
                    <a:pt x="203010" y="2132985"/>
                  </a:lnTo>
                  <a:lnTo>
                    <a:pt x="201903" y="2074570"/>
                  </a:lnTo>
                  <a:lnTo>
                    <a:pt x="201253" y="2015280"/>
                  </a:lnTo>
                  <a:lnTo>
                    <a:pt x="201040" y="1955123"/>
                  </a:lnTo>
                  <a:lnTo>
                    <a:pt x="201271" y="1894678"/>
                  </a:lnTo>
                  <a:lnTo>
                    <a:pt x="201976" y="1835092"/>
                  </a:lnTo>
                  <a:lnTo>
                    <a:pt x="203173" y="1776374"/>
                  </a:lnTo>
                  <a:lnTo>
                    <a:pt x="204883" y="1718535"/>
                  </a:lnTo>
                  <a:lnTo>
                    <a:pt x="207123" y="1661585"/>
                  </a:lnTo>
                  <a:lnTo>
                    <a:pt x="209914" y="1605535"/>
                  </a:lnTo>
                  <a:lnTo>
                    <a:pt x="213273" y="1550395"/>
                  </a:lnTo>
                  <a:lnTo>
                    <a:pt x="217219" y="1496176"/>
                  </a:lnTo>
                  <a:lnTo>
                    <a:pt x="221773" y="1442888"/>
                  </a:lnTo>
                  <a:lnTo>
                    <a:pt x="226952" y="1390540"/>
                  </a:lnTo>
                  <a:lnTo>
                    <a:pt x="232776" y="1339144"/>
                  </a:lnTo>
                  <a:lnTo>
                    <a:pt x="239263" y="1288710"/>
                  </a:lnTo>
                  <a:lnTo>
                    <a:pt x="246433" y="1239247"/>
                  </a:lnTo>
                  <a:lnTo>
                    <a:pt x="254304" y="1190768"/>
                  </a:lnTo>
                  <a:lnTo>
                    <a:pt x="262896" y="1143281"/>
                  </a:lnTo>
                  <a:lnTo>
                    <a:pt x="272228" y="1096797"/>
                  </a:lnTo>
                  <a:lnTo>
                    <a:pt x="282317" y="1051326"/>
                  </a:lnTo>
                  <a:lnTo>
                    <a:pt x="293184" y="1006880"/>
                  </a:lnTo>
                  <a:lnTo>
                    <a:pt x="304848" y="963467"/>
                  </a:lnTo>
                  <a:lnTo>
                    <a:pt x="317326" y="921100"/>
                  </a:lnTo>
                  <a:lnTo>
                    <a:pt x="330639" y="879787"/>
                  </a:lnTo>
                  <a:lnTo>
                    <a:pt x="344805" y="839539"/>
                  </a:lnTo>
                  <a:lnTo>
                    <a:pt x="359843" y="800366"/>
                  </a:lnTo>
                  <a:lnTo>
                    <a:pt x="375772" y="762280"/>
                  </a:lnTo>
                  <a:lnTo>
                    <a:pt x="392612" y="725290"/>
                  </a:lnTo>
                  <a:lnTo>
                    <a:pt x="410380" y="689406"/>
                  </a:lnTo>
                  <a:lnTo>
                    <a:pt x="429096" y="654639"/>
                  </a:lnTo>
                  <a:lnTo>
                    <a:pt x="448780" y="621000"/>
                  </a:lnTo>
                  <a:lnTo>
                    <a:pt x="469449" y="588498"/>
                  </a:lnTo>
                  <a:lnTo>
                    <a:pt x="491123" y="557144"/>
                  </a:lnTo>
                  <a:lnTo>
                    <a:pt x="537561" y="497921"/>
                  </a:lnTo>
                  <a:lnTo>
                    <a:pt x="588247" y="443413"/>
                  </a:lnTo>
                  <a:lnTo>
                    <a:pt x="643331" y="393705"/>
                  </a:lnTo>
                  <a:lnTo>
                    <a:pt x="702965" y="348877"/>
                  </a:lnTo>
                  <a:lnTo>
                    <a:pt x="767301" y="309014"/>
                  </a:lnTo>
                  <a:lnTo>
                    <a:pt x="801280" y="290969"/>
                  </a:lnTo>
                  <a:lnTo>
                    <a:pt x="836491" y="274197"/>
                  </a:lnTo>
                  <a:lnTo>
                    <a:pt x="872954" y="258707"/>
                  </a:lnTo>
                  <a:lnTo>
                    <a:pt x="910687" y="244510"/>
                  </a:lnTo>
                  <a:lnTo>
                    <a:pt x="949709" y="231615"/>
                  </a:lnTo>
                  <a:lnTo>
                    <a:pt x="990039" y="220035"/>
                  </a:lnTo>
                  <a:lnTo>
                    <a:pt x="1031697" y="209777"/>
                  </a:lnTo>
                  <a:lnTo>
                    <a:pt x="1074700" y="200854"/>
                  </a:lnTo>
                  <a:lnTo>
                    <a:pt x="1119069" y="193276"/>
                  </a:lnTo>
                  <a:lnTo>
                    <a:pt x="1164822" y="187052"/>
                  </a:lnTo>
                  <a:lnTo>
                    <a:pt x="1211977" y="182193"/>
                  </a:lnTo>
                  <a:lnTo>
                    <a:pt x="1260555" y="178710"/>
                  </a:lnTo>
                  <a:lnTo>
                    <a:pt x="1310574" y="176612"/>
                  </a:lnTo>
                  <a:lnTo>
                    <a:pt x="1362052" y="175910"/>
                  </a:lnTo>
                  <a:lnTo>
                    <a:pt x="1362052" y="0"/>
                  </a:lnTo>
                  <a:close/>
                </a:path>
              </a:pathLst>
            </a:custGeom>
            <a:grpFill/>
          </p:spPr>
          <p:txBody>
            <a:bodyPr wrap="square" lIns="0" tIns="0" rIns="0" bIns="0" rtlCol="0"/>
            <a:lstStyle/>
            <a:p>
              <a:endParaRPr lang="da-DK" sz="1088"/>
            </a:p>
          </p:txBody>
        </p:sp>
      </p:grpSp>
    </p:spTree>
    <p:extLst>
      <p:ext uri="{BB962C8B-B14F-4D97-AF65-F5344CB8AC3E}">
        <p14:creationId xmlns:p14="http://schemas.microsoft.com/office/powerpoint/2010/main" val="3407562377"/>
      </p:ext>
    </p:extLst>
  </p:cSld>
  <p:clrMapOvr>
    <a:masterClrMapping/>
  </p:clrMapOvr>
  <p:extLst>
    <p:ext uri="{DCECCB84-F9BA-43D5-87BE-67443E8EF086}">
      <p15:sldGuideLst xmlns:p15="http://schemas.microsoft.com/office/powerpoint/2012/main">
        <p15:guide id="1" orient="horz" pos="566" userDrawn="1">
          <p15:clr>
            <a:srgbClr val="A4A3A4"/>
          </p15:clr>
        </p15:guide>
        <p15:guide id="2" orient="horz" pos="1201"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og et indho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235BF3A8-2E3F-512B-39C1-DE92E2EDD9AA}"/>
              </a:ext>
            </a:extLst>
          </p:cNvPr>
          <p:cNvSpPr>
            <a:spLocks noGrp="1"/>
          </p:cNvSpPr>
          <p:nvPr>
            <p:ph type="subTitle" idx="13" hasCustomPrompt="1"/>
          </p:nvPr>
        </p:nvSpPr>
        <p:spPr>
          <a:xfrm>
            <a:off x="540000" y="360000"/>
            <a:ext cx="11113200" cy="450064"/>
          </a:xfrm>
        </p:spPr>
        <p:txBody>
          <a:bodyPr anchor="b" anchorCtr="0"/>
          <a:lstStyle>
            <a:lvl1pPr marL="0" indent="0" algn="l">
              <a:spcBef>
                <a:spcPts val="0"/>
              </a:spcBef>
              <a:buFont typeface="Arial" panose="020B0604020202020204" pitchFamily="34" charset="0"/>
              <a:buNone/>
              <a:defRPr sz="16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sektionstitel</a:t>
            </a:r>
          </a:p>
        </p:txBody>
      </p:sp>
      <p:sp>
        <p:nvSpPr>
          <p:cNvPr id="7" name="Titel 6">
            <a:extLst>
              <a:ext uri="{FF2B5EF4-FFF2-40B4-BE49-F238E27FC236}">
                <a16:creationId xmlns:a16="http://schemas.microsoft.com/office/drawing/2014/main" id="{65DF590C-C7E0-D865-71EC-36FFE2181F28}"/>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40000" y="1908000"/>
            <a:ext cx="11113200" cy="423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4" name="Date Placeholder 3">
            <a:extLst>
              <a:ext uri="{FF2B5EF4-FFF2-40B4-BE49-F238E27FC236}">
                <a16:creationId xmlns:a16="http://schemas.microsoft.com/office/drawing/2014/main" id="{A8D7B535-415A-41F4-AFE0-6FFBBBD7631B}"/>
              </a:ext>
            </a:extLst>
          </p:cNvPr>
          <p:cNvSpPr>
            <a:spLocks noGrp="1"/>
          </p:cNvSpPr>
          <p:nvPr>
            <p:ph type="dt" sz="half" idx="10"/>
          </p:nvPr>
        </p:nvSpPr>
        <p:spPr/>
        <p:txBody>
          <a:bodyPr anchor="t" anchorCtr="0"/>
          <a:lstStyle/>
          <a:p>
            <a:fld id="{41969349-67F1-41F8-83EC-133BBA9F9E3B}" type="datetime2">
              <a:rPr lang="da-DK" smtClean="0"/>
              <a:t>4. maj 2026</a:t>
            </a:fld>
            <a:endParaRPr lang="da-DK"/>
          </a:p>
        </p:txBody>
      </p:sp>
      <p:sp>
        <p:nvSpPr>
          <p:cNvPr id="5" name="Footer Placeholder 4">
            <a:extLst>
              <a:ext uri="{FF2B5EF4-FFF2-40B4-BE49-F238E27FC236}">
                <a16:creationId xmlns:a16="http://schemas.microsoft.com/office/drawing/2014/main" id="{12CFB2E6-561D-40B3-AC0C-DD0BE409F019}"/>
              </a:ext>
            </a:extLst>
          </p:cNvPr>
          <p:cNvSpPr>
            <a:spLocks noGrp="1"/>
          </p:cNvSpPr>
          <p:nvPr>
            <p:ph type="ftr" sz="quarter" idx="11"/>
          </p:nvPr>
        </p:nvSpPr>
        <p:spPr/>
        <p:txBody>
          <a:bodyPr anchor="t" anchorCtr="0"/>
          <a:lstStyle/>
          <a:p>
            <a:r>
              <a:rPr lang="da-DK"/>
              <a:t>Digitaliseringsstyrelsen</a:t>
            </a:r>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nchor="t" anchorCtr="0"/>
          <a:lstStyle/>
          <a:p>
            <a:fld id="{24C8C45C-947F-4981-8B3F-4F32E973C901}" type="slidenum">
              <a:rPr lang="da-DK" smtClean="0"/>
              <a:pPr/>
              <a:t>‹nr.›</a:t>
            </a:fld>
            <a:endParaRPr lang="da-DK"/>
          </a:p>
        </p:txBody>
      </p:sp>
    </p:spTree>
    <p:extLst>
      <p:ext uri="{BB962C8B-B14F-4D97-AF65-F5344CB8AC3E}">
        <p14:creationId xmlns:p14="http://schemas.microsoft.com/office/powerpoint/2010/main" val="2731011111"/>
      </p:ext>
    </p:extLst>
  </p:cSld>
  <p:clrMapOvr>
    <a:masterClrMapping/>
  </p:clrMapOvr>
  <p:extLst>
    <p:ext uri="{DCECCB84-F9BA-43D5-87BE-67443E8EF086}">
      <p15:sldGuideLst xmlns:p15="http://schemas.microsoft.com/office/powerpoint/2012/main">
        <p15:guide id="1" orient="horz" pos="510" userDrawn="1">
          <p15:clr>
            <a:srgbClr val="A4A3A4"/>
          </p15:clr>
        </p15:guide>
        <p15:guide id="2" orient="horz" pos="566" userDrawn="1">
          <p15:clr>
            <a:srgbClr val="A4A3A4"/>
          </p15:clr>
        </p15:guide>
        <p15:guide id="3" orient="horz" pos="1201"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rger.dk cover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7" name="Baggrund">
            <a:extLst>
              <a:ext uri="{FF2B5EF4-FFF2-40B4-BE49-F238E27FC236}">
                <a16:creationId xmlns:a16="http://schemas.microsoft.com/office/drawing/2014/main" id="{35254865-C2B4-A57D-5618-3B5A4D00F774}"/>
              </a:ext>
            </a:extLst>
          </p:cNvPr>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Picture Placeholder 7">
            <a:extLst>
              <a:ext uri="{FF2B5EF4-FFF2-40B4-BE49-F238E27FC236}">
                <a16:creationId xmlns:a16="http://schemas.microsoft.com/office/drawing/2014/main" id="{2998B1E1-EFAB-1012-D72B-1B664B52E093}"/>
              </a:ext>
            </a:extLst>
          </p:cNvPr>
          <p:cNvSpPr>
            <a:spLocks noGrp="1"/>
          </p:cNvSpPr>
          <p:nvPr>
            <p:ph type="pic" sz="quarter" idx="13" hasCustomPrompt="1"/>
          </p:nvPr>
        </p:nvSpPr>
        <p:spPr>
          <a:xfrm>
            <a:off x="0" y="900000"/>
            <a:ext cx="11150082" cy="5056242"/>
          </a:xfrm>
          <a:custGeom>
            <a:avLst/>
            <a:gdLst>
              <a:gd name="connsiteX0" fmla="*/ 0 w 11150082"/>
              <a:gd name="connsiteY0" fmla="*/ 0 h 5056242"/>
              <a:gd name="connsiteX1" fmla="*/ 8379351 w 11150082"/>
              <a:gd name="connsiteY1" fmla="*/ 0 h 5056242"/>
              <a:gd name="connsiteX2" fmla="*/ 11150082 w 11150082"/>
              <a:gd name="connsiteY2" fmla="*/ 0 h 5056242"/>
              <a:gd name="connsiteX3" fmla="*/ 11150082 w 11150082"/>
              <a:gd name="connsiteY3" fmla="*/ 5056242 h 5056242"/>
              <a:gd name="connsiteX4" fmla="*/ 8379351 w 11150082"/>
              <a:gd name="connsiteY4" fmla="*/ 5056242 h 5056242"/>
              <a:gd name="connsiteX5" fmla="*/ 6005514 w 11150082"/>
              <a:gd name="connsiteY5" fmla="*/ 5056242 h 5056242"/>
              <a:gd name="connsiteX6" fmla="*/ 6005514 w 11150082"/>
              <a:gd name="connsiteY6" fmla="*/ 3515511 h 5056242"/>
              <a:gd name="connsiteX7" fmla="*/ 0 w 11150082"/>
              <a:gd name="connsiteY7" fmla="*/ 3515511 h 50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0082" h="5056242">
                <a:moveTo>
                  <a:pt x="0" y="0"/>
                </a:moveTo>
                <a:lnTo>
                  <a:pt x="8379351" y="0"/>
                </a:lnTo>
                <a:lnTo>
                  <a:pt x="11150082" y="0"/>
                </a:lnTo>
                <a:lnTo>
                  <a:pt x="11150082" y="5056242"/>
                </a:lnTo>
                <a:lnTo>
                  <a:pt x="8379351" y="5056242"/>
                </a:lnTo>
                <a:lnTo>
                  <a:pt x="6005514" y="5056242"/>
                </a:lnTo>
                <a:lnTo>
                  <a:pt x="6005514" y="3515511"/>
                </a:lnTo>
                <a:lnTo>
                  <a:pt x="0" y="3515511"/>
                </a:lnTo>
                <a:close/>
              </a:path>
            </a:pathLst>
          </a:custGeom>
          <a:solidFill>
            <a:schemeClr val="bg1"/>
          </a:solidFill>
        </p:spPr>
        <p:txBody>
          <a:bodyPr wrap="square" lIns="0" tIns="720000" anchor="ctr" anchorCtr="0">
            <a:noAutofit/>
          </a:bodyPr>
          <a:lstStyle>
            <a:lvl1pPr marL="0" indent="0" algn="ctr">
              <a:lnSpc>
                <a:spcPct val="100000"/>
              </a:lnSpc>
              <a:spcAft>
                <a:spcPts val="0"/>
              </a:spcAft>
              <a:buNone/>
              <a:defRPr sz="1600"/>
            </a:lvl1pPr>
          </a:lstStyle>
          <a:p>
            <a:r>
              <a:rPr lang="da-DK"/>
              <a:t>Klik på ikonet for at tilføje et billede</a:t>
            </a:r>
          </a:p>
        </p:txBody>
      </p:sp>
      <p:sp>
        <p:nvSpPr>
          <p:cNvPr id="2" name="Title 1"/>
          <p:cNvSpPr>
            <a:spLocks noGrp="1"/>
          </p:cNvSpPr>
          <p:nvPr>
            <p:ph type="ctrTitle" hasCustomPrompt="1"/>
          </p:nvPr>
        </p:nvSpPr>
        <p:spPr>
          <a:xfrm>
            <a:off x="540000" y="5306401"/>
            <a:ext cx="4703513" cy="1191238"/>
          </a:xfrm>
        </p:spPr>
        <p:txBody>
          <a:bodyPr anchor="t" anchorCtr="0"/>
          <a:lstStyle>
            <a:lvl1pPr algn="l">
              <a:lnSpc>
                <a:spcPct val="95000"/>
              </a:lnSpc>
              <a:defRPr sz="3200">
                <a:solidFill>
                  <a:schemeClr val="bg2"/>
                </a:solidFill>
              </a:defRPr>
            </a:lvl1pPr>
          </a:lstStyle>
          <a:p>
            <a:r>
              <a:rPr lang="da-DK"/>
              <a:t>Klik for at tilføje titel</a:t>
            </a:r>
          </a:p>
        </p:txBody>
      </p:sp>
      <p:sp>
        <p:nvSpPr>
          <p:cNvPr id="5" name="Pladsholder til dato 4">
            <a:extLst>
              <a:ext uri="{FF2B5EF4-FFF2-40B4-BE49-F238E27FC236}">
                <a16:creationId xmlns:a16="http://schemas.microsoft.com/office/drawing/2014/main" id="{54B45B50-0EB1-98A1-09A7-35675ACBA352}"/>
              </a:ext>
            </a:extLst>
          </p:cNvPr>
          <p:cNvSpPr>
            <a:spLocks noGrp="1"/>
          </p:cNvSpPr>
          <p:nvPr>
            <p:ph type="dt" sz="half" idx="18"/>
          </p:nvPr>
        </p:nvSpPr>
        <p:spPr>
          <a:xfrm>
            <a:off x="539999" y="5065200"/>
            <a:ext cx="4703513" cy="180000"/>
          </a:xfrm>
        </p:spPr>
        <p:txBody>
          <a:bodyPr/>
          <a:lstStyle>
            <a:lvl1pPr>
              <a:defRPr sz="1000">
                <a:solidFill>
                  <a:schemeClr val="bg2"/>
                </a:solidFill>
              </a:defRPr>
            </a:lvl1pPr>
          </a:lstStyle>
          <a:p>
            <a:fld id="{111792F2-08D8-42AC-9B72-DC0B112AA1A9}" type="datetime2">
              <a:rPr lang="da-DK" smtClean="0"/>
              <a:t>4. maj 2026</a:t>
            </a:fld>
            <a:endParaRPr lang="da-DK"/>
          </a:p>
        </p:txBody>
      </p:sp>
      <p:sp>
        <p:nvSpPr>
          <p:cNvPr id="19" name="Makro grafik 1">
            <a:extLst>
              <a:ext uri="{FF2B5EF4-FFF2-40B4-BE49-F238E27FC236}">
                <a16:creationId xmlns:a16="http://schemas.microsoft.com/office/drawing/2014/main" id="{B394BAAE-AE1F-029B-923F-0C1D44CD2249}"/>
              </a:ext>
            </a:extLst>
          </p:cNvPr>
          <p:cNvSpPr>
            <a:spLocks noGrp="1" noChangeAspect="1"/>
          </p:cNvSpPr>
          <p:nvPr>
            <p:ph type="body" sz="quarter" idx="22" hasCustomPrompt="1"/>
          </p:nvPr>
        </p:nvSpPr>
        <p:spPr>
          <a:xfrm>
            <a:off x="3770098" y="521353"/>
            <a:ext cx="1804943" cy="237325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20" name="Makro grafik 2">
            <a:extLst>
              <a:ext uri="{FF2B5EF4-FFF2-40B4-BE49-F238E27FC236}">
                <a16:creationId xmlns:a16="http://schemas.microsoft.com/office/drawing/2014/main" id="{88536A1C-972A-F710-1B45-B6313B3D4C9C}"/>
              </a:ext>
            </a:extLst>
          </p:cNvPr>
          <p:cNvSpPr>
            <a:spLocks noGrp="1" noChangeAspect="1"/>
          </p:cNvSpPr>
          <p:nvPr>
            <p:ph type="body" sz="quarter" idx="25" hasCustomPrompt="1"/>
          </p:nvPr>
        </p:nvSpPr>
        <p:spPr>
          <a:xfrm>
            <a:off x="10167119" y="4697363"/>
            <a:ext cx="1497612" cy="194728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pic>
        <p:nvPicPr>
          <p:cNvPr id="3" name="Picture 2">
            <a:extLst>
              <a:ext uri="{FF2B5EF4-FFF2-40B4-BE49-F238E27FC236}">
                <a16:creationId xmlns:a16="http://schemas.microsoft.com/office/drawing/2014/main" id="{7C475E0B-718E-FF80-8B3F-26D7F9B5608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35711" y="278917"/>
            <a:ext cx="2849791" cy="407113"/>
          </a:xfrm>
          <a:prstGeom prst="rect">
            <a:avLst/>
          </a:prstGeom>
        </p:spPr>
      </p:pic>
      <p:sp>
        <p:nvSpPr>
          <p:cNvPr id="6" name="TextBox 1">
            <a:extLst>
              <a:ext uri="{FF2B5EF4-FFF2-40B4-BE49-F238E27FC236}">
                <a16:creationId xmlns:a16="http://schemas.microsoft.com/office/drawing/2014/main" id="{BE819E2E-33F7-432A-D4B6-935E690F38DB}"/>
              </a:ext>
            </a:extLst>
          </p:cNvPr>
          <p:cNvSpPr txBox="1"/>
          <p:nvPr userDrawn="1"/>
        </p:nvSpPr>
        <p:spPr>
          <a:xfrm>
            <a:off x="0" y="-255585"/>
            <a:ext cx="12192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noProof="0"/>
              <a:t>Skift til andet Subbrand: Klik på Layout-knappen i topbåndet, Klik på andet Subbrand Cover-layout.</a:t>
            </a:r>
          </a:p>
        </p:txBody>
      </p:sp>
    </p:spTree>
    <p:extLst>
      <p:ext uri="{BB962C8B-B14F-4D97-AF65-F5344CB8AC3E}">
        <p14:creationId xmlns:p14="http://schemas.microsoft.com/office/powerpoint/2010/main" val="2866867601"/>
      </p:ext>
    </p:extLst>
  </p:cSld>
  <p:clrMapOvr>
    <a:masterClrMapping/>
  </p:clrMapOvr>
  <p:extLst>
    <p:ext uri="{DCECCB84-F9BA-43D5-87BE-67443E8EF086}">
      <p15:sldGuideLst xmlns:p15="http://schemas.microsoft.com/office/powerpoint/2012/main">
        <p15:guide id="1" orient="horz" pos="566" userDrawn="1">
          <p15:clr>
            <a:srgbClr val="A4A3A4"/>
          </p15:clr>
        </p15:guide>
        <p15:guide id="2" orient="horz" pos="3753" userDrawn="1">
          <p15:clr>
            <a:srgbClr val="A4A3A4"/>
          </p15:clr>
        </p15:guide>
        <p15:guide id="3" pos="7023"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og to indho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235BF3A8-2E3F-512B-39C1-DE92E2EDD9AA}"/>
              </a:ext>
            </a:extLst>
          </p:cNvPr>
          <p:cNvSpPr>
            <a:spLocks noGrp="1"/>
          </p:cNvSpPr>
          <p:nvPr>
            <p:ph type="subTitle" idx="13" hasCustomPrompt="1"/>
          </p:nvPr>
        </p:nvSpPr>
        <p:spPr>
          <a:xfrm>
            <a:off x="540000" y="360000"/>
            <a:ext cx="11113200" cy="450064"/>
          </a:xfrm>
        </p:spPr>
        <p:txBody>
          <a:bodyPr anchor="b" anchorCtr="0"/>
          <a:lstStyle>
            <a:lvl1pPr marL="0" indent="0" algn="l">
              <a:spcBef>
                <a:spcPts val="0"/>
              </a:spcBef>
              <a:buFont typeface="Arial" panose="020B0604020202020204" pitchFamily="34" charset="0"/>
              <a:buNone/>
              <a:defRPr sz="16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sektionstitel</a:t>
            </a:r>
          </a:p>
        </p:txBody>
      </p:sp>
      <p:sp>
        <p:nvSpPr>
          <p:cNvPr id="7" name="Titel 6">
            <a:extLst>
              <a:ext uri="{FF2B5EF4-FFF2-40B4-BE49-F238E27FC236}">
                <a16:creationId xmlns:a16="http://schemas.microsoft.com/office/drawing/2014/main" id="{65DF590C-C7E0-D865-71EC-36FFE2181F28}"/>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40000" y="1908000"/>
            <a:ext cx="5463074" cy="423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2" name="Content Placeholder 3">
            <a:extLst>
              <a:ext uri="{FF2B5EF4-FFF2-40B4-BE49-F238E27FC236}">
                <a16:creationId xmlns:a16="http://schemas.microsoft.com/office/drawing/2014/main" id="{B40077F1-D271-DC8F-912A-2105F80A1015}"/>
              </a:ext>
            </a:extLst>
          </p:cNvPr>
          <p:cNvSpPr>
            <a:spLocks noGrp="1"/>
          </p:cNvSpPr>
          <p:nvPr>
            <p:ph sz="half" idx="2" hasCustomPrompt="1"/>
          </p:nvPr>
        </p:nvSpPr>
        <p:spPr>
          <a:xfrm>
            <a:off x="6186000" y="1908000"/>
            <a:ext cx="5463074" cy="4230000"/>
          </a:xfrm>
        </p:spPr>
        <p:txBody>
          <a:bodyPr/>
          <a:lstStyle>
            <a:lvl1pPr>
              <a:defRPr/>
            </a:lvl1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4" name="Date Placeholder 3">
            <a:extLst>
              <a:ext uri="{FF2B5EF4-FFF2-40B4-BE49-F238E27FC236}">
                <a16:creationId xmlns:a16="http://schemas.microsoft.com/office/drawing/2014/main" id="{A8D7B535-415A-41F4-AFE0-6FFBBBD7631B}"/>
              </a:ext>
            </a:extLst>
          </p:cNvPr>
          <p:cNvSpPr>
            <a:spLocks noGrp="1"/>
          </p:cNvSpPr>
          <p:nvPr>
            <p:ph type="dt" sz="half" idx="10"/>
          </p:nvPr>
        </p:nvSpPr>
        <p:spPr/>
        <p:txBody>
          <a:bodyPr anchor="t" anchorCtr="0"/>
          <a:lstStyle/>
          <a:p>
            <a:fld id="{49E4CC4B-14E8-420D-9FEA-FB5E3520C699}" type="datetime2">
              <a:rPr lang="da-DK" smtClean="0"/>
              <a:t>4. maj 2026</a:t>
            </a:fld>
            <a:endParaRPr lang="da-DK"/>
          </a:p>
        </p:txBody>
      </p:sp>
      <p:sp>
        <p:nvSpPr>
          <p:cNvPr id="5" name="Footer Placeholder 4">
            <a:extLst>
              <a:ext uri="{FF2B5EF4-FFF2-40B4-BE49-F238E27FC236}">
                <a16:creationId xmlns:a16="http://schemas.microsoft.com/office/drawing/2014/main" id="{12CFB2E6-561D-40B3-AC0C-DD0BE409F019}"/>
              </a:ext>
            </a:extLst>
          </p:cNvPr>
          <p:cNvSpPr>
            <a:spLocks noGrp="1"/>
          </p:cNvSpPr>
          <p:nvPr>
            <p:ph type="ftr" sz="quarter" idx="11"/>
          </p:nvPr>
        </p:nvSpPr>
        <p:spPr/>
        <p:txBody>
          <a:bodyPr anchor="t" anchorCtr="0"/>
          <a:lstStyle/>
          <a:p>
            <a:r>
              <a:rPr lang="da-DK"/>
              <a:t>Digitaliseringsstyrelsen</a:t>
            </a:r>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nchor="t" anchorCtr="0"/>
          <a:lstStyle/>
          <a:p>
            <a:fld id="{24C8C45C-947F-4981-8B3F-4F32E973C901}" type="slidenum">
              <a:rPr lang="da-DK" smtClean="0"/>
              <a:pPr/>
              <a:t>‹nr.›</a:t>
            </a:fld>
            <a:endParaRPr lang="da-DK"/>
          </a:p>
        </p:txBody>
      </p:sp>
    </p:spTree>
    <p:extLst>
      <p:ext uri="{BB962C8B-B14F-4D97-AF65-F5344CB8AC3E}">
        <p14:creationId xmlns:p14="http://schemas.microsoft.com/office/powerpoint/2010/main" val="729712356"/>
      </p:ext>
    </p:extLst>
  </p:cSld>
  <p:clrMapOvr>
    <a:masterClrMapping/>
  </p:clrMapOvr>
  <p:extLst>
    <p:ext uri="{DCECCB84-F9BA-43D5-87BE-67443E8EF086}">
      <p15:sldGuideLst xmlns:p15="http://schemas.microsoft.com/office/powerpoint/2012/main">
        <p15:guide id="1" orient="horz" pos="510" userDrawn="1">
          <p15:clr>
            <a:srgbClr val="A4A3A4"/>
          </p15:clr>
        </p15:guide>
        <p15:guide id="2" orient="horz" pos="566" userDrawn="1">
          <p15:clr>
            <a:srgbClr val="A4A3A4"/>
          </p15:clr>
        </p15:guide>
        <p15:guide id="3" orient="horz" pos="1201"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og tre indho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235BF3A8-2E3F-512B-39C1-DE92E2EDD9AA}"/>
              </a:ext>
            </a:extLst>
          </p:cNvPr>
          <p:cNvSpPr>
            <a:spLocks noGrp="1"/>
          </p:cNvSpPr>
          <p:nvPr>
            <p:ph type="subTitle" idx="13" hasCustomPrompt="1"/>
          </p:nvPr>
        </p:nvSpPr>
        <p:spPr>
          <a:xfrm>
            <a:off x="540000" y="360000"/>
            <a:ext cx="11113200" cy="450064"/>
          </a:xfrm>
        </p:spPr>
        <p:txBody>
          <a:bodyPr anchor="b" anchorCtr="0"/>
          <a:lstStyle>
            <a:lvl1pPr marL="0" indent="0" algn="l">
              <a:spcBef>
                <a:spcPts val="0"/>
              </a:spcBef>
              <a:buFont typeface="Arial" panose="020B0604020202020204" pitchFamily="34" charset="0"/>
              <a:buNone/>
              <a:defRPr sz="16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sektionstitel</a:t>
            </a:r>
          </a:p>
        </p:txBody>
      </p:sp>
      <p:sp>
        <p:nvSpPr>
          <p:cNvPr id="7" name="Titel 6">
            <a:extLst>
              <a:ext uri="{FF2B5EF4-FFF2-40B4-BE49-F238E27FC236}">
                <a16:creationId xmlns:a16="http://schemas.microsoft.com/office/drawing/2014/main" id="{65DF590C-C7E0-D865-71EC-36FFE2181F28}"/>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40000" y="1908000"/>
            <a:ext cx="3582000" cy="423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2" name="Content Placeholder 3">
            <a:extLst>
              <a:ext uri="{FF2B5EF4-FFF2-40B4-BE49-F238E27FC236}">
                <a16:creationId xmlns:a16="http://schemas.microsoft.com/office/drawing/2014/main" id="{B40077F1-D271-DC8F-912A-2105F80A1015}"/>
              </a:ext>
            </a:extLst>
          </p:cNvPr>
          <p:cNvSpPr>
            <a:spLocks noGrp="1"/>
          </p:cNvSpPr>
          <p:nvPr>
            <p:ph sz="half" idx="2" hasCustomPrompt="1"/>
          </p:nvPr>
        </p:nvSpPr>
        <p:spPr>
          <a:xfrm>
            <a:off x="4303713" y="1908000"/>
            <a:ext cx="3582000" cy="4230000"/>
          </a:xfrm>
        </p:spPr>
        <p:txBody>
          <a:bodyPr/>
          <a:lstStyle>
            <a:lvl1pPr>
              <a:defRPr/>
            </a:lvl1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8" name="Content Placeholder 4">
            <a:extLst>
              <a:ext uri="{FF2B5EF4-FFF2-40B4-BE49-F238E27FC236}">
                <a16:creationId xmlns:a16="http://schemas.microsoft.com/office/drawing/2014/main" id="{413F396F-50A0-F9A2-43DA-C2F0171D12AA}"/>
              </a:ext>
            </a:extLst>
          </p:cNvPr>
          <p:cNvSpPr>
            <a:spLocks noGrp="1"/>
          </p:cNvSpPr>
          <p:nvPr>
            <p:ph sz="half" idx="14" hasCustomPrompt="1"/>
          </p:nvPr>
        </p:nvSpPr>
        <p:spPr>
          <a:xfrm>
            <a:off x="8067675" y="1908000"/>
            <a:ext cx="3582000" cy="4230000"/>
          </a:xfrm>
        </p:spPr>
        <p:txBody>
          <a:bodyPr/>
          <a:lstStyle>
            <a:lvl1pPr>
              <a:defRPr/>
            </a:lvl1pPr>
            <a:lvl5pPr>
              <a:defRPr/>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4" name="Date Placeholder 3">
            <a:extLst>
              <a:ext uri="{FF2B5EF4-FFF2-40B4-BE49-F238E27FC236}">
                <a16:creationId xmlns:a16="http://schemas.microsoft.com/office/drawing/2014/main" id="{A8D7B535-415A-41F4-AFE0-6FFBBBD7631B}"/>
              </a:ext>
            </a:extLst>
          </p:cNvPr>
          <p:cNvSpPr>
            <a:spLocks noGrp="1"/>
          </p:cNvSpPr>
          <p:nvPr>
            <p:ph type="dt" sz="half" idx="10"/>
          </p:nvPr>
        </p:nvSpPr>
        <p:spPr/>
        <p:txBody>
          <a:bodyPr anchor="t" anchorCtr="0"/>
          <a:lstStyle/>
          <a:p>
            <a:fld id="{1F1698FC-AA98-48BA-82F3-6D983747A4E6}" type="datetime2">
              <a:rPr lang="da-DK" smtClean="0"/>
              <a:t>4. maj 2026</a:t>
            </a:fld>
            <a:endParaRPr lang="da-DK"/>
          </a:p>
        </p:txBody>
      </p:sp>
      <p:sp>
        <p:nvSpPr>
          <p:cNvPr id="5" name="Footer Placeholder 4">
            <a:extLst>
              <a:ext uri="{FF2B5EF4-FFF2-40B4-BE49-F238E27FC236}">
                <a16:creationId xmlns:a16="http://schemas.microsoft.com/office/drawing/2014/main" id="{12CFB2E6-561D-40B3-AC0C-DD0BE409F019}"/>
              </a:ext>
            </a:extLst>
          </p:cNvPr>
          <p:cNvSpPr>
            <a:spLocks noGrp="1"/>
          </p:cNvSpPr>
          <p:nvPr>
            <p:ph type="ftr" sz="quarter" idx="11"/>
          </p:nvPr>
        </p:nvSpPr>
        <p:spPr/>
        <p:txBody>
          <a:bodyPr anchor="t" anchorCtr="0"/>
          <a:lstStyle/>
          <a:p>
            <a:r>
              <a:rPr lang="da-DK"/>
              <a:t>Digitaliseringsstyrelsen</a:t>
            </a:r>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nchor="t" anchorCtr="0"/>
          <a:lstStyle/>
          <a:p>
            <a:fld id="{24C8C45C-947F-4981-8B3F-4F32E973C901}" type="slidenum">
              <a:rPr lang="da-DK" smtClean="0"/>
              <a:pPr/>
              <a:t>‹nr.›</a:t>
            </a:fld>
            <a:endParaRPr lang="da-DK"/>
          </a:p>
        </p:txBody>
      </p:sp>
    </p:spTree>
    <p:extLst>
      <p:ext uri="{BB962C8B-B14F-4D97-AF65-F5344CB8AC3E}">
        <p14:creationId xmlns:p14="http://schemas.microsoft.com/office/powerpoint/2010/main" val="2814968150"/>
      </p:ext>
    </p:extLst>
  </p:cSld>
  <p:clrMapOvr>
    <a:masterClrMapping/>
  </p:clrMapOvr>
  <p:extLst>
    <p:ext uri="{DCECCB84-F9BA-43D5-87BE-67443E8EF086}">
      <p15:sldGuideLst xmlns:p15="http://schemas.microsoft.com/office/powerpoint/2012/main">
        <p15:guide id="1" orient="horz" pos="510" userDrawn="1">
          <p15:clr>
            <a:srgbClr val="A4A3A4"/>
          </p15:clr>
        </p15:guide>
        <p15:guide id="2" orient="horz" pos="566" userDrawn="1">
          <p15:clr>
            <a:srgbClr val="A4A3A4"/>
          </p15:clr>
        </p15:guide>
        <p15:guide id="3" orient="horz" pos="1201"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235BF3A8-2E3F-512B-39C1-DE92E2EDD9AA}"/>
              </a:ext>
            </a:extLst>
          </p:cNvPr>
          <p:cNvSpPr>
            <a:spLocks noGrp="1"/>
          </p:cNvSpPr>
          <p:nvPr>
            <p:ph type="subTitle" idx="13" hasCustomPrompt="1"/>
          </p:nvPr>
        </p:nvSpPr>
        <p:spPr>
          <a:xfrm>
            <a:off x="540000" y="360000"/>
            <a:ext cx="5464800" cy="450064"/>
          </a:xfrm>
        </p:spPr>
        <p:txBody>
          <a:bodyPr anchor="b" anchorCtr="0"/>
          <a:lstStyle>
            <a:lvl1pPr marL="0" indent="0" algn="l">
              <a:spcBef>
                <a:spcPts val="0"/>
              </a:spcBef>
              <a:buFont typeface="Arial" panose="020B0604020202020204" pitchFamily="34" charset="0"/>
              <a:buNone/>
              <a:defRPr sz="16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sektionstitel</a:t>
            </a:r>
          </a:p>
        </p:txBody>
      </p:sp>
      <p:sp>
        <p:nvSpPr>
          <p:cNvPr id="7" name="Titel 6">
            <a:extLst>
              <a:ext uri="{FF2B5EF4-FFF2-40B4-BE49-F238E27FC236}">
                <a16:creationId xmlns:a16="http://schemas.microsoft.com/office/drawing/2014/main" id="{65DF590C-C7E0-D865-71EC-36FFE2181F28}"/>
              </a:ext>
            </a:extLst>
          </p:cNvPr>
          <p:cNvSpPr>
            <a:spLocks noGrp="1"/>
          </p:cNvSpPr>
          <p:nvPr>
            <p:ph type="title" hasCustomPrompt="1"/>
          </p:nvPr>
        </p:nvSpPr>
        <p:spPr>
          <a:xfrm>
            <a:off x="540000" y="900000"/>
            <a:ext cx="5464800" cy="828000"/>
          </a:xfrm>
        </p:spPr>
        <p:txBody>
          <a:bodyPr/>
          <a:lstStyle/>
          <a:p>
            <a:r>
              <a:rPr lang="da-DK"/>
              <a:t>Klik for at tilføje titel</a:t>
            </a:r>
          </a:p>
        </p:txBody>
      </p:sp>
      <p:sp>
        <p:nvSpPr>
          <p:cNvPr id="3" name="Content Placeholder 2"/>
          <p:cNvSpPr>
            <a:spLocks noGrp="1"/>
          </p:cNvSpPr>
          <p:nvPr>
            <p:ph idx="1" hasCustomPrompt="1"/>
          </p:nvPr>
        </p:nvSpPr>
        <p:spPr>
          <a:xfrm>
            <a:off x="540000" y="1908000"/>
            <a:ext cx="5464800" cy="423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8" name="Picture Placeholder 3">
            <a:extLst>
              <a:ext uri="{FF2B5EF4-FFF2-40B4-BE49-F238E27FC236}">
                <a16:creationId xmlns:a16="http://schemas.microsoft.com/office/drawing/2014/main" id="{7AEED892-4D6B-5AD6-3AEE-884EC0332F62}"/>
              </a:ext>
            </a:extLst>
          </p:cNvPr>
          <p:cNvSpPr>
            <a:spLocks noGrp="1"/>
          </p:cNvSpPr>
          <p:nvPr>
            <p:ph type="pic" sz="quarter" idx="14" hasCustomPrompt="1"/>
          </p:nvPr>
        </p:nvSpPr>
        <p:spPr>
          <a:xfrm>
            <a:off x="6767999" y="0"/>
            <a:ext cx="4882663" cy="5410200"/>
          </a:xfrm>
          <a:solidFill>
            <a:schemeClr val="bg1"/>
          </a:solidFill>
        </p:spPr>
        <p:txBody>
          <a:bodyPr tIns="648000" anchor="ctr" anchorCtr="0"/>
          <a:lstStyle>
            <a:lvl1pPr marL="0" indent="0" algn="ctr">
              <a:buNone/>
              <a:defRPr sz="1600"/>
            </a:lvl1pPr>
          </a:lstStyle>
          <a:p>
            <a:r>
              <a:rPr lang="da-DK" noProof="0"/>
              <a:t>Klik for at indsætte billede</a:t>
            </a:r>
          </a:p>
        </p:txBody>
      </p:sp>
      <p:sp>
        <p:nvSpPr>
          <p:cNvPr id="23" name="Makro grafik 1">
            <a:extLst>
              <a:ext uri="{FF2B5EF4-FFF2-40B4-BE49-F238E27FC236}">
                <a16:creationId xmlns:a16="http://schemas.microsoft.com/office/drawing/2014/main" id="{EBA2552F-EC8F-624C-5264-AC2B088E31EF}"/>
              </a:ext>
            </a:extLst>
          </p:cNvPr>
          <p:cNvSpPr>
            <a:spLocks noGrp="1" noChangeAspect="1"/>
          </p:cNvSpPr>
          <p:nvPr>
            <p:ph type="body" sz="quarter" idx="18" hasCustomPrompt="1"/>
          </p:nvPr>
        </p:nvSpPr>
        <p:spPr>
          <a:xfrm>
            <a:off x="6366000" y="267868"/>
            <a:ext cx="1080160" cy="354645"/>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latin typeface="+mn-lt"/>
              </a:defRPr>
            </a:lvl2pPr>
            <a:lvl3pPr marL="0" indent="0">
              <a:lnSpc>
                <a:spcPct val="100000"/>
              </a:lnSpc>
              <a:spcBef>
                <a:spcPts val="0"/>
              </a:spcBef>
              <a:spcAft>
                <a:spcPts val="0"/>
              </a:spcAft>
              <a:buNone/>
              <a:defRPr sz="1000">
                <a:latin typeface="+mn-lt"/>
              </a:defRPr>
            </a:lvl3pPr>
            <a:lvl4pPr marL="0" indent="0">
              <a:lnSpc>
                <a:spcPct val="100000"/>
              </a:lnSpc>
              <a:spcBef>
                <a:spcPts val="0"/>
              </a:spcBef>
              <a:spcAft>
                <a:spcPts val="0"/>
              </a:spcAft>
              <a:buNone/>
              <a:defRPr sz="1000">
                <a:latin typeface="+mn-lt"/>
              </a:defRPr>
            </a:lvl4pPr>
            <a:lvl5pPr marL="0" indent="0">
              <a:lnSpc>
                <a:spcPct val="100000"/>
              </a:lnSpc>
              <a:spcBef>
                <a:spcPts val="0"/>
              </a:spcBef>
              <a:spcAft>
                <a:spcPts val="0"/>
              </a:spcAft>
              <a:buNone/>
              <a:defRPr sz="1000">
                <a:latin typeface="+mn-lt"/>
              </a:defRPr>
            </a:lvl5pPr>
            <a:lvl6pPr marL="0" indent="0">
              <a:lnSpc>
                <a:spcPct val="100000"/>
              </a:lnSpc>
              <a:spcBef>
                <a:spcPts val="0"/>
              </a:spcBef>
              <a:spcAft>
                <a:spcPts val="0"/>
              </a:spcAft>
              <a:buNone/>
              <a:defRPr sz="1000">
                <a:latin typeface="+mn-lt"/>
              </a:defRPr>
            </a:lvl6pPr>
            <a:lvl7pPr marL="0" indent="0">
              <a:lnSpc>
                <a:spcPct val="100000"/>
              </a:lnSpc>
              <a:spcBef>
                <a:spcPts val="0"/>
              </a:spcBef>
              <a:spcAft>
                <a:spcPts val="0"/>
              </a:spcAft>
              <a:buNone/>
              <a:defRPr sz="1000">
                <a:latin typeface="+mn-lt"/>
              </a:defRPr>
            </a:lvl7pPr>
            <a:lvl8pPr marL="0" indent="0">
              <a:lnSpc>
                <a:spcPct val="100000"/>
              </a:lnSpc>
              <a:spcBef>
                <a:spcPts val="0"/>
              </a:spcBef>
              <a:spcAft>
                <a:spcPts val="0"/>
              </a:spcAft>
              <a:buNone/>
              <a:defRPr sz="1000">
                <a:latin typeface="+mn-lt"/>
              </a:defRPr>
            </a:lvl8pPr>
            <a:lvl9pPr marL="0" indent="0">
              <a:lnSpc>
                <a:spcPct val="100000"/>
              </a:lnSpc>
              <a:spcBef>
                <a:spcPts val="0"/>
              </a:spcBef>
              <a:spcAft>
                <a:spcPts val="0"/>
              </a:spcAft>
              <a:buNone/>
              <a:defRPr sz="1000">
                <a:latin typeface="+mn-lt"/>
              </a:defRPr>
            </a:lvl9pPr>
          </a:lstStyle>
          <a:p>
            <a:pPr lvl="0"/>
            <a:r>
              <a:rPr lang="da-DK"/>
              <a:t>.</a:t>
            </a:r>
          </a:p>
        </p:txBody>
      </p:sp>
      <p:sp>
        <p:nvSpPr>
          <p:cNvPr id="25" name="Makro grafik 2">
            <a:extLst>
              <a:ext uri="{FF2B5EF4-FFF2-40B4-BE49-F238E27FC236}">
                <a16:creationId xmlns:a16="http://schemas.microsoft.com/office/drawing/2014/main" id="{719BADAE-19E7-74F8-5098-F36C7712747B}"/>
              </a:ext>
            </a:extLst>
          </p:cNvPr>
          <p:cNvSpPr>
            <a:spLocks noGrp="1" noChangeAspect="1"/>
          </p:cNvSpPr>
          <p:nvPr>
            <p:ph type="body" sz="quarter" idx="19" hasCustomPrompt="1"/>
          </p:nvPr>
        </p:nvSpPr>
        <p:spPr>
          <a:xfrm>
            <a:off x="10569808" y="4139987"/>
            <a:ext cx="1346531" cy="1750830"/>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latin typeface="+mn-lt"/>
              </a:defRPr>
            </a:lvl2pPr>
            <a:lvl3pPr marL="0" indent="0">
              <a:lnSpc>
                <a:spcPct val="100000"/>
              </a:lnSpc>
              <a:spcBef>
                <a:spcPts val="0"/>
              </a:spcBef>
              <a:spcAft>
                <a:spcPts val="0"/>
              </a:spcAft>
              <a:buNone/>
              <a:defRPr sz="1000">
                <a:latin typeface="+mn-lt"/>
              </a:defRPr>
            </a:lvl3pPr>
            <a:lvl4pPr marL="0" indent="0">
              <a:lnSpc>
                <a:spcPct val="100000"/>
              </a:lnSpc>
              <a:spcBef>
                <a:spcPts val="0"/>
              </a:spcBef>
              <a:spcAft>
                <a:spcPts val="0"/>
              </a:spcAft>
              <a:buNone/>
              <a:defRPr sz="1000">
                <a:latin typeface="+mn-lt"/>
              </a:defRPr>
            </a:lvl4pPr>
            <a:lvl5pPr marL="0" indent="0">
              <a:lnSpc>
                <a:spcPct val="100000"/>
              </a:lnSpc>
              <a:spcBef>
                <a:spcPts val="0"/>
              </a:spcBef>
              <a:spcAft>
                <a:spcPts val="0"/>
              </a:spcAft>
              <a:buNone/>
              <a:defRPr sz="1000">
                <a:latin typeface="+mn-lt"/>
              </a:defRPr>
            </a:lvl5pPr>
            <a:lvl6pPr marL="0" indent="0">
              <a:lnSpc>
                <a:spcPct val="100000"/>
              </a:lnSpc>
              <a:spcBef>
                <a:spcPts val="0"/>
              </a:spcBef>
              <a:spcAft>
                <a:spcPts val="0"/>
              </a:spcAft>
              <a:buNone/>
              <a:defRPr sz="1000">
                <a:latin typeface="+mn-lt"/>
              </a:defRPr>
            </a:lvl6pPr>
            <a:lvl7pPr marL="0" indent="0">
              <a:lnSpc>
                <a:spcPct val="100000"/>
              </a:lnSpc>
              <a:spcBef>
                <a:spcPts val="0"/>
              </a:spcBef>
              <a:spcAft>
                <a:spcPts val="0"/>
              </a:spcAft>
              <a:buNone/>
              <a:defRPr sz="1000">
                <a:latin typeface="+mn-lt"/>
              </a:defRPr>
            </a:lvl7pPr>
            <a:lvl8pPr marL="0" indent="0">
              <a:lnSpc>
                <a:spcPct val="100000"/>
              </a:lnSpc>
              <a:spcBef>
                <a:spcPts val="0"/>
              </a:spcBef>
              <a:spcAft>
                <a:spcPts val="0"/>
              </a:spcAft>
              <a:buNone/>
              <a:defRPr sz="1000">
                <a:latin typeface="+mn-lt"/>
              </a:defRPr>
            </a:lvl8pPr>
            <a:lvl9pPr marL="0" indent="0">
              <a:lnSpc>
                <a:spcPct val="100000"/>
              </a:lnSpc>
              <a:spcBef>
                <a:spcPts val="0"/>
              </a:spcBef>
              <a:spcAft>
                <a:spcPts val="0"/>
              </a:spcAft>
              <a:buNone/>
              <a:defRPr sz="1000">
                <a:latin typeface="+mn-lt"/>
              </a:defRPr>
            </a:lvl9pPr>
          </a:lstStyle>
          <a:p>
            <a:pPr lvl="0"/>
            <a:r>
              <a:rPr lang="da-DK"/>
              <a:t>.</a:t>
            </a:r>
          </a:p>
        </p:txBody>
      </p:sp>
      <p:sp>
        <p:nvSpPr>
          <p:cNvPr id="4" name="Date Placeholder 3">
            <a:extLst>
              <a:ext uri="{FF2B5EF4-FFF2-40B4-BE49-F238E27FC236}">
                <a16:creationId xmlns:a16="http://schemas.microsoft.com/office/drawing/2014/main" id="{A8D7B535-415A-41F4-AFE0-6FFBBBD7631B}"/>
              </a:ext>
            </a:extLst>
          </p:cNvPr>
          <p:cNvSpPr>
            <a:spLocks noGrp="1"/>
          </p:cNvSpPr>
          <p:nvPr>
            <p:ph type="dt" sz="half" idx="10"/>
          </p:nvPr>
        </p:nvSpPr>
        <p:spPr/>
        <p:txBody>
          <a:bodyPr anchor="t" anchorCtr="0"/>
          <a:lstStyle/>
          <a:p>
            <a:fld id="{B8DC7334-5B00-458F-ACE6-F27E5084DF10}" type="datetime2">
              <a:rPr lang="da-DK" smtClean="0"/>
              <a:t>4. maj 2026</a:t>
            </a:fld>
            <a:endParaRPr lang="da-DK"/>
          </a:p>
        </p:txBody>
      </p:sp>
      <p:sp>
        <p:nvSpPr>
          <p:cNvPr id="5" name="Footer Placeholder 4">
            <a:extLst>
              <a:ext uri="{FF2B5EF4-FFF2-40B4-BE49-F238E27FC236}">
                <a16:creationId xmlns:a16="http://schemas.microsoft.com/office/drawing/2014/main" id="{12CFB2E6-561D-40B3-AC0C-DD0BE409F019}"/>
              </a:ext>
            </a:extLst>
          </p:cNvPr>
          <p:cNvSpPr>
            <a:spLocks noGrp="1"/>
          </p:cNvSpPr>
          <p:nvPr>
            <p:ph type="ftr" sz="quarter" idx="11"/>
          </p:nvPr>
        </p:nvSpPr>
        <p:spPr/>
        <p:txBody>
          <a:bodyPr anchor="t" anchorCtr="0"/>
          <a:lstStyle/>
          <a:p>
            <a:r>
              <a:rPr lang="da-DK"/>
              <a:t>Digitaliseringsstyrelsen</a:t>
            </a:r>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nchor="t" anchorCtr="0"/>
          <a:lstStyle/>
          <a:p>
            <a:fld id="{24C8C45C-947F-4981-8B3F-4F32E973C901}" type="slidenum">
              <a:rPr lang="da-DK" smtClean="0"/>
              <a:pPr/>
              <a:t>‹nr.›</a:t>
            </a:fld>
            <a:endParaRPr lang="da-DK"/>
          </a:p>
        </p:txBody>
      </p:sp>
    </p:spTree>
    <p:extLst>
      <p:ext uri="{BB962C8B-B14F-4D97-AF65-F5344CB8AC3E}">
        <p14:creationId xmlns:p14="http://schemas.microsoft.com/office/powerpoint/2010/main" val="61158323"/>
      </p:ext>
    </p:extLst>
  </p:cSld>
  <p:clrMapOvr>
    <a:masterClrMapping/>
  </p:clrMapOvr>
  <p:extLst>
    <p:ext uri="{DCECCB84-F9BA-43D5-87BE-67443E8EF086}">
      <p15:sldGuideLst xmlns:p15="http://schemas.microsoft.com/office/powerpoint/2012/main">
        <p15:guide id="1" orient="horz" pos="510" userDrawn="1">
          <p15:clr>
            <a:srgbClr val="A4A3A4"/>
          </p15:clr>
        </p15:guide>
        <p15:guide id="2" orient="horz" pos="566" userDrawn="1">
          <p15:clr>
            <a:srgbClr val="A4A3A4"/>
          </p15:clr>
        </p15:guide>
        <p15:guide id="3" orient="horz" pos="1201" userDrawn="1">
          <p15:clr>
            <a:srgbClr val="A4A3A4"/>
          </p15:clr>
        </p15:guide>
        <p15:guide id="5" pos="4263" userDrawn="1">
          <p15:clr>
            <a:srgbClr val="A4A3A4"/>
          </p15:clr>
        </p15:guide>
        <p15:guide id="6" orient="horz" pos="3408"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275AE316-2331-6809-4E9B-58CFF6AD5B81}"/>
              </a:ext>
            </a:extLst>
          </p:cNvPr>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Subtitle 2">
            <a:extLst>
              <a:ext uri="{FF2B5EF4-FFF2-40B4-BE49-F238E27FC236}">
                <a16:creationId xmlns:a16="http://schemas.microsoft.com/office/drawing/2014/main" id="{235BF3A8-2E3F-512B-39C1-DE92E2EDD9AA}"/>
              </a:ext>
            </a:extLst>
          </p:cNvPr>
          <p:cNvSpPr>
            <a:spLocks noGrp="1"/>
          </p:cNvSpPr>
          <p:nvPr>
            <p:ph type="subTitle" idx="13" hasCustomPrompt="1"/>
          </p:nvPr>
        </p:nvSpPr>
        <p:spPr>
          <a:xfrm>
            <a:off x="540000" y="360000"/>
            <a:ext cx="5464800" cy="450064"/>
          </a:xfrm>
        </p:spPr>
        <p:txBody>
          <a:bodyPr anchor="b" anchorCtr="0"/>
          <a:lstStyle>
            <a:lvl1pPr marL="0" indent="0" algn="l">
              <a:spcBef>
                <a:spcPts val="0"/>
              </a:spcBef>
              <a:buFont typeface="Arial" panose="020B0604020202020204" pitchFamily="34" charset="0"/>
              <a:buNone/>
              <a:defRPr sz="16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sektionstitel</a:t>
            </a:r>
          </a:p>
        </p:txBody>
      </p:sp>
      <p:sp>
        <p:nvSpPr>
          <p:cNvPr id="7" name="Titel 6">
            <a:extLst>
              <a:ext uri="{FF2B5EF4-FFF2-40B4-BE49-F238E27FC236}">
                <a16:creationId xmlns:a16="http://schemas.microsoft.com/office/drawing/2014/main" id="{65DF590C-C7E0-D865-71EC-36FFE2181F28}"/>
              </a:ext>
            </a:extLst>
          </p:cNvPr>
          <p:cNvSpPr>
            <a:spLocks noGrp="1"/>
          </p:cNvSpPr>
          <p:nvPr>
            <p:ph type="title" hasCustomPrompt="1"/>
          </p:nvPr>
        </p:nvSpPr>
        <p:spPr>
          <a:xfrm>
            <a:off x="540000" y="900000"/>
            <a:ext cx="5464800" cy="828000"/>
          </a:xfrm>
        </p:spPr>
        <p:txBody>
          <a:bodyPr/>
          <a:lstStyle>
            <a:lvl1pPr>
              <a:defRPr>
                <a:solidFill>
                  <a:schemeClr val="bg1"/>
                </a:solidFill>
              </a:defRPr>
            </a:lvl1pPr>
          </a:lstStyle>
          <a:p>
            <a:r>
              <a:rPr lang="da-DK"/>
              <a:t>Klik for at tilføje titel</a:t>
            </a:r>
          </a:p>
        </p:txBody>
      </p:sp>
      <p:sp>
        <p:nvSpPr>
          <p:cNvPr id="3" name="Content Placeholder 2"/>
          <p:cNvSpPr>
            <a:spLocks noGrp="1"/>
          </p:cNvSpPr>
          <p:nvPr>
            <p:ph idx="1" hasCustomPrompt="1"/>
          </p:nvPr>
        </p:nvSpPr>
        <p:spPr>
          <a:xfrm>
            <a:off x="540000" y="1908000"/>
            <a:ext cx="5464800" cy="423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8" name="Picture Placeholder 3">
            <a:extLst>
              <a:ext uri="{FF2B5EF4-FFF2-40B4-BE49-F238E27FC236}">
                <a16:creationId xmlns:a16="http://schemas.microsoft.com/office/drawing/2014/main" id="{7AEED892-4D6B-5AD6-3AEE-884EC0332F62}"/>
              </a:ext>
            </a:extLst>
          </p:cNvPr>
          <p:cNvSpPr>
            <a:spLocks noGrp="1"/>
          </p:cNvSpPr>
          <p:nvPr>
            <p:ph type="pic" sz="quarter" idx="14" hasCustomPrompt="1"/>
          </p:nvPr>
        </p:nvSpPr>
        <p:spPr>
          <a:xfrm>
            <a:off x="6767999" y="0"/>
            <a:ext cx="4882663" cy="5410200"/>
          </a:xfrm>
          <a:solidFill>
            <a:schemeClr val="bg1"/>
          </a:solidFill>
        </p:spPr>
        <p:txBody>
          <a:bodyPr tIns="648000" anchor="ctr" anchorCtr="0"/>
          <a:lstStyle>
            <a:lvl1pPr marL="0" indent="0" algn="ctr">
              <a:buNone/>
              <a:defRPr sz="1600"/>
            </a:lvl1pPr>
          </a:lstStyle>
          <a:p>
            <a:r>
              <a:rPr lang="da-DK" noProof="0"/>
              <a:t>Klik for at indsætte billede</a:t>
            </a:r>
          </a:p>
        </p:txBody>
      </p:sp>
      <p:sp>
        <p:nvSpPr>
          <p:cNvPr id="23" name="Makro grafik 1">
            <a:extLst>
              <a:ext uri="{FF2B5EF4-FFF2-40B4-BE49-F238E27FC236}">
                <a16:creationId xmlns:a16="http://schemas.microsoft.com/office/drawing/2014/main" id="{EBA2552F-EC8F-624C-5264-AC2B088E31EF}"/>
              </a:ext>
            </a:extLst>
          </p:cNvPr>
          <p:cNvSpPr>
            <a:spLocks noGrp="1" noChangeAspect="1"/>
          </p:cNvSpPr>
          <p:nvPr>
            <p:ph type="body" sz="quarter" idx="18" hasCustomPrompt="1"/>
          </p:nvPr>
        </p:nvSpPr>
        <p:spPr>
          <a:xfrm>
            <a:off x="6366000" y="267868"/>
            <a:ext cx="1080160" cy="354645"/>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latin typeface="+mn-lt"/>
              </a:defRPr>
            </a:lvl2pPr>
            <a:lvl3pPr marL="0" indent="0">
              <a:lnSpc>
                <a:spcPct val="100000"/>
              </a:lnSpc>
              <a:spcBef>
                <a:spcPts val="0"/>
              </a:spcBef>
              <a:spcAft>
                <a:spcPts val="0"/>
              </a:spcAft>
              <a:buNone/>
              <a:defRPr sz="1000">
                <a:latin typeface="+mn-lt"/>
              </a:defRPr>
            </a:lvl3pPr>
            <a:lvl4pPr marL="0" indent="0">
              <a:lnSpc>
                <a:spcPct val="100000"/>
              </a:lnSpc>
              <a:spcBef>
                <a:spcPts val="0"/>
              </a:spcBef>
              <a:spcAft>
                <a:spcPts val="0"/>
              </a:spcAft>
              <a:buNone/>
              <a:defRPr sz="1000">
                <a:latin typeface="+mn-lt"/>
              </a:defRPr>
            </a:lvl4pPr>
            <a:lvl5pPr marL="0" indent="0">
              <a:lnSpc>
                <a:spcPct val="100000"/>
              </a:lnSpc>
              <a:spcBef>
                <a:spcPts val="0"/>
              </a:spcBef>
              <a:spcAft>
                <a:spcPts val="0"/>
              </a:spcAft>
              <a:buNone/>
              <a:defRPr sz="1000">
                <a:latin typeface="+mn-lt"/>
              </a:defRPr>
            </a:lvl5pPr>
            <a:lvl6pPr marL="0" indent="0">
              <a:lnSpc>
                <a:spcPct val="100000"/>
              </a:lnSpc>
              <a:spcBef>
                <a:spcPts val="0"/>
              </a:spcBef>
              <a:spcAft>
                <a:spcPts val="0"/>
              </a:spcAft>
              <a:buNone/>
              <a:defRPr sz="1000">
                <a:latin typeface="+mn-lt"/>
              </a:defRPr>
            </a:lvl6pPr>
            <a:lvl7pPr marL="0" indent="0">
              <a:lnSpc>
                <a:spcPct val="100000"/>
              </a:lnSpc>
              <a:spcBef>
                <a:spcPts val="0"/>
              </a:spcBef>
              <a:spcAft>
                <a:spcPts val="0"/>
              </a:spcAft>
              <a:buNone/>
              <a:defRPr sz="1000">
                <a:latin typeface="+mn-lt"/>
              </a:defRPr>
            </a:lvl7pPr>
            <a:lvl8pPr marL="0" indent="0">
              <a:lnSpc>
                <a:spcPct val="100000"/>
              </a:lnSpc>
              <a:spcBef>
                <a:spcPts val="0"/>
              </a:spcBef>
              <a:spcAft>
                <a:spcPts val="0"/>
              </a:spcAft>
              <a:buNone/>
              <a:defRPr sz="1000">
                <a:latin typeface="+mn-lt"/>
              </a:defRPr>
            </a:lvl8pPr>
            <a:lvl9pPr marL="0" indent="0">
              <a:lnSpc>
                <a:spcPct val="100000"/>
              </a:lnSpc>
              <a:spcBef>
                <a:spcPts val="0"/>
              </a:spcBef>
              <a:spcAft>
                <a:spcPts val="0"/>
              </a:spcAft>
              <a:buNone/>
              <a:defRPr sz="1000">
                <a:latin typeface="+mn-lt"/>
              </a:defRPr>
            </a:lvl9pPr>
          </a:lstStyle>
          <a:p>
            <a:pPr lvl="0"/>
            <a:r>
              <a:rPr lang="da-DK"/>
              <a:t>.</a:t>
            </a:r>
          </a:p>
        </p:txBody>
      </p:sp>
      <p:sp>
        <p:nvSpPr>
          <p:cNvPr id="25" name="Makro grafik 2">
            <a:extLst>
              <a:ext uri="{FF2B5EF4-FFF2-40B4-BE49-F238E27FC236}">
                <a16:creationId xmlns:a16="http://schemas.microsoft.com/office/drawing/2014/main" id="{719BADAE-19E7-74F8-5098-F36C7712747B}"/>
              </a:ext>
            </a:extLst>
          </p:cNvPr>
          <p:cNvSpPr>
            <a:spLocks noGrp="1" noChangeAspect="1"/>
          </p:cNvSpPr>
          <p:nvPr>
            <p:ph type="body" sz="quarter" idx="19" hasCustomPrompt="1"/>
          </p:nvPr>
        </p:nvSpPr>
        <p:spPr>
          <a:xfrm>
            <a:off x="10569808" y="4139987"/>
            <a:ext cx="1346531" cy="1750830"/>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latin typeface="+mn-lt"/>
              </a:defRPr>
            </a:lvl2pPr>
            <a:lvl3pPr marL="0" indent="0">
              <a:lnSpc>
                <a:spcPct val="100000"/>
              </a:lnSpc>
              <a:spcBef>
                <a:spcPts val="0"/>
              </a:spcBef>
              <a:spcAft>
                <a:spcPts val="0"/>
              </a:spcAft>
              <a:buNone/>
              <a:defRPr sz="1000">
                <a:latin typeface="+mn-lt"/>
              </a:defRPr>
            </a:lvl3pPr>
            <a:lvl4pPr marL="0" indent="0">
              <a:lnSpc>
                <a:spcPct val="100000"/>
              </a:lnSpc>
              <a:spcBef>
                <a:spcPts val="0"/>
              </a:spcBef>
              <a:spcAft>
                <a:spcPts val="0"/>
              </a:spcAft>
              <a:buNone/>
              <a:defRPr sz="1000">
                <a:latin typeface="+mn-lt"/>
              </a:defRPr>
            </a:lvl4pPr>
            <a:lvl5pPr marL="0" indent="0">
              <a:lnSpc>
                <a:spcPct val="100000"/>
              </a:lnSpc>
              <a:spcBef>
                <a:spcPts val="0"/>
              </a:spcBef>
              <a:spcAft>
                <a:spcPts val="0"/>
              </a:spcAft>
              <a:buNone/>
              <a:defRPr sz="1000">
                <a:latin typeface="+mn-lt"/>
              </a:defRPr>
            </a:lvl5pPr>
            <a:lvl6pPr marL="0" indent="0">
              <a:lnSpc>
                <a:spcPct val="100000"/>
              </a:lnSpc>
              <a:spcBef>
                <a:spcPts val="0"/>
              </a:spcBef>
              <a:spcAft>
                <a:spcPts val="0"/>
              </a:spcAft>
              <a:buNone/>
              <a:defRPr sz="1000">
                <a:latin typeface="+mn-lt"/>
              </a:defRPr>
            </a:lvl6pPr>
            <a:lvl7pPr marL="0" indent="0">
              <a:lnSpc>
                <a:spcPct val="100000"/>
              </a:lnSpc>
              <a:spcBef>
                <a:spcPts val="0"/>
              </a:spcBef>
              <a:spcAft>
                <a:spcPts val="0"/>
              </a:spcAft>
              <a:buNone/>
              <a:defRPr sz="1000">
                <a:latin typeface="+mn-lt"/>
              </a:defRPr>
            </a:lvl7pPr>
            <a:lvl8pPr marL="0" indent="0">
              <a:lnSpc>
                <a:spcPct val="100000"/>
              </a:lnSpc>
              <a:spcBef>
                <a:spcPts val="0"/>
              </a:spcBef>
              <a:spcAft>
                <a:spcPts val="0"/>
              </a:spcAft>
              <a:buNone/>
              <a:defRPr sz="1000">
                <a:latin typeface="+mn-lt"/>
              </a:defRPr>
            </a:lvl8pPr>
            <a:lvl9pPr marL="0" indent="0">
              <a:lnSpc>
                <a:spcPct val="100000"/>
              </a:lnSpc>
              <a:spcBef>
                <a:spcPts val="0"/>
              </a:spcBef>
              <a:spcAft>
                <a:spcPts val="0"/>
              </a:spcAft>
              <a:buNone/>
              <a:defRPr sz="1000">
                <a:latin typeface="+mn-lt"/>
              </a:defRPr>
            </a:lvl9pPr>
          </a:lstStyle>
          <a:p>
            <a:pPr lvl="0"/>
            <a:r>
              <a:rPr lang="da-DK"/>
              <a:t>.</a:t>
            </a:r>
          </a:p>
        </p:txBody>
      </p:sp>
      <p:sp>
        <p:nvSpPr>
          <p:cNvPr id="4" name="Date Placeholder 3">
            <a:extLst>
              <a:ext uri="{FF2B5EF4-FFF2-40B4-BE49-F238E27FC236}">
                <a16:creationId xmlns:a16="http://schemas.microsoft.com/office/drawing/2014/main" id="{A8D7B535-415A-41F4-AFE0-6FFBBBD7631B}"/>
              </a:ext>
            </a:extLst>
          </p:cNvPr>
          <p:cNvSpPr>
            <a:spLocks noGrp="1"/>
          </p:cNvSpPr>
          <p:nvPr>
            <p:ph type="dt" sz="half" idx="10"/>
          </p:nvPr>
        </p:nvSpPr>
        <p:spPr/>
        <p:txBody>
          <a:bodyPr anchor="t" anchorCtr="0"/>
          <a:lstStyle>
            <a:lvl1pPr>
              <a:defRPr>
                <a:solidFill>
                  <a:schemeClr val="bg1"/>
                </a:solidFill>
              </a:defRPr>
            </a:lvl1pPr>
          </a:lstStyle>
          <a:p>
            <a:fld id="{B8DC7334-5B00-458F-ACE6-F27E5084DF10}" type="datetime2">
              <a:rPr lang="da-DK" smtClean="0"/>
              <a:pPr/>
              <a:t>4. maj 2026</a:t>
            </a:fld>
            <a:endParaRPr lang="da-DK"/>
          </a:p>
        </p:txBody>
      </p:sp>
      <p:sp>
        <p:nvSpPr>
          <p:cNvPr id="5" name="Footer Placeholder 4">
            <a:extLst>
              <a:ext uri="{FF2B5EF4-FFF2-40B4-BE49-F238E27FC236}">
                <a16:creationId xmlns:a16="http://schemas.microsoft.com/office/drawing/2014/main" id="{12CFB2E6-561D-40B3-AC0C-DD0BE409F019}"/>
              </a:ext>
            </a:extLst>
          </p:cNvPr>
          <p:cNvSpPr>
            <a:spLocks noGrp="1"/>
          </p:cNvSpPr>
          <p:nvPr>
            <p:ph type="ftr" sz="quarter" idx="11"/>
          </p:nvPr>
        </p:nvSpPr>
        <p:spPr/>
        <p:txBody>
          <a:bodyPr anchor="t" anchorCtr="0"/>
          <a:lstStyle>
            <a:lvl1pPr>
              <a:defRPr>
                <a:solidFill>
                  <a:schemeClr val="bg1"/>
                </a:solidFill>
              </a:defRPr>
            </a:lvl1pPr>
          </a:lstStyle>
          <a:p>
            <a:r>
              <a:rPr lang="da-DK"/>
              <a:t>Digitaliseringsstyrelsen</a:t>
            </a:r>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nchor="t" anchorCtr="0"/>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194685987"/>
      </p:ext>
    </p:extLst>
  </p:cSld>
  <p:clrMapOvr>
    <a:masterClrMapping/>
  </p:clrMapOvr>
  <p:extLst>
    <p:ext uri="{DCECCB84-F9BA-43D5-87BE-67443E8EF086}">
      <p15:sldGuideLst xmlns:p15="http://schemas.microsoft.com/office/powerpoint/2012/main">
        <p15:guide id="1" orient="horz" pos="510" userDrawn="1">
          <p15:clr>
            <a:srgbClr val="A4A3A4"/>
          </p15:clr>
        </p15:guide>
        <p15:guide id="2" orient="horz" pos="566" userDrawn="1">
          <p15:clr>
            <a:srgbClr val="A4A3A4"/>
          </p15:clr>
        </p15:guide>
        <p15:guide id="3" orient="horz" pos="1201" userDrawn="1">
          <p15:clr>
            <a:srgbClr val="A4A3A4"/>
          </p15:clr>
        </p15:guide>
        <p15:guide id="5" pos="4263" userDrawn="1">
          <p15:clr>
            <a:srgbClr val="A4A3A4"/>
          </p15:clr>
        </p15:guide>
        <p15:guide id="6" orient="horz" pos="3408"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leder og tekst A">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7AEED892-4D6B-5AD6-3AEE-884EC0332F62}"/>
              </a:ext>
            </a:extLst>
          </p:cNvPr>
          <p:cNvSpPr>
            <a:spLocks noGrp="1"/>
          </p:cNvSpPr>
          <p:nvPr>
            <p:ph type="pic" sz="quarter" idx="14" hasCustomPrompt="1"/>
          </p:nvPr>
        </p:nvSpPr>
        <p:spPr>
          <a:xfrm>
            <a:off x="539999" y="0"/>
            <a:ext cx="4525200" cy="4222800"/>
          </a:xfrm>
          <a:solidFill>
            <a:schemeClr val="bg1"/>
          </a:solidFill>
        </p:spPr>
        <p:txBody>
          <a:bodyPr tIns="648000" anchor="ctr" anchorCtr="0"/>
          <a:lstStyle>
            <a:lvl1pPr marL="0" indent="0" algn="ctr">
              <a:buNone/>
              <a:defRPr sz="1600"/>
            </a:lvl1pPr>
          </a:lstStyle>
          <a:p>
            <a:r>
              <a:rPr lang="da-DK" noProof="0"/>
              <a:t>Klik for at indsætte billede</a:t>
            </a:r>
          </a:p>
        </p:txBody>
      </p:sp>
      <p:sp>
        <p:nvSpPr>
          <p:cNvPr id="31" name="Picture Placeholder 3">
            <a:extLst>
              <a:ext uri="{FF2B5EF4-FFF2-40B4-BE49-F238E27FC236}">
                <a16:creationId xmlns:a16="http://schemas.microsoft.com/office/drawing/2014/main" id="{0C5AC296-1E96-EE8B-9C85-121FADCDAEEA}"/>
              </a:ext>
            </a:extLst>
          </p:cNvPr>
          <p:cNvSpPr>
            <a:spLocks noGrp="1"/>
          </p:cNvSpPr>
          <p:nvPr>
            <p:ph type="pic" sz="quarter" idx="26" hasCustomPrompt="1"/>
          </p:nvPr>
        </p:nvSpPr>
        <p:spPr>
          <a:xfrm>
            <a:off x="5251712" y="0"/>
            <a:ext cx="4524125" cy="4222800"/>
          </a:xfrm>
          <a:solidFill>
            <a:schemeClr val="bg1"/>
          </a:solidFill>
        </p:spPr>
        <p:txBody>
          <a:bodyPr tIns="648000" anchor="ctr" anchorCtr="0"/>
          <a:lstStyle>
            <a:lvl1pPr marL="0" indent="0" algn="ctr">
              <a:buNone/>
              <a:defRPr sz="1600"/>
            </a:lvl1pPr>
          </a:lstStyle>
          <a:p>
            <a:r>
              <a:rPr lang="da-DK" noProof="0"/>
              <a:t>Klik for at indsætte billede</a:t>
            </a:r>
          </a:p>
        </p:txBody>
      </p:sp>
      <p:sp>
        <p:nvSpPr>
          <p:cNvPr id="18" name="Pladsholder til tekst 17">
            <a:extLst>
              <a:ext uri="{FF2B5EF4-FFF2-40B4-BE49-F238E27FC236}">
                <a16:creationId xmlns:a16="http://schemas.microsoft.com/office/drawing/2014/main" id="{7A036220-52A4-5423-2E3D-CA9465DCF383}"/>
              </a:ext>
            </a:extLst>
          </p:cNvPr>
          <p:cNvSpPr>
            <a:spLocks noGrp="1"/>
          </p:cNvSpPr>
          <p:nvPr>
            <p:ph type="body" sz="quarter" idx="21" hasCustomPrompt="1"/>
          </p:nvPr>
        </p:nvSpPr>
        <p:spPr>
          <a:xfrm>
            <a:off x="539999" y="4402800"/>
            <a:ext cx="4525200" cy="1734475"/>
          </a:xfrm>
        </p:spPr>
        <p:txBody>
          <a:bodyPr/>
          <a:lstStyle>
            <a:lvl1pPr>
              <a:defRPr/>
            </a:lvl1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p:txBody>
      </p:sp>
      <p:sp>
        <p:nvSpPr>
          <p:cNvPr id="20" name="Pladsholder til tekst 19">
            <a:extLst>
              <a:ext uri="{FF2B5EF4-FFF2-40B4-BE49-F238E27FC236}">
                <a16:creationId xmlns:a16="http://schemas.microsoft.com/office/drawing/2014/main" id="{B8BFA8BA-84C0-F72E-A750-BA569C419DF9}"/>
              </a:ext>
            </a:extLst>
          </p:cNvPr>
          <p:cNvSpPr>
            <a:spLocks noGrp="1"/>
          </p:cNvSpPr>
          <p:nvPr>
            <p:ph type="body" sz="quarter" idx="22" hasCustomPrompt="1"/>
          </p:nvPr>
        </p:nvSpPr>
        <p:spPr>
          <a:xfrm>
            <a:off x="5252400" y="4402800"/>
            <a:ext cx="4525200" cy="1734475"/>
          </a:xfrm>
        </p:spPr>
        <p:txBody>
          <a:bodyPr/>
          <a:lstStyle>
            <a:lvl1pPr>
              <a:defRPr/>
            </a:lvl1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p:txBody>
      </p:sp>
      <p:sp>
        <p:nvSpPr>
          <p:cNvPr id="35" name="Makro grafik 1">
            <a:extLst>
              <a:ext uri="{FF2B5EF4-FFF2-40B4-BE49-F238E27FC236}">
                <a16:creationId xmlns:a16="http://schemas.microsoft.com/office/drawing/2014/main" id="{7C623DFE-050D-8EBF-2AB6-73D6BB690D9E}"/>
              </a:ext>
            </a:extLst>
          </p:cNvPr>
          <p:cNvSpPr>
            <a:spLocks noGrp="1" noChangeAspect="1"/>
          </p:cNvSpPr>
          <p:nvPr>
            <p:ph type="body" sz="quarter" idx="24" hasCustomPrompt="1"/>
          </p:nvPr>
        </p:nvSpPr>
        <p:spPr>
          <a:xfrm>
            <a:off x="4079899" y="678537"/>
            <a:ext cx="1099164" cy="116900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FontTx/>
              <a:buNone/>
              <a:defRPr sz="1000">
                <a:noFill/>
                <a:latin typeface="+mn-lt"/>
              </a:defRPr>
            </a:lvl1pPr>
            <a:lvl2pPr marL="0" indent="0">
              <a:lnSpc>
                <a:spcPct val="100000"/>
              </a:lnSpc>
              <a:spcBef>
                <a:spcPts val="0"/>
              </a:spcBef>
              <a:spcAft>
                <a:spcPts val="0"/>
              </a:spcAft>
              <a:buFontTx/>
              <a:buNone/>
              <a:defRPr sz="1000">
                <a:noFill/>
                <a:latin typeface="+mn-lt"/>
              </a:defRPr>
            </a:lvl2pPr>
            <a:lvl3pPr marL="0" indent="0">
              <a:lnSpc>
                <a:spcPct val="100000"/>
              </a:lnSpc>
              <a:spcBef>
                <a:spcPts val="0"/>
              </a:spcBef>
              <a:spcAft>
                <a:spcPts val="0"/>
              </a:spcAft>
              <a:buFontTx/>
              <a:buNone/>
              <a:defRPr sz="1000">
                <a:noFill/>
                <a:latin typeface="+mn-lt"/>
              </a:defRPr>
            </a:lvl3pPr>
            <a:lvl4pPr marL="0" indent="0">
              <a:lnSpc>
                <a:spcPct val="100000"/>
              </a:lnSpc>
              <a:spcBef>
                <a:spcPts val="0"/>
              </a:spcBef>
              <a:spcAft>
                <a:spcPts val="0"/>
              </a:spcAft>
              <a:buFontTx/>
              <a:buNone/>
              <a:defRPr sz="1000">
                <a:noFill/>
                <a:latin typeface="+mn-lt"/>
              </a:defRPr>
            </a:lvl4pPr>
            <a:lvl5pPr marL="0" indent="0">
              <a:lnSpc>
                <a:spcPct val="100000"/>
              </a:lnSpc>
              <a:spcBef>
                <a:spcPts val="0"/>
              </a:spcBef>
              <a:spcAft>
                <a:spcPts val="0"/>
              </a:spcAft>
              <a:buFontTx/>
              <a:buNone/>
              <a:defRPr sz="1000">
                <a:noFill/>
                <a:latin typeface="+mn-lt"/>
              </a:defRPr>
            </a:lvl5pPr>
            <a:lvl6pPr marL="0" indent="0">
              <a:lnSpc>
                <a:spcPct val="100000"/>
              </a:lnSpc>
              <a:spcBef>
                <a:spcPts val="0"/>
              </a:spcBef>
              <a:spcAft>
                <a:spcPts val="0"/>
              </a:spcAft>
              <a:buFontTx/>
              <a:buNone/>
              <a:defRPr sz="1000">
                <a:noFill/>
                <a:latin typeface="+mn-lt"/>
              </a:defRPr>
            </a:lvl6pPr>
            <a:lvl7pPr marL="0" indent="0">
              <a:lnSpc>
                <a:spcPct val="100000"/>
              </a:lnSpc>
              <a:spcBef>
                <a:spcPts val="0"/>
              </a:spcBef>
              <a:spcAft>
                <a:spcPts val="0"/>
              </a:spcAft>
              <a:buFontTx/>
              <a:buNone/>
              <a:defRPr sz="1000">
                <a:noFill/>
                <a:latin typeface="+mn-lt"/>
              </a:defRPr>
            </a:lvl7pPr>
            <a:lvl8pPr marL="0" indent="0">
              <a:lnSpc>
                <a:spcPct val="100000"/>
              </a:lnSpc>
              <a:spcBef>
                <a:spcPts val="0"/>
              </a:spcBef>
              <a:spcAft>
                <a:spcPts val="0"/>
              </a:spcAft>
              <a:buFontTx/>
              <a:buNone/>
              <a:defRPr sz="1000">
                <a:noFill/>
                <a:latin typeface="+mn-lt"/>
              </a:defRPr>
            </a:lvl8pPr>
            <a:lvl9pPr marL="0" indent="0">
              <a:lnSpc>
                <a:spcPct val="100000"/>
              </a:lnSpc>
              <a:spcBef>
                <a:spcPts val="0"/>
              </a:spcBef>
              <a:spcAft>
                <a:spcPts val="0"/>
              </a:spcAft>
              <a:buFontTx/>
              <a:buNone/>
              <a:defRPr sz="1000">
                <a:noFill/>
                <a:latin typeface="+mn-lt"/>
              </a:defRPr>
            </a:lvl9pPr>
          </a:lstStyle>
          <a:p>
            <a:pPr lvl="0"/>
            <a:r>
              <a:rPr lang="da-DK"/>
              <a:t>.</a:t>
            </a:r>
          </a:p>
        </p:txBody>
      </p:sp>
      <p:sp>
        <p:nvSpPr>
          <p:cNvPr id="37" name="Makro grafik 2">
            <a:extLst>
              <a:ext uri="{FF2B5EF4-FFF2-40B4-BE49-F238E27FC236}">
                <a16:creationId xmlns:a16="http://schemas.microsoft.com/office/drawing/2014/main" id="{B01E448D-548C-DEA9-6590-C279C5C3F197}"/>
              </a:ext>
            </a:extLst>
          </p:cNvPr>
          <p:cNvSpPr>
            <a:spLocks noGrp="1" noChangeAspect="1"/>
          </p:cNvSpPr>
          <p:nvPr>
            <p:ph type="body" sz="quarter" idx="25" hasCustomPrompt="1"/>
          </p:nvPr>
        </p:nvSpPr>
        <p:spPr>
          <a:xfrm>
            <a:off x="8836612" y="1548962"/>
            <a:ext cx="1652444" cy="236836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FontTx/>
              <a:buNone/>
              <a:defRPr sz="1000">
                <a:noFill/>
                <a:latin typeface="+mn-lt"/>
              </a:defRPr>
            </a:lvl1pPr>
            <a:lvl2pPr marL="0" indent="0">
              <a:lnSpc>
                <a:spcPct val="100000"/>
              </a:lnSpc>
              <a:spcBef>
                <a:spcPts val="0"/>
              </a:spcBef>
              <a:spcAft>
                <a:spcPts val="0"/>
              </a:spcAft>
              <a:buFontTx/>
              <a:buNone/>
              <a:defRPr sz="1000">
                <a:noFill/>
                <a:latin typeface="+mn-lt"/>
              </a:defRPr>
            </a:lvl2pPr>
            <a:lvl3pPr marL="0" indent="0">
              <a:lnSpc>
                <a:spcPct val="100000"/>
              </a:lnSpc>
              <a:spcBef>
                <a:spcPts val="0"/>
              </a:spcBef>
              <a:spcAft>
                <a:spcPts val="0"/>
              </a:spcAft>
              <a:buFontTx/>
              <a:buNone/>
              <a:defRPr sz="1000">
                <a:noFill/>
                <a:latin typeface="+mn-lt"/>
              </a:defRPr>
            </a:lvl3pPr>
            <a:lvl4pPr marL="0" indent="0">
              <a:lnSpc>
                <a:spcPct val="100000"/>
              </a:lnSpc>
              <a:spcBef>
                <a:spcPts val="0"/>
              </a:spcBef>
              <a:spcAft>
                <a:spcPts val="0"/>
              </a:spcAft>
              <a:buFontTx/>
              <a:buNone/>
              <a:defRPr sz="1000">
                <a:noFill/>
                <a:latin typeface="+mn-lt"/>
              </a:defRPr>
            </a:lvl4pPr>
            <a:lvl5pPr marL="0" indent="0">
              <a:lnSpc>
                <a:spcPct val="100000"/>
              </a:lnSpc>
              <a:spcBef>
                <a:spcPts val="0"/>
              </a:spcBef>
              <a:spcAft>
                <a:spcPts val="0"/>
              </a:spcAft>
              <a:buFontTx/>
              <a:buNone/>
              <a:defRPr sz="1000">
                <a:noFill/>
                <a:latin typeface="+mn-lt"/>
              </a:defRPr>
            </a:lvl5pPr>
            <a:lvl6pPr marL="0" indent="0">
              <a:lnSpc>
                <a:spcPct val="100000"/>
              </a:lnSpc>
              <a:spcBef>
                <a:spcPts val="0"/>
              </a:spcBef>
              <a:spcAft>
                <a:spcPts val="0"/>
              </a:spcAft>
              <a:buFontTx/>
              <a:buNone/>
              <a:defRPr sz="1000">
                <a:noFill/>
                <a:latin typeface="+mn-lt"/>
              </a:defRPr>
            </a:lvl6pPr>
            <a:lvl7pPr marL="0" indent="0">
              <a:lnSpc>
                <a:spcPct val="100000"/>
              </a:lnSpc>
              <a:spcBef>
                <a:spcPts val="0"/>
              </a:spcBef>
              <a:spcAft>
                <a:spcPts val="0"/>
              </a:spcAft>
              <a:buFontTx/>
              <a:buNone/>
              <a:defRPr sz="1000">
                <a:noFill/>
                <a:latin typeface="+mn-lt"/>
              </a:defRPr>
            </a:lvl7pPr>
            <a:lvl8pPr marL="0" indent="0">
              <a:lnSpc>
                <a:spcPct val="100000"/>
              </a:lnSpc>
              <a:spcBef>
                <a:spcPts val="0"/>
              </a:spcBef>
              <a:spcAft>
                <a:spcPts val="0"/>
              </a:spcAft>
              <a:buFontTx/>
              <a:buNone/>
              <a:defRPr sz="1000">
                <a:noFill/>
                <a:latin typeface="+mn-lt"/>
              </a:defRPr>
            </a:lvl8pPr>
            <a:lvl9pPr marL="0" indent="0">
              <a:lnSpc>
                <a:spcPct val="100000"/>
              </a:lnSpc>
              <a:spcBef>
                <a:spcPts val="0"/>
              </a:spcBef>
              <a:spcAft>
                <a:spcPts val="0"/>
              </a:spcAft>
              <a:buFontTx/>
              <a:buNone/>
              <a:defRPr sz="1000">
                <a:noFill/>
                <a:latin typeface="+mn-lt"/>
              </a:defRPr>
            </a:lvl9pPr>
          </a:lstStyle>
          <a:p>
            <a:pPr lvl="0"/>
            <a:r>
              <a:rPr lang="da-DK"/>
              <a:t>.</a:t>
            </a:r>
          </a:p>
        </p:txBody>
      </p:sp>
      <p:sp>
        <p:nvSpPr>
          <p:cNvPr id="4" name="Date Placeholder 3">
            <a:extLst>
              <a:ext uri="{FF2B5EF4-FFF2-40B4-BE49-F238E27FC236}">
                <a16:creationId xmlns:a16="http://schemas.microsoft.com/office/drawing/2014/main" id="{A8D7B535-415A-41F4-AFE0-6FFBBBD7631B}"/>
              </a:ext>
            </a:extLst>
          </p:cNvPr>
          <p:cNvSpPr>
            <a:spLocks noGrp="1"/>
          </p:cNvSpPr>
          <p:nvPr>
            <p:ph type="dt" sz="half" idx="10"/>
          </p:nvPr>
        </p:nvSpPr>
        <p:spPr/>
        <p:txBody>
          <a:bodyPr anchor="t" anchorCtr="0"/>
          <a:lstStyle/>
          <a:p>
            <a:fld id="{6EE1813C-833F-4B00-8AC7-CD62351492B7}" type="datetime2">
              <a:rPr lang="da-DK" smtClean="0"/>
              <a:t>4. maj 2026</a:t>
            </a:fld>
            <a:endParaRPr lang="da-DK"/>
          </a:p>
        </p:txBody>
      </p:sp>
      <p:sp>
        <p:nvSpPr>
          <p:cNvPr id="5" name="Footer Placeholder 4">
            <a:extLst>
              <a:ext uri="{FF2B5EF4-FFF2-40B4-BE49-F238E27FC236}">
                <a16:creationId xmlns:a16="http://schemas.microsoft.com/office/drawing/2014/main" id="{12CFB2E6-561D-40B3-AC0C-DD0BE409F019}"/>
              </a:ext>
            </a:extLst>
          </p:cNvPr>
          <p:cNvSpPr>
            <a:spLocks noGrp="1"/>
          </p:cNvSpPr>
          <p:nvPr>
            <p:ph type="ftr" sz="quarter" idx="11"/>
          </p:nvPr>
        </p:nvSpPr>
        <p:spPr/>
        <p:txBody>
          <a:bodyPr anchor="t" anchorCtr="0"/>
          <a:lstStyle/>
          <a:p>
            <a:r>
              <a:rPr lang="da-DK"/>
              <a:t>Digitaliseringsstyrelsen</a:t>
            </a:r>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nchor="t" anchorCtr="0"/>
          <a:lstStyle/>
          <a:p>
            <a:fld id="{24C8C45C-947F-4981-8B3F-4F32E973C901}" type="slidenum">
              <a:rPr lang="da-DK" smtClean="0"/>
              <a:pPr/>
              <a:t>‹nr.›</a:t>
            </a:fld>
            <a:endParaRPr lang="da-DK"/>
          </a:p>
        </p:txBody>
      </p:sp>
    </p:spTree>
    <p:extLst>
      <p:ext uri="{BB962C8B-B14F-4D97-AF65-F5344CB8AC3E}">
        <p14:creationId xmlns:p14="http://schemas.microsoft.com/office/powerpoint/2010/main" val="3196715172"/>
      </p:ext>
    </p:extLst>
  </p:cSld>
  <p:clrMapOvr>
    <a:masterClrMapping/>
  </p:clrMapOvr>
  <p:extLst>
    <p:ext uri="{DCECCB84-F9BA-43D5-87BE-67443E8EF086}">
      <p15:sldGuideLst xmlns:p15="http://schemas.microsoft.com/office/powerpoint/2012/main">
        <p15:guide id="6" orient="horz" pos="2660" userDrawn="1">
          <p15:clr>
            <a:srgbClr val="A4A3A4"/>
          </p15:clr>
        </p15:guide>
        <p15:guide id="7" orient="horz" pos="2773"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billeder og tekst B">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541EA801-8FE7-2F0F-7F59-C28047217BA7}"/>
              </a:ext>
            </a:extLst>
          </p:cNvPr>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Picture Placeholder 3">
            <a:extLst>
              <a:ext uri="{FF2B5EF4-FFF2-40B4-BE49-F238E27FC236}">
                <a16:creationId xmlns:a16="http://schemas.microsoft.com/office/drawing/2014/main" id="{7AEED892-4D6B-5AD6-3AEE-884EC0332F62}"/>
              </a:ext>
            </a:extLst>
          </p:cNvPr>
          <p:cNvSpPr>
            <a:spLocks noGrp="1"/>
          </p:cNvSpPr>
          <p:nvPr>
            <p:ph type="pic" sz="quarter" idx="14" hasCustomPrompt="1"/>
          </p:nvPr>
        </p:nvSpPr>
        <p:spPr>
          <a:xfrm>
            <a:off x="539999" y="0"/>
            <a:ext cx="4525200" cy="4222800"/>
          </a:xfrm>
          <a:solidFill>
            <a:schemeClr val="bg1"/>
          </a:solidFill>
        </p:spPr>
        <p:txBody>
          <a:bodyPr tIns="648000" anchor="ctr" anchorCtr="0"/>
          <a:lstStyle>
            <a:lvl1pPr marL="0" indent="0" algn="ctr">
              <a:buNone/>
              <a:defRPr sz="1600"/>
            </a:lvl1pPr>
          </a:lstStyle>
          <a:p>
            <a:r>
              <a:rPr lang="da-DK" noProof="0"/>
              <a:t>Klik for at indsætte billede</a:t>
            </a:r>
          </a:p>
        </p:txBody>
      </p:sp>
      <p:sp>
        <p:nvSpPr>
          <p:cNvPr id="31" name="Picture Placeholder 3">
            <a:extLst>
              <a:ext uri="{FF2B5EF4-FFF2-40B4-BE49-F238E27FC236}">
                <a16:creationId xmlns:a16="http://schemas.microsoft.com/office/drawing/2014/main" id="{0C5AC296-1E96-EE8B-9C85-121FADCDAEEA}"/>
              </a:ext>
            </a:extLst>
          </p:cNvPr>
          <p:cNvSpPr>
            <a:spLocks noGrp="1"/>
          </p:cNvSpPr>
          <p:nvPr>
            <p:ph type="pic" sz="quarter" idx="26" hasCustomPrompt="1"/>
          </p:nvPr>
        </p:nvSpPr>
        <p:spPr>
          <a:xfrm>
            <a:off x="5251712" y="0"/>
            <a:ext cx="4524125" cy="4222800"/>
          </a:xfrm>
          <a:solidFill>
            <a:schemeClr val="bg1"/>
          </a:solidFill>
        </p:spPr>
        <p:txBody>
          <a:bodyPr tIns="648000" anchor="ctr" anchorCtr="0"/>
          <a:lstStyle>
            <a:lvl1pPr marL="0" indent="0" algn="ctr">
              <a:buNone/>
              <a:defRPr sz="1600"/>
            </a:lvl1pPr>
          </a:lstStyle>
          <a:p>
            <a:r>
              <a:rPr lang="da-DK" noProof="0"/>
              <a:t>Klik for at indsætte billede</a:t>
            </a:r>
          </a:p>
        </p:txBody>
      </p:sp>
      <p:sp>
        <p:nvSpPr>
          <p:cNvPr id="18" name="Pladsholder til tekst 17">
            <a:extLst>
              <a:ext uri="{FF2B5EF4-FFF2-40B4-BE49-F238E27FC236}">
                <a16:creationId xmlns:a16="http://schemas.microsoft.com/office/drawing/2014/main" id="{7A036220-52A4-5423-2E3D-CA9465DCF383}"/>
              </a:ext>
            </a:extLst>
          </p:cNvPr>
          <p:cNvSpPr>
            <a:spLocks noGrp="1"/>
          </p:cNvSpPr>
          <p:nvPr>
            <p:ph type="body" sz="quarter" idx="21" hasCustomPrompt="1"/>
          </p:nvPr>
        </p:nvSpPr>
        <p:spPr>
          <a:xfrm>
            <a:off x="539999" y="4402800"/>
            <a:ext cx="4525200" cy="17344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p:txBody>
      </p:sp>
      <p:sp>
        <p:nvSpPr>
          <p:cNvPr id="20" name="Pladsholder til tekst 19">
            <a:extLst>
              <a:ext uri="{FF2B5EF4-FFF2-40B4-BE49-F238E27FC236}">
                <a16:creationId xmlns:a16="http://schemas.microsoft.com/office/drawing/2014/main" id="{B8BFA8BA-84C0-F72E-A750-BA569C419DF9}"/>
              </a:ext>
            </a:extLst>
          </p:cNvPr>
          <p:cNvSpPr>
            <a:spLocks noGrp="1"/>
          </p:cNvSpPr>
          <p:nvPr>
            <p:ph type="body" sz="quarter" idx="22" hasCustomPrompt="1"/>
          </p:nvPr>
        </p:nvSpPr>
        <p:spPr>
          <a:xfrm>
            <a:off x="5252400" y="4402800"/>
            <a:ext cx="4525200" cy="17344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p:txBody>
      </p:sp>
      <p:sp>
        <p:nvSpPr>
          <p:cNvPr id="35" name="Makro grafik 1">
            <a:extLst>
              <a:ext uri="{FF2B5EF4-FFF2-40B4-BE49-F238E27FC236}">
                <a16:creationId xmlns:a16="http://schemas.microsoft.com/office/drawing/2014/main" id="{7C623DFE-050D-8EBF-2AB6-73D6BB690D9E}"/>
              </a:ext>
            </a:extLst>
          </p:cNvPr>
          <p:cNvSpPr>
            <a:spLocks noGrp="1" noChangeAspect="1"/>
          </p:cNvSpPr>
          <p:nvPr>
            <p:ph type="body" sz="quarter" idx="24" hasCustomPrompt="1"/>
          </p:nvPr>
        </p:nvSpPr>
        <p:spPr>
          <a:xfrm>
            <a:off x="4079899" y="678537"/>
            <a:ext cx="1099164" cy="116900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FontTx/>
              <a:buNone/>
              <a:defRPr sz="1000">
                <a:noFill/>
                <a:latin typeface="+mn-lt"/>
              </a:defRPr>
            </a:lvl1pPr>
            <a:lvl2pPr marL="0" indent="0">
              <a:lnSpc>
                <a:spcPct val="100000"/>
              </a:lnSpc>
              <a:spcBef>
                <a:spcPts val="0"/>
              </a:spcBef>
              <a:spcAft>
                <a:spcPts val="0"/>
              </a:spcAft>
              <a:buFontTx/>
              <a:buNone/>
              <a:defRPr sz="1000">
                <a:noFill/>
                <a:latin typeface="+mn-lt"/>
              </a:defRPr>
            </a:lvl2pPr>
            <a:lvl3pPr marL="0" indent="0">
              <a:lnSpc>
                <a:spcPct val="100000"/>
              </a:lnSpc>
              <a:spcBef>
                <a:spcPts val="0"/>
              </a:spcBef>
              <a:spcAft>
                <a:spcPts val="0"/>
              </a:spcAft>
              <a:buFontTx/>
              <a:buNone/>
              <a:defRPr sz="1000">
                <a:noFill/>
                <a:latin typeface="+mn-lt"/>
              </a:defRPr>
            </a:lvl3pPr>
            <a:lvl4pPr marL="0" indent="0">
              <a:lnSpc>
                <a:spcPct val="100000"/>
              </a:lnSpc>
              <a:spcBef>
                <a:spcPts val="0"/>
              </a:spcBef>
              <a:spcAft>
                <a:spcPts val="0"/>
              </a:spcAft>
              <a:buFontTx/>
              <a:buNone/>
              <a:defRPr sz="1000">
                <a:noFill/>
                <a:latin typeface="+mn-lt"/>
              </a:defRPr>
            </a:lvl4pPr>
            <a:lvl5pPr marL="0" indent="0">
              <a:lnSpc>
                <a:spcPct val="100000"/>
              </a:lnSpc>
              <a:spcBef>
                <a:spcPts val="0"/>
              </a:spcBef>
              <a:spcAft>
                <a:spcPts val="0"/>
              </a:spcAft>
              <a:buFontTx/>
              <a:buNone/>
              <a:defRPr sz="1000">
                <a:noFill/>
                <a:latin typeface="+mn-lt"/>
              </a:defRPr>
            </a:lvl5pPr>
            <a:lvl6pPr marL="0" indent="0">
              <a:lnSpc>
                <a:spcPct val="100000"/>
              </a:lnSpc>
              <a:spcBef>
                <a:spcPts val="0"/>
              </a:spcBef>
              <a:spcAft>
                <a:spcPts val="0"/>
              </a:spcAft>
              <a:buFontTx/>
              <a:buNone/>
              <a:defRPr sz="1000">
                <a:noFill/>
                <a:latin typeface="+mn-lt"/>
              </a:defRPr>
            </a:lvl6pPr>
            <a:lvl7pPr marL="0" indent="0">
              <a:lnSpc>
                <a:spcPct val="100000"/>
              </a:lnSpc>
              <a:spcBef>
                <a:spcPts val="0"/>
              </a:spcBef>
              <a:spcAft>
                <a:spcPts val="0"/>
              </a:spcAft>
              <a:buFontTx/>
              <a:buNone/>
              <a:defRPr sz="1000">
                <a:noFill/>
                <a:latin typeface="+mn-lt"/>
              </a:defRPr>
            </a:lvl7pPr>
            <a:lvl8pPr marL="0" indent="0">
              <a:lnSpc>
                <a:spcPct val="100000"/>
              </a:lnSpc>
              <a:spcBef>
                <a:spcPts val="0"/>
              </a:spcBef>
              <a:spcAft>
                <a:spcPts val="0"/>
              </a:spcAft>
              <a:buFontTx/>
              <a:buNone/>
              <a:defRPr sz="1000">
                <a:noFill/>
                <a:latin typeface="+mn-lt"/>
              </a:defRPr>
            </a:lvl8pPr>
            <a:lvl9pPr marL="0" indent="0">
              <a:lnSpc>
                <a:spcPct val="100000"/>
              </a:lnSpc>
              <a:spcBef>
                <a:spcPts val="0"/>
              </a:spcBef>
              <a:spcAft>
                <a:spcPts val="0"/>
              </a:spcAft>
              <a:buFontTx/>
              <a:buNone/>
              <a:defRPr sz="1000">
                <a:noFill/>
                <a:latin typeface="+mn-lt"/>
              </a:defRPr>
            </a:lvl9pPr>
          </a:lstStyle>
          <a:p>
            <a:pPr lvl="0"/>
            <a:r>
              <a:rPr lang="da-DK"/>
              <a:t>.</a:t>
            </a:r>
          </a:p>
        </p:txBody>
      </p:sp>
      <p:sp>
        <p:nvSpPr>
          <p:cNvPr id="37" name="Makro grafik 2">
            <a:extLst>
              <a:ext uri="{FF2B5EF4-FFF2-40B4-BE49-F238E27FC236}">
                <a16:creationId xmlns:a16="http://schemas.microsoft.com/office/drawing/2014/main" id="{B01E448D-548C-DEA9-6590-C279C5C3F197}"/>
              </a:ext>
            </a:extLst>
          </p:cNvPr>
          <p:cNvSpPr>
            <a:spLocks noGrp="1" noChangeAspect="1"/>
          </p:cNvSpPr>
          <p:nvPr>
            <p:ph type="body" sz="quarter" idx="25" hasCustomPrompt="1"/>
          </p:nvPr>
        </p:nvSpPr>
        <p:spPr>
          <a:xfrm>
            <a:off x="8836612" y="1548962"/>
            <a:ext cx="1652444" cy="236836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FontTx/>
              <a:buNone/>
              <a:defRPr sz="1000">
                <a:noFill/>
                <a:latin typeface="+mn-lt"/>
              </a:defRPr>
            </a:lvl1pPr>
            <a:lvl2pPr marL="0" indent="0">
              <a:lnSpc>
                <a:spcPct val="100000"/>
              </a:lnSpc>
              <a:spcBef>
                <a:spcPts val="0"/>
              </a:spcBef>
              <a:spcAft>
                <a:spcPts val="0"/>
              </a:spcAft>
              <a:buFontTx/>
              <a:buNone/>
              <a:defRPr sz="1000">
                <a:noFill/>
                <a:latin typeface="+mn-lt"/>
              </a:defRPr>
            </a:lvl2pPr>
            <a:lvl3pPr marL="0" indent="0">
              <a:lnSpc>
                <a:spcPct val="100000"/>
              </a:lnSpc>
              <a:spcBef>
                <a:spcPts val="0"/>
              </a:spcBef>
              <a:spcAft>
                <a:spcPts val="0"/>
              </a:spcAft>
              <a:buFontTx/>
              <a:buNone/>
              <a:defRPr sz="1000">
                <a:noFill/>
                <a:latin typeface="+mn-lt"/>
              </a:defRPr>
            </a:lvl3pPr>
            <a:lvl4pPr marL="0" indent="0">
              <a:lnSpc>
                <a:spcPct val="100000"/>
              </a:lnSpc>
              <a:spcBef>
                <a:spcPts val="0"/>
              </a:spcBef>
              <a:spcAft>
                <a:spcPts val="0"/>
              </a:spcAft>
              <a:buFontTx/>
              <a:buNone/>
              <a:defRPr sz="1000">
                <a:noFill/>
                <a:latin typeface="+mn-lt"/>
              </a:defRPr>
            </a:lvl4pPr>
            <a:lvl5pPr marL="0" indent="0">
              <a:lnSpc>
                <a:spcPct val="100000"/>
              </a:lnSpc>
              <a:spcBef>
                <a:spcPts val="0"/>
              </a:spcBef>
              <a:spcAft>
                <a:spcPts val="0"/>
              </a:spcAft>
              <a:buFontTx/>
              <a:buNone/>
              <a:defRPr sz="1000">
                <a:noFill/>
                <a:latin typeface="+mn-lt"/>
              </a:defRPr>
            </a:lvl5pPr>
            <a:lvl6pPr marL="0" indent="0">
              <a:lnSpc>
                <a:spcPct val="100000"/>
              </a:lnSpc>
              <a:spcBef>
                <a:spcPts val="0"/>
              </a:spcBef>
              <a:spcAft>
                <a:spcPts val="0"/>
              </a:spcAft>
              <a:buFontTx/>
              <a:buNone/>
              <a:defRPr sz="1000">
                <a:noFill/>
                <a:latin typeface="+mn-lt"/>
              </a:defRPr>
            </a:lvl6pPr>
            <a:lvl7pPr marL="0" indent="0">
              <a:lnSpc>
                <a:spcPct val="100000"/>
              </a:lnSpc>
              <a:spcBef>
                <a:spcPts val="0"/>
              </a:spcBef>
              <a:spcAft>
                <a:spcPts val="0"/>
              </a:spcAft>
              <a:buFontTx/>
              <a:buNone/>
              <a:defRPr sz="1000">
                <a:noFill/>
                <a:latin typeface="+mn-lt"/>
              </a:defRPr>
            </a:lvl7pPr>
            <a:lvl8pPr marL="0" indent="0">
              <a:lnSpc>
                <a:spcPct val="100000"/>
              </a:lnSpc>
              <a:spcBef>
                <a:spcPts val="0"/>
              </a:spcBef>
              <a:spcAft>
                <a:spcPts val="0"/>
              </a:spcAft>
              <a:buFontTx/>
              <a:buNone/>
              <a:defRPr sz="1000">
                <a:noFill/>
                <a:latin typeface="+mn-lt"/>
              </a:defRPr>
            </a:lvl8pPr>
            <a:lvl9pPr marL="0" indent="0">
              <a:lnSpc>
                <a:spcPct val="100000"/>
              </a:lnSpc>
              <a:spcBef>
                <a:spcPts val="0"/>
              </a:spcBef>
              <a:spcAft>
                <a:spcPts val="0"/>
              </a:spcAft>
              <a:buFontTx/>
              <a:buNone/>
              <a:defRPr sz="1000">
                <a:noFill/>
                <a:latin typeface="+mn-lt"/>
              </a:defRPr>
            </a:lvl9pPr>
          </a:lstStyle>
          <a:p>
            <a:pPr lvl="0"/>
            <a:r>
              <a:rPr lang="da-DK"/>
              <a:t>.</a:t>
            </a:r>
          </a:p>
        </p:txBody>
      </p:sp>
      <p:sp>
        <p:nvSpPr>
          <p:cNvPr id="4" name="Date Placeholder 3">
            <a:extLst>
              <a:ext uri="{FF2B5EF4-FFF2-40B4-BE49-F238E27FC236}">
                <a16:creationId xmlns:a16="http://schemas.microsoft.com/office/drawing/2014/main" id="{A8D7B535-415A-41F4-AFE0-6FFBBBD7631B}"/>
              </a:ext>
            </a:extLst>
          </p:cNvPr>
          <p:cNvSpPr>
            <a:spLocks noGrp="1"/>
          </p:cNvSpPr>
          <p:nvPr>
            <p:ph type="dt" sz="half" idx="10"/>
          </p:nvPr>
        </p:nvSpPr>
        <p:spPr/>
        <p:txBody>
          <a:bodyPr anchor="t" anchorCtr="0"/>
          <a:lstStyle>
            <a:lvl1pPr>
              <a:defRPr>
                <a:solidFill>
                  <a:schemeClr val="bg1"/>
                </a:solidFill>
              </a:defRPr>
            </a:lvl1pPr>
          </a:lstStyle>
          <a:p>
            <a:fld id="{6EE1813C-833F-4B00-8AC7-CD62351492B7}" type="datetime2">
              <a:rPr lang="da-DK" smtClean="0"/>
              <a:pPr/>
              <a:t>4. maj 2026</a:t>
            </a:fld>
            <a:endParaRPr lang="da-DK"/>
          </a:p>
        </p:txBody>
      </p:sp>
      <p:sp>
        <p:nvSpPr>
          <p:cNvPr id="5" name="Footer Placeholder 4">
            <a:extLst>
              <a:ext uri="{FF2B5EF4-FFF2-40B4-BE49-F238E27FC236}">
                <a16:creationId xmlns:a16="http://schemas.microsoft.com/office/drawing/2014/main" id="{12CFB2E6-561D-40B3-AC0C-DD0BE409F019}"/>
              </a:ext>
            </a:extLst>
          </p:cNvPr>
          <p:cNvSpPr>
            <a:spLocks noGrp="1"/>
          </p:cNvSpPr>
          <p:nvPr>
            <p:ph type="ftr" sz="quarter" idx="11"/>
          </p:nvPr>
        </p:nvSpPr>
        <p:spPr/>
        <p:txBody>
          <a:bodyPr anchor="t" anchorCtr="0"/>
          <a:lstStyle>
            <a:lvl1pPr>
              <a:defRPr>
                <a:solidFill>
                  <a:schemeClr val="bg1"/>
                </a:solidFill>
              </a:defRPr>
            </a:lvl1pPr>
          </a:lstStyle>
          <a:p>
            <a:r>
              <a:rPr lang="da-DK"/>
              <a:t>Digitaliseringsstyrelsen</a:t>
            </a:r>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nchor="t" anchorCtr="0"/>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370736241"/>
      </p:ext>
    </p:extLst>
  </p:cSld>
  <p:clrMapOvr>
    <a:masterClrMapping/>
  </p:clrMapOvr>
  <p:extLst>
    <p:ext uri="{DCECCB84-F9BA-43D5-87BE-67443E8EF086}">
      <p15:sldGuideLst xmlns:p15="http://schemas.microsoft.com/office/powerpoint/2012/main">
        <p15:guide id="6" orient="horz" pos="2660" userDrawn="1">
          <p15:clr>
            <a:srgbClr val="A4A3A4"/>
          </p15:clr>
        </p15:guide>
        <p15:guide id="7" orient="horz" pos="2773"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 billeder og tekst A">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7AEED892-4D6B-5AD6-3AEE-884EC0332F62}"/>
              </a:ext>
            </a:extLst>
          </p:cNvPr>
          <p:cNvSpPr>
            <a:spLocks noGrp="1"/>
          </p:cNvSpPr>
          <p:nvPr>
            <p:ph type="pic" sz="quarter" idx="14" hasCustomPrompt="1"/>
          </p:nvPr>
        </p:nvSpPr>
        <p:spPr>
          <a:xfrm>
            <a:off x="540001" y="0"/>
            <a:ext cx="3582000" cy="4222800"/>
          </a:xfrm>
          <a:solidFill>
            <a:schemeClr val="bg1"/>
          </a:solidFill>
        </p:spPr>
        <p:txBody>
          <a:bodyPr tIns="648000" anchor="ctr" anchorCtr="0"/>
          <a:lstStyle>
            <a:lvl1pPr marL="0" indent="0" algn="ctr">
              <a:buNone/>
              <a:defRPr sz="1600"/>
            </a:lvl1pPr>
          </a:lstStyle>
          <a:p>
            <a:r>
              <a:rPr lang="da-DK" noProof="0"/>
              <a:t>Klik for at indsætte billede</a:t>
            </a:r>
          </a:p>
        </p:txBody>
      </p:sp>
      <p:sp>
        <p:nvSpPr>
          <p:cNvPr id="31" name="Picture Placeholder 3">
            <a:extLst>
              <a:ext uri="{FF2B5EF4-FFF2-40B4-BE49-F238E27FC236}">
                <a16:creationId xmlns:a16="http://schemas.microsoft.com/office/drawing/2014/main" id="{0C5AC296-1E96-EE8B-9C85-121FADCDAEEA}"/>
              </a:ext>
            </a:extLst>
          </p:cNvPr>
          <p:cNvSpPr>
            <a:spLocks noGrp="1"/>
          </p:cNvSpPr>
          <p:nvPr>
            <p:ph type="pic" sz="quarter" idx="26" hasCustomPrompt="1"/>
          </p:nvPr>
        </p:nvSpPr>
        <p:spPr>
          <a:xfrm>
            <a:off x="4305600" y="0"/>
            <a:ext cx="3582000" cy="4222800"/>
          </a:xfrm>
          <a:solidFill>
            <a:schemeClr val="bg1"/>
          </a:solidFill>
        </p:spPr>
        <p:txBody>
          <a:bodyPr tIns="648000" anchor="ctr" anchorCtr="0"/>
          <a:lstStyle>
            <a:lvl1pPr marL="0" indent="0" algn="ctr">
              <a:buNone/>
              <a:defRPr sz="1600"/>
            </a:lvl1pPr>
          </a:lstStyle>
          <a:p>
            <a:r>
              <a:rPr lang="da-DK" noProof="0"/>
              <a:t>Klik for at indsætte billede</a:t>
            </a:r>
          </a:p>
        </p:txBody>
      </p:sp>
      <p:sp>
        <p:nvSpPr>
          <p:cNvPr id="3" name="Picture Placeholder 3">
            <a:extLst>
              <a:ext uri="{FF2B5EF4-FFF2-40B4-BE49-F238E27FC236}">
                <a16:creationId xmlns:a16="http://schemas.microsoft.com/office/drawing/2014/main" id="{5F2C9F80-9D2C-1AE1-46B6-2D3A7D8A6976}"/>
              </a:ext>
            </a:extLst>
          </p:cNvPr>
          <p:cNvSpPr>
            <a:spLocks noGrp="1"/>
          </p:cNvSpPr>
          <p:nvPr>
            <p:ph type="pic" sz="quarter" idx="27" hasCustomPrompt="1"/>
          </p:nvPr>
        </p:nvSpPr>
        <p:spPr>
          <a:xfrm>
            <a:off x="8067427" y="0"/>
            <a:ext cx="3582000" cy="4222800"/>
          </a:xfrm>
          <a:solidFill>
            <a:schemeClr val="bg1"/>
          </a:solidFill>
        </p:spPr>
        <p:txBody>
          <a:bodyPr tIns="648000" anchor="ctr" anchorCtr="0"/>
          <a:lstStyle>
            <a:lvl1pPr marL="0" indent="0" algn="ctr">
              <a:buNone/>
              <a:defRPr sz="1600"/>
            </a:lvl1pPr>
          </a:lstStyle>
          <a:p>
            <a:r>
              <a:rPr lang="da-DK" noProof="0"/>
              <a:t>Klik for at indsætte billede</a:t>
            </a:r>
          </a:p>
        </p:txBody>
      </p:sp>
      <p:sp>
        <p:nvSpPr>
          <p:cNvPr id="18" name="Pladsholder til tekst 17">
            <a:extLst>
              <a:ext uri="{FF2B5EF4-FFF2-40B4-BE49-F238E27FC236}">
                <a16:creationId xmlns:a16="http://schemas.microsoft.com/office/drawing/2014/main" id="{7A036220-52A4-5423-2E3D-CA9465DCF383}"/>
              </a:ext>
            </a:extLst>
          </p:cNvPr>
          <p:cNvSpPr>
            <a:spLocks noGrp="1"/>
          </p:cNvSpPr>
          <p:nvPr>
            <p:ph type="body" sz="quarter" idx="21" hasCustomPrompt="1"/>
          </p:nvPr>
        </p:nvSpPr>
        <p:spPr>
          <a:xfrm>
            <a:off x="540001" y="4402800"/>
            <a:ext cx="3582000" cy="1735200"/>
          </a:xfrm>
        </p:spPr>
        <p:txBody>
          <a:bodyPr/>
          <a:lstStyle>
            <a:lvl1pPr>
              <a:defRPr/>
            </a:lvl1pPr>
          </a:lstStyle>
          <a:p>
            <a:pPr lvl="0"/>
            <a:r>
              <a:rPr lang="da-DK" noProof="0"/>
              <a:t>Klik for at tilføje tekst                             Klik ENTER og derefter TAB for at se næste tekstformat                              Klik SHIFT+TAB for at se foregående tekstformat</a:t>
            </a:r>
          </a:p>
          <a:p>
            <a:pPr lvl="1"/>
            <a:r>
              <a:rPr lang="da-DK" noProof="0"/>
              <a:t>Andet Niveau</a:t>
            </a:r>
          </a:p>
        </p:txBody>
      </p:sp>
      <p:sp>
        <p:nvSpPr>
          <p:cNvPr id="20" name="Pladsholder til tekst 19">
            <a:extLst>
              <a:ext uri="{FF2B5EF4-FFF2-40B4-BE49-F238E27FC236}">
                <a16:creationId xmlns:a16="http://schemas.microsoft.com/office/drawing/2014/main" id="{B8BFA8BA-84C0-F72E-A750-BA569C419DF9}"/>
              </a:ext>
            </a:extLst>
          </p:cNvPr>
          <p:cNvSpPr>
            <a:spLocks noGrp="1"/>
          </p:cNvSpPr>
          <p:nvPr>
            <p:ph type="body" sz="quarter" idx="22" hasCustomPrompt="1"/>
          </p:nvPr>
        </p:nvSpPr>
        <p:spPr>
          <a:xfrm>
            <a:off x="4305600" y="4402800"/>
            <a:ext cx="3582000" cy="1735200"/>
          </a:xfrm>
        </p:spPr>
        <p:txBody>
          <a:bodyPr/>
          <a:lstStyle>
            <a:lvl1pPr>
              <a:defRPr/>
            </a:lvl1pPr>
          </a:lstStyle>
          <a:p>
            <a:pPr lvl="0"/>
            <a:r>
              <a:rPr lang="da-DK" noProof="0"/>
              <a:t>Klik for at tilføje tekst                         Klik ENTER og derefter TAB for at se næste tekstformat                                Klik SHIFT+TAB for at se foregående tekstformat</a:t>
            </a:r>
          </a:p>
          <a:p>
            <a:pPr lvl="1"/>
            <a:r>
              <a:rPr lang="da-DK" noProof="0"/>
              <a:t>Andet Niveau</a:t>
            </a:r>
          </a:p>
        </p:txBody>
      </p:sp>
      <p:sp>
        <p:nvSpPr>
          <p:cNvPr id="2" name="Pladsholder til tekst 21">
            <a:extLst>
              <a:ext uri="{FF2B5EF4-FFF2-40B4-BE49-F238E27FC236}">
                <a16:creationId xmlns:a16="http://schemas.microsoft.com/office/drawing/2014/main" id="{B9E2D20B-4753-F312-1E3D-2FCF85F1B474}"/>
              </a:ext>
            </a:extLst>
          </p:cNvPr>
          <p:cNvSpPr>
            <a:spLocks noGrp="1"/>
          </p:cNvSpPr>
          <p:nvPr>
            <p:ph type="body" sz="quarter" idx="23" hasCustomPrompt="1"/>
          </p:nvPr>
        </p:nvSpPr>
        <p:spPr>
          <a:xfrm>
            <a:off x="8067427" y="4402800"/>
            <a:ext cx="3582000" cy="1735200"/>
          </a:xfrm>
        </p:spPr>
        <p:txBody>
          <a:bodyPr/>
          <a:lstStyle/>
          <a:p>
            <a:pPr lvl="0"/>
            <a:r>
              <a:rPr lang="da-DK" noProof="0"/>
              <a:t>Klik for at tilføje tekst                         Klik ENTER og derefter TAB for at se næste tekstformat                                Klik SHIFT+TAB for at se foregående tekstformat</a:t>
            </a:r>
          </a:p>
          <a:p>
            <a:pPr lvl="1"/>
            <a:r>
              <a:rPr lang="da-DK" noProof="0"/>
              <a:t>Andet Niveau</a:t>
            </a:r>
          </a:p>
        </p:txBody>
      </p:sp>
      <p:sp>
        <p:nvSpPr>
          <p:cNvPr id="4" name="Date Placeholder 3">
            <a:extLst>
              <a:ext uri="{FF2B5EF4-FFF2-40B4-BE49-F238E27FC236}">
                <a16:creationId xmlns:a16="http://schemas.microsoft.com/office/drawing/2014/main" id="{A8D7B535-415A-41F4-AFE0-6FFBBBD7631B}"/>
              </a:ext>
            </a:extLst>
          </p:cNvPr>
          <p:cNvSpPr>
            <a:spLocks noGrp="1"/>
          </p:cNvSpPr>
          <p:nvPr>
            <p:ph type="dt" sz="half" idx="10"/>
          </p:nvPr>
        </p:nvSpPr>
        <p:spPr/>
        <p:txBody>
          <a:bodyPr anchor="t" anchorCtr="0"/>
          <a:lstStyle/>
          <a:p>
            <a:fld id="{97661291-5352-4918-9316-2BC4EAD39735}" type="datetime2">
              <a:rPr lang="da-DK" smtClean="0"/>
              <a:t>4. maj 2026</a:t>
            </a:fld>
            <a:endParaRPr lang="da-DK"/>
          </a:p>
        </p:txBody>
      </p:sp>
      <p:sp>
        <p:nvSpPr>
          <p:cNvPr id="5" name="Footer Placeholder 4">
            <a:extLst>
              <a:ext uri="{FF2B5EF4-FFF2-40B4-BE49-F238E27FC236}">
                <a16:creationId xmlns:a16="http://schemas.microsoft.com/office/drawing/2014/main" id="{12CFB2E6-561D-40B3-AC0C-DD0BE409F019}"/>
              </a:ext>
            </a:extLst>
          </p:cNvPr>
          <p:cNvSpPr>
            <a:spLocks noGrp="1"/>
          </p:cNvSpPr>
          <p:nvPr>
            <p:ph type="ftr" sz="quarter" idx="11"/>
          </p:nvPr>
        </p:nvSpPr>
        <p:spPr/>
        <p:txBody>
          <a:bodyPr anchor="t" anchorCtr="0"/>
          <a:lstStyle/>
          <a:p>
            <a:r>
              <a:rPr lang="da-DK"/>
              <a:t>Digitaliseringsstyrelsen</a:t>
            </a:r>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nchor="t" anchorCtr="0"/>
          <a:lstStyle/>
          <a:p>
            <a:fld id="{24C8C45C-947F-4981-8B3F-4F32E973C901}" type="slidenum">
              <a:rPr lang="da-DK" smtClean="0"/>
              <a:pPr/>
              <a:t>‹nr.›</a:t>
            </a:fld>
            <a:endParaRPr lang="da-DK"/>
          </a:p>
        </p:txBody>
      </p:sp>
      <p:sp>
        <p:nvSpPr>
          <p:cNvPr id="11" name="Makro grafik 1">
            <a:extLst>
              <a:ext uri="{FF2B5EF4-FFF2-40B4-BE49-F238E27FC236}">
                <a16:creationId xmlns:a16="http://schemas.microsoft.com/office/drawing/2014/main" id="{5B5C7922-7CE1-04FB-3F00-E2781F5AA6A3}"/>
              </a:ext>
            </a:extLst>
          </p:cNvPr>
          <p:cNvSpPr>
            <a:spLocks noGrp="1" noChangeAspect="1"/>
          </p:cNvSpPr>
          <p:nvPr>
            <p:ph type="body" sz="quarter" idx="28" hasCustomPrompt="1"/>
          </p:nvPr>
        </p:nvSpPr>
        <p:spPr>
          <a:xfrm>
            <a:off x="3194069" y="678537"/>
            <a:ext cx="1099164" cy="116900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FontTx/>
              <a:buNone/>
              <a:defRPr sz="1000">
                <a:noFill/>
                <a:latin typeface="+mn-lt"/>
              </a:defRPr>
            </a:lvl1pPr>
            <a:lvl2pPr marL="0" indent="0">
              <a:lnSpc>
                <a:spcPct val="100000"/>
              </a:lnSpc>
              <a:spcBef>
                <a:spcPts val="0"/>
              </a:spcBef>
              <a:spcAft>
                <a:spcPts val="0"/>
              </a:spcAft>
              <a:buFontTx/>
              <a:buNone/>
              <a:defRPr sz="1000">
                <a:noFill/>
                <a:latin typeface="+mn-lt"/>
              </a:defRPr>
            </a:lvl2pPr>
            <a:lvl3pPr marL="0" indent="0">
              <a:lnSpc>
                <a:spcPct val="100000"/>
              </a:lnSpc>
              <a:spcBef>
                <a:spcPts val="0"/>
              </a:spcBef>
              <a:spcAft>
                <a:spcPts val="0"/>
              </a:spcAft>
              <a:buFontTx/>
              <a:buNone/>
              <a:defRPr sz="1000">
                <a:noFill/>
                <a:latin typeface="+mn-lt"/>
              </a:defRPr>
            </a:lvl3pPr>
            <a:lvl4pPr marL="0" indent="0">
              <a:lnSpc>
                <a:spcPct val="100000"/>
              </a:lnSpc>
              <a:spcBef>
                <a:spcPts val="0"/>
              </a:spcBef>
              <a:spcAft>
                <a:spcPts val="0"/>
              </a:spcAft>
              <a:buFontTx/>
              <a:buNone/>
              <a:defRPr sz="1000">
                <a:noFill/>
                <a:latin typeface="+mn-lt"/>
              </a:defRPr>
            </a:lvl4pPr>
            <a:lvl5pPr marL="0" indent="0">
              <a:lnSpc>
                <a:spcPct val="100000"/>
              </a:lnSpc>
              <a:spcBef>
                <a:spcPts val="0"/>
              </a:spcBef>
              <a:spcAft>
                <a:spcPts val="0"/>
              </a:spcAft>
              <a:buFontTx/>
              <a:buNone/>
              <a:defRPr sz="1000">
                <a:noFill/>
                <a:latin typeface="+mn-lt"/>
              </a:defRPr>
            </a:lvl5pPr>
            <a:lvl6pPr marL="0" indent="0">
              <a:lnSpc>
                <a:spcPct val="100000"/>
              </a:lnSpc>
              <a:spcBef>
                <a:spcPts val="0"/>
              </a:spcBef>
              <a:spcAft>
                <a:spcPts val="0"/>
              </a:spcAft>
              <a:buFontTx/>
              <a:buNone/>
              <a:defRPr sz="1000">
                <a:noFill/>
                <a:latin typeface="+mn-lt"/>
              </a:defRPr>
            </a:lvl6pPr>
            <a:lvl7pPr marL="0" indent="0">
              <a:lnSpc>
                <a:spcPct val="100000"/>
              </a:lnSpc>
              <a:spcBef>
                <a:spcPts val="0"/>
              </a:spcBef>
              <a:spcAft>
                <a:spcPts val="0"/>
              </a:spcAft>
              <a:buFontTx/>
              <a:buNone/>
              <a:defRPr sz="1000">
                <a:noFill/>
                <a:latin typeface="+mn-lt"/>
              </a:defRPr>
            </a:lvl7pPr>
            <a:lvl8pPr marL="0" indent="0">
              <a:lnSpc>
                <a:spcPct val="100000"/>
              </a:lnSpc>
              <a:spcBef>
                <a:spcPts val="0"/>
              </a:spcBef>
              <a:spcAft>
                <a:spcPts val="0"/>
              </a:spcAft>
              <a:buFontTx/>
              <a:buNone/>
              <a:defRPr sz="1000">
                <a:noFill/>
                <a:latin typeface="+mn-lt"/>
              </a:defRPr>
            </a:lvl8pPr>
            <a:lvl9pPr marL="0" indent="0">
              <a:lnSpc>
                <a:spcPct val="100000"/>
              </a:lnSpc>
              <a:spcBef>
                <a:spcPts val="0"/>
              </a:spcBef>
              <a:spcAft>
                <a:spcPts val="0"/>
              </a:spcAft>
              <a:buFontTx/>
              <a:buNone/>
              <a:defRPr sz="1000">
                <a:noFill/>
                <a:latin typeface="+mn-lt"/>
              </a:defRPr>
            </a:lvl9pPr>
          </a:lstStyle>
          <a:p>
            <a:pPr lvl="0"/>
            <a:r>
              <a:rPr lang="da-DK"/>
              <a:t>.</a:t>
            </a:r>
          </a:p>
        </p:txBody>
      </p:sp>
      <p:sp>
        <p:nvSpPr>
          <p:cNvPr id="12" name="Makro grafik 2">
            <a:extLst>
              <a:ext uri="{FF2B5EF4-FFF2-40B4-BE49-F238E27FC236}">
                <a16:creationId xmlns:a16="http://schemas.microsoft.com/office/drawing/2014/main" id="{FC0E9C59-2E77-747D-58BC-6769C9984CA6}"/>
              </a:ext>
            </a:extLst>
          </p:cNvPr>
          <p:cNvSpPr>
            <a:spLocks noGrp="1" noChangeAspect="1"/>
          </p:cNvSpPr>
          <p:nvPr>
            <p:ph type="body" sz="quarter" idx="29" hasCustomPrompt="1"/>
          </p:nvPr>
        </p:nvSpPr>
        <p:spPr>
          <a:xfrm>
            <a:off x="7571312" y="1548962"/>
            <a:ext cx="1652444" cy="236836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FontTx/>
              <a:buNone/>
              <a:defRPr sz="1000">
                <a:noFill/>
                <a:latin typeface="+mn-lt"/>
              </a:defRPr>
            </a:lvl1pPr>
            <a:lvl2pPr marL="0" indent="0">
              <a:lnSpc>
                <a:spcPct val="100000"/>
              </a:lnSpc>
              <a:spcBef>
                <a:spcPts val="0"/>
              </a:spcBef>
              <a:spcAft>
                <a:spcPts val="0"/>
              </a:spcAft>
              <a:buFontTx/>
              <a:buNone/>
              <a:defRPr sz="1000">
                <a:noFill/>
                <a:latin typeface="+mn-lt"/>
              </a:defRPr>
            </a:lvl2pPr>
            <a:lvl3pPr marL="0" indent="0">
              <a:lnSpc>
                <a:spcPct val="100000"/>
              </a:lnSpc>
              <a:spcBef>
                <a:spcPts val="0"/>
              </a:spcBef>
              <a:spcAft>
                <a:spcPts val="0"/>
              </a:spcAft>
              <a:buFontTx/>
              <a:buNone/>
              <a:defRPr sz="1000">
                <a:noFill/>
                <a:latin typeface="+mn-lt"/>
              </a:defRPr>
            </a:lvl3pPr>
            <a:lvl4pPr marL="0" indent="0">
              <a:lnSpc>
                <a:spcPct val="100000"/>
              </a:lnSpc>
              <a:spcBef>
                <a:spcPts val="0"/>
              </a:spcBef>
              <a:spcAft>
                <a:spcPts val="0"/>
              </a:spcAft>
              <a:buFontTx/>
              <a:buNone/>
              <a:defRPr sz="1000">
                <a:noFill/>
                <a:latin typeface="+mn-lt"/>
              </a:defRPr>
            </a:lvl4pPr>
            <a:lvl5pPr marL="0" indent="0">
              <a:lnSpc>
                <a:spcPct val="100000"/>
              </a:lnSpc>
              <a:spcBef>
                <a:spcPts val="0"/>
              </a:spcBef>
              <a:spcAft>
                <a:spcPts val="0"/>
              </a:spcAft>
              <a:buFontTx/>
              <a:buNone/>
              <a:defRPr sz="1000">
                <a:noFill/>
                <a:latin typeface="+mn-lt"/>
              </a:defRPr>
            </a:lvl5pPr>
            <a:lvl6pPr marL="0" indent="0">
              <a:lnSpc>
                <a:spcPct val="100000"/>
              </a:lnSpc>
              <a:spcBef>
                <a:spcPts val="0"/>
              </a:spcBef>
              <a:spcAft>
                <a:spcPts val="0"/>
              </a:spcAft>
              <a:buFontTx/>
              <a:buNone/>
              <a:defRPr sz="1000">
                <a:noFill/>
                <a:latin typeface="+mn-lt"/>
              </a:defRPr>
            </a:lvl6pPr>
            <a:lvl7pPr marL="0" indent="0">
              <a:lnSpc>
                <a:spcPct val="100000"/>
              </a:lnSpc>
              <a:spcBef>
                <a:spcPts val="0"/>
              </a:spcBef>
              <a:spcAft>
                <a:spcPts val="0"/>
              </a:spcAft>
              <a:buFontTx/>
              <a:buNone/>
              <a:defRPr sz="1000">
                <a:noFill/>
                <a:latin typeface="+mn-lt"/>
              </a:defRPr>
            </a:lvl7pPr>
            <a:lvl8pPr marL="0" indent="0">
              <a:lnSpc>
                <a:spcPct val="100000"/>
              </a:lnSpc>
              <a:spcBef>
                <a:spcPts val="0"/>
              </a:spcBef>
              <a:spcAft>
                <a:spcPts val="0"/>
              </a:spcAft>
              <a:buFontTx/>
              <a:buNone/>
              <a:defRPr sz="1000">
                <a:noFill/>
                <a:latin typeface="+mn-lt"/>
              </a:defRPr>
            </a:lvl8pPr>
            <a:lvl9pPr marL="0" indent="0">
              <a:lnSpc>
                <a:spcPct val="100000"/>
              </a:lnSpc>
              <a:spcBef>
                <a:spcPts val="0"/>
              </a:spcBef>
              <a:spcAft>
                <a:spcPts val="0"/>
              </a:spcAft>
              <a:buFontTx/>
              <a:buNone/>
              <a:defRPr sz="1000">
                <a:noFill/>
                <a:latin typeface="+mn-lt"/>
              </a:defRPr>
            </a:lvl9pPr>
          </a:lstStyle>
          <a:p>
            <a:pPr lvl="0"/>
            <a:r>
              <a:rPr lang="da-DK"/>
              <a:t>.</a:t>
            </a:r>
          </a:p>
        </p:txBody>
      </p:sp>
    </p:spTree>
    <p:extLst>
      <p:ext uri="{BB962C8B-B14F-4D97-AF65-F5344CB8AC3E}">
        <p14:creationId xmlns:p14="http://schemas.microsoft.com/office/powerpoint/2010/main" val="2571444993"/>
      </p:ext>
    </p:extLst>
  </p:cSld>
  <p:clrMapOvr>
    <a:masterClrMapping/>
  </p:clrMapOvr>
  <p:extLst>
    <p:ext uri="{DCECCB84-F9BA-43D5-87BE-67443E8EF086}">
      <p15:sldGuideLst xmlns:p15="http://schemas.microsoft.com/office/powerpoint/2012/main">
        <p15:guide id="6" orient="horz" pos="2660">
          <p15:clr>
            <a:srgbClr val="A4A3A4"/>
          </p15:clr>
        </p15:guide>
        <p15:guide id="7" orient="horz" pos="2773">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billeder og tekst B">
    <p:spTree>
      <p:nvGrpSpPr>
        <p:cNvPr id="1" name=""/>
        <p:cNvGrpSpPr/>
        <p:nvPr/>
      </p:nvGrpSpPr>
      <p:grpSpPr>
        <a:xfrm>
          <a:off x="0" y="0"/>
          <a:ext cx="0" cy="0"/>
          <a:chOff x="0" y="0"/>
          <a:chExt cx="0" cy="0"/>
        </a:xfrm>
      </p:grpSpPr>
      <p:sp>
        <p:nvSpPr>
          <p:cNvPr id="9" name="Baggrund">
            <a:extLst>
              <a:ext uri="{FF2B5EF4-FFF2-40B4-BE49-F238E27FC236}">
                <a16:creationId xmlns:a16="http://schemas.microsoft.com/office/drawing/2014/main" id="{19CC1437-361E-D512-8F65-9DF166DE9E2C}"/>
              </a:ext>
            </a:extLst>
          </p:cNvPr>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Picture Placeholder 3">
            <a:extLst>
              <a:ext uri="{FF2B5EF4-FFF2-40B4-BE49-F238E27FC236}">
                <a16:creationId xmlns:a16="http://schemas.microsoft.com/office/drawing/2014/main" id="{7AEED892-4D6B-5AD6-3AEE-884EC0332F62}"/>
              </a:ext>
            </a:extLst>
          </p:cNvPr>
          <p:cNvSpPr>
            <a:spLocks noGrp="1"/>
          </p:cNvSpPr>
          <p:nvPr>
            <p:ph type="pic" sz="quarter" idx="14" hasCustomPrompt="1"/>
          </p:nvPr>
        </p:nvSpPr>
        <p:spPr>
          <a:xfrm>
            <a:off x="540001" y="0"/>
            <a:ext cx="3582000" cy="4222800"/>
          </a:xfrm>
          <a:solidFill>
            <a:schemeClr val="bg1"/>
          </a:solidFill>
        </p:spPr>
        <p:txBody>
          <a:bodyPr tIns="648000" anchor="ctr" anchorCtr="0"/>
          <a:lstStyle>
            <a:lvl1pPr marL="0" indent="0" algn="ctr">
              <a:buNone/>
              <a:defRPr sz="1600"/>
            </a:lvl1pPr>
          </a:lstStyle>
          <a:p>
            <a:r>
              <a:rPr lang="da-DK" noProof="0"/>
              <a:t>Klik for at indsætte billede</a:t>
            </a:r>
          </a:p>
        </p:txBody>
      </p:sp>
      <p:sp>
        <p:nvSpPr>
          <p:cNvPr id="31" name="Picture Placeholder 3">
            <a:extLst>
              <a:ext uri="{FF2B5EF4-FFF2-40B4-BE49-F238E27FC236}">
                <a16:creationId xmlns:a16="http://schemas.microsoft.com/office/drawing/2014/main" id="{0C5AC296-1E96-EE8B-9C85-121FADCDAEEA}"/>
              </a:ext>
            </a:extLst>
          </p:cNvPr>
          <p:cNvSpPr>
            <a:spLocks noGrp="1"/>
          </p:cNvSpPr>
          <p:nvPr>
            <p:ph type="pic" sz="quarter" idx="26" hasCustomPrompt="1"/>
          </p:nvPr>
        </p:nvSpPr>
        <p:spPr>
          <a:xfrm>
            <a:off x="4305600" y="0"/>
            <a:ext cx="3582000" cy="4222800"/>
          </a:xfrm>
          <a:solidFill>
            <a:schemeClr val="bg1"/>
          </a:solidFill>
        </p:spPr>
        <p:txBody>
          <a:bodyPr tIns="648000" anchor="ctr" anchorCtr="0"/>
          <a:lstStyle>
            <a:lvl1pPr marL="0" indent="0" algn="ctr">
              <a:buNone/>
              <a:defRPr sz="1600"/>
            </a:lvl1pPr>
          </a:lstStyle>
          <a:p>
            <a:r>
              <a:rPr lang="da-DK" noProof="0"/>
              <a:t>Klik for at indsætte billede</a:t>
            </a:r>
          </a:p>
        </p:txBody>
      </p:sp>
      <p:sp>
        <p:nvSpPr>
          <p:cNvPr id="3" name="Picture Placeholder 3">
            <a:extLst>
              <a:ext uri="{FF2B5EF4-FFF2-40B4-BE49-F238E27FC236}">
                <a16:creationId xmlns:a16="http://schemas.microsoft.com/office/drawing/2014/main" id="{5F2C9F80-9D2C-1AE1-46B6-2D3A7D8A6976}"/>
              </a:ext>
            </a:extLst>
          </p:cNvPr>
          <p:cNvSpPr>
            <a:spLocks noGrp="1"/>
          </p:cNvSpPr>
          <p:nvPr>
            <p:ph type="pic" sz="quarter" idx="27" hasCustomPrompt="1"/>
          </p:nvPr>
        </p:nvSpPr>
        <p:spPr>
          <a:xfrm>
            <a:off x="8067427" y="0"/>
            <a:ext cx="3582000" cy="4222800"/>
          </a:xfrm>
          <a:solidFill>
            <a:schemeClr val="bg1"/>
          </a:solidFill>
        </p:spPr>
        <p:txBody>
          <a:bodyPr tIns="648000" anchor="ctr" anchorCtr="0"/>
          <a:lstStyle>
            <a:lvl1pPr marL="0" indent="0" algn="ctr">
              <a:buNone/>
              <a:defRPr sz="1600"/>
            </a:lvl1pPr>
          </a:lstStyle>
          <a:p>
            <a:r>
              <a:rPr lang="da-DK" noProof="0"/>
              <a:t>Klik for at indsætte billede</a:t>
            </a:r>
          </a:p>
        </p:txBody>
      </p:sp>
      <p:sp>
        <p:nvSpPr>
          <p:cNvPr id="18" name="Pladsholder til tekst 17">
            <a:extLst>
              <a:ext uri="{FF2B5EF4-FFF2-40B4-BE49-F238E27FC236}">
                <a16:creationId xmlns:a16="http://schemas.microsoft.com/office/drawing/2014/main" id="{7A036220-52A4-5423-2E3D-CA9465DCF383}"/>
              </a:ext>
            </a:extLst>
          </p:cNvPr>
          <p:cNvSpPr>
            <a:spLocks noGrp="1"/>
          </p:cNvSpPr>
          <p:nvPr>
            <p:ph type="body" sz="quarter" idx="21" hasCustomPrompt="1"/>
          </p:nvPr>
        </p:nvSpPr>
        <p:spPr>
          <a:xfrm>
            <a:off x="540001" y="4402800"/>
            <a:ext cx="3582000" cy="1735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a:t>Klik for at tilføje tekst                             Klik ENTER og derefter TAB for at se næste tekstformat                              Klik SHIFT+TAB for at se foregående tekstformat</a:t>
            </a:r>
          </a:p>
          <a:p>
            <a:pPr lvl="1"/>
            <a:r>
              <a:rPr lang="da-DK" noProof="0"/>
              <a:t>Andet Niveau</a:t>
            </a:r>
          </a:p>
        </p:txBody>
      </p:sp>
      <p:sp>
        <p:nvSpPr>
          <p:cNvPr id="20" name="Pladsholder til tekst 19">
            <a:extLst>
              <a:ext uri="{FF2B5EF4-FFF2-40B4-BE49-F238E27FC236}">
                <a16:creationId xmlns:a16="http://schemas.microsoft.com/office/drawing/2014/main" id="{B8BFA8BA-84C0-F72E-A750-BA569C419DF9}"/>
              </a:ext>
            </a:extLst>
          </p:cNvPr>
          <p:cNvSpPr>
            <a:spLocks noGrp="1"/>
          </p:cNvSpPr>
          <p:nvPr>
            <p:ph type="body" sz="quarter" idx="22" hasCustomPrompt="1"/>
          </p:nvPr>
        </p:nvSpPr>
        <p:spPr>
          <a:xfrm>
            <a:off x="4305600" y="4402800"/>
            <a:ext cx="3582000" cy="1735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a:t>Klik for at tilføje tekst                         Klik ENTER og derefter TAB for at se næste tekstformat                                Klik SHIFT+TAB for at se foregående tekstformat</a:t>
            </a:r>
          </a:p>
          <a:p>
            <a:pPr lvl="1"/>
            <a:r>
              <a:rPr lang="da-DK" noProof="0"/>
              <a:t>Andet Niveau</a:t>
            </a:r>
          </a:p>
        </p:txBody>
      </p:sp>
      <p:sp>
        <p:nvSpPr>
          <p:cNvPr id="2" name="Pladsholder til tekst 21">
            <a:extLst>
              <a:ext uri="{FF2B5EF4-FFF2-40B4-BE49-F238E27FC236}">
                <a16:creationId xmlns:a16="http://schemas.microsoft.com/office/drawing/2014/main" id="{B9E2D20B-4753-F312-1E3D-2FCF85F1B474}"/>
              </a:ext>
            </a:extLst>
          </p:cNvPr>
          <p:cNvSpPr>
            <a:spLocks noGrp="1"/>
          </p:cNvSpPr>
          <p:nvPr>
            <p:ph type="body" sz="quarter" idx="23" hasCustomPrompt="1"/>
          </p:nvPr>
        </p:nvSpPr>
        <p:spPr>
          <a:xfrm>
            <a:off x="8067427" y="4402800"/>
            <a:ext cx="3582000" cy="1735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a:t>Klik for at tilføje tekst                         Klik ENTER og derefter TAB for at se næste tekstformat                                Klik SHIFT+TAB for at se foregående tekstformat</a:t>
            </a:r>
          </a:p>
          <a:p>
            <a:pPr lvl="1"/>
            <a:r>
              <a:rPr lang="da-DK" noProof="0"/>
              <a:t>Andet Niveau</a:t>
            </a:r>
          </a:p>
        </p:txBody>
      </p:sp>
      <p:sp>
        <p:nvSpPr>
          <p:cNvPr id="4" name="Date Placeholder 3">
            <a:extLst>
              <a:ext uri="{FF2B5EF4-FFF2-40B4-BE49-F238E27FC236}">
                <a16:creationId xmlns:a16="http://schemas.microsoft.com/office/drawing/2014/main" id="{A8D7B535-415A-41F4-AFE0-6FFBBBD7631B}"/>
              </a:ext>
            </a:extLst>
          </p:cNvPr>
          <p:cNvSpPr>
            <a:spLocks noGrp="1"/>
          </p:cNvSpPr>
          <p:nvPr>
            <p:ph type="dt" sz="half" idx="10"/>
          </p:nvPr>
        </p:nvSpPr>
        <p:spPr/>
        <p:txBody>
          <a:bodyPr anchor="t" anchorCtr="0"/>
          <a:lstStyle>
            <a:lvl1pPr>
              <a:defRPr>
                <a:solidFill>
                  <a:schemeClr val="bg1"/>
                </a:solidFill>
              </a:defRPr>
            </a:lvl1pPr>
          </a:lstStyle>
          <a:p>
            <a:fld id="{97661291-5352-4918-9316-2BC4EAD39735}" type="datetime2">
              <a:rPr lang="da-DK" smtClean="0"/>
              <a:pPr/>
              <a:t>4. maj 2026</a:t>
            </a:fld>
            <a:endParaRPr lang="da-DK"/>
          </a:p>
        </p:txBody>
      </p:sp>
      <p:sp>
        <p:nvSpPr>
          <p:cNvPr id="5" name="Footer Placeholder 4">
            <a:extLst>
              <a:ext uri="{FF2B5EF4-FFF2-40B4-BE49-F238E27FC236}">
                <a16:creationId xmlns:a16="http://schemas.microsoft.com/office/drawing/2014/main" id="{12CFB2E6-561D-40B3-AC0C-DD0BE409F019}"/>
              </a:ext>
            </a:extLst>
          </p:cNvPr>
          <p:cNvSpPr>
            <a:spLocks noGrp="1"/>
          </p:cNvSpPr>
          <p:nvPr>
            <p:ph type="ftr" sz="quarter" idx="11"/>
          </p:nvPr>
        </p:nvSpPr>
        <p:spPr/>
        <p:txBody>
          <a:bodyPr anchor="t" anchorCtr="0"/>
          <a:lstStyle>
            <a:lvl1pPr>
              <a:defRPr>
                <a:solidFill>
                  <a:schemeClr val="bg1"/>
                </a:solidFill>
              </a:defRPr>
            </a:lvl1pPr>
          </a:lstStyle>
          <a:p>
            <a:r>
              <a:rPr lang="da-DK"/>
              <a:t>Digitaliseringsstyrelsen</a:t>
            </a:r>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nchor="t" anchorCtr="0"/>
          <a:lstStyle>
            <a:lvl1pPr>
              <a:defRPr>
                <a:solidFill>
                  <a:schemeClr val="bg1"/>
                </a:solidFill>
              </a:defRPr>
            </a:lvl1pPr>
          </a:lstStyle>
          <a:p>
            <a:fld id="{24C8C45C-947F-4981-8B3F-4F32E973C901}" type="slidenum">
              <a:rPr lang="da-DK" smtClean="0"/>
              <a:pPr/>
              <a:t>‹nr.›</a:t>
            </a:fld>
            <a:endParaRPr lang="da-DK"/>
          </a:p>
        </p:txBody>
      </p:sp>
      <p:sp>
        <p:nvSpPr>
          <p:cNvPr id="11" name="Makro grafik 1">
            <a:extLst>
              <a:ext uri="{FF2B5EF4-FFF2-40B4-BE49-F238E27FC236}">
                <a16:creationId xmlns:a16="http://schemas.microsoft.com/office/drawing/2014/main" id="{5B5C7922-7CE1-04FB-3F00-E2781F5AA6A3}"/>
              </a:ext>
            </a:extLst>
          </p:cNvPr>
          <p:cNvSpPr>
            <a:spLocks noGrp="1" noChangeAspect="1"/>
          </p:cNvSpPr>
          <p:nvPr>
            <p:ph type="body" sz="quarter" idx="28" hasCustomPrompt="1"/>
          </p:nvPr>
        </p:nvSpPr>
        <p:spPr>
          <a:xfrm>
            <a:off x="3194069" y="678537"/>
            <a:ext cx="1099164" cy="116900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FontTx/>
              <a:buNone/>
              <a:defRPr sz="1000">
                <a:noFill/>
                <a:latin typeface="+mn-lt"/>
              </a:defRPr>
            </a:lvl1pPr>
            <a:lvl2pPr marL="0" indent="0">
              <a:lnSpc>
                <a:spcPct val="100000"/>
              </a:lnSpc>
              <a:spcBef>
                <a:spcPts val="0"/>
              </a:spcBef>
              <a:spcAft>
                <a:spcPts val="0"/>
              </a:spcAft>
              <a:buFontTx/>
              <a:buNone/>
              <a:defRPr sz="1000">
                <a:noFill/>
                <a:latin typeface="+mn-lt"/>
              </a:defRPr>
            </a:lvl2pPr>
            <a:lvl3pPr marL="0" indent="0">
              <a:lnSpc>
                <a:spcPct val="100000"/>
              </a:lnSpc>
              <a:spcBef>
                <a:spcPts val="0"/>
              </a:spcBef>
              <a:spcAft>
                <a:spcPts val="0"/>
              </a:spcAft>
              <a:buFontTx/>
              <a:buNone/>
              <a:defRPr sz="1000">
                <a:noFill/>
                <a:latin typeface="+mn-lt"/>
              </a:defRPr>
            </a:lvl3pPr>
            <a:lvl4pPr marL="0" indent="0">
              <a:lnSpc>
                <a:spcPct val="100000"/>
              </a:lnSpc>
              <a:spcBef>
                <a:spcPts val="0"/>
              </a:spcBef>
              <a:spcAft>
                <a:spcPts val="0"/>
              </a:spcAft>
              <a:buFontTx/>
              <a:buNone/>
              <a:defRPr sz="1000">
                <a:noFill/>
                <a:latin typeface="+mn-lt"/>
              </a:defRPr>
            </a:lvl4pPr>
            <a:lvl5pPr marL="0" indent="0">
              <a:lnSpc>
                <a:spcPct val="100000"/>
              </a:lnSpc>
              <a:spcBef>
                <a:spcPts val="0"/>
              </a:spcBef>
              <a:spcAft>
                <a:spcPts val="0"/>
              </a:spcAft>
              <a:buFontTx/>
              <a:buNone/>
              <a:defRPr sz="1000">
                <a:noFill/>
                <a:latin typeface="+mn-lt"/>
              </a:defRPr>
            </a:lvl5pPr>
            <a:lvl6pPr marL="0" indent="0">
              <a:lnSpc>
                <a:spcPct val="100000"/>
              </a:lnSpc>
              <a:spcBef>
                <a:spcPts val="0"/>
              </a:spcBef>
              <a:spcAft>
                <a:spcPts val="0"/>
              </a:spcAft>
              <a:buFontTx/>
              <a:buNone/>
              <a:defRPr sz="1000">
                <a:noFill/>
                <a:latin typeface="+mn-lt"/>
              </a:defRPr>
            </a:lvl6pPr>
            <a:lvl7pPr marL="0" indent="0">
              <a:lnSpc>
                <a:spcPct val="100000"/>
              </a:lnSpc>
              <a:spcBef>
                <a:spcPts val="0"/>
              </a:spcBef>
              <a:spcAft>
                <a:spcPts val="0"/>
              </a:spcAft>
              <a:buFontTx/>
              <a:buNone/>
              <a:defRPr sz="1000">
                <a:noFill/>
                <a:latin typeface="+mn-lt"/>
              </a:defRPr>
            </a:lvl7pPr>
            <a:lvl8pPr marL="0" indent="0">
              <a:lnSpc>
                <a:spcPct val="100000"/>
              </a:lnSpc>
              <a:spcBef>
                <a:spcPts val="0"/>
              </a:spcBef>
              <a:spcAft>
                <a:spcPts val="0"/>
              </a:spcAft>
              <a:buFontTx/>
              <a:buNone/>
              <a:defRPr sz="1000">
                <a:noFill/>
                <a:latin typeface="+mn-lt"/>
              </a:defRPr>
            </a:lvl8pPr>
            <a:lvl9pPr marL="0" indent="0">
              <a:lnSpc>
                <a:spcPct val="100000"/>
              </a:lnSpc>
              <a:spcBef>
                <a:spcPts val="0"/>
              </a:spcBef>
              <a:spcAft>
                <a:spcPts val="0"/>
              </a:spcAft>
              <a:buFontTx/>
              <a:buNone/>
              <a:defRPr sz="1000">
                <a:noFill/>
                <a:latin typeface="+mn-lt"/>
              </a:defRPr>
            </a:lvl9pPr>
          </a:lstStyle>
          <a:p>
            <a:pPr lvl="0"/>
            <a:r>
              <a:rPr lang="da-DK"/>
              <a:t>.</a:t>
            </a:r>
          </a:p>
        </p:txBody>
      </p:sp>
      <p:sp>
        <p:nvSpPr>
          <p:cNvPr id="12" name="Makro grafik 2">
            <a:extLst>
              <a:ext uri="{FF2B5EF4-FFF2-40B4-BE49-F238E27FC236}">
                <a16:creationId xmlns:a16="http://schemas.microsoft.com/office/drawing/2014/main" id="{FC0E9C59-2E77-747D-58BC-6769C9984CA6}"/>
              </a:ext>
            </a:extLst>
          </p:cNvPr>
          <p:cNvSpPr>
            <a:spLocks noGrp="1" noChangeAspect="1"/>
          </p:cNvSpPr>
          <p:nvPr>
            <p:ph type="body" sz="quarter" idx="29" hasCustomPrompt="1"/>
          </p:nvPr>
        </p:nvSpPr>
        <p:spPr>
          <a:xfrm>
            <a:off x="7571312" y="1548962"/>
            <a:ext cx="1652444" cy="236836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FontTx/>
              <a:buNone/>
              <a:defRPr sz="1000">
                <a:noFill/>
                <a:latin typeface="+mn-lt"/>
              </a:defRPr>
            </a:lvl1pPr>
            <a:lvl2pPr marL="0" indent="0">
              <a:lnSpc>
                <a:spcPct val="100000"/>
              </a:lnSpc>
              <a:spcBef>
                <a:spcPts val="0"/>
              </a:spcBef>
              <a:spcAft>
                <a:spcPts val="0"/>
              </a:spcAft>
              <a:buFontTx/>
              <a:buNone/>
              <a:defRPr sz="1000">
                <a:noFill/>
                <a:latin typeface="+mn-lt"/>
              </a:defRPr>
            </a:lvl2pPr>
            <a:lvl3pPr marL="0" indent="0">
              <a:lnSpc>
                <a:spcPct val="100000"/>
              </a:lnSpc>
              <a:spcBef>
                <a:spcPts val="0"/>
              </a:spcBef>
              <a:spcAft>
                <a:spcPts val="0"/>
              </a:spcAft>
              <a:buFontTx/>
              <a:buNone/>
              <a:defRPr sz="1000">
                <a:noFill/>
                <a:latin typeface="+mn-lt"/>
              </a:defRPr>
            </a:lvl3pPr>
            <a:lvl4pPr marL="0" indent="0">
              <a:lnSpc>
                <a:spcPct val="100000"/>
              </a:lnSpc>
              <a:spcBef>
                <a:spcPts val="0"/>
              </a:spcBef>
              <a:spcAft>
                <a:spcPts val="0"/>
              </a:spcAft>
              <a:buFontTx/>
              <a:buNone/>
              <a:defRPr sz="1000">
                <a:noFill/>
                <a:latin typeface="+mn-lt"/>
              </a:defRPr>
            </a:lvl4pPr>
            <a:lvl5pPr marL="0" indent="0">
              <a:lnSpc>
                <a:spcPct val="100000"/>
              </a:lnSpc>
              <a:spcBef>
                <a:spcPts val="0"/>
              </a:spcBef>
              <a:spcAft>
                <a:spcPts val="0"/>
              </a:spcAft>
              <a:buFontTx/>
              <a:buNone/>
              <a:defRPr sz="1000">
                <a:noFill/>
                <a:latin typeface="+mn-lt"/>
              </a:defRPr>
            </a:lvl5pPr>
            <a:lvl6pPr marL="0" indent="0">
              <a:lnSpc>
                <a:spcPct val="100000"/>
              </a:lnSpc>
              <a:spcBef>
                <a:spcPts val="0"/>
              </a:spcBef>
              <a:spcAft>
                <a:spcPts val="0"/>
              </a:spcAft>
              <a:buFontTx/>
              <a:buNone/>
              <a:defRPr sz="1000">
                <a:noFill/>
                <a:latin typeface="+mn-lt"/>
              </a:defRPr>
            </a:lvl6pPr>
            <a:lvl7pPr marL="0" indent="0">
              <a:lnSpc>
                <a:spcPct val="100000"/>
              </a:lnSpc>
              <a:spcBef>
                <a:spcPts val="0"/>
              </a:spcBef>
              <a:spcAft>
                <a:spcPts val="0"/>
              </a:spcAft>
              <a:buFontTx/>
              <a:buNone/>
              <a:defRPr sz="1000">
                <a:noFill/>
                <a:latin typeface="+mn-lt"/>
              </a:defRPr>
            </a:lvl7pPr>
            <a:lvl8pPr marL="0" indent="0">
              <a:lnSpc>
                <a:spcPct val="100000"/>
              </a:lnSpc>
              <a:spcBef>
                <a:spcPts val="0"/>
              </a:spcBef>
              <a:spcAft>
                <a:spcPts val="0"/>
              </a:spcAft>
              <a:buFontTx/>
              <a:buNone/>
              <a:defRPr sz="1000">
                <a:noFill/>
                <a:latin typeface="+mn-lt"/>
              </a:defRPr>
            </a:lvl8pPr>
            <a:lvl9pPr marL="0" indent="0">
              <a:lnSpc>
                <a:spcPct val="100000"/>
              </a:lnSpc>
              <a:spcBef>
                <a:spcPts val="0"/>
              </a:spcBef>
              <a:spcAft>
                <a:spcPts val="0"/>
              </a:spcAft>
              <a:buFontTx/>
              <a:buNone/>
              <a:defRPr sz="1000">
                <a:noFill/>
                <a:latin typeface="+mn-lt"/>
              </a:defRPr>
            </a:lvl9pPr>
          </a:lstStyle>
          <a:p>
            <a:pPr lvl="0"/>
            <a:r>
              <a:rPr lang="da-DK"/>
              <a:t>.</a:t>
            </a:r>
          </a:p>
        </p:txBody>
      </p:sp>
    </p:spTree>
    <p:extLst>
      <p:ext uri="{BB962C8B-B14F-4D97-AF65-F5344CB8AC3E}">
        <p14:creationId xmlns:p14="http://schemas.microsoft.com/office/powerpoint/2010/main" val="3172200509"/>
      </p:ext>
    </p:extLst>
  </p:cSld>
  <p:clrMapOvr>
    <a:masterClrMapping/>
  </p:clrMapOvr>
  <p:extLst>
    <p:ext uri="{DCECCB84-F9BA-43D5-87BE-67443E8EF086}">
      <p15:sldGuideLst xmlns:p15="http://schemas.microsoft.com/office/powerpoint/2012/main">
        <p15:guide id="6" orient="horz" pos="2660">
          <p15:clr>
            <a:srgbClr val="A4A3A4"/>
          </p15:clr>
        </p15:guide>
        <p15:guide id="7" orient="horz" pos="2773">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er A">
    <p:bg>
      <p:bgRef idx="1001">
        <a:schemeClr val="bg1"/>
      </p:bgRef>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DCF4DF5-C986-E697-27B9-49E982F3621E}"/>
              </a:ext>
            </a:extLst>
          </p:cNvPr>
          <p:cNvSpPr>
            <a:spLocks noGrp="1"/>
          </p:cNvSpPr>
          <p:nvPr>
            <p:ph type="pic" sz="quarter" idx="14" hasCustomPrompt="1"/>
          </p:nvPr>
        </p:nvSpPr>
        <p:spPr>
          <a:xfrm>
            <a:off x="0" y="0"/>
            <a:ext cx="6005513" cy="6858000"/>
          </a:xfrm>
          <a:solidFill>
            <a:schemeClr val="bg1"/>
          </a:solidFill>
        </p:spPr>
        <p:txBody>
          <a:bodyPr tIns="648000" anchor="ctr" anchorCtr="0"/>
          <a:lstStyle>
            <a:lvl1pPr marL="0" indent="0" algn="ctr">
              <a:buNone/>
              <a:defRPr sz="1600"/>
            </a:lvl1pPr>
          </a:lstStyle>
          <a:p>
            <a:r>
              <a:rPr lang="da-DK" noProof="0"/>
              <a:t>Klik for at indsætte billede</a:t>
            </a:r>
          </a:p>
        </p:txBody>
      </p:sp>
      <p:sp>
        <p:nvSpPr>
          <p:cNvPr id="3" name="Subtitle 2"/>
          <p:cNvSpPr>
            <a:spLocks noGrp="1"/>
          </p:cNvSpPr>
          <p:nvPr>
            <p:ph type="subTitle" idx="1" hasCustomPrompt="1"/>
          </p:nvPr>
        </p:nvSpPr>
        <p:spPr>
          <a:xfrm>
            <a:off x="7126287" y="2705552"/>
            <a:ext cx="4528800" cy="360000"/>
          </a:xfrm>
        </p:spPr>
        <p:txBody>
          <a:bodyPr anchor="b" anchorCtr="0"/>
          <a:lstStyle>
            <a:lvl1pPr marL="0" indent="0" algn="l">
              <a:lnSpc>
                <a:spcPct val="100000"/>
              </a:lnSpc>
              <a:spcBef>
                <a:spcPts val="0"/>
              </a:spcBef>
              <a:spcAft>
                <a:spcPts val="0"/>
              </a:spcAft>
              <a:buFont typeface="Arial" panose="020B0604020202020204" pitchFamily="34" charset="0"/>
              <a:buNone/>
              <a:defRPr sz="1600">
                <a:solidFill>
                  <a:schemeClr val="accent1"/>
                </a:solidFill>
                <a:latin typeface="+mn-lt"/>
              </a:defRPr>
            </a:lvl1pPr>
            <a:lvl2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tabLst/>
              <a:defRPr sz="1600" b="0">
                <a:solidFill>
                  <a:schemeClr val="bg1"/>
                </a:solidFill>
                <a:latin typeface="+mn-lt"/>
              </a:defRPr>
            </a:lvl9pPr>
          </a:lstStyle>
          <a:p>
            <a:r>
              <a:rPr lang="da-DK"/>
              <a:t>Klik for at tilføje sektionstitel</a:t>
            </a:r>
          </a:p>
        </p:txBody>
      </p:sp>
      <p:sp>
        <p:nvSpPr>
          <p:cNvPr id="2" name="Title 1"/>
          <p:cNvSpPr>
            <a:spLocks noGrp="1"/>
          </p:cNvSpPr>
          <p:nvPr>
            <p:ph type="ctrTitle" hasCustomPrompt="1"/>
          </p:nvPr>
        </p:nvSpPr>
        <p:spPr>
          <a:xfrm>
            <a:off x="7126288" y="3165284"/>
            <a:ext cx="4528800" cy="1242000"/>
          </a:xfrm>
        </p:spPr>
        <p:txBody>
          <a:bodyPr anchor="t" anchorCtr="0"/>
          <a:lstStyle>
            <a:lvl1pPr algn="l">
              <a:defRPr sz="3200">
                <a:solidFill>
                  <a:schemeClr val="accent1"/>
                </a:solidFill>
              </a:defRPr>
            </a:lvl1pPr>
          </a:lstStyle>
          <a:p>
            <a:r>
              <a:rPr lang="da-DK"/>
              <a:t>Klik for at tilføje titel</a:t>
            </a:r>
          </a:p>
        </p:txBody>
      </p:sp>
      <p:sp>
        <p:nvSpPr>
          <p:cNvPr id="11" name="Pladsholder til dato 10">
            <a:extLst>
              <a:ext uri="{FF2B5EF4-FFF2-40B4-BE49-F238E27FC236}">
                <a16:creationId xmlns:a16="http://schemas.microsoft.com/office/drawing/2014/main" id="{ECF1C836-21A0-0331-A849-E61A90896536}"/>
              </a:ext>
            </a:extLst>
          </p:cNvPr>
          <p:cNvSpPr>
            <a:spLocks noGrp="1"/>
          </p:cNvSpPr>
          <p:nvPr>
            <p:ph type="dt" sz="half" idx="15"/>
          </p:nvPr>
        </p:nvSpPr>
        <p:spPr/>
        <p:txBody>
          <a:bodyPr/>
          <a:lstStyle>
            <a:lvl1pPr>
              <a:defRPr>
                <a:solidFill>
                  <a:schemeClr val="bg1"/>
                </a:solidFill>
              </a:defRPr>
            </a:lvl1pPr>
          </a:lstStyle>
          <a:p>
            <a:fld id="{25EE03DE-7CB9-4829-AA4A-B448C54E8591}" type="datetime2">
              <a:rPr lang="da-DK" smtClean="0"/>
              <a:t>4. maj 2026</a:t>
            </a:fld>
            <a:endParaRPr lang="da-DK"/>
          </a:p>
        </p:txBody>
      </p:sp>
      <p:sp>
        <p:nvSpPr>
          <p:cNvPr id="12" name="Pladsholder til sidefod 11">
            <a:extLst>
              <a:ext uri="{FF2B5EF4-FFF2-40B4-BE49-F238E27FC236}">
                <a16:creationId xmlns:a16="http://schemas.microsoft.com/office/drawing/2014/main" id="{F8D5FDD7-8020-3589-F424-24D4FE9B564D}"/>
              </a:ext>
            </a:extLst>
          </p:cNvPr>
          <p:cNvSpPr>
            <a:spLocks noGrp="1"/>
          </p:cNvSpPr>
          <p:nvPr>
            <p:ph type="ftr" sz="quarter" idx="16"/>
          </p:nvPr>
        </p:nvSpPr>
        <p:spPr/>
        <p:txBody>
          <a:bodyPr/>
          <a:lstStyle>
            <a:lvl1pPr>
              <a:defRPr>
                <a:solidFill>
                  <a:schemeClr val="accent1"/>
                </a:solidFill>
              </a:defRPr>
            </a:lvl1pPr>
          </a:lstStyle>
          <a:p>
            <a:r>
              <a:rPr lang="da-DK"/>
              <a:t>Digitaliseringsstyrelsen</a:t>
            </a:r>
          </a:p>
        </p:txBody>
      </p:sp>
      <p:sp>
        <p:nvSpPr>
          <p:cNvPr id="13" name="Pladsholder til slidenummer 12">
            <a:extLst>
              <a:ext uri="{FF2B5EF4-FFF2-40B4-BE49-F238E27FC236}">
                <a16:creationId xmlns:a16="http://schemas.microsoft.com/office/drawing/2014/main" id="{94C0154D-C90A-C45E-44EB-A9BE528AF3BC}"/>
              </a:ext>
            </a:extLst>
          </p:cNvPr>
          <p:cNvSpPr>
            <a:spLocks noGrp="1"/>
          </p:cNvSpPr>
          <p:nvPr>
            <p:ph type="sldNum" sz="quarter" idx="17"/>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27" name="Makro grafik 1">
            <a:extLst>
              <a:ext uri="{FF2B5EF4-FFF2-40B4-BE49-F238E27FC236}">
                <a16:creationId xmlns:a16="http://schemas.microsoft.com/office/drawing/2014/main" id="{BCB3F802-0640-FE07-D164-6E14C9C290DB}"/>
              </a:ext>
            </a:extLst>
          </p:cNvPr>
          <p:cNvSpPr>
            <a:spLocks noGrp="1" noChangeAspect="1"/>
          </p:cNvSpPr>
          <p:nvPr>
            <p:ph type="body" sz="quarter" idx="25" hasCustomPrompt="1"/>
          </p:nvPr>
        </p:nvSpPr>
        <p:spPr>
          <a:xfrm>
            <a:off x="463498" y="5206163"/>
            <a:ext cx="1610070" cy="759296"/>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FontTx/>
              <a:buNone/>
              <a:defRPr sz="1000">
                <a:noFill/>
                <a:latin typeface="+mn-lt"/>
              </a:defRPr>
            </a:lvl1pPr>
            <a:lvl2pPr marL="0" indent="0">
              <a:lnSpc>
                <a:spcPct val="100000"/>
              </a:lnSpc>
              <a:spcBef>
                <a:spcPts val="0"/>
              </a:spcBef>
              <a:spcAft>
                <a:spcPts val="0"/>
              </a:spcAft>
              <a:buFontTx/>
              <a:buNone/>
              <a:defRPr sz="1000">
                <a:noFill/>
                <a:latin typeface="+mn-lt"/>
              </a:defRPr>
            </a:lvl2pPr>
            <a:lvl3pPr marL="0" indent="0">
              <a:lnSpc>
                <a:spcPct val="100000"/>
              </a:lnSpc>
              <a:spcBef>
                <a:spcPts val="0"/>
              </a:spcBef>
              <a:spcAft>
                <a:spcPts val="0"/>
              </a:spcAft>
              <a:buFontTx/>
              <a:buNone/>
              <a:defRPr sz="1000">
                <a:noFill/>
                <a:latin typeface="+mn-lt"/>
              </a:defRPr>
            </a:lvl3pPr>
            <a:lvl4pPr marL="0" indent="0">
              <a:lnSpc>
                <a:spcPct val="100000"/>
              </a:lnSpc>
              <a:spcBef>
                <a:spcPts val="0"/>
              </a:spcBef>
              <a:spcAft>
                <a:spcPts val="0"/>
              </a:spcAft>
              <a:buFontTx/>
              <a:buNone/>
              <a:defRPr sz="1000">
                <a:noFill/>
                <a:latin typeface="+mn-lt"/>
              </a:defRPr>
            </a:lvl4pPr>
            <a:lvl5pPr marL="0" indent="0">
              <a:lnSpc>
                <a:spcPct val="100000"/>
              </a:lnSpc>
              <a:spcBef>
                <a:spcPts val="0"/>
              </a:spcBef>
              <a:spcAft>
                <a:spcPts val="0"/>
              </a:spcAft>
              <a:buFontTx/>
              <a:buNone/>
              <a:defRPr sz="1000">
                <a:noFill/>
                <a:latin typeface="+mn-lt"/>
              </a:defRPr>
            </a:lvl5pPr>
            <a:lvl6pPr marL="0" indent="0">
              <a:lnSpc>
                <a:spcPct val="100000"/>
              </a:lnSpc>
              <a:spcBef>
                <a:spcPts val="0"/>
              </a:spcBef>
              <a:spcAft>
                <a:spcPts val="0"/>
              </a:spcAft>
              <a:buFontTx/>
              <a:buNone/>
              <a:defRPr sz="1000">
                <a:noFill/>
                <a:latin typeface="+mn-lt"/>
              </a:defRPr>
            </a:lvl6pPr>
            <a:lvl7pPr marL="0" indent="0">
              <a:lnSpc>
                <a:spcPct val="100000"/>
              </a:lnSpc>
              <a:spcBef>
                <a:spcPts val="0"/>
              </a:spcBef>
              <a:spcAft>
                <a:spcPts val="0"/>
              </a:spcAft>
              <a:buFontTx/>
              <a:buNone/>
              <a:defRPr sz="1000">
                <a:noFill/>
                <a:latin typeface="+mn-lt"/>
              </a:defRPr>
            </a:lvl7pPr>
            <a:lvl8pPr marL="0" indent="0">
              <a:lnSpc>
                <a:spcPct val="100000"/>
              </a:lnSpc>
              <a:spcBef>
                <a:spcPts val="0"/>
              </a:spcBef>
              <a:spcAft>
                <a:spcPts val="0"/>
              </a:spcAft>
              <a:buFontTx/>
              <a:buNone/>
              <a:defRPr sz="1000">
                <a:noFill/>
                <a:latin typeface="+mn-lt"/>
              </a:defRPr>
            </a:lvl8pPr>
            <a:lvl9pPr marL="0" indent="0">
              <a:lnSpc>
                <a:spcPct val="100000"/>
              </a:lnSpc>
              <a:spcBef>
                <a:spcPts val="0"/>
              </a:spcBef>
              <a:spcAft>
                <a:spcPts val="0"/>
              </a:spcAft>
              <a:buFontTx/>
              <a:buNone/>
              <a:defRPr sz="1000">
                <a:noFill/>
                <a:latin typeface="+mn-lt"/>
              </a:defRPr>
            </a:lvl9pPr>
          </a:lstStyle>
          <a:p>
            <a:pPr lvl="0"/>
            <a:r>
              <a:rPr lang="da-DK"/>
              <a:t>.</a:t>
            </a:r>
          </a:p>
        </p:txBody>
      </p:sp>
      <p:sp>
        <p:nvSpPr>
          <p:cNvPr id="22" name="Makro grafik 2">
            <a:extLst>
              <a:ext uri="{FF2B5EF4-FFF2-40B4-BE49-F238E27FC236}">
                <a16:creationId xmlns:a16="http://schemas.microsoft.com/office/drawing/2014/main" id="{6989E875-2685-8530-428A-CEC55B52321F}"/>
              </a:ext>
            </a:extLst>
          </p:cNvPr>
          <p:cNvSpPr>
            <a:spLocks noGrp="1" noChangeAspect="1"/>
          </p:cNvSpPr>
          <p:nvPr>
            <p:ph type="body" sz="quarter" idx="24" hasCustomPrompt="1"/>
          </p:nvPr>
        </p:nvSpPr>
        <p:spPr>
          <a:xfrm>
            <a:off x="4392363" y="399587"/>
            <a:ext cx="1951653" cy="1951600"/>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FontTx/>
              <a:buNone/>
              <a:defRPr sz="1000">
                <a:noFill/>
                <a:latin typeface="+mn-lt"/>
              </a:defRPr>
            </a:lvl1pPr>
            <a:lvl2pPr marL="0" indent="0">
              <a:lnSpc>
                <a:spcPct val="100000"/>
              </a:lnSpc>
              <a:spcBef>
                <a:spcPts val="0"/>
              </a:spcBef>
              <a:spcAft>
                <a:spcPts val="0"/>
              </a:spcAft>
              <a:buFontTx/>
              <a:buNone/>
              <a:defRPr sz="1000">
                <a:noFill/>
                <a:latin typeface="+mn-lt"/>
              </a:defRPr>
            </a:lvl2pPr>
            <a:lvl3pPr marL="0" indent="0">
              <a:lnSpc>
                <a:spcPct val="100000"/>
              </a:lnSpc>
              <a:spcBef>
                <a:spcPts val="0"/>
              </a:spcBef>
              <a:spcAft>
                <a:spcPts val="0"/>
              </a:spcAft>
              <a:buFontTx/>
              <a:buNone/>
              <a:defRPr sz="1000">
                <a:noFill/>
                <a:latin typeface="+mn-lt"/>
              </a:defRPr>
            </a:lvl3pPr>
            <a:lvl4pPr marL="0" indent="0">
              <a:lnSpc>
                <a:spcPct val="100000"/>
              </a:lnSpc>
              <a:spcBef>
                <a:spcPts val="0"/>
              </a:spcBef>
              <a:spcAft>
                <a:spcPts val="0"/>
              </a:spcAft>
              <a:buFontTx/>
              <a:buNone/>
              <a:defRPr sz="1000">
                <a:noFill/>
                <a:latin typeface="+mn-lt"/>
              </a:defRPr>
            </a:lvl4pPr>
            <a:lvl5pPr marL="0" indent="0">
              <a:lnSpc>
                <a:spcPct val="100000"/>
              </a:lnSpc>
              <a:spcBef>
                <a:spcPts val="0"/>
              </a:spcBef>
              <a:spcAft>
                <a:spcPts val="0"/>
              </a:spcAft>
              <a:buFontTx/>
              <a:buNone/>
              <a:defRPr sz="1000">
                <a:noFill/>
                <a:latin typeface="+mn-lt"/>
              </a:defRPr>
            </a:lvl5pPr>
            <a:lvl6pPr marL="0" indent="0">
              <a:lnSpc>
                <a:spcPct val="100000"/>
              </a:lnSpc>
              <a:spcBef>
                <a:spcPts val="0"/>
              </a:spcBef>
              <a:spcAft>
                <a:spcPts val="0"/>
              </a:spcAft>
              <a:buFontTx/>
              <a:buNone/>
              <a:defRPr sz="1000">
                <a:noFill/>
                <a:latin typeface="+mn-lt"/>
              </a:defRPr>
            </a:lvl6pPr>
            <a:lvl7pPr marL="0" indent="0">
              <a:lnSpc>
                <a:spcPct val="100000"/>
              </a:lnSpc>
              <a:spcBef>
                <a:spcPts val="0"/>
              </a:spcBef>
              <a:spcAft>
                <a:spcPts val="0"/>
              </a:spcAft>
              <a:buFontTx/>
              <a:buNone/>
              <a:defRPr sz="1000">
                <a:noFill/>
                <a:latin typeface="+mn-lt"/>
              </a:defRPr>
            </a:lvl7pPr>
            <a:lvl8pPr marL="0" indent="0">
              <a:lnSpc>
                <a:spcPct val="100000"/>
              </a:lnSpc>
              <a:spcBef>
                <a:spcPts val="0"/>
              </a:spcBef>
              <a:spcAft>
                <a:spcPts val="0"/>
              </a:spcAft>
              <a:buFontTx/>
              <a:buNone/>
              <a:defRPr sz="1000">
                <a:noFill/>
                <a:latin typeface="+mn-lt"/>
              </a:defRPr>
            </a:lvl8pPr>
            <a:lvl9pPr marL="0" indent="0">
              <a:lnSpc>
                <a:spcPct val="100000"/>
              </a:lnSpc>
              <a:spcBef>
                <a:spcPts val="0"/>
              </a:spcBef>
              <a:spcAft>
                <a:spcPts val="0"/>
              </a:spcAft>
              <a:buFontTx/>
              <a:buNone/>
              <a:defRPr sz="1000">
                <a:noFill/>
                <a:latin typeface="+mn-lt"/>
              </a:defRPr>
            </a:lvl9pPr>
          </a:lstStyle>
          <a:p>
            <a:pPr lvl="0"/>
            <a:r>
              <a:rPr lang="da-DK"/>
              <a:t>.</a:t>
            </a:r>
          </a:p>
        </p:txBody>
      </p:sp>
    </p:spTree>
    <p:extLst>
      <p:ext uri="{BB962C8B-B14F-4D97-AF65-F5344CB8AC3E}">
        <p14:creationId xmlns:p14="http://schemas.microsoft.com/office/powerpoint/2010/main" val="24862921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93">
          <p15:clr>
            <a:srgbClr val="A4A3A4"/>
          </p15:clr>
        </p15:guide>
        <p15:guide id="2" orient="horz" pos="1705">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eaker B">
    <p:bg>
      <p:bgRef idx="1001">
        <a:schemeClr val="bg1"/>
      </p:bgRef>
    </p:bg>
    <p:spTree>
      <p:nvGrpSpPr>
        <p:cNvPr id="1" name=""/>
        <p:cNvGrpSpPr/>
        <p:nvPr/>
      </p:nvGrpSpPr>
      <p:grpSpPr>
        <a:xfrm>
          <a:off x="0" y="0"/>
          <a:ext cx="0" cy="0"/>
          <a:chOff x="0" y="0"/>
          <a:chExt cx="0" cy="0"/>
        </a:xfrm>
      </p:grpSpPr>
      <p:sp>
        <p:nvSpPr>
          <p:cNvPr id="7" name="Baggrund"/>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6" name="Picture Placeholder 3">
            <a:extLst>
              <a:ext uri="{FF2B5EF4-FFF2-40B4-BE49-F238E27FC236}">
                <a16:creationId xmlns:a16="http://schemas.microsoft.com/office/drawing/2014/main" id="{ADCF4DF5-C986-E697-27B9-49E982F3621E}"/>
              </a:ext>
            </a:extLst>
          </p:cNvPr>
          <p:cNvSpPr>
            <a:spLocks noGrp="1"/>
          </p:cNvSpPr>
          <p:nvPr>
            <p:ph type="pic" sz="quarter" idx="14" hasCustomPrompt="1"/>
          </p:nvPr>
        </p:nvSpPr>
        <p:spPr>
          <a:xfrm>
            <a:off x="0" y="0"/>
            <a:ext cx="6005513" cy="6858000"/>
          </a:xfrm>
          <a:solidFill>
            <a:schemeClr val="bg1"/>
          </a:solidFill>
        </p:spPr>
        <p:txBody>
          <a:bodyPr tIns="648000" anchor="ctr" anchorCtr="0"/>
          <a:lstStyle>
            <a:lvl1pPr marL="0" indent="0" algn="ctr">
              <a:buNone/>
              <a:defRPr sz="1600"/>
            </a:lvl1pPr>
          </a:lstStyle>
          <a:p>
            <a:r>
              <a:rPr lang="da-DK" noProof="0"/>
              <a:t>Klik for at indsætte billede</a:t>
            </a:r>
          </a:p>
        </p:txBody>
      </p:sp>
      <p:sp>
        <p:nvSpPr>
          <p:cNvPr id="3" name="Subtitle 2"/>
          <p:cNvSpPr>
            <a:spLocks noGrp="1"/>
          </p:cNvSpPr>
          <p:nvPr>
            <p:ph type="subTitle" idx="1" hasCustomPrompt="1"/>
          </p:nvPr>
        </p:nvSpPr>
        <p:spPr>
          <a:xfrm>
            <a:off x="7126287" y="2705552"/>
            <a:ext cx="4528800" cy="360000"/>
          </a:xfrm>
        </p:spPr>
        <p:txBody>
          <a:bodyPr anchor="b" anchorCtr="0"/>
          <a:lstStyle>
            <a:lvl1pPr marL="0" indent="0" algn="l">
              <a:lnSpc>
                <a:spcPct val="100000"/>
              </a:lnSpc>
              <a:spcBef>
                <a:spcPts val="0"/>
              </a:spcBef>
              <a:spcAft>
                <a:spcPts val="0"/>
              </a:spcAft>
              <a:buFont typeface="Arial" panose="020B0604020202020204" pitchFamily="34" charset="0"/>
              <a:buNone/>
              <a:defRPr sz="1600">
                <a:solidFill>
                  <a:schemeClr val="bg1"/>
                </a:solidFill>
                <a:latin typeface="+mn-lt"/>
              </a:defRPr>
            </a:lvl1pPr>
            <a:lvl2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tabLst/>
              <a:defRPr sz="1600" b="0">
                <a:solidFill>
                  <a:schemeClr val="bg1"/>
                </a:solidFill>
                <a:latin typeface="+mn-lt"/>
              </a:defRPr>
            </a:lvl9pPr>
          </a:lstStyle>
          <a:p>
            <a:r>
              <a:rPr lang="da-DK"/>
              <a:t>Klik for at tilføje sektionstitel</a:t>
            </a:r>
          </a:p>
        </p:txBody>
      </p:sp>
      <p:sp>
        <p:nvSpPr>
          <p:cNvPr id="2" name="Title 1"/>
          <p:cNvSpPr>
            <a:spLocks noGrp="1"/>
          </p:cNvSpPr>
          <p:nvPr>
            <p:ph type="ctrTitle" hasCustomPrompt="1"/>
          </p:nvPr>
        </p:nvSpPr>
        <p:spPr>
          <a:xfrm>
            <a:off x="7126288" y="3165284"/>
            <a:ext cx="4528800" cy="1242000"/>
          </a:xfrm>
        </p:spPr>
        <p:txBody>
          <a:bodyPr anchor="t" anchorCtr="0"/>
          <a:lstStyle>
            <a:lvl1pPr algn="l">
              <a:defRPr sz="3200">
                <a:solidFill>
                  <a:schemeClr val="bg1"/>
                </a:solidFill>
              </a:defRPr>
            </a:lvl1pPr>
          </a:lstStyle>
          <a:p>
            <a:r>
              <a:rPr lang="da-DK"/>
              <a:t>Klik for at tilføje titel</a:t>
            </a:r>
          </a:p>
        </p:txBody>
      </p:sp>
      <p:sp>
        <p:nvSpPr>
          <p:cNvPr id="11" name="Pladsholder til dato 10">
            <a:extLst>
              <a:ext uri="{FF2B5EF4-FFF2-40B4-BE49-F238E27FC236}">
                <a16:creationId xmlns:a16="http://schemas.microsoft.com/office/drawing/2014/main" id="{ECF1C836-21A0-0331-A849-E61A90896536}"/>
              </a:ext>
            </a:extLst>
          </p:cNvPr>
          <p:cNvSpPr>
            <a:spLocks noGrp="1"/>
          </p:cNvSpPr>
          <p:nvPr>
            <p:ph type="dt" sz="half" idx="15"/>
          </p:nvPr>
        </p:nvSpPr>
        <p:spPr/>
        <p:txBody>
          <a:bodyPr/>
          <a:lstStyle>
            <a:lvl1pPr>
              <a:defRPr>
                <a:solidFill>
                  <a:schemeClr val="bg1"/>
                </a:solidFill>
              </a:defRPr>
            </a:lvl1pPr>
          </a:lstStyle>
          <a:p>
            <a:fld id="{25EE03DE-7CB9-4829-AA4A-B448C54E8591}" type="datetime2">
              <a:rPr lang="da-DK" smtClean="0"/>
              <a:t>4. maj 2026</a:t>
            </a:fld>
            <a:endParaRPr lang="da-DK"/>
          </a:p>
        </p:txBody>
      </p:sp>
      <p:sp>
        <p:nvSpPr>
          <p:cNvPr id="12" name="Pladsholder til sidefod 11">
            <a:extLst>
              <a:ext uri="{FF2B5EF4-FFF2-40B4-BE49-F238E27FC236}">
                <a16:creationId xmlns:a16="http://schemas.microsoft.com/office/drawing/2014/main" id="{F8D5FDD7-8020-3589-F424-24D4FE9B564D}"/>
              </a:ext>
            </a:extLst>
          </p:cNvPr>
          <p:cNvSpPr>
            <a:spLocks noGrp="1"/>
          </p:cNvSpPr>
          <p:nvPr>
            <p:ph type="ftr" sz="quarter" idx="16"/>
          </p:nvPr>
        </p:nvSpPr>
        <p:spPr/>
        <p:txBody>
          <a:bodyPr/>
          <a:lstStyle>
            <a:lvl1pPr>
              <a:defRPr>
                <a:solidFill>
                  <a:schemeClr val="bg1"/>
                </a:solidFill>
              </a:defRPr>
            </a:lvl1pPr>
          </a:lstStyle>
          <a:p>
            <a:r>
              <a:rPr lang="da-DK"/>
              <a:t>Digitaliseringsstyrelsen</a:t>
            </a:r>
          </a:p>
        </p:txBody>
      </p:sp>
      <p:sp>
        <p:nvSpPr>
          <p:cNvPr id="13" name="Pladsholder til slidenummer 12">
            <a:extLst>
              <a:ext uri="{FF2B5EF4-FFF2-40B4-BE49-F238E27FC236}">
                <a16:creationId xmlns:a16="http://schemas.microsoft.com/office/drawing/2014/main" id="{94C0154D-C90A-C45E-44EB-A9BE528AF3BC}"/>
              </a:ext>
            </a:extLst>
          </p:cNvPr>
          <p:cNvSpPr>
            <a:spLocks noGrp="1"/>
          </p:cNvSpPr>
          <p:nvPr>
            <p:ph type="sldNum" sz="quarter" idx="17"/>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27" name="Makro grafik 1">
            <a:extLst>
              <a:ext uri="{FF2B5EF4-FFF2-40B4-BE49-F238E27FC236}">
                <a16:creationId xmlns:a16="http://schemas.microsoft.com/office/drawing/2014/main" id="{BCB3F802-0640-FE07-D164-6E14C9C290DB}"/>
              </a:ext>
            </a:extLst>
          </p:cNvPr>
          <p:cNvSpPr>
            <a:spLocks noGrp="1" noChangeAspect="1"/>
          </p:cNvSpPr>
          <p:nvPr>
            <p:ph type="body" sz="quarter" idx="25" hasCustomPrompt="1"/>
          </p:nvPr>
        </p:nvSpPr>
        <p:spPr>
          <a:xfrm>
            <a:off x="463498" y="5206163"/>
            <a:ext cx="1610070" cy="759296"/>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FontTx/>
              <a:buNone/>
              <a:defRPr sz="1000">
                <a:noFill/>
                <a:latin typeface="+mn-lt"/>
              </a:defRPr>
            </a:lvl1pPr>
            <a:lvl2pPr marL="0" indent="0">
              <a:lnSpc>
                <a:spcPct val="100000"/>
              </a:lnSpc>
              <a:spcBef>
                <a:spcPts val="0"/>
              </a:spcBef>
              <a:spcAft>
                <a:spcPts val="0"/>
              </a:spcAft>
              <a:buFontTx/>
              <a:buNone/>
              <a:defRPr sz="1000">
                <a:noFill/>
                <a:latin typeface="+mn-lt"/>
              </a:defRPr>
            </a:lvl2pPr>
            <a:lvl3pPr marL="0" indent="0">
              <a:lnSpc>
                <a:spcPct val="100000"/>
              </a:lnSpc>
              <a:spcBef>
                <a:spcPts val="0"/>
              </a:spcBef>
              <a:spcAft>
                <a:spcPts val="0"/>
              </a:spcAft>
              <a:buFontTx/>
              <a:buNone/>
              <a:defRPr sz="1000">
                <a:noFill/>
                <a:latin typeface="+mn-lt"/>
              </a:defRPr>
            </a:lvl3pPr>
            <a:lvl4pPr marL="0" indent="0">
              <a:lnSpc>
                <a:spcPct val="100000"/>
              </a:lnSpc>
              <a:spcBef>
                <a:spcPts val="0"/>
              </a:spcBef>
              <a:spcAft>
                <a:spcPts val="0"/>
              </a:spcAft>
              <a:buFontTx/>
              <a:buNone/>
              <a:defRPr sz="1000">
                <a:noFill/>
                <a:latin typeface="+mn-lt"/>
              </a:defRPr>
            </a:lvl4pPr>
            <a:lvl5pPr marL="0" indent="0">
              <a:lnSpc>
                <a:spcPct val="100000"/>
              </a:lnSpc>
              <a:spcBef>
                <a:spcPts val="0"/>
              </a:spcBef>
              <a:spcAft>
                <a:spcPts val="0"/>
              </a:spcAft>
              <a:buFontTx/>
              <a:buNone/>
              <a:defRPr sz="1000">
                <a:noFill/>
                <a:latin typeface="+mn-lt"/>
              </a:defRPr>
            </a:lvl5pPr>
            <a:lvl6pPr marL="0" indent="0">
              <a:lnSpc>
                <a:spcPct val="100000"/>
              </a:lnSpc>
              <a:spcBef>
                <a:spcPts val="0"/>
              </a:spcBef>
              <a:spcAft>
                <a:spcPts val="0"/>
              </a:spcAft>
              <a:buFontTx/>
              <a:buNone/>
              <a:defRPr sz="1000">
                <a:noFill/>
                <a:latin typeface="+mn-lt"/>
              </a:defRPr>
            </a:lvl6pPr>
            <a:lvl7pPr marL="0" indent="0">
              <a:lnSpc>
                <a:spcPct val="100000"/>
              </a:lnSpc>
              <a:spcBef>
                <a:spcPts val="0"/>
              </a:spcBef>
              <a:spcAft>
                <a:spcPts val="0"/>
              </a:spcAft>
              <a:buFontTx/>
              <a:buNone/>
              <a:defRPr sz="1000">
                <a:noFill/>
                <a:latin typeface="+mn-lt"/>
              </a:defRPr>
            </a:lvl7pPr>
            <a:lvl8pPr marL="0" indent="0">
              <a:lnSpc>
                <a:spcPct val="100000"/>
              </a:lnSpc>
              <a:spcBef>
                <a:spcPts val="0"/>
              </a:spcBef>
              <a:spcAft>
                <a:spcPts val="0"/>
              </a:spcAft>
              <a:buFontTx/>
              <a:buNone/>
              <a:defRPr sz="1000">
                <a:noFill/>
                <a:latin typeface="+mn-lt"/>
              </a:defRPr>
            </a:lvl8pPr>
            <a:lvl9pPr marL="0" indent="0">
              <a:lnSpc>
                <a:spcPct val="100000"/>
              </a:lnSpc>
              <a:spcBef>
                <a:spcPts val="0"/>
              </a:spcBef>
              <a:spcAft>
                <a:spcPts val="0"/>
              </a:spcAft>
              <a:buFontTx/>
              <a:buNone/>
              <a:defRPr sz="1000">
                <a:noFill/>
                <a:latin typeface="+mn-lt"/>
              </a:defRPr>
            </a:lvl9pPr>
          </a:lstStyle>
          <a:p>
            <a:pPr lvl="0"/>
            <a:r>
              <a:rPr lang="da-DK"/>
              <a:t>.</a:t>
            </a:r>
          </a:p>
        </p:txBody>
      </p:sp>
      <p:sp>
        <p:nvSpPr>
          <p:cNvPr id="22" name="Makro grafik 2">
            <a:extLst>
              <a:ext uri="{FF2B5EF4-FFF2-40B4-BE49-F238E27FC236}">
                <a16:creationId xmlns:a16="http://schemas.microsoft.com/office/drawing/2014/main" id="{6989E875-2685-8530-428A-CEC55B52321F}"/>
              </a:ext>
            </a:extLst>
          </p:cNvPr>
          <p:cNvSpPr>
            <a:spLocks noGrp="1" noChangeAspect="1"/>
          </p:cNvSpPr>
          <p:nvPr>
            <p:ph type="body" sz="quarter" idx="24" hasCustomPrompt="1"/>
          </p:nvPr>
        </p:nvSpPr>
        <p:spPr>
          <a:xfrm>
            <a:off x="4392363" y="399587"/>
            <a:ext cx="1951653" cy="1951600"/>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FontTx/>
              <a:buNone/>
              <a:defRPr sz="1000">
                <a:noFill/>
                <a:latin typeface="+mn-lt"/>
              </a:defRPr>
            </a:lvl1pPr>
            <a:lvl2pPr marL="0" indent="0">
              <a:lnSpc>
                <a:spcPct val="100000"/>
              </a:lnSpc>
              <a:spcBef>
                <a:spcPts val="0"/>
              </a:spcBef>
              <a:spcAft>
                <a:spcPts val="0"/>
              </a:spcAft>
              <a:buFontTx/>
              <a:buNone/>
              <a:defRPr sz="1000">
                <a:noFill/>
                <a:latin typeface="+mn-lt"/>
              </a:defRPr>
            </a:lvl2pPr>
            <a:lvl3pPr marL="0" indent="0">
              <a:lnSpc>
                <a:spcPct val="100000"/>
              </a:lnSpc>
              <a:spcBef>
                <a:spcPts val="0"/>
              </a:spcBef>
              <a:spcAft>
                <a:spcPts val="0"/>
              </a:spcAft>
              <a:buFontTx/>
              <a:buNone/>
              <a:defRPr sz="1000">
                <a:noFill/>
                <a:latin typeface="+mn-lt"/>
              </a:defRPr>
            </a:lvl3pPr>
            <a:lvl4pPr marL="0" indent="0">
              <a:lnSpc>
                <a:spcPct val="100000"/>
              </a:lnSpc>
              <a:spcBef>
                <a:spcPts val="0"/>
              </a:spcBef>
              <a:spcAft>
                <a:spcPts val="0"/>
              </a:spcAft>
              <a:buFontTx/>
              <a:buNone/>
              <a:defRPr sz="1000">
                <a:noFill/>
                <a:latin typeface="+mn-lt"/>
              </a:defRPr>
            </a:lvl4pPr>
            <a:lvl5pPr marL="0" indent="0">
              <a:lnSpc>
                <a:spcPct val="100000"/>
              </a:lnSpc>
              <a:spcBef>
                <a:spcPts val="0"/>
              </a:spcBef>
              <a:spcAft>
                <a:spcPts val="0"/>
              </a:spcAft>
              <a:buFontTx/>
              <a:buNone/>
              <a:defRPr sz="1000">
                <a:noFill/>
                <a:latin typeface="+mn-lt"/>
              </a:defRPr>
            </a:lvl5pPr>
            <a:lvl6pPr marL="0" indent="0">
              <a:lnSpc>
                <a:spcPct val="100000"/>
              </a:lnSpc>
              <a:spcBef>
                <a:spcPts val="0"/>
              </a:spcBef>
              <a:spcAft>
                <a:spcPts val="0"/>
              </a:spcAft>
              <a:buFontTx/>
              <a:buNone/>
              <a:defRPr sz="1000">
                <a:noFill/>
                <a:latin typeface="+mn-lt"/>
              </a:defRPr>
            </a:lvl6pPr>
            <a:lvl7pPr marL="0" indent="0">
              <a:lnSpc>
                <a:spcPct val="100000"/>
              </a:lnSpc>
              <a:spcBef>
                <a:spcPts val="0"/>
              </a:spcBef>
              <a:spcAft>
                <a:spcPts val="0"/>
              </a:spcAft>
              <a:buFontTx/>
              <a:buNone/>
              <a:defRPr sz="1000">
                <a:noFill/>
                <a:latin typeface="+mn-lt"/>
              </a:defRPr>
            </a:lvl7pPr>
            <a:lvl8pPr marL="0" indent="0">
              <a:lnSpc>
                <a:spcPct val="100000"/>
              </a:lnSpc>
              <a:spcBef>
                <a:spcPts val="0"/>
              </a:spcBef>
              <a:spcAft>
                <a:spcPts val="0"/>
              </a:spcAft>
              <a:buFontTx/>
              <a:buNone/>
              <a:defRPr sz="1000">
                <a:noFill/>
                <a:latin typeface="+mn-lt"/>
              </a:defRPr>
            </a:lvl8pPr>
            <a:lvl9pPr marL="0" indent="0">
              <a:lnSpc>
                <a:spcPct val="100000"/>
              </a:lnSpc>
              <a:spcBef>
                <a:spcPts val="0"/>
              </a:spcBef>
              <a:spcAft>
                <a:spcPts val="0"/>
              </a:spcAft>
              <a:buFontTx/>
              <a:buNone/>
              <a:defRPr sz="1000">
                <a:noFill/>
                <a:latin typeface="+mn-lt"/>
              </a:defRPr>
            </a:lvl9pPr>
          </a:lstStyle>
          <a:p>
            <a:pPr lvl="0"/>
            <a:r>
              <a:rPr lang="da-DK"/>
              <a:t>.</a:t>
            </a:r>
          </a:p>
        </p:txBody>
      </p:sp>
    </p:spTree>
    <p:extLst>
      <p:ext uri="{BB962C8B-B14F-4D97-AF65-F5344CB8AC3E}">
        <p14:creationId xmlns:p14="http://schemas.microsoft.com/office/powerpoint/2010/main" val="34526810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93">
          <p15:clr>
            <a:srgbClr val="A4A3A4"/>
          </p15:clr>
        </p15:guide>
        <p15:guide id="2" orient="horz" pos="1705">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gital Post cover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26" name="Picture Placeholder 7">
            <a:extLst>
              <a:ext uri="{FF2B5EF4-FFF2-40B4-BE49-F238E27FC236}">
                <a16:creationId xmlns:a16="http://schemas.microsoft.com/office/drawing/2014/main" id="{64A15D21-F5D6-3E47-CDB9-0912FEA66097}"/>
              </a:ext>
            </a:extLst>
          </p:cNvPr>
          <p:cNvSpPr>
            <a:spLocks noGrp="1"/>
          </p:cNvSpPr>
          <p:nvPr>
            <p:ph type="pic" sz="quarter" idx="13" hasCustomPrompt="1"/>
          </p:nvPr>
        </p:nvSpPr>
        <p:spPr>
          <a:xfrm>
            <a:off x="0" y="900000"/>
            <a:ext cx="11150082" cy="5056242"/>
          </a:xfrm>
          <a:custGeom>
            <a:avLst/>
            <a:gdLst>
              <a:gd name="connsiteX0" fmla="*/ 0 w 11150082"/>
              <a:gd name="connsiteY0" fmla="*/ 0 h 5056242"/>
              <a:gd name="connsiteX1" fmla="*/ 8379351 w 11150082"/>
              <a:gd name="connsiteY1" fmla="*/ 0 h 5056242"/>
              <a:gd name="connsiteX2" fmla="*/ 11150082 w 11150082"/>
              <a:gd name="connsiteY2" fmla="*/ 0 h 5056242"/>
              <a:gd name="connsiteX3" fmla="*/ 11150082 w 11150082"/>
              <a:gd name="connsiteY3" fmla="*/ 5056242 h 5056242"/>
              <a:gd name="connsiteX4" fmla="*/ 8379351 w 11150082"/>
              <a:gd name="connsiteY4" fmla="*/ 5056242 h 5056242"/>
              <a:gd name="connsiteX5" fmla="*/ 6005514 w 11150082"/>
              <a:gd name="connsiteY5" fmla="*/ 5056242 h 5056242"/>
              <a:gd name="connsiteX6" fmla="*/ 6005514 w 11150082"/>
              <a:gd name="connsiteY6" fmla="*/ 3515511 h 5056242"/>
              <a:gd name="connsiteX7" fmla="*/ 0 w 11150082"/>
              <a:gd name="connsiteY7" fmla="*/ 3515511 h 50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0082" h="5056242">
                <a:moveTo>
                  <a:pt x="0" y="0"/>
                </a:moveTo>
                <a:lnTo>
                  <a:pt x="8379351" y="0"/>
                </a:lnTo>
                <a:lnTo>
                  <a:pt x="11150082" y="0"/>
                </a:lnTo>
                <a:lnTo>
                  <a:pt x="11150082" y="5056242"/>
                </a:lnTo>
                <a:lnTo>
                  <a:pt x="8379351" y="5056242"/>
                </a:lnTo>
                <a:lnTo>
                  <a:pt x="6005514" y="5056242"/>
                </a:lnTo>
                <a:lnTo>
                  <a:pt x="6005514" y="3515511"/>
                </a:lnTo>
                <a:lnTo>
                  <a:pt x="0" y="3515511"/>
                </a:lnTo>
                <a:close/>
              </a:path>
            </a:pathLst>
          </a:custGeom>
          <a:solidFill>
            <a:schemeClr val="bg1"/>
          </a:solidFill>
        </p:spPr>
        <p:txBody>
          <a:bodyPr wrap="square" lIns="0" tIns="720000" anchor="ctr" anchorCtr="0">
            <a:noAutofit/>
          </a:bodyPr>
          <a:lstStyle>
            <a:lvl1pPr marL="0" indent="0" algn="ctr">
              <a:lnSpc>
                <a:spcPct val="100000"/>
              </a:lnSpc>
              <a:spcAft>
                <a:spcPts val="0"/>
              </a:spcAft>
              <a:buNone/>
              <a:defRPr sz="1600"/>
            </a:lvl1pPr>
          </a:lstStyle>
          <a:p>
            <a:r>
              <a:rPr lang="da-DK"/>
              <a:t>Klik på ikonet for at tilføje et billede</a:t>
            </a:r>
          </a:p>
        </p:txBody>
      </p:sp>
      <p:sp>
        <p:nvSpPr>
          <p:cNvPr id="2" name="Title 1"/>
          <p:cNvSpPr>
            <a:spLocks noGrp="1"/>
          </p:cNvSpPr>
          <p:nvPr>
            <p:ph type="ctrTitle" hasCustomPrompt="1"/>
          </p:nvPr>
        </p:nvSpPr>
        <p:spPr>
          <a:xfrm>
            <a:off x="540000" y="5307699"/>
            <a:ext cx="4703513" cy="1189939"/>
          </a:xfrm>
        </p:spPr>
        <p:txBody>
          <a:bodyPr anchor="t" anchorCtr="0"/>
          <a:lstStyle>
            <a:lvl1pPr algn="l">
              <a:lnSpc>
                <a:spcPct val="95000"/>
              </a:lnSpc>
              <a:defRPr sz="3200">
                <a:solidFill>
                  <a:srgbClr val="212121"/>
                </a:solidFill>
              </a:defRPr>
            </a:lvl1pPr>
          </a:lstStyle>
          <a:p>
            <a:r>
              <a:rPr lang="da-DK"/>
              <a:t>Klik for at tilføje titel</a:t>
            </a:r>
          </a:p>
        </p:txBody>
      </p:sp>
      <p:sp>
        <p:nvSpPr>
          <p:cNvPr id="5" name="Pladsholder til dato 4">
            <a:extLst>
              <a:ext uri="{FF2B5EF4-FFF2-40B4-BE49-F238E27FC236}">
                <a16:creationId xmlns:a16="http://schemas.microsoft.com/office/drawing/2014/main" id="{54B45B50-0EB1-98A1-09A7-35675ACBA352}"/>
              </a:ext>
            </a:extLst>
          </p:cNvPr>
          <p:cNvSpPr>
            <a:spLocks noGrp="1"/>
          </p:cNvSpPr>
          <p:nvPr>
            <p:ph type="dt" sz="half" idx="18"/>
          </p:nvPr>
        </p:nvSpPr>
        <p:spPr>
          <a:xfrm>
            <a:off x="539999" y="5064556"/>
            <a:ext cx="4703513" cy="180000"/>
          </a:xfrm>
        </p:spPr>
        <p:txBody>
          <a:bodyPr/>
          <a:lstStyle>
            <a:lvl1pPr>
              <a:defRPr sz="1000">
                <a:solidFill>
                  <a:srgbClr val="212121"/>
                </a:solidFill>
              </a:defRPr>
            </a:lvl1pPr>
          </a:lstStyle>
          <a:p>
            <a:fld id="{3BA7D959-9C7C-4506-A4A8-52313FF7B34F}" type="datetime2">
              <a:rPr lang="da-DK" smtClean="0"/>
              <a:pPr/>
              <a:t>4. maj 2026</a:t>
            </a:fld>
            <a:endParaRPr lang="da-DK"/>
          </a:p>
        </p:txBody>
      </p:sp>
      <p:sp>
        <p:nvSpPr>
          <p:cNvPr id="1024" name="Makro grafik 1">
            <a:extLst>
              <a:ext uri="{FF2B5EF4-FFF2-40B4-BE49-F238E27FC236}">
                <a16:creationId xmlns:a16="http://schemas.microsoft.com/office/drawing/2014/main" id="{9D06B072-607D-7C7D-3384-03315622AD87}"/>
              </a:ext>
            </a:extLst>
          </p:cNvPr>
          <p:cNvSpPr>
            <a:spLocks noGrp="1" noChangeAspect="1"/>
          </p:cNvSpPr>
          <p:nvPr>
            <p:ph type="body" sz="quarter" idx="22" hasCustomPrompt="1"/>
          </p:nvPr>
        </p:nvSpPr>
        <p:spPr>
          <a:xfrm>
            <a:off x="3770098" y="521353"/>
            <a:ext cx="1804943" cy="237325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1030" name="Makro grafik 2">
            <a:extLst>
              <a:ext uri="{FF2B5EF4-FFF2-40B4-BE49-F238E27FC236}">
                <a16:creationId xmlns:a16="http://schemas.microsoft.com/office/drawing/2014/main" id="{BA0F4CFB-45B1-9961-39CF-F6A43AD8C785}"/>
              </a:ext>
            </a:extLst>
          </p:cNvPr>
          <p:cNvSpPr>
            <a:spLocks noGrp="1" noChangeAspect="1"/>
          </p:cNvSpPr>
          <p:nvPr>
            <p:ph type="body" sz="quarter" idx="25" hasCustomPrompt="1"/>
          </p:nvPr>
        </p:nvSpPr>
        <p:spPr>
          <a:xfrm>
            <a:off x="10167119" y="4697363"/>
            <a:ext cx="1497612" cy="194728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pic>
        <p:nvPicPr>
          <p:cNvPr id="7" name="Picture 6" descr="A logo with a crown on it&#10;&#10;Description automatically generated">
            <a:extLst>
              <a:ext uri="{FF2B5EF4-FFF2-40B4-BE49-F238E27FC236}">
                <a16:creationId xmlns:a16="http://schemas.microsoft.com/office/drawing/2014/main" id="{AB0B0ECC-5405-9BC0-47C7-E62422A471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750" y="277289"/>
            <a:ext cx="2866667" cy="409524"/>
          </a:xfrm>
          <a:prstGeom prst="rect">
            <a:avLst/>
          </a:prstGeom>
        </p:spPr>
      </p:pic>
      <p:sp>
        <p:nvSpPr>
          <p:cNvPr id="3" name="TextBox 1">
            <a:extLst>
              <a:ext uri="{FF2B5EF4-FFF2-40B4-BE49-F238E27FC236}">
                <a16:creationId xmlns:a16="http://schemas.microsoft.com/office/drawing/2014/main" id="{CE70F30D-8308-9BAA-20A0-76973E181BA5}"/>
              </a:ext>
            </a:extLst>
          </p:cNvPr>
          <p:cNvSpPr txBox="1"/>
          <p:nvPr userDrawn="1"/>
        </p:nvSpPr>
        <p:spPr>
          <a:xfrm>
            <a:off x="0" y="-255585"/>
            <a:ext cx="12192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noProof="0"/>
              <a:t>Skift til andet Subbrand: Klik på Layout-knappen i topbåndet, Klik på andet Subbrand Cover-layout.</a:t>
            </a:r>
          </a:p>
        </p:txBody>
      </p:sp>
    </p:spTree>
    <p:extLst>
      <p:ext uri="{BB962C8B-B14F-4D97-AF65-F5344CB8AC3E}">
        <p14:creationId xmlns:p14="http://schemas.microsoft.com/office/powerpoint/2010/main" val="2812354205"/>
      </p:ext>
    </p:extLst>
  </p:cSld>
  <p:clrMapOvr>
    <a:masterClrMapping/>
  </p:clrMapOvr>
  <p:extLst>
    <p:ext uri="{DCECCB84-F9BA-43D5-87BE-67443E8EF086}">
      <p15:sldGuideLst xmlns:p15="http://schemas.microsoft.com/office/powerpoint/2012/main">
        <p15:guide id="1" orient="horz" pos="566" userDrawn="1">
          <p15:clr>
            <a:srgbClr val="A4A3A4"/>
          </p15:clr>
        </p15:guide>
        <p15:guide id="2" orient="horz" pos="3753" userDrawn="1">
          <p15:clr>
            <a:srgbClr val="A4A3A4"/>
          </p15:clr>
        </p15:guide>
        <p15:guide id="3" pos="7023"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reaker C">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126287" y="2705552"/>
            <a:ext cx="4528800" cy="360000"/>
          </a:xfrm>
        </p:spPr>
        <p:txBody>
          <a:bodyPr anchor="b" anchorCtr="0"/>
          <a:lstStyle>
            <a:lvl1pPr marL="0" indent="0" algn="l">
              <a:lnSpc>
                <a:spcPct val="100000"/>
              </a:lnSpc>
              <a:spcBef>
                <a:spcPts val="0"/>
              </a:spcBef>
              <a:spcAft>
                <a:spcPts val="0"/>
              </a:spcAft>
              <a:buFont typeface="Arial" panose="020B0604020202020204" pitchFamily="34" charset="0"/>
              <a:buNone/>
              <a:defRPr sz="1600">
                <a:solidFill>
                  <a:schemeClr val="accent1"/>
                </a:solidFill>
                <a:latin typeface="+mn-lt"/>
              </a:defRPr>
            </a:lvl1pPr>
            <a:lvl2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tabLst/>
              <a:defRPr sz="1600" b="0">
                <a:solidFill>
                  <a:schemeClr val="bg1"/>
                </a:solidFill>
                <a:latin typeface="+mn-lt"/>
              </a:defRPr>
            </a:lvl9pPr>
          </a:lstStyle>
          <a:p>
            <a:r>
              <a:rPr lang="da-DK"/>
              <a:t>Klik for at tilføje sektionstitel</a:t>
            </a:r>
          </a:p>
        </p:txBody>
      </p:sp>
      <p:sp>
        <p:nvSpPr>
          <p:cNvPr id="2" name="Title 1"/>
          <p:cNvSpPr>
            <a:spLocks noGrp="1"/>
          </p:cNvSpPr>
          <p:nvPr>
            <p:ph type="ctrTitle" hasCustomPrompt="1"/>
          </p:nvPr>
        </p:nvSpPr>
        <p:spPr>
          <a:xfrm>
            <a:off x="7126288" y="3165284"/>
            <a:ext cx="4528800" cy="1242000"/>
          </a:xfrm>
        </p:spPr>
        <p:txBody>
          <a:bodyPr anchor="t" anchorCtr="0"/>
          <a:lstStyle>
            <a:lvl1pPr algn="l">
              <a:defRPr sz="3200">
                <a:solidFill>
                  <a:schemeClr val="accent1"/>
                </a:solidFill>
              </a:defRPr>
            </a:lvl1pPr>
          </a:lstStyle>
          <a:p>
            <a:r>
              <a:rPr lang="da-DK"/>
              <a:t>Klik for at tilføje titel</a:t>
            </a:r>
          </a:p>
        </p:txBody>
      </p:sp>
      <p:sp>
        <p:nvSpPr>
          <p:cNvPr id="11" name="Pladsholder til dato 10">
            <a:extLst>
              <a:ext uri="{FF2B5EF4-FFF2-40B4-BE49-F238E27FC236}">
                <a16:creationId xmlns:a16="http://schemas.microsoft.com/office/drawing/2014/main" id="{ECF1C836-21A0-0331-A849-E61A90896536}"/>
              </a:ext>
            </a:extLst>
          </p:cNvPr>
          <p:cNvSpPr>
            <a:spLocks noGrp="1"/>
          </p:cNvSpPr>
          <p:nvPr>
            <p:ph type="dt" sz="half" idx="15"/>
          </p:nvPr>
        </p:nvSpPr>
        <p:spPr/>
        <p:txBody>
          <a:bodyPr/>
          <a:lstStyle>
            <a:lvl1pPr>
              <a:defRPr>
                <a:solidFill>
                  <a:schemeClr val="accent1"/>
                </a:solidFill>
              </a:defRPr>
            </a:lvl1pPr>
          </a:lstStyle>
          <a:p>
            <a:fld id="{3BB9AE99-772C-4228-AF46-BF964994F324}" type="datetime2">
              <a:rPr lang="da-DK" smtClean="0"/>
              <a:pPr/>
              <a:t>4. maj 2026</a:t>
            </a:fld>
            <a:endParaRPr lang="da-DK"/>
          </a:p>
        </p:txBody>
      </p:sp>
      <p:sp>
        <p:nvSpPr>
          <p:cNvPr id="12" name="Pladsholder til sidefod 11">
            <a:extLst>
              <a:ext uri="{FF2B5EF4-FFF2-40B4-BE49-F238E27FC236}">
                <a16:creationId xmlns:a16="http://schemas.microsoft.com/office/drawing/2014/main" id="{F8D5FDD7-8020-3589-F424-24D4FE9B564D}"/>
              </a:ext>
            </a:extLst>
          </p:cNvPr>
          <p:cNvSpPr>
            <a:spLocks noGrp="1"/>
          </p:cNvSpPr>
          <p:nvPr>
            <p:ph type="ftr" sz="quarter" idx="16"/>
          </p:nvPr>
        </p:nvSpPr>
        <p:spPr/>
        <p:txBody>
          <a:bodyPr/>
          <a:lstStyle>
            <a:lvl1pPr>
              <a:defRPr>
                <a:solidFill>
                  <a:schemeClr val="accent1"/>
                </a:solidFill>
              </a:defRPr>
            </a:lvl1pPr>
          </a:lstStyle>
          <a:p>
            <a:r>
              <a:rPr lang="da-DK"/>
              <a:t>Digitaliseringsstyrelsen</a:t>
            </a:r>
          </a:p>
        </p:txBody>
      </p:sp>
      <p:sp>
        <p:nvSpPr>
          <p:cNvPr id="13" name="Pladsholder til slidenummer 12">
            <a:extLst>
              <a:ext uri="{FF2B5EF4-FFF2-40B4-BE49-F238E27FC236}">
                <a16:creationId xmlns:a16="http://schemas.microsoft.com/office/drawing/2014/main" id="{94C0154D-C90A-C45E-44EB-A9BE528AF3BC}"/>
              </a:ext>
            </a:extLst>
          </p:cNvPr>
          <p:cNvSpPr>
            <a:spLocks noGrp="1"/>
          </p:cNvSpPr>
          <p:nvPr>
            <p:ph type="sldNum" sz="quarter" idx="17"/>
          </p:nvPr>
        </p:nvSpPr>
        <p:spPr/>
        <p:txBody>
          <a:bodyPr/>
          <a:lstStyle>
            <a:lvl1pPr>
              <a:defRPr>
                <a:solidFill>
                  <a:schemeClr val="accent1"/>
                </a:solidFill>
              </a:defRPr>
            </a:lvl1pPr>
          </a:lstStyle>
          <a:p>
            <a:fld id="{24C8C45C-947F-4981-8B3F-4F32E973C901}" type="slidenum">
              <a:rPr lang="da-DK" smtClean="0"/>
              <a:pPr/>
              <a:t>‹nr.›</a:t>
            </a:fld>
            <a:endParaRPr lang="da-DK"/>
          </a:p>
        </p:txBody>
      </p:sp>
      <p:sp>
        <p:nvSpPr>
          <p:cNvPr id="6" name="Mikro grafik 1">
            <a:extLst>
              <a:ext uri="{FF2B5EF4-FFF2-40B4-BE49-F238E27FC236}">
                <a16:creationId xmlns:a16="http://schemas.microsoft.com/office/drawing/2014/main" id="{CF298011-2AEF-EC84-54F2-B43A8661A425}"/>
              </a:ext>
            </a:extLst>
          </p:cNvPr>
          <p:cNvSpPr/>
          <p:nvPr userDrawn="1"/>
        </p:nvSpPr>
        <p:spPr>
          <a:xfrm>
            <a:off x="342901" y="1240430"/>
            <a:ext cx="5421086" cy="4396169"/>
          </a:xfrm>
          <a:custGeom>
            <a:avLst/>
            <a:gdLst>
              <a:gd name="connsiteX0" fmla="*/ 6351898 w 9012328"/>
              <a:gd name="connsiteY0" fmla="*/ 7031333 h 7308446"/>
              <a:gd name="connsiteX1" fmla="*/ 6558899 w 9012328"/>
              <a:gd name="connsiteY1" fmla="*/ 7031333 h 7308446"/>
              <a:gd name="connsiteX2" fmla="*/ 6558899 w 9012328"/>
              <a:gd name="connsiteY2" fmla="*/ 7204946 h 7308446"/>
              <a:gd name="connsiteX3" fmla="*/ 6351898 w 9012328"/>
              <a:gd name="connsiteY3" fmla="*/ 7204946 h 7308446"/>
              <a:gd name="connsiteX4" fmla="*/ 3333905 w 9012328"/>
              <a:gd name="connsiteY4" fmla="*/ 6881094 h 7308446"/>
              <a:gd name="connsiteX5" fmla="*/ 4238693 w 9012328"/>
              <a:gd name="connsiteY5" fmla="*/ 6881094 h 7308446"/>
              <a:gd name="connsiteX6" fmla="*/ 4238693 w 9012328"/>
              <a:gd name="connsiteY6" fmla="*/ 6987931 h 7308446"/>
              <a:gd name="connsiteX7" fmla="*/ 3333905 w 9012328"/>
              <a:gd name="connsiteY7" fmla="*/ 6987931 h 7308446"/>
              <a:gd name="connsiteX8" fmla="*/ 3333905 w 9012328"/>
              <a:gd name="connsiteY8" fmla="*/ 6532197 h 7308446"/>
              <a:gd name="connsiteX9" fmla="*/ 4238693 w 9012328"/>
              <a:gd name="connsiteY9" fmla="*/ 6532197 h 7308446"/>
              <a:gd name="connsiteX10" fmla="*/ 4238693 w 9012328"/>
              <a:gd name="connsiteY10" fmla="*/ 6639034 h 7308446"/>
              <a:gd name="connsiteX11" fmla="*/ 3333905 w 9012328"/>
              <a:gd name="connsiteY11" fmla="*/ 6639034 h 7308446"/>
              <a:gd name="connsiteX12" fmla="*/ 5357969 w 9012328"/>
              <a:gd name="connsiteY12" fmla="*/ 6016022 h 7308446"/>
              <a:gd name="connsiteX13" fmla="*/ 5731908 w 9012328"/>
              <a:gd name="connsiteY13" fmla="*/ 6016022 h 7308446"/>
              <a:gd name="connsiteX14" fmla="*/ 5731908 w 9012328"/>
              <a:gd name="connsiteY14" fmla="*/ 6111272 h 7308446"/>
              <a:gd name="connsiteX15" fmla="*/ 5731908 w 9012328"/>
              <a:gd name="connsiteY15" fmla="*/ 7209822 h 7308446"/>
              <a:gd name="connsiteX16" fmla="*/ 5731908 w 9012328"/>
              <a:gd name="connsiteY16" fmla="*/ 7305072 h 7308446"/>
              <a:gd name="connsiteX17" fmla="*/ 5357969 w 9012328"/>
              <a:gd name="connsiteY17" fmla="*/ 7305072 h 7308446"/>
              <a:gd name="connsiteX18" fmla="*/ 5357969 w 9012328"/>
              <a:gd name="connsiteY18" fmla="*/ 7209822 h 7308446"/>
              <a:gd name="connsiteX19" fmla="*/ 5616719 w 9012328"/>
              <a:gd name="connsiteY19" fmla="*/ 7209822 h 7308446"/>
              <a:gd name="connsiteX20" fmla="*/ 5616719 w 9012328"/>
              <a:gd name="connsiteY20" fmla="*/ 6111272 h 7308446"/>
              <a:gd name="connsiteX21" fmla="*/ 5357969 w 9012328"/>
              <a:gd name="connsiteY21" fmla="*/ 6111272 h 7308446"/>
              <a:gd name="connsiteX22" fmla="*/ 4884222 w 9012328"/>
              <a:gd name="connsiteY22" fmla="*/ 6016022 h 7308446"/>
              <a:gd name="connsiteX23" fmla="*/ 5258161 w 9012328"/>
              <a:gd name="connsiteY23" fmla="*/ 6016022 h 7308446"/>
              <a:gd name="connsiteX24" fmla="*/ 5258161 w 9012328"/>
              <a:gd name="connsiteY24" fmla="*/ 6111272 h 7308446"/>
              <a:gd name="connsiteX25" fmla="*/ 4999412 w 9012328"/>
              <a:gd name="connsiteY25" fmla="*/ 6111272 h 7308446"/>
              <a:gd name="connsiteX26" fmla="*/ 4999412 w 9012328"/>
              <a:gd name="connsiteY26" fmla="*/ 7209822 h 7308446"/>
              <a:gd name="connsiteX27" fmla="*/ 5258161 w 9012328"/>
              <a:gd name="connsiteY27" fmla="*/ 7209822 h 7308446"/>
              <a:gd name="connsiteX28" fmla="*/ 5258161 w 9012328"/>
              <a:gd name="connsiteY28" fmla="*/ 7305072 h 7308446"/>
              <a:gd name="connsiteX29" fmla="*/ 4884222 w 9012328"/>
              <a:gd name="connsiteY29" fmla="*/ 7305072 h 7308446"/>
              <a:gd name="connsiteX30" fmla="*/ 4884222 w 9012328"/>
              <a:gd name="connsiteY30" fmla="*/ 7209822 h 7308446"/>
              <a:gd name="connsiteX31" fmla="*/ 4884222 w 9012328"/>
              <a:gd name="connsiteY31" fmla="*/ 6111272 h 7308446"/>
              <a:gd name="connsiteX32" fmla="*/ 8549915 w 9012328"/>
              <a:gd name="connsiteY32" fmla="*/ 6009685 h 7308446"/>
              <a:gd name="connsiteX33" fmla="*/ 8602985 w 9012328"/>
              <a:gd name="connsiteY33" fmla="*/ 6011561 h 7308446"/>
              <a:gd name="connsiteX34" fmla="*/ 8652106 w 9012328"/>
              <a:gd name="connsiteY34" fmla="*/ 6017138 h 7308446"/>
              <a:gd name="connsiteX35" fmla="*/ 8697411 w 9012328"/>
              <a:gd name="connsiteY35" fmla="*/ 6026333 h 7308446"/>
              <a:gd name="connsiteX36" fmla="*/ 8739033 w 9012328"/>
              <a:gd name="connsiteY36" fmla="*/ 6039065 h 7308446"/>
              <a:gd name="connsiteX37" fmla="*/ 8777104 w 9012328"/>
              <a:gd name="connsiteY37" fmla="*/ 6055253 h 7308446"/>
              <a:gd name="connsiteX38" fmla="*/ 8811757 w 9012328"/>
              <a:gd name="connsiteY38" fmla="*/ 6074814 h 7308446"/>
              <a:gd name="connsiteX39" fmla="*/ 8843125 w 9012328"/>
              <a:gd name="connsiteY39" fmla="*/ 6097669 h 7308446"/>
              <a:gd name="connsiteX40" fmla="*/ 8871340 w 9012328"/>
              <a:gd name="connsiteY40" fmla="*/ 6123735 h 7308446"/>
              <a:gd name="connsiteX41" fmla="*/ 8896535 w 9012328"/>
              <a:gd name="connsiteY41" fmla="*/ 6152931 h 7308446"/>
              <a:gd name="connsiteX42" fmla="*/ 8918843 w 9012328"/>
              <a:gd name="connsiteY42" fmla="*/ 6185176 h 7308446"/>
              <a:gd name="connsiteX43" fmla="*/ 8938397 w 9012328"/>
              <a:gd name="connsiteY43" fmla="*/ 6220388 h 7308446"/>
              <a:gd name="connsiteX44" fmla="*/ 8955329 w 9012328"/>
              <a:gd name="connsiteY44" fmla="*/ 6258486 h 7308446"/>
              <a:gd name="connsiteX45" fmla="*/ 8969772 w 9012328"/>
              <a:gd name="connsiteY45" fmla="*/ 6299388 h 7308446"/>
              <a:gd name="connsiteX46" fmla="*/ 8981858 w 9012328"/>
              <a:gd name="connsiteY46" fmla="*/ 6343014 h 7308446"/>
              <a:gd name="connsiteX47" fmla="*/ 8991721 w 9012328"/>
              <a:gd name="connsiteY47" fmla="*/ 6389281 h 7308446"/>
              <a:gd name="connsiteX48" fmla="*/ 8999494 w 9012328"/>
              <a:gd name="connsiteY48" fmla="*/ 6438109 h 7308446"/>
              <a:gd name="connsiteX49" fmla="*/ 9005308 w 9012328"/>
              <a:gd name="connsiteY49" fmla="*/ 6489415 h 7308446"/>
              <a:gd name="connsiteX50" fmla="*/ 9009296 w 9012328"/>
              <a:gd name="connsiteY50" fmla="*/ 6543120 h 7308446"/>
              <a:gd name="connsiteX51" fmla="*/ 9011592 w 9012328"/>
              <a:gd name="connsiteY51" fmla="*/ 6599140 h 7308446"/>
              <a:gd name="connsiteX52" fmla="*/ 9012328 w 9012328"/>
              <a:gd name="connsiteY52" fmla="*/ 6657396 h 7308446"/>
              <a:gd name="connsiteX53" fmla="*/ 9011628 w 9012328"/>
              <a:gd name="connsiteY53" fmla="*/ 6715902 h 7308446"/>
              <a:gd name="connsiteX54" fmla="*/ 9009431 w 9012328"/>
              <a:gd name="connsiteY54" fmla="*/ 6772172 h 7308446"/>
              <a:gd name="connsiteX55" fmla="*/ 9005595 w 9012328"/>
              <a:gd name="connsiteY55" fmla="*/ 6826122 h 7308446"/>
              <a:gd name="connsiteX56" fmla="*/ 8999974 w 9012328"/>
              <a:gd name="connsiteY56" fmla="*/ 6877672 h 7308446"/>
              <a:gd name="connsiteX57" fmla="*/ 8992426 w 9012328"/>
              <a:gd name="connsiteY57" fmla="*/ 6926737 h 7308446"/>
              <a:gd name="connsiteX58" fmla="*/ 8982805 w 9012328"/>
              <a:gd name="connsiteY58" fmla="*/ 6973236 h 7308446"/>
              <a:gd name="connsiteX59" fmla="*/ 8970968 w 9012328"/>
              <a:gd name="connsiteY59" fmla="*/ 7017085 h 7308446"/>
              <a:gd name="connsiteX60" fmla="*/ 8956771 w 9012328"/>
              <a:gd name="connsiteY60" fmla="*/ 7058203 h 7308446"/>
              <a:gd name="connsiteX61" fmla="*/ 8940070 w 9012328"/>
              <a:gd name="connsiteY61" fmla="*/ 7096506 h 7308446"/>
              <a:gd name="connsiteX62" fmla="*/ 8920721 w 9012328"/>
              <a:gd name="connsiteY62" fmla="*/ 7131912 h 7308446"/>
              <a:gd name="connsiteX63" fmla="*/ 8898580 w 9012328"/>
              <a:gd name="connsiteY63" fmla="*/ 7164338 h 7308446"/>
              <a:gd name="connsiteX64" fmla="*/ 8873503 w 9012328"/>
              <a:gd name="connsiteY64" fmla="*/ 7193701 h 7308446"/>
              <a:gd name="connsiteX65" fmla="*/ 8845346 w 9012328"/>
              <a:gd name="connsiteY65" fmla="*/ 7219920 h 7308446"/>
              <a:gd name="connsiteX66" fmla="*/ 8813966 w 9012328"/>
              <a:gd name="connsiteY66" fmla="*/ 7242910 h 7308446"/>
              <a:gd name="connsiteX67" fmla="*/ 8779217 w 9012328"/>
              <a:gd name="connsiteY67" fmla="*/ 7262591 h 7308446"/>
              <a:gd name="connsiteX68" fmla="*/ 8740956 w 9012328"/>
              <a:gd name="connsiteY68" fmla="*/ 7278878 h 7308446"/>
              <a:gd name="connsiteX69" fmla="*/ 8699039 w 9012328"/>
              <a:gd name="connsiteY69" fmla="*/ 7291690 h 7308446"/>
              <a:gd name="connsiteX70" fmla="*/ 8653323 w 9012328"/>
              <a:gd name="connsiteY70" fmla="*/ 7300944 h 7308446"/>
              <a:gd name="connsiteX71" fmla="*/ 8603663 w 9012328"/>
              <a:gd name="connsiteY71" fmla="*/ 7306557 h 7308446"/>
              <a:gd name="connsiteX72" fmla="*/ 8549915 w 9012328"/>
              <a:gd name="connsiteY72" fmla="*/ 7308446 h 7308446"/>
              <a:gd name="connsiteX73" fmla="*/ 8549915 w 9012328"/>
              <a:gd name="connsiteY73" fmla="*/ 7211624 h 7308446"/>
              <a:gd name="connsiteX74" fmla="*/ 8599600 w 9012328"/>
              <a:gd name="connsiteY74" fmla="*/ 7209391 h 7308446"/>
              <a:gd name="connsiteX75" fmla="*/ 8644521 w 9012328"/>
              <a:gd name="connsiteY75" fmla="*/ 7202770 h 7308446"/>
              <a:gd name="connsiteX76" fmla="*/ 8684903 w 9012328"/>
              <a:gd name="connsiteY76" fmla="*/ 7191881 h 7308446"/>
              <a:gd name="connsiteX77" fmla="*/ 8720974 w 9012328"/>
              <a:gd name="connsiteY77" fmla="*/ 7176841 h 7308446"/>
              <a:gd name="connsiteX78" fmla="*/ 8781085 w 9012328"/>
              <a:gd name="connsiteY78" fmla="*/ 7134781 h 7308446"/>
              <a:gd name="connsiteX79" fmla="*/ 8826665 w 9012328"/>
              <a:gd name="connsiteY79" fmla="*/ 7077537 h 7308446"/>
              <a:gd name="connsiteX80" fmla="*/ 8844570 w 9012328"/>
              <a:gd name="connsiteY80" fmla="*/ 7043516 h 7308446"/>
              <a:gd name="connsiteX81" fmla="*/ 8859522 w 9012328"/>
              <a:gd name="connsiteY81" fmla="*/ 7006054 h 7308446"/>
              <a:gd name="connsiteX82" fmla="*/ 8871746 w 9012328"/>
              <a:gd name="connsiteY82" fmla="*/ 6965269 h 7308446"/>
              <a:gd name="connsiteX83" fmla="*/ 8881469 w 9012328"/>
              <a:gd name="connsiteY83" fmla="*/ 6921279 h 7308446"/>
              <a:gd name="connsiteX84" fmla="*/ 8888916 w 9012328"/>
              <a:gd name="connsiteY84" fmla="*/ 6874203 h 7308446"/>
              <a:gd name="connsiteX85" fmla="*/ 8894315 w 9012328"/>
              <a:gd name="connsiteY85" fmla="*/ 6824158 h 7308446"/>
              <a:gd name="connsiteX86" fmla="*/ 8897891 w 9012328"/>
              <a:gd name="connsiteY86" fmla="*/ 6771263 h 7308446"/>
              <a:gd name="connsiteX87" fmla="*/ 8899870 w 9012328"/>
              <a:gd name="connsiteY87" fmla="*/ 6715637 h 7308446"/>
              <a:gd name="connsiteX88" fmla="*/ 8900480 w 9012328"/>
              <a:gd name="connsiteY88" fmla="*/ 6657396 h 7308446"/>
              <a:gd name="connsiteX89" fmla="*/ 8899838 w 9012328"/>
              <a:gd name="connsiteY89" fmla="*/ 6599727 h 7308446"/>
              <a:gd name="connsiteX90" fmla="*/ 8897768 w 9012328"/>
              <a:gd name="connsiteY90" fmla="*/ 6544638 h 7308446"/>
              <a:gd name="connsiteX91" fmla="*/ 8894058 w 9012328"/>
              <a:gd name="connsiteY91" fmla="*/ 6492245 h 7308446"/>
              <a:gd name="connsiteX92" fmla="*/ 8888492 w 9012328"/>
              <a:gd name="connsiteY92" fmla="*/ 6442669 h 7308446"/>
              <a:gd name="connsiteX93" fmla="*/ 8880857 w 9012328"/>
              <a:gd name="connsiteY93" fmla="*/ 6396025 h 7308446"/>
              <a:gd name="connsiteX94" fmla="*/ 8870939 w 9012328"/>
              <a:gd name="connsiteY94" fmla="*/ 6352434 h 7308446"/>
              <a:gd name="connsiteX95" fmla="*/ 8858523 w 9012328"/>
              <a:gd name="connsiteY95" fmla="*/ 6312013 h 7308446"/>
              <a:gd name="connsiteX96" fmla="*/ 8843396 w 9012328"/>
              <a:gd name="connsiteY96" fmla="*/ 6274881 h 7308446"/>
              <a:gd name="connsiteX97" fmla="*/ 8825343 w 9012328"/>
              <a:gd name="connsiteY97" fmla="*/ 6241155 h 7308446"/>
              <a:gd name="connsiteX98" fmla="*/ 8779605 w 9012328"/>
              <a:gd name="connsiteY98" fmla="*/ 6184396 h 7308446"/>
              <a:gd name="connsiteX99" fmla="*/ 8719596 w 9012328"/>
              <a:gd name="connsiteY99" fmla="*/ 6142683 h 7308446"/>
              <a:gd name="connsiteX100" fmla="*/ 8683704 w 9012328"/>
              <a:gd name="connsiteY100" fmla="*/ 6127764 h 7308446"/>
              <a:gd name="connsiteX101" fmla="*/ 8643603 w 9012328"/>
              <a:gd name="connsiteY101" fmla="*/ 6116961 h 7308446"/>
              <a:gd name="connsiteX102" fmla="*/ 8599078 w 9012328"/>
              <a:gd name="connsiteY102" fmla="*/ 6110393 h 7308446"/>
              <a:gd name="connsiteX103" fmla="*/ 8549915 w 9012328"/>
              <a:gd name="connsiteY103" fmla="*/ 6108177 h 7308446"/>
              <a:gd name="connsiteX104" fmla="*/ 8458035 w 9012328"/>
              <a:gd name="connsiteY104" fmla="*/ 6009685 h 7308446"/>
              <a:gd name="connsiteX105" fmla="*/ 8458035 w 9012328"/>
              <a:gd name="connsiteY105" fmla="*/ 6108177 h 7308446"/>
              <a:gd name="connsiteX106" fmla="*/ 8409149 w 9012328"/>
              <a:gd name="connsiteY106" fmla="*/ 6110393 h 7308446"/>
              <a:gd name="connsiteX107" fmla="*/ 8364868 w 9012328"/>
              <a:gd name="connsiteY107" fmla="*/ 6116961 h 7308446"/>
              <a:gd name="connsiteX108" fmla="*/ 8324982 w 9012328"/>
              <a:gd name="connsiteY108" fmla="*/ 6127764 h 7308446"/>
              <a:gd name="connsiteX109" fmla="*/ 8289276 w 9012328"/>
              <a:gd name="connsiteY109" fmla="*/ 6142683 h 7308446"/>
              <a:gd name="connsiteX110" fmla="*/ 8229561 w 9012328"/>
              <a:gd name="connsiteY110" fmla="*/ 6184396 h 7308446"/>
              <a:gd name="connsiteX111" fmla="*/ 8184027 w 9012328"/>
              <a:gd name="connsiteY111" fmla="*/ 6241155 h 7308446"/>
              <a:gd name="connsiteX112" fmla="*/ 8166048 w 9012328"/>
              <a:gd name="connsiteY112" fmla="*/ 6274881 h 7308446"/>
              <a:gd name="connsiteX113" fmla="*/ 8150978 w 9012328"/>
              <a:gd name="connsiteY113" fmla="*/ 6312013 h 7308446"/>
              <a:gd name="connsiteX114" fmla="*/ 8138606 w 9012328"/>
              <a:gd name="connsiteY114" fmla="*/ 6352434 h 7308446"/>
              <a:gd name="connsiteX115" fmla="*/ 8128718 w 9012328"/>
              <a:gd name="connsiteY115" fmla="*/ 6396025 h 7308446"/>
              <a:gd name="connsiteX116" fmla="*/ 8121104 w 9012328"/>
              <a:gd name="connsiteY116" fmla="*/ 6442669 h 7308446"/>
              <a:gd name="connsiteX117" fmla="*/ 8115551 w 9012328"/>
              <a:gd name="connsiteY117" fmla="*/ 6492245 h 7308446"/>
              <a:gd name="connsiteX118" fmla="*/ 8111847 w 9012328"/>
              <a:gd name="connsiteY118" fmla="*/ 6544638 h 7308446"/>
              <a:gd name="connsiteX119" fmla="*/ 8109780 w 9012328"/>
              <a:gd name="connsiteY119" fmla="*/ 6599727 h 7308446"/>
              <a:gd name="connsiteX120" fmla="*/ 8109138 w 9012328"/>
              <a:gd name="connsiteY120" fmla="*/ 6657396 h 7308446"/>
              <a:gd name="connsiteX121" fmla="*/ 8109764 w 9012328"/>
              <a:gd name="connsiteY121" fmla="*/ 6715637 h 7308446"/>
              <a:gd name="connsiteX122" fmla="*/ 8111786 w 9012328"/>
              <a:gd name="connsiteY122" fmla="*/ 6771263 h 7308446"/>
              <a:gd name="connsiteX123" fmla="*/ 8115423 w 9012328"/>
              <a:gd name="connsiteY123" fmla="*/ 6824158 h 7308446"/>
              <a:gd name="connsiteX124" fmla="*/ 8120892 w 9012328"/>
              <a:gd name="connsiteY124" fmla="*/ 6874203 h 7308446"/>
              <a:gd name="connsiteX125" fmla="*/ 8128413 w 9012328"/>
              <a:gd name="connsiteY125" fmla="*/ 6921279 h 7308446"/>
              <a:gd name="connsiteX126" fmla="*/ 8138202 w 9012328"/>
              <a:gd name="connsiteY126" fmla="*/ 6965269 h 7308446"/>
              <a:gd name="connsiteX127" fmla="*/ 8150479 w 9012328"/>
              <a:gd name="connsiteY127" fmla="*/ 7006054 h 7308446"/>
              <a:gd name="connsiteX128" fmla="*/ 8165461 w 9012328"/>
              <a:gd name="connsiteY128" fmla="*/ 7043516 h 7308446"/>
              <a:gd name="connsiteX129" fmla="*/ 8183367 w 9012328"/>
              <a:gd name="connsiteY129" fmla="*/ 7077537 h 7308446"/>
              <a:gd name="connsiteX130" fmla="*/ 8228821 w 9012328"/>
              <a:gd name="connsiteY130" fmla="*/ 7134781 h 7308446"/>
              <a:gd name="connsiteX131" fmla="*/ 8288587 w 9012328"/>
              <a:gd name="connsiteY131" fmla="*/ 7176841 h 7308446"/>
              <a:gd name="connsiteX132" fmla="*/ 8324382 w 9012328"/>
              <a:gd name="connsiteY132" fmla="*/ 7191881 h 7308446"/>
              <a:gd name="connsiteX133" fmla="*/ 8364410 w 9012328"/>
              <a:gd name="connsiteY133" fmla="*/ 7202770 h 7308446"/>
              <a:gd name="connsiteX134" fmla="*/ 8408888 w 9012328"/>
              <a:gd name="connsiteY134" fmla="*/ 7209391 h 7308446"/>
              <a:gd name="connsiteX135" fmla="*/ 8458035 w 9012328"/>
              <a:gd name="connsiteY135" fmla="*/ 7211624 h 7308446"/>
              <a:gd name="connsiteX136" fmla="*/ 8458035 w 9012328"/>
              <a:gd name="connsiteY136" fmla="*/ 7308446 h 7308446"/>
              <a:gd name="connsiteX137" fmla="*/ 8404513 w 9012328"/>
              <a:gd name="connsiteY137" fmla="*/ 7306557 h 7308446"/>
              <a:gd name="connsiteX138" fmla="*/ 8355032 w 9012328"/>
              <a:gd name="connsiteY138" fmla="*/ 7300944 h 7308446"/>
              <a:gd name="connsiteX139" fmla="*/ 8309453 w 9012328"/>
              <a:gd name="connsiteY139" fmla="*/ 7291690 h 7308446"/>
              <a:gd name="connsiteX140" fmla="*/ 8267634 w 9012328"/>
              <a:gd name="connsiteY140" fmla="*/ 7278878 h 7308446"/>
              <a:gd name="connsiteX141" fmla="*/ 8229437 w 9012328"/>
              <a:gd name="connsiteY141" fmla="*/ 7262591 h 7308446"/>
              <a:gd name="connsiteX142" fmla="*/ 8194720 w 9012328"/>
              <a:gd name="connsiteY142" fmla="*/ 7242910 h 7308446"/>
              <a:gd name="connsiteX143" fmla="*/ 8163344 w 9012328"/>
              <a:gd name="connsiteY143" fmla="*/ 7219920 h 7308446"/>
              <a:gd name="connsiteX144" fmla="*/ 8135168 w 9012328"/>
              <a:gd name="connsiteY144" fmla="*/ 7193701 h 7308446"/>
              <a:gd name="connsiteX145" fmla="*/ 8110051 w 9012328"/>
              <a:gd name="connsiteY145" fmla="*/ 7164338 h 7308446"/>
              <a:gd name="connsiteX146" fmla="*/ 8087855 w 9012328"/>
              <a:gd name="connsiteY146" fmla="*/ 7131912 h 7308446"/>
              <a:gd name="connsiteX147" fmla="*/ 8068437 w 9012328"/>
              <a:gd name="connsiteY147" fmla="*/ 7096506 h 7308446"/>
              <a:gd name="connsiteX148" fmla="*/ 8051660 w 9012328"/>
              <a:gd name="connsiteY148" fmla="*/ 7058203 h 7308446"/>
              <a:gd name="connsiteX149" fmla="*/ 8037381 w 9012328"/>
              <a:gd name="connsiteY149" fmla="*/ 7017085 h 7308446"/>
              <a:gd name="connsiteX150" fmla="*/ 8025461 w 9012328"/>
              <a:gd name="connsiteY150" fmla="*/ 6973236 h 7308446"/>
              <a:gd name="connsiteX151" fmla="*/ 8015759 w 9012328"/>
              <a:gd name="connsiteY151" fmla="*/ 6926737 h 7308446"/>
              <a:gd name="connsiteX152" fmla="*/ 8008136 w 9012328"/>
              <a:gd name="connsiteY152" fmla="*/ 6877672 h 7308446"/>
              <a:gd name="connsiteX153" fmla="*/ 8002451 w 9012328"/>
              <a:gd name="connsiteY153" fmla="*/ 6826122 h 7308446"/>
              <a:gd name="connsiteX154" fmla="*/ 7998564 w 9012328"/>
              <a:gd name="connsiteY154" fmla="*/ 6772172 h 7308446"/>
              <a:gd name="connsiteX155" fmla="*/ 7996334 w 9012328"/>
              <a:gd name="connsiteY155" fmla="*/ 6715902 h 7308446"/>
              <a:gd name="connsiteX156" fmla="*/ 7995623 w 9012328"/>
              <a:gd name="connsiteY156" fmla="*/ 6657396 h 7308446"/>
              <a:gd name="connsiteX157" fmla="*/ 7996358 w 9012328"/>
              <a:gd name="connsiteY157" fmla="*/ 6599140 h 7308446"/>
              <a:gd name="connsiteX158" fmla="*/ 7998654 w 9012328"/>
              <a:gd name="connsiteY158" fmla="*/ 6543120 h 7308446"/>
              <a:gd name="connsiteX159" fmla="*/ 8002643 w 9012328"/>
              <a:gd name="connsiteY159" fmla="*/ 6489415 h 7308446"/>
              <a:gd name="connsiteX160" fmla="*/ 8008456 w 9012328"/>
              <a:gd name="connsiteY160" fmla="*/ 6438109 h 7308446"/>
              <a:gd name="connsiteX161" fmla="*/ 8016229 w 9012328"/>
              <a:gd name="connsiteY161" fmla="*/ 6389281 h 7308446"/>
              <a:gd name="connsiteX162" fmla="*/ 8026092 w 9012328"/>
              <a:gd name="connsiteY162" fmla="*/ 6343014 h 7308446"/>
              <a:gd name="connsiteX163" fmla="*/ 8038178 w 9012328"/>
              <a:gd name="connsiteY163" fmla="*/ 6299388 h 7308446"/>
              <a:gd name="connsiteX164" fmla="*/ 8052621 w 9012328"/>
              <a:gd name="connsiteY164" fmla="*/ 6258486 h 7308446"/>
              <a:gd name="connsiteX165" fmla="*/ 8069553 w 9012328"/>
              <a:gd name="connsiteY165" fmla="*/ 6220388 h 7308446"/>
              <a:gd name="connsiteX166" fmla="*/ 8089106 w 9012328"/>
              <a:gd name="connsiteY166" fmla="*/ 6185176 h 7308446"/>
              <a:gd name="connsiteX167" fmla="*/ 8111414 w 9012328"/>
              <a:gd name="connsiteY167" fmla="*/ 6152931 h 7308446"/>
              <a:gd name="connsiteX168" fmla="*/ 8136610 w 9012328"/>
              <a:gd name="connsiteY168" fmla="*/ 6123735 h 7308446"/>
              <a:gd name="connsiteX169" fmla="*/ 8164825 w 9012328"/>
              <a:gd name="connsiteY169" fmla="*/ 6097669 h 7308446"/>
              <a:gd name="connsiteX170" fmla="*/ 8196192 w 9012328"/>
              <a:gd name="connsiteY170" fmla="*/ 6074814 h 7308446"/>
              <a:gd name="connsiteX171" fmla="*/ 8230845 w 9012328"/>
              <a:gd name="connsiteY171" fmla="*/ 6055253 h 7308446"/>
              <a:gd name="connsiteX172" fmla="*/ 8268916 w 9012328"/>
              <a:gd name="connsiteY172" fmla="*/ 6039065 h 7308446"/>
              <a:gd name="connsiteX173" fmla="*/ 8310538 w 9012328"/>
              <a:gd name="connsiteY173" fmla="*/ 6026333 h 7308446"/>
              <a:gd name="connsiteX174" fmla="*/ 8355843 w 9012328"/>
              <a:gd name="connsiteY174" fmla="*/ 6017138 h 7308446"/>
              <a:gd name="connsiteX175" fmla="*/ 8404964 w 9012328"/>
              <a:gd name="connsiteY175" fmla="*/ 6011561 h 7308446"/>
              <a:gd name="connsiteX176" fmla="*/ 1409388 w 9012328"/>
              <a:gd name="connsiteY176" fmla="*/ 6009685 h 7308446"/>
              <a:gd name="connsiteX177" fmla="*/ 1462459 w 9012328"/>
              <a:gd name="connsiteY177" fmla="*/ 6011561 h 7308446"/>
              <a:gd name="connsiteX178" fmla="*/ 1511579 w 9012328"/>
              <a:gd name="connsiteY178" fmla="*/ 6017138 h 7308446"/>
              <a:gd name="connsiteX179" fmla="*/ 1556884 w 9012328"/>
              <a:gd name="connsiteY179" fmla="*/ 6026333 h 7308446"/>
              <a:gd name="connsiteX180" fmla="*/ 1598508 w 9012328"/>
              <a:gd name="connsiteY180" fmla="*/ 6039065 h 7308446"/>
              <a:gd name="connsiteX181" fmla="*/ 1636578 w 9012328"/>
              <a:gd name="connsiteY181" fmla="*/ 6055253 h 7308446"/>
              <a:gd name="connsiteX182" fmla="*/ 1671231 w 9012328"/>
              <a:gd name="connsiteY182" fmla="*/ 6074814 h 7308446"/>
              <a:gd name="connsiteX183" fmla="*/ 1702600 w 9012328"/>
              <a:gd name="connsiteY183" fmla="*/ 6097669 h 7308446"/>
              <a:gd name="connsiteX184" fmla="*/ 1730815 w 9012328"/>
              <a:gd name="connsiteY184" fmla="*/ 6123735 h 7308446"/>
              <a:gd name="connsiteX185" fmla="*/ 1756009 w 9012328"/>
              <a:gd name="connsiteY185" fmla="*/ 6152931 h 7308446"/>
              <a:gd name="connsiteX186" fmla="*/ 1778317 w 9012328"/>
              <a:gd name="connsiteY186" fmla="*/ 6185176 h 7308446"/>
              <a:gd name="connsiteX187" fmla="*/ 1797871 w 9012328"/>
              <a:gd name="connsiteY187" fmla="*/ 6220388 h 7308446"/>
              <a:gd name="connsiteX188" fmla="*/ 1814804 w 9012328"/>
              <a:gd name="connsiteY188" fmla="*/ 6258486 h 7308446"/>
              <a:gd name="connsiteX189" fmla="*/ 1829247 w 9012328"/>
              <a:gd name="connsiteY189" fmla="*/ 6299388 h 7308446"/>
              <a:gd name="connsiteX190" fmla="*/ 1841333 w 9012328"/>
              <a:gd name="connsiteY190" fmla="*/ 6343014 h 7308446"/>
              <a:gd name="connsiteX191" fmla="*/ 1851196 w 9012328"/>
              <a:gd name="connsiteY191" fmla="*/ 6389281 h 7308446"/>
              <a:gd name="connsiteX192" fmla="*/ 1858969 w 9012328"/>
              <a:gd name="connsiteY192" fmla="*/ 6438109 h 7308446"/>
              <a:gd name="connsiteX193" fmla="*/ 1864782 w 9012328"/>
              <a:gd name="connsiteY193" fmla="*/ 6489415 h 7308446"/>
              <a:gd name="connsiteX194" fmla="*/ 1868770 w 9012328"/>
              <a:gd name="connsiteY194" fmla="*/ 6543120 h 7308446"/>
              <a:gd name="connsiteX195" fmla="*/ 1871067 w 9012328"/>
              <a:gd name="connsiteY195" fmla="*/ 6599140 h 7308446"/>
              <a:gd name="connsiteX196" fmla="*/ 1871802 w 9012328"/>
              <a:gd name="connsiteY196" fmla="*/ 6657396 h 7308446"/>
              <a:gd name="connsiteX197" fmla="*/ 1871103 w 9012328"/>
              <a:gd name="connsiteY197" fmla="*/ 6715902 h 7308446"/>
              <a:gd name="connsiteX198" fmla="*/ 1868906 w 9012328"/>
              <a:gd name="connsiteY198" fmla="*/ 6772172 h 7308446"/>
              <a:gd name="connsiteX199" fmla="*/ 1865069 w 9012328"/>
              <a:gd name="connsiteY199" fmla="*/ 6826122 h 7308446"/>
              <a:gd name="connsiteX200" fmla="*/ 1859448 w 9012328"/>
              <a:gd name="connsiteY200" fmla="*/ 6877672 h 7308446"/>
              <a:gd name="connsiteX201" fmla="*/ 1851900 w 9012328"/>
              <a:gd name="connsiteY201" fmla="*/ 6926737 h 7308446"/>
              <a:gd name="connsiteX202" fmla="*/ 1842280 w 9012328"/>
              <a:gd name="connsiteY202" fmla="*/ 6973236 h 7308446"/>
              <a:gd name="connsiteX203" fmla="*/ 1830443 w 9012328"/>
              <a:gd name="connsiteY203" fmla="*/ 7017085 h 7308446"/>
              <a:gd name="connsiteX204" fmla="*/ 1816246 w 9012328"/>
              <a:gd name="connsiteY204" fmla="*/ 7058203 h 7308446"/>
              <a:gd name="connsiteX205" fmla="*/ 1799544 w 9012328"/>
              <a:gd name="connsiteY205" fmla="*/ 7096506 h 7308446"/>
              <a:gd name="connsiteX206" fmla="*/ 1780195 w 9012328"/>
              <a:gd name="connsiteY206" fmla="*/ 7131912 h 7308446"/>
              <a:gd name="connsiteX207" fmla="*/ 1758055 w 9012328"/>
              <a:gd name="connsiteY207" fmla="*/ 7164338 h 7308446"/>
              <a:gd name="connsiteX208" fmla="*/ 1732977 w 9012328"/>
              <a:gd name="connsiteY208" fmla="*/ 7193701 h 7308446"/>
              <a:gd name="connsiteX209" fmla="*/ 1704820 w 9012328"/>
              <a:gd name="connsiteY209" fmla="*/ 7219920 h 7308446"/>
              <a:gd name="connsiteX210" fmla="*/ 1673440 w 9012328"/>
              <a:gd name="connsiteY210" fmla="*/ 7242910 h 7308446"/>
              <a:gd name="connsiteX211" fmla="*/ 1638691 w 9012328"/>
              <a:gd name="connsiteY211" fmla="*/ 7262591 h 7308446"/>
              <a:gd name="connsiteX212" fmla="*/ 1600431 w 9012328"/>
              <a:gd name="connsiteY212" fmla="*/ 7278878 h 7308446"/>
              <a:gd name="connsiteX213" fmla="*/ 1558512 w 9012328"/>
              <a:gd name="connsiteY213" fmla="*/ 7291690 h 7308446"/>
              <a:gd name="connsiteX214" fmla="*/ 1512797 w 9012328"/>
              <a:gd name="connsiteY214" fmla="*/ 7300944 h 7308446"/>
              <a:gd name="connsiteX215" fmla="*/ 1463136 w 9012328"/>
              <a:gd name="connsiteY215" fmla="*/ 7306557 h 7308446"/>
              <a:gd name="connsiteX216" fmla="*/ 1409388 w 9012328"/>
              <a:gd name="connsiteY216" fmla="*/ 7308446 h 7308446"/>
              <a:gd name="connsiteX217" fmla="*/ 1409388 w 9012328"/>
              <a:gd name="connsiteY217" fmla="*/ 7211624 h 7308446"/>
              <a:gd name="connsiteX218" fmla="*/ 1459074 w 9012328"/>
              <a:gd name="connsiteY218" fmla="*/ 7209391 h 7308446"/>
              <a:gd name="connsiteX219" fmla="*/ 1503995 w 9012328"/>
              <a:gd name="connsiteY219" fmla="*/ 7202770 h 7308446"/>
              <a:gd name="connsiteX220" fmla="*/ 1544377 w 9012328"/>
              <a:gd name="connsiteY220" fmla="*/ 7191881 h 7308446"/>
              <a:gd name="connsiteX221" fmla="*/ 1580448 w 9012328"/>
              <a:gd name="connsiteY221" fmla="*/ 7176841 h 7308446"/>
              <a:gd name="connsiteX222" fmla="*/ 1640559 w 9012328"/>
              <a:gd name="connsiteY222" fmla="*/ 7134781 h 7308446"/>
              <a:gd name="connsiteX223" fmla="*/ 1686139 w 9012328"/>
              <a:gd name="connsiteY223" fmla="*/ 7077537 h 7308446"/>
              <a:gd name="connsiteX224" fmla="*/ 1704044 w 9012328"/>
              <a:gd name="connsiteY224" fmla="*/ 7043516 h 7308446"/>
              <a:gd name="connsiteX225" fmla="*/ 1718997 w 9012328"/>
              <a:gd name="connsiteY225" fmla="*/ 7006054 h 7308446"/>
              <a:gd name="connsiteX226" fmla="*/ 1731220 w 9012328"/>
              <a:gd name="connsiteY226" fmla="*/ 6965269 h 7308446"/>
              <a:gd name="connsiteX227" fmla="*/ 1740944 w 9012328"/>
              <a:gd name="connsiteY227" fmla="*/ 6921279 h 7308446"/>
              <a:gd name="connsiteX228" fmla="*/ 1748390 w 9012328"/>
              <a:gd name="connsiteY228" fmla="*/ 6874203 h 7308446"/>
              <a:gd name="connsiteX229" fmla="*/ 1753790 w 9012328"/>
              <a:gd name="connsiteY229" fmla="*/ 6824158 h 7308446"/>
              <a:gd name="connsiteX230" fmla="*/ 1757366 w 9012328"/>
              <a:gd name="connsiteY230" fmla="*/ 6771263 h 7308446"/>
              <a:gd name="connsiteX231" fmla="*/ 1759345 w 9012328"/>
              <a:gd name="connsiteY231" fmla="*/ 6715637 h 7308446"/>
              <a:gd name="connsiteX232" fmla="*/ 1759955 w 9012328"/>
              <a:gd name="connsiteY232" fmla="*/ 6657396 h 7308446"/>
              <a:gd name="connsiteX233" fmla="*/ 1759313 w 9012328"/>
              <a:gd name="connsiteY233" fmla="*/ 6599727 h 7308446"/>
              <a:gd name="connsiteX234" fmla="*/ 1757242 w 9012328"/>
              <a:gd name="connsiteY234" fmla="*/ 6544638 h 7308446"/>
              <a:gd name="connsiteX235" fmla="*/ 1753533 w 9012328"/>
              <a:gd name="connsiteY235" fmla="*/ 6492245 h 7308446"/>
              <a:gd name="connsiteX236" fmla="*/ 1747967 w 9012328"/>
              <a:gd name="connsiteY236" fmla="*/ 6442669 h 7308446"/>
              <a:gd name="connsiteX237" fmla="*/ 1740332 w 9012328"/>
              <a:gd name="connsiteY237" fmla="*/ 6396025 h 7308446"/>
              <a:gd name="connsiteX238" fmla="*/ 1730413 w 9012328"/>
              <a:gd name="connsiteY238" fmla="*/ 6352434 h 7308446"/>
              <a:gd name="connsiteX239" fmla="*/ 1717998 w 9012328"/>
              <a:gd name="connsiteY239" fmla="*/ 6312013 h 7308446"/>
              <a:gd name="connsiteX240" fmla="*/ 1702871 w 9012328"/>
              <a:gd name="connsiteY240" fmla="*/ 6274881 h 7308446"/>
              <a:gd name="connsiteX241" fmla="*/ 1684817 w 9012328"/>
              <a:gd name="connsiteY241" fmla="*/ 6241155 h 7308446"/>
              <a:gd name="connsiteX242" fmla="*/ 1639079 w 9012328"/>
              <a:gd name="connsiteY242" fmla="*/ 6184396 h 7308446"/>
              <a:gd name="connsiteX243" fmla="*/ 1579070 w 9012328"/>
              <a:gd name="connsiteY243" fmla="*/ 6142683 h 7308446"/>
              <a:gd name="connsiteX244" fmla="*/ 1543178 w 9012328"/>
              <a:gd name="connsiteY244" fmla="*/ 6127764 h 7308446"/>
              <a:gd name="connsiteX245" fmla="*/ 1503076 w 9012328"/>
              <a:gd name="connsiteY245" fmla="*/ 6116961 h 7308446"/>
              <a:gd name="connsiteX246" fmla="*/ 1458551 w 9012328"/>
              <a:gd name="connsiteY246" fmla="*/ 6110393 h 7308446"/>
              <a:gd name="connsiteX247" fmla="*/ 1409388 w 9012328"/>
              <a:gd name="connsiteY247" fmla="*/ 6108177 h 7308446"/>
              <a:gd name="connsiteX248" fmla="*/ 1317509 w 9012328"/>
              <a:gd name="connsiteY248" fmla="*/ 6009685 h 7308446"/>
              <a:gd name="connsiteX249" fmla="*/ 1317509 w 9012328"/>
              <a:gd name="connsiteY249" fmla="*/ 6108177 h 7308446"/>
              <a:gd name="connsiteX250" fmla="*/ 1268623 w 9012328"/>
              <a:gd name="connsiteY250" fmla="*/ 6110393 h 7308446"/>
              <a:gd name="connsiteX251" fmla="*/ 1224343 w 9012328"/>
              <a:gd name="connsiteY251" fmla="*/ 6116961 h 7308446"/>
              <a:gd name="connsiteX252" fmla="*/ 1184456 w 9012328"/>
              <a:gd name="connsiteY252" fmla="*/ 6127764 h 7308446"/>
              <a:gd name="connsiteX253" fmla="*/ 1148750 w 9012328"/>
              <a:gd name="connsiteY253" fmla="*/ 6142683 h 7308446"/>
              <a:gd name="connsiteX254" fmla="*/ 1089035 w 9012328"/>
              <a:gd name="connsiteY254" fmla="*/ 6184396 h 7308446"/>
              <a:gd name="connsiteX255" fmla="*/ 1043502 w 9012328"/>
              <a:gd name="connsiteY255" fmla="*/ 6241155 h 7308446"/>
              <a:gd name="connsiteX256" fmla="*/ 1025523 w 9012328"/>
              <a:gd name="connsiteY256" fmla="*/ 6274881 h 7308446"/>
              <a:gd name="connsiteX257" fmla="*/ 1010453 w 9012328"/>
              <a:gd name="connsiteY257" fmla="*/ 6312013 h 7308446"/>
              <a:gd name="connsiteX258" fmla="*/ 998080 w 9012328"/>
              <a:gd name="connsiteY258" fmla="*/ 6352434 h 7308446"/>
              <a:gd name="connsiteX259" fmla="*/ 988193 w 9012328"/>
              <a:gd name="connsiteY259" fmla="*/ 6396025 h 7308446"/>
              <a:gd name="connsiteX260" fmla="*/ 980578 w 9012328"/>
              <a:gd name="connsiteY260" fmla="*/ 6442669 h 7308446"/>
              <a:gd name="connsiteX261" fmla="*/ 975024 w 9012328"/>
              <a:gd name="connsiteY261" fmla="*/ 6492245 h 7308446"/>
              <a:gd name="connsiteX262" fmla="*/ 971321 w 9012328"/>
              <a:gd name="connsiteY262" fmla="*/ 6544638 h 7308446"/>
              <a:gd name="connsiteX263" fmla="*/ 969254 w 9012328"/>
              <a:gd name="connsiteY263" fmla="*/ 6599727 h 7308446"/>
              <a:gd name="connsiteX264" fmla="*/ 968612 w 9012328"/>
              <a:gd name="connsiteY264" fmla="*/ 6657396 h 7308446"/>
              <a:gd name="connsiteX265" fmla="*/ 969237 w 9012328"/>
              <a:gd name="connsiteY265" fmla="*/ 6715637 h 7308446"/>
              <a:gd name="connsiteX266" fmla="*/ 971260 w 9012328"/>
              <a:gd name="connsiteY266" fmla="*/ 6771263 h 7308446"/>
              <a:gd name="connsiteX267" fmla="*/ 974897 w 9012328"/>
              <a:gd name="connsiteY267" fmla="*/ 6824158 h 7308446"/>
              <a:gd name="connsiteX268" fmla="*/ 980366 w 9012328"/>
              <a:gd name="connsiteY268" fmla="*/ 6874203 h 7308446"/>
              <a:gd name="connsiteX269" fmla="*/ 987887 w 9012328"/>
              <a:gd name="connsiteY269" fmla="*/ 6921279 h 7308446"/>
              <a:gd name="connsiteX270" fmla="*/ 997676 w 9012328"/>
              <a:gd name="connsiteY270" fmla="*/ 6965269 h 7308446"/>
              <a:gd name="connsiteX271" fmla="*/ 1009953 w 9012328"/>
              <a:gd name="connsiteY271" fmla="*/ 7006054 h 7308446"/>
              <a:gd name="connsiteX272" fmla="*/ 1024935 w 9012328"/>
              <a:gd name="connsiteY272" fmla="*/ 7043516 h 7308446"/>
              <a:gd name="connsiteX273" fmla="*/ 1042841 w 9012328"/>
              <a:gd name="connsiteY273" fmla="*/ 7077537 h 7308446"/>
              <a:gd name="connsiteX274" fmla="*/ 1088295 w 9012328"/>
              <a:gd name="connsiteY274" fmla="*/ 7134781 h 7308446"/>
              <a:gd name="connsiteX275" fmla="*/ 1148061 w 9012328"/>
              <a:gd name="connsiteY275" fmla="*/ 7176841 h 7308446"/>
              <a:gd name="connsiteX276" fmla="*/ 1183856 w 9012328"/>
              <a:gd name="connsiteY276" fmla="*/ 7191881 h 7308446"/>
              <a:gd name="connsiteX277" fmla="*/ 1223884 w 9012328"/>
              <a:gd name="connsiteY277" fmla="*/ 7202770 h 7308446"/>
              <a:gd name="connsiteX278" fmla="*/ 1268362 w 9012328"/>
              <a:gd name="connsiteY278" fmla="*/ 7209391 h 7308446"/>
              <a:gd name="connsiteX279" fmla="*/ 1317509 w 9012328"/>
              <a:gd name="connsiteY279" fmla="*/ 7211624 h 7308446"/>
              <a:gd name="connsiteX280" fmla="*/ 1317509 w 9012328"/>
              <a:gd name="connsiteY280" fmla="*/ 7308446 h 7308446"/>
              <a:gd name="connsiteX281" fmla="*/ 1263987 w 9012328"/>
              <a:gd name="connsiteY281" fmla="*/ 7306557 h 7308446"/>
              <a:gd name="connsiteX282" fmla="*/ 1214506 w 9012328"/>
              <a:gd name="connsiteY282" fmla="*/ 7300944 h 7308446"/>
              <a:gd name="connsiteX283" fmla="*/ 1168927 w 9012328"/>
              <a:gd name="connsiteY283" fmla="*/ 7291690 h 7308446"/>
              <a:gd name="connsiteX284" fmla="*/ 1127108 w 9012328"/>
              <a:gd name="connsiteY284" fmla="*/ 7278878 h 7308446"/>
              <a:gd name="connsiteX285" fmla="*/ 1088911 w 9012328"/>
              <a:gd name="connsiteY285" fmla="*/ 7262591 h 7308446"/>
              <a:gd name="connsiteX286" fmla="*/ 1054194 w 9012328"/>
              <a:gd name="connsiteY286" fmla="*/ 7242910 h 7308446"/>
              <a:gd name="connsiteX287" fmla="*/ 1022818 w 9012328"/>
              <a:gd name="connsiteY287" fmla="*/ 7219920 h 7308446"/>
              <a:gd name="connsiteX288" fmla="*/ 994641 w 9012328"/>
              <a:gd name="connsiteY288" fmla="*/ 7193701 h 7308446"/>
              <a:gd name="connsiteX289" fmla="*/ 969525 w 9012328"/>
              <a:gd name="connsiteY289" fmla="*/ 7164338 h 7308446"/>
              <a:gd name="connsiteX290" fmla="*/ 947329 w 9012328"/>
              <a:gd name="connsiteY290" fmla="*/ 7131912 h 7308446"/>
              <a:gd name="connsiteX291" fmla="*/ 927911 w 9012328"/>
              <a:gd name="connsiteY291" fmla="*/ 7096506 h 7308446"/>
              <a:gd name="connsiteX292" fmla="*/ 911133 w 9012328"/>
              <a:gd name="connsiteY292" fmla="*/ 7058203 h 7308446"/>
              <a:gd name="connsiteX293" fmla="*/ 896855 w 9012328"/>
              <a:gd name="connsiteY293" fmla="*/ 7017085 h 7308446"/>
              <a:gd name="connsiteX294" fmla="*/ 884935 w 9012328"/>
              <a:gd name="connsiteY294" fmla="*/ 6973236 h 7308446"/>
              <a:gd name="connsiteX295" fmla="*/ 875233 w 9012328"/>
              <a:gd name="connsiteY295" fmla="*/ 6926737 h 7308446"/>
              <a:gd name="connsiteX296" fmla="*/ 867610 w 9012328"/>
              <a:gd name="connsiteY296" fmla="*/ 6877672 h 7308446"/>
              <a:gd name="connsiteX297" fmla="*/ 861924 w 9012328"/>
              <a:gd name="connsiteY297" fmla="*/ 6826122 h 7308446"/>
              <a:gd name="connsiteX298" fmla="*/ 858037 w 9012328"/>
              <a:gd name="connsiteY298" fmla="*/ 6772172 h 7308446"/>
              <a:gd name="connsiteX299" fmla="*/ 855809 w 9012328"/>
              <a:gd name="connsiteY299" fmla="*/ 6715902 h 7308446"/>
              <a:gd name="connsiteX300" fmla="*/ 855097 w 9012328"/>
              <a:gd name="connsiteY300" fmla="*/ 6657396 h 7308446"/>
              <a:gd name="connsiteX301" fmla="*/ 855832 w 9012328"/>
              <a:gd name="connsiteY301" fmla="*/ 6599140 h 7308446"/>
              <a:gd name="connsiteX302" fmla="*/ 858128 w 9012328"/>
              <a:gd name="connsiteY302" fmla="*/ 6543120 h 7308446"/>
              <a:gd name="connsiteX303" fmla="*/ 862117 w 9012328"/>
              <a:gd name="connsiteY303" fmla="*/ 6489415 h 7308446"/>
              <a:gd name="connsiteX304" fmla="*/ 867930 w 9012328"/>
              <a:gd name="connsiteY304" fmla="*/ 6438109 h 7308446"/>
              <a:gd name="connsiteX305" fmla="*/ 875703 w 9012328"/>
              <a:gd name="connsiteY305" fmla="*/ 6389281 h 7308446"/>
              <a:gd name="connsiteX306" fmla="*/ 885565 w 9012328"/>
              <a:gd name="connsiteY306" fmla="*/ 6343014 h 7308446"/>
              <a:gd name="connsiteX307" fmla="*/ 897652 w 9012328"/>
              <a:gd name="connsiteY307" fmla="*/ 6299388 h 7308446"/>
              <a:gd name="connsiteX308" fmla="*/ 912095 w 9012328"/>
              <a:gd name="connsiteY308" fmla="*/ 6258486 h 7308446"/>
              <a:gd name="connsiteX309" fmla="*/ 929026 w 9012328"/>
              <a:gd name="connsiteY309" fmla="*/ 6220388 h 7308446"/>
              <a:gd name="connsiteX310" fmla="*/ 948580 w 9012328"/>
              <a:gd name="connsiteY310" fmla="*/ 6185176 h 7308446"/>
              <a:gd name="connsiteX311" fmla="*/ 970888 w 9012328"/>
              <a:gd name="connsiteY311" fmla="*/ 6152931 h 7308446"/>
              <a:gd name="connsiteX312" fmla="*/ 996084 w 9012328"/>
              <a:gd name="connsiteY312" fmla="*/ 6123735 h 7308446"/>
              <a:gd name="connsiteX313" fmla="*/ 1024299 w 9012328"/>
              <a:gd name="connsiteY313" fmla="*/ 6097669 h 7308446"/>
              <a:gd name="connsiteX314" fmla="*/ 1055666 w 9012328"/>
              <a:gd name="connsiteY314" fmla="*/ 6074814 h 7308446"/>
              <a:gd name="connsiteX315" fmla="*/ 1090319 w 9012328"/>
              <a:gd name="connsiteY315" fmla="*/ 6055253 h 7308446"/>
              <a:gd name="connsiteX316" fmla="*/ 1128390 w 9012328"/>
              <a:gd name="connsiteY316" fmla="*/ 6039065 h 7308446"/>
              <a:gd name="connsiteX317" fmla="*/ 1170012 w 9012328"/>
              <a:gd name="connsiteY317" fmla="*/ 6026333 h 7308446"/>
              <a:gd name="connsiteX318" fmla="*/ 1215317 w 9012328"/>
              <a:gd name="connsiteY318" fmla="*/ 6017138 h 7308446"/>
              <a:gd name="connsiteX319" fmla="*/ 1264438 w 9012328"/>
              <a:gd name="connsiteY319" fmla="*/ 6011561 h 7308446"/>
              <a:gd name="connsiteX320" fmla="*/ 505166 w 9012328"/>
              <a:gd name="connsiteY320" fmla="*/ 5528915 h 7308446"/>
              <a:gd name="connsiteX321" fmla="*/ 547395 w 9012328"/>
              <a:gd name="connsiteY321" fmla="*/ 5532593 h 7308446"/>
              <a:gd name="connsiteX322" fmla="*/ 580078 w 9012328"/>
              <a:gd name="connsiteY322" fmla="*/ 5545817 h 7308446"/>
              <a:gd name="connsiteX323" fmla="*/ 601179 w 9012328"/>
              <a:gd name="connsiteY323" fmla="*/ 5571874 h 7308446"/>
              <a:gd name="connsiteX324" fmla="*/ 608666 w 9012328"/>
              <a:gd name="connsiteY324" fmla="*/ 5614052 h 7308446"/>
              <a:gd name="connsiteX325" fmla="*/ 601179 w 9012328"/>
              <a:gd name="connsiteY325" fmla="*/ 5658159 h 7308446"/>
              <a:gd name="connsiteX326" fmla="*/ 580078 w 9012328"/>
              <a:gd name="connsiteY326" fmla="*/ 5685208 h 7308446"/>
              <a:gd name="connsiteX327" fmla="*/ 547395 w 9012328"/>
              <a:gd name="connsiteY327" fmla="*/ 5698798 h 7308446"/>
              <a:gd name="connsiteX328" fmla="*/ 505166 w 9012328"/>
              <a:gd name="connsiteY328" fmla="*/ 5702529 h 7308446"/>
              <a:gd name="connsiteX329" fmla="*/ 462936 w 9012328"/>
              <a:gd name="connsiteY329" fmla="*/ 5698798 h 7308446"/>
              <a:gd name="connsiteX330" fmla="*/ 430252 w 9012328"/>
              <a:gd name="connsiteY330" fmla="*/ 5685208 h 7308446"/>
              <a:gd name="connsiteX331" fmla="*/ 409151 w 9012328"/>
              <a:gd name="connsiteY331" fmla="*/ 5658159 h 7308446"/>
              <a:gd name="connsiteX332" fmla="*/ 401665 w 9012328"/>
              <a:gd name="connsiteY332" fmla="*/ 5614052 h 7308446"/>
              <a:gd name="connsiteX333" fmla="*/ 409385 w 9012328"/>
              <a:gd name="connsiteY333" fmla="*/ 5571874 h 7308446"/>
              <a:gd name="connsiteX334" fmla="*/ 430878 w 9012328"/>
              <a:gd name="connsiteY334" fmla="*/ 5545817 h 7308446"/>
              <a:gd name="connsiteX335" fmla="*/ 463640 w 9012328"/>
              <a:gd name="connsiteY335" fmla="*/ 5532593 h 7308446"/>
              <a:gd name="connsiteX336" fmla="*/ 2465444 w 9012328"/>
              <a:gd name="connsiteY336" fmla="*/ 5378664 h 7308446"/>
              <a:gd name="connsiteX337" fmla="*/ 3370236 w 9012328"/>
              <a:gd name="connsiteY337" fmla="*/ 5378664 h 7308446"/>
              <a:gd name="connsiteX338" fmla="*/ 3370236 w 9012328"/>
              <a:gd name="connsiteY338" fmla="*/ 5485502 h 7308446"/>
              <a:gd name="connsiteX339" fmla="*/ 2465444 w 9012328"/>
              <a:gd name="connsiteY339" fmla="*/ 5485502 h 7308446"/>
              <a:gd name="connsiteX340" fmla="*/ 2465444 w 9012328"/>
              <a:gd name="connsiteY340" fmla="*/ 5029768 h 7308446"/>
              <a:gd name="connsiteX341" fmla="*/ 3370236 w 9012328"/>
              <a:gd name="connsiteY341" fmla="*/ 5029768 h 7308446"/>
              <a:gd name="connsiteX342" fmla="*/ 3370236 w 9012328"/>
              <a:gd name="connsiteY342" fmla="*/ 5136606 h 7308446"/>
              <a:gd name="connsiteX343" fmla="*/ 2465444 w 9012328"/>
              <a:gd name="connsiteY343" fmla="*/ 5136606 h 7308446"/>
              <a:gd name="connsiteX344" fmla="*/ 505166 w 9012328"/>
              <a:gd name="connsiteY344" fmla="*/ 4827784 h 7308446"/>
              <a:gd name="connsiteX345" fmla="*/ 547395 w 9012328"/>
              <a:gd name="connsiteY345" fmla="*/ 4831253 h 7308446"/>
              <a:gd name="connsiteX346" fmla="*/ 580078 w 9012328"/>
              <a:gd name="connsiteY346" fmla="*/ 4844268 h 7308446"/>
              <a:gd name="connsiteX347" fmla="*/ 601179 w 9012328"/>
              <a:gd name="connsiteY347" fmla="*/ 4870743 h 7308446"/>
              <a:gd name="connsiteX348" fmla="*/ 608666 w 9012328"/>
              <a:gd name="connsiteY348" fmla="*/ 4914590 h 7308446"/>
              <a:gd name="connsiteX349" fmla="*/ 601179 w 9012328"/>
              <a:gd name="connsiteY349" fmla="*/ 4957028 h 7308446"/>
              <a:gd name="connsiteX350" fmla="*/ 580078 w 9012328"/>
              <a:gd name="connsiteY350" fmla="*/ 4983660 h 7308446"/>
              <a:gd name="connsiteX351" fmla="*/ 547395 w 9012328"/>
              <a:gd name="connsiteY351" fmla="*/ 4997458 h 7308446"/>
              <a:gd name="connsiteX352" fmla="*/ 505166 w 9012328"/>
              <a:gd name="connsiteY352" fmla="*/ 5001397 h 7308446"/>
              <a:gd name="connsiteX353" fmla="*/ 463901 w 9012328"/>
              <a:gd name="connsiteY353" fmla="*/ 4997458 h 7308446"/>
              <a:gd name="connsiteX354" fmla="*/ 431713 w 9012328"/>
              <a:gd name="connsiteY354" fmla="*/ 4983660 h 7308446"/>
              <a:gd name="connsiteX355" fmla="*/ 410794 w 9012328"/>
              <a:gd name="connsiteY355" fmla="*/ 4957028 h 7308446"/>
              <a:gd name="connsiteX356" fmla="*/ 403334 w 9012328"/>
              <a:gd name="connsiteY356" fmla="*/ 4914590 h 7308446"/>
              <a:gd name="connsiteX357" fmla="*/ 410794 w 9012328"/>
              <a:gd name="connsiteY357" fmla="*/ 4870743 h 7308446"/>
              <a:gd name="connsiteX358" fmla="*/ 431713 w 9012328"/>
              <a:gd name="connsiteY358" fmla="*/ 4844268 h 7308446"/>
              <a:gd name="connsiteX359" fmla="*/ 463901 w 9012328"/>
              <a:gd name="connsiteY359" fmla="*/ 4831253 h 7308446"/>
              <a:gd name="connsiteX360" fmla="*/ 4111651 w 9012328"/>
              <a:gd name="connsiteY360" fmla="*/ 4507266 h 7308446"/>
              <a:gd name="connsiteX361" fmla="*/ 4164721 w 9012328"/>
              <a:gd name="connsiteY361" fmla="*/ 4509142 h 7308446"/>
              <a:gd name="connsiteX362" fmla="*/ 4213842 w 9012328"/>
              <a:gd name="connsiteY362" fmla="*/ 4514719 h 7308446"/>
              <a:gd name="connsiteX363" fmla="*/ 4259148 w 9012328"/>
              <a:gd name="connsiteY363" fmla="*/ 4523914 h 7308446"/>
              <a:gd name="connsiteX364" fmla="*/ 4300769 w 9012328"/>
              <a:gd name="connsiteY364" fmla="*/ 4536646 h 7308446"/>
              <a:gd name="connsiteX365" fmla="*/ 4338840 w 9012328"/>
              <a:gd name="connsiteY365" fmla="*/ 4552834 h 7308446"/>
              <a:gd name="connsiteX366" fmla="*/ 4373493 w 9012328"/>
              <a:gd name="connsiteY366" fmla="*/ 4572395 h 7308446"/>
              <a:gd name="connsiteX367" fmla="*/ 4404861 w 9012328"/>
              <a:gd name="connsiteY367" fmla="*/ 4595250 h 7308446"/>
              <a:gd name="connsiteX368" fmla="*/ 4433076 w 9012328"/>
              <a:gd name="connsiteY368" fmla="*/ 4621316 h 7308446"/>
              <a:gd name="connsiteX369" fmla="*/ 4458271 w 9012328"/>
              <a:gd name="connsiteY369" fmla="*/ 4650512 h 7308446"/>
              <a:gd name="connsiteX370" fmla="*/ 4480579 w 9012328"/>
              <a:gd name="connsiteY370" fmla="*/ 4682757 h 7308446"/>
              <a:gd name="connsiteX371" fmla="*/ 4500133 w 9012328"/>
              <a:gd name="connsiteY371" fmla="*/ 4717969 h 7308446"/>
              <a:gd name="connsiteX372" fmla="*/ 4517065 w 9012328"/>
              <a:gd name="connsiteY372" fmla="*/ 4756067 h 7308446"/>
              <a:gd name="connsiteX373" fmla="*/ 4531508 w 9012328"/>
              <a:gd name="connsiteY373" fmla="*/ 4796969 h 7308446"/>
              <a:gd name="connsiteX374" fmla="*/ 4543594 w 9012328"/>
              <a:gd name="connsiteY374" fmla="*/ 4840595 h 7308446"/>
              <a:gd name="connsiteX375" fmla="*/ 4553457 w 9012328"/>
              <a:gd name="connsiteY375" fmla="*/ 4886863 h 7308446"/>
              <a:gd name="connsiteX376" fmla="*/ 4561230 w 9012328"/>
              <a:gd name="connsiteY376" fmla="*/ 4935691 h 7308446"/>
              <a:gd name="connsiteX377" fmla="*/ 4567043 w 9012328"/>
              <a:gd name="connsiteY377" fmla="*/ 4986997 h 7308446"/>
              <a:gd name="connsiteX378" fmla="*/ 4571032 w 9012328"/>
              <a:gd name="connsiteY378" fmla="*/ 5040702 h 7308446"/>
              <a:gd name="connsiteX379" fmla="*/ 4573328 w 9012328"/>
              <a:gd name="connsiteY379" fmla="*/ 5096722 h 7308446"/>
              <a:gd name="connsiteX380" fmla="*/ 4574064 w 9012328"/>
              <a:gd name="connsiteY380" fmla="*/ 5154978 h 7308446"/>
              <a:gd name="connsiteX381" fmla="*/ 4573364 w 9012328"/>
              <a:gd name="connsiteY381" fmla="*/ 5213483 h 7308446"/>
              <a:gd name="connsiteX382" fmla="*/ 4571167 w 9012328"/>
              <a:gd name="connsiteY382" fmla="*/ 5269753 h 7308446"/>
              <a:gd name="connsiteX383" fmla="*/ 4567331 w 9012328"/>
              <a:gd name="connsiteY383" fmla="*/ 5323704 h 7308446"/>
              <a:gd name="connsiteX384" fmla="*/ 4561710 w 9012328"/>
              <a:gd name="connsiteY384" fmla="*/ 5375253 h 7308446"/>
              <a:gd name="connsiteX385" fmla="*/ 4554162 w 9012328"/>
              <a:gd name="connsiteY385" fmla="*/ 5424318 h 7308446"/>
              <a:gd name="connsiteX386" fmla="*/ 4544541 w 9012328"/>
              <a:gd name="connsiteY386" fmla="*/ 5470817 h 7308446"/>
              <a:gd name="connsiteX387" fmla="*/ 4532704 w 9012328"/>
              <a:gd name="connsiteY387" fmla="*/ 5514667 h 7308446"/>
              <a:gd name="connsiteX388" fmla="*/ 4518507 w 9012328"/>
              <a:gd name="connsiteY388" fmla="*/ 5555784 h 7308446"/>
              <a:gd name="connsiteX389" fmla="*/ 4501806 w 9012328"/>
              <a:gd name="connsiteY389" fmla="*/ 5594087 h 7308446"/>
              <a:gd name="connsiteX390" fmla="*/ 4482457 w 9012328"/>
              <a:gd name="connsiteY390" fmla="*/ 5629493 h 7308446"/>
              <a:gd name="connsiteX391" fmla="*/ 4460316 w 9012328"/>
              <a:gd name="connsiteY391" fmla="*/ 5661919 h 7308446"/>
              <a:gd name="connsiteX392" fmla="*/ 4435240 w 9012328"/>
              <a:gd name="connsiteY392" fmla="*/ 5691283 h 7308446"/>
              <a:gd name="connsiteX393" fmla="*/ 4407083 w 9012328"/>
              <a:gd name="connsiteY393" fmla="*/ 5717501 h 7308446"/>
              <a:gd name="connsiteX394" fmla="*/ 4375702 w 9012328"/>
              <a:gd name="connsiteY394" fmla="*/ 5740492 h 7308446"/>
              <a:gd name="connsiteX395" fmla="*/ 4340953 w 9012328"/>
              <a:gd name="connsiteY395" fmla="*/ 5760173 h 7308446"/>
              <a:gd name="connsiteX396" fmla="*/ 4302693 w 9012328"/>
              <a:gd name="connsiteY396" fmla="*/ 5776460 h 7308446"/>
              <a:gd name="connsiteX397" fmla="*/ 4260776 w 9012328"/>
              <a:gd name="connsiteY397" fmla="*/ 5789272 h 7308446"/>
              <a:gd name="connsiteX398" fmla="*/ 4215059 w 9012328"/>
              <a:gd name="connsiteY398" fmla="*/ 5798526 h 7308446"/>
              <a:gd name="connsiteX399" fmla="*/ 4165399 w 9012328"/>
              <a:gd name="connsiteY399" fmla="*/ 5804139 h 7308446"/>
              <a:gd name="connsiteX400" fmla="*/ 4111651 w 9012328"/>
              <a:gd name="connsiteY400" fmla="*/ 5806028 h 7308446"/>
              <a:gd name="connsiteX401" fmla="*/ 4111651 w 9012328"/>
              <a:gd name="connsiteY401" fmla="*/ 5709205 h 7308446"/>
              <a:gd name="connsiteX402" fmla="*/ 4161336 w 9012328"/>
              <a:gd name="connsiteY402" fmla="*/ 5706972 h 7308446"/>
              <a:gd name="connsiteX403" fmla="*/ 4206256 w 9012328"/>
              <a:gd name="connsiteY403" fmla="*/ 5700351 h 7308446"/>
              <a:gd name="connsiteX404" fmla="*/ 4246640 w 9012328"/>
              <a:gd name="connsiteY404" fmla="*/ 5689462 h 7308446"/>
              <a:gd name="connsiteX405" fmla="*/ 4282711 w 9012328"/>
              <a:gd name="connsiteY405" fmla="*/ 5674422 h 7308446"/>
              <a:gd name="connsiteX406" fmla="*/ 4342822 w 9012328"/>
              <a:gd name="connsiteY406" fmla="*/ 5632362 h 7308446"/>
              <a:gd name="connsiteX407" fmla="*/ 4388401 w 9012328"/>
              <a:gd name="connsiteY407" fmla="*/ 5575118 h 7308446"/>
              <a:gd name="connsiteX408" fmla="*/ 4406307 w 9012328"/>
              <a:gd name="connsiteY408" fmla="*/ 5541097 h 7308446"/>
              <a:gd name="connsiteX409" fmla="*/ 4421259 w 9012328"/>
              <a:gd name="connsiteY409" fmla="*/ 5503636 h 7308446"/>
              <a:gd name="connsiteX410" fmla="*/ 4433483 w 9012328"/>
              <a:gd name="connsiteY410" fmla="*/ 5462851 h 7308446"/>
              <a:gd name="connsiteX411" fmla="*/ 4443206 w 9012328"/>
              <a:gd name="connsiteY411" fmla="*/ 5418861 h 7308446"/>
              <a:gd name="connsiteX412" fmla="*/ 4450653 w 9012328"/>
              <a:gd name="connsiteY412" fmla="*/ 5371784 h 7308446"/>
              <a:gd name="connsiteX413" fmla="*/ 4456052 w 9012328"/>
              <a:gd name="connsiteY413" fmla="*/ 5321740 h 7308446"/>
              <a:gd name="connsiteX414" fmla="*/ 4459628 w 9012328"/>
              <a:gd name="connsiteY414" fmla="*/ 5268845 h 7308446"/>
              <a:gd name="connsiteX415" fmla="*/ 4461607 w 9012328"/>
              <a:gd name="connsiteY415" fmla="*/ 5213218 h 7308446"/>
              <a:gd name="connsiteX416" fmla="*/ 4462217 w 9012328"/>
              <a:gd name="connsiteY416" fmla="*/ 5154978 h 7308446"/>
              <a:gd name="connsiteX417" fmla="*/ 4461575 w 9012328"/>
              <a:gd name="connsiteY417" fmla="*/ 5097309 h 7308446"/>
              <a:gd name="connsiteX418" fmla="*/ 4459505 w 9012328"/>
              <a:gd name="connsiteY418" fmla="*/ 5042220 h 7308446"/>
              <a:gd name="connsiteX419" fmla="*/ 4455795 w 9012328"/>
              <a:gd name="connsiteY419" fmla="*/ 4989827 h 7308446"/>
              <a:gd name="connsiteX420" fmla="*/ 4450229 w 9012328"/>
              <a:gd name="connsiteY420" fmla="*/ 4940251 h 7308446"/>
              <a:gd name="connsiteX421" fmla="*/ 4442594 w 9012328"/>
              <a:gd name="connsiteY421" fmla="*/ 4893607 h 7308446"/>
              <a:gd name="connsiteX422" fmla="*/ 4432676 w 9012328"/>
              <a:gd name="connsiteY422" fmla="*/ 4850015 h 7308446"/>
              <a:gd name="connsiteX423" fmla="*/ 4420260 w 9012328"/>
              <a:gd name="connsiteY423" fmla="*/ 4809594 h 7308446"/>
              <a:gd name="connsiteX424" fmla="*/ 4405133 w 9012328"/>
              <a:gd name="connsiteY424" fmla="*/ 4772462 h 7308446"/>
              <a:gd name="connsiteX425" fmla="*/ 4387080 w 9012328"/>
              <a:gd name="connsiteY425" fmla="*/ 4738736 h 7308446"/>
              <a:gd name="connsiteX426" fmla="*/ 4341342 w 9012328"/>
              <a:gd name="connsiteY426" fmla="*/ 4681977 h 7308446"/>
              <a:gd name="connsiteX427" fmla="*/ 4281333 w 9012328"/>
              <a:gd name="connsiteY427" fmla="*/ 4640264 h 7308446"/>
              <a:gd name="connsiteX428" fmla="*/ 4245441 w 9012328"/>
              <a:gd name="connsiteY428" fmla="*/ 4625345 h 7308446"/>
              <a:gd name="connsiteX429" fmla="*/ 4205339 w 9012328"/>
              <a:gd name="connsiteY429" fmla="*/ 4614542 h 7308446"/>
              <a:gd name="connsiteX430" fmla="*/ 4160814 w 9012328"/>
              <a:gd name="connsiteY430" fmla="*/ 4607974 h 7308446"/>
              <a:gd name="connsiteX431" fmla="*/ 4111651 w 9012328"/>
              <a:gd name="connsiteY431" fmla="*/ 4605758 h 7308446"/>
              <a:gd name="connsiteX432" fmla="*/ 4019781 w 9012328"/>
              <a:gd name="connsiteY432" fmla="*/ 4507266 h 7308446"/>
              <a:gd name="connsiteX433" fmla="*/ 4019781 w 9012328"/>
              <a:gd name="connsiteY433" fmla="*/ 4605758 h 7308446"/>
              <a:gd name="connsiteX434" fmla="*/ 3970895 w 9012328"/>
              <a:gd name="connsiteY434" fmla="*/ 4607974 h 7308446"/>
              <a:gd name="connsiteX435" fmla="*/ 3926615 w 9012328"/>
              <a:gd name="connsiteY435" fmla="*/ 4614542 h 7308446"/>
              <a:gd name="connsiteX436" fmla="*/ 3886728 w 9012328"/>
              <a:gd name="connsiteY436" fmla="*/ 4625345 h 7308446"/>
              <a:gd name="connsiteX437" fmla="*/ 3851022 w 9012328"/>
              <a:gd name="connsiteY437" fmla="*/ 4640264 h 7308446"/>
              <a:gd name="connsiteX438" fmla="*/ 3791307 w 9012328"/>
              <a:gd name="connsiteY438" fmla="*/ 4681977 h 7308446"/>
              <a:gd name="connsiteX439" fmla="*/ 3745774 w 9012328"/>
              <a:gd name="connsiteY439" fmla="*/ 4738736 h 7308446"/>
              <a:gd name="connsiteX440" fmla="*/ 3727795 w 9012328"/>
              <a:gd name="connsiteY440" fmla="*/ 4772462 h 7308446"/>
              <a:gd name="connsiteX441" fmla="*/ 3712725 w 9012328"/>
              <a:gd name="connsiteY441" fmla="*/ 4809594 h 7308446"/>
              <a:gd name="connsiteX442" fmla="*/ 3700353 w 9012328"/>
              <a:gd name="connsiteY442" fmla="*/ 4850015 h 7308446"/>
              <a:gd name="connsiteX443" fmla="*/ 3690465 w 9012328"/>
              <a:gd name="connsiteY443" fmla="*/ 4893607 h 7308446"/>
              <a:gd name="connsiteX444" fmla="*/ 3682853 w 9012328"/>
              <a:gd name="connsiteY444" fmla="*/ 4940251 h 7308446"/>
              <a:gd name="connsiteX445" fmla="*/ 3677301 w 9012328"/>
              <a:gd name="connsiteY445" fmla="*/ 4989827 h 7308446"/>
              <a:gd name="connsiteX446" fmla="*/ 3673597 w 9012328"/>
              <a:gd name="connsiteY446" fmla="*/ 5042220 h 7308446"/>
              <a:gd name="connsiteX447" fmla="*/ 3671530 w 9012328"/>
              <a:gd name="connsiteY447" fmla="*/ 5097309 h 7308446"/>
              <a:gd name="connsiteX448" fmla="*/ 3670887 w 9012328"/>
              <a:gd name="connsiteY448" fmla="*/ 5154978 h 7308446"/>
              <a:gd name="connsiteX449" fmla="*/ 3671513 w 9012328"/>
              <a:gd name="connsiteY449" fmla="*/ 5213218 h 7308446"/>
              <a:gd name="connsiteX450" fmla="*/ 3673535 w 9012328"/>
              <a:gd name="connsiteY450" fmla="*/ 5268845 h 7308446"/>
              <a:gd name="connsiteX451" fmla="*/ 3677173 w 9012328"/>
              <a:gd name="connsiteY451" fmla="*/ 5321740 h 7308446"/>
              <a:gd name="connsiteX452" fmla="*/ 3682642 w 9012328"/>
              <a:gd name="connsiteY452" fmla="*/ 5371784 h 7308446"/>
              <a:gd name="connsiteX453" fmla="*/ 3690160 w 9012328"/>
              <a:gd name="connsiteY453" fmla="*/ 5418861 h 7308446"/>
              <a:gd name="connsiteX454" fmla="*/ 3699949 w 9012328"/>
              <a:gd name="connsiteY454" fmla="*/ 5462851 h 7308446"/>
              <a:gd name="connsiteX455" fmla="*/ 3712226 w 9012328"/>
              <a:gd name="connsiteY455" fmla="*/ 5503636 h 7308446"/>
              <a:gd name="connsiteX456" fmla="*/ 3727208 w 9012328"/>
              <a:gd name="connsiteY456" fmla="*/ 5541097 h 7308446"/>
              <a:gd name="connsiteX457" fmla="*/ 3745113 w 9012328"/>
              <a:gd name="connsiteY457" fmla="*/ 5575118 h 7308446"/>
              <a:gd name="connsiteX458" fmla="*/ 3790567 w 9012328"/>
              <a:gd name="connsiteY458" fmla="*/ 5632362 h 7308446"/>
              <a:gd name="connsiteX459" fmla="*/ 3850333 w 9012328"/>
              <a:gd name="connsiteY459" fmla="*/ 5674422 h 7308446"/>
              <a:gd name="connsiteX460" fmla="*/ 3886128 w 9012328"/>
              <a:gd name="connsiteY460" fmla="*/ 5689462 h 7308446"/>
              <a:gd name="connsiteX461" fmla="*/ 3926156 w 9012328"/>
              <a:gd name="connsiteY461" fmla="*/ 5700351 h 7308446"/>
              <a:gd name="connsiteX462" fmla="*/ 3970634 w 9012328"/>
              <a:gd name="connsiteY462" fmla="*/ 5706972 h 7308446"/>
              <a:gd name="connsiteX463" fmla="*/ 4019781 w 9012328"/>
              <a:gd name="connsiteY463" fmla="*/ 5709205 h 7308446"/>
              <a:gd name="connsiteX464" fmla="*/ 4019781 w 9012328"/>
              <a:gd name="connsiteY464" fmla="*/ 5806028 h 7308446"/>
              <a:gd name="connsiteX465" fmla="*/ 3966259 w 9012328"/>
              <a:gd name="connsiteY465" fmla="*/ 5804139 h 7308446"/>
              <a:gd name="connsiteX466" fmla="*/ 3916778 w 9012328"/>
              <a:gd name="connsiteY466" fmla="*/ 5798526 h 7308446"/>
              <a:gd name="connsiteX467" fmla="*/ 3871199 w 9012328"/>
              <a:gd name="connsiteY467" fmla="*/ 5789272 h 7308446"/>
              <a:gd name="connsiteX468" fmla="*/ 3829380 w 9012328"/>
              <a:gd name="connsiteY468" fmla="*/ 5776460 h 7308446"/>
              <a:gd name="connsiteX469" fmla="*/ 3791183 w 9012328"/>
              <a:gd name="connsiteY469" fmla="*/ 5760173 h 7308446"/>
              <a:gd name="connsiteX470" fmla="*/ 3756466 w 9012328"/>
              <a:gd name="connsiteY470" fmla="*/ 5740492 h 7308446"/>
              <a:gd name="connsiteX471" fmla="*/ 3725090 w 9012328"/>
              <a:gd name="connsiteY471" fmla="*/ 5717501 h 7308446"/>
              <a:gd name="connsiteX472" fmla="*/ 3696914 w 9012328"/>
              <a:gd name="connsiteY472" fmla="*/ 5691283 h 7308446"/>
              <a:gd name="connsiteX473" fmla="*/ 3671799 w 9012328"/>
              <a:gd name="connsiteY473" fmla="*/ 5661919 h 7308446"/>
              <a:gd name="connsiteX474" fmla="*/ 3649604 w 9012328"/>
              <a:gd name="connsiteY474" fmla="*/ 5629493 h 7308446"/>
              <a:gd name="connsiteX475" fmla="*/ 3630186 w 9012328"/>
              <a:gd name="connsiteY475" fmla="*/ 5594087 h 7308446"/>
              <a:gd name="connsiteX476" fmla="*/ 3613408 w 9012328"/>
              <a:gd name="connsiteY476" fmla="*/ 5555784 h 7308446"/>
              <a:gd name="connsiteX477" fmla="*/ 3599129 w 9012328"/>
              <a:gd name="connsiteY477" fmla="*/ 5514667 h 7308446"/>
              <a:gd name="connsiteX478" fmla="*/ 3587210 w 9012328"/>
              <a:gd name="connsiteY478" fmla="*/ 5470817 h 7308446"/>
              <a:gd name="connsiteX479" fmla="*/ 3577507 w 9012328"/>
              <a:gd name="connsiteY479" fmla="*/ 5424318 h 7308446"/>
              <a:gd name="connsiteX480" fmla="*/ 3569884 w 9012328"/>
              <a:gd name="connsiteY480" fmla="*/ 5375253 h 7308446"/>
              <a:gd name="connsiteX481" fmla="*/ 3564199 w 9012328"/>
              <a:gd name="connsiteY481" fmla="*/ 5323704 h 7308446"/>
              <a:gd name="connsiteX482" fmla="*/ 3560312 w 9012328"/>
              <a:gd name="connsiteY482" fmla="*/ 5269753 h 7308446"/>
              <a:gd name="connsiteX483" fmla="*/ 3558082 w 9012328"/>
              <a:gd name="connsiteY483" fmla="*/ 5213483 h 7308446"/>
              <a:gd name="connsiteX484" fmla="*/ 3557372 w 9012328"/>
              <a:gd name="connsiteY484" fmla="*/ 5154978 h 7308446"/>
              <a:gd name="connsiteX485" fmla="*/ 3558107 w 9012328"/>
              <a:gd name="connsiteY485" fmla="*/ 5096722 h 7308446"/>
              <a:gd name="connsiteX486" fmla="*/ 3560402 w 9012328"/>
              <a:gd name="connsiteY486" fmla="*/ 5040702 h 7308446"/>
              <a:gd name="connsiteX487" fmla="*/ 3564391 w 9012328"/>
              <a:gd name="connsiteY487" fmla="*/ 4986997 h 7308446"/>
              <a:gd name="connsiteX488" fmla="*/ 3570205 w 9012328"/>
              <a:gd name="connsiteY488" fmla="*/ 4935691 h 7308446"/>
              <a:gd name="connsiteX489" fmla="*/ 3577977 w 9012328"/>
              <a:gd name="connsiteY489" fmla="*/ 4886863 h 7308446"/>
              <a:gd name="connsiteX490" fmla="*/ 3587840 w 9012328"/>
              <a:gd name="connsiteY490" fmla="*/ 4840595 h 7308446"/>
              <a:gd name="connsiteX491" fmla="*/ 3599926 w 9012328"/>
              <a:gd name="connsiteY491" fmla="*/ 4796969 h 7308446"/>
              <a:gd name="connsiteX492" fmla="*/ 3614369 w 9012328"/>
              <a:gd name="connsiteY492" fmla="*/ 4756067 h 7308446"/>
              <a:gd name="connsiteX493" fmla="*/ 3631302 w 9012328"/>
              <a:gd name="connsiteY493" fmla="*/ 4717969 h 7308446"/>
              <a:gd name="connsiteX494" fmla="*/ 3650855 w 9012328"/>
              <a:gd name="connsiteY494" fmla="*/ 4682757 h 7308446"/>
              <a:gd name="connsiteX495" fmla="*/ 3673163 w 9012328"/>
              <a:gd name="connsiteY495" fmla="*/ 4650512 h 7308446"/>
              <a:gd name="connsiteX496" fmla="*/ 3698356 w 9012328"/>
              <a:gd name="connsiteY496" fmla="*/ 4621316 h 7308446"/>
              <a:gd name="connsiteX497" fmla="*/ 3726571 w 9012328"/>
              <a:gd name="connsiteY497" fmla="*/ 4595250 h 7308446"/>
              <a:gd name="connsiteX498" fmla="*/ 3757938 w 9012328"/>
              <a:gd name="connsiteY498" fmla="*/ 4572395 h 7308446"/>
              <a:gd name="connsiteX499" fmla="*/ 3792591 w 9012328"/>
              <a:gd name="connsiteY499" fmla="*/ 4552834 h 7308446"/>
              <a:gd name="connsiteX500" fmla="*/ 3830662 w 9012328"/>
              <a:gd name="connsiteY500" fmla="*/ 4536646 h 7308446"/>
              <a:gd name="connsiteX501" fmla="*/ 3872284 w 9012328"/>
              <a:gd name="connsiteY501" fmla="*/ 4523914 h 7308446"/>
              <a:gd name="connsiteX502" fmla="*/ 3917589 w 9012328"/>
              <a:gd name="connsiteY502" fmla="*/ 4514719 h 7308446"/>
              <a:gd name="connsiteX503" fmla="*/ 3966710 w 9012328"/>
              <a:gd name="connsiteY503" fmla="*/ 4509142 h 7308446"/>
              <a:gd name="connsiteX504" fmla="*/ 0 w 9012328"/>
              <a:gd name="connsiteY504" fmla="*/ 3876244 h 7308446"/>
              <a:gd name="connsiteX505" fmla="*/ 904792 w 9012328"/>
              <a:gd name="connsiteY505" fmla="*/ 3876244 h 7308446"/>
              <a:gd name="connsiteX506" fmla="*/ 904792 w 9012328"/>
              <a:gd name="connsiteY506" fmla="*/ 3983083 h 7308446"/>
              <a:gd name="connsiteX507" fmla="*/ 0 w 9012328"/>
              <a:gd name="connsiteY507" fmla="*/ 3983083 h 7308446"/>
              <a:gd name="connsiteX508" fmla="*/ 0 w 9012328"/>
              <a:gd name="connsiteY508" fmla="*/ 3527349 h 7308446"/>
              <a:gd name="connsiteX509" fmla="*/ 904792 w 9012328"/>
              <a:gd name="connsiteY509" fmla="*/ 3527349 h 7308446"/>
              <a:gd name="connsiteX510" fmla="*/ 904792 w 9012328"/>
              <a:gd name="connsiteY510" fmla="*/ 3634187 h 7308446"/>
              <a:gd name="connsiteX511" fmla="*/ 0 w 9012328"/>
              <a:gd name="connsiteY511" fmla="*/ 3634187 h 7308446"/>
              <a:gd name="connsiteX512" fmla="*/ 1599039 w 9012328"/>
              <a:gd name="connsiteY512" fmla="*/ 3011203 h 7308446"/>
              <a:gd name="connsiteX513" fmla="*/ 1972978 w 9012328"/>
              <a:gd name="connsiteY513" fmla="*/ 3011203 h 7308446"/>
              <a:gd name="connsiteX514" fmla="*/ 1972978 w 9012328"/>
              <a:gd name="connsiteY514" fmla="*/ 3106453 h 7308446"/>
              <a:gd name="connsiteX515" fmla="*/ 1972978 w 9012328"/>
              <a:gd name="connsiteY515" fmla="*/ 4205003 h 7308446"/>
              <a:gd name="connsiteX516" fmla="*/ 1972978 w 9012328"/>
              <a:gd name="connsiteY516" fmla="*/ 4300253 h 7308446"/>
              <a:gd name="connsiteX517" fmla="*/ 1599039 w 9012328"/>
              <a:gd name="connsiteY517" fmla="*/ 4300253 h 7308446"/>
              <a:gd name="connsiteX518" fmla="*/ 1599039 w 9012328"/>
              <a:gd name="connsiteY518" fmla="*/ 4205003 h 7308446"/>
              <a:gd name="connsiteX519" fmla="*/ 1857788 w 9012328"/>
              <a:gd name="connsiteY519" fmla="*/ 4205003 h 7308446"/>
              <a:gd name="connsiteX520" fmla="*/ 1857788 w 9012328"/>
              <a:gd name="connsiteY520" fmla="*/ 3106453 h 7308446"/>
              <a:gd name="connsiteX521" fmla="*/ 1599039 w 9012328"/>
              <a:gd name="connsiteY521" fmla="*/ 3106453 h 7308446"/>
              <a:gd name="connsiteX522" fmla="*/ 1125303 w 9012328"/>
              <a:gd name="connsiteY522" fmla="*/ 3011203 h 7308446"/>
              <a:gd name="connsiteX523" fmla="*/ 1499242 w 9012328"/>
              <a:gd name="connsiteY523" fmla="*/ 3011203 h 7308446"/>
              <a:gd name="connsiteX524" fmla="*/ 1499242 w 9012328"/>
              <a:gd name="connsiteY524" fmla="*/ 3106453 h 7308446"/>
              <a:gd name="connsiteX525" fmla="*/ 1240492 w 9012328"/>
              <a:gd name="connsiteY525" fmla="*/ 3106453 h 7308446"/>
              <a:gd name="connsiteX526" fmla="*/ 1240492 w 9012328"/>
              <a:gd name="connsiteY526" fmla="*/ 4205003 h 7308446"/>
              <a:gd name="connsiteX527" fmla="*/ 1499242 w 9012328"/>
              <a:gd name="connsiteY527" fmla="*/ 4205003 h 7308446"/>
              <a:gd name="connsiteX528" fmla="*/ 1499242 w 9012328"/>
              <a:gd name="connsiteY528" fmla="*/ 4300253 h 7308446"/>
              <a:gd name="connsiteX529" fmla="*/ 1125303 w 9012328"/>
              <a:gd name="connsiteY529" fmla="*/ 4300253 h 7308446"/>
              <a:gd name="connsiteX530" fmla="*/ 1125303 w 9012328"/>
              <a:gd name="connsiteY530" fmla="*/ 4205003 h 7308446"/>
              <a:gd name="connsiteX531" fmla="*/ 1125303 w 9012328"/>
              <a:gd name="connsiteY531" fmla="*/ 3106453 h 7308446"/>
              <a:gd name="connsiteX532" fmla="*/ 3600665 w 9012328"/>
              <a:gd name="connsiteY532" fmla="*/ 3004837 h 7308446"/>
              <a:gd name="connsiteX533" fmla="*/ 3653736 w 9012328"/>
              <a:gd name="connsiteY533" fmla="*/ 3006713 h 7308446"/>
              <a:gd name="connsiteX534" fmla="*/ 3702854 w 9012328"/>
              <a:gd name="connsiteY534" fmla="*/ 3012290 h 7308446"/>
              <a:gd name="connsiteX535" fmla="*/ 3748160 w 9012328"/>
              <a:gd name="connsiteY535" fmla="*/ 3021485 h 7308446"/>
              <a:gd name="connsiteX536" fmla="*/ 3789782 w 9012328"/>
              <a:gd name="connsiteY536" fmla="*/ 3034217 h 7308446"/>
              <a:gd name="connsiteX537" fmla="*/ 3827853 w 9012328"/>
              <a:gd name="connsiteY537" fmla="*/ 3050405 h 7308446"/>
              <a:gd name="connsiteX538" fmla="*/ 3862506 w 9012328"/>
              <a:gd name="connsiteY538" fmla="*/ 3069966 h 7308446"/>
              <a:gd name="connsiteX539" fmla="*/ 3893873 w 9012328"/>
              <a:gd name="connsiteY539" fmla="*/ 3092821 h 7308446"/>
              <a:gd name="connsiteX540" fmla="*/ 3922088 w 9012328"/>
              <a:gd name="connsiteY540" fmla="*/ 3118887 h 7308446"/>
              <a:gd name="connsiteX541" fmla="*/ 3947284 w 9012328"/>
              <a:gd name="connsiteY541" fmla="*/ 3148083 h 7308446"/>
              <a:gd name="connsiteX542" fmla="*/ 3969592 w 9012328"/>
              <a:gd name="connsiteY542" fmla="*/ 3180328 h 7308446"/>
              <a:gd name="connsiteX543" fmla="*/ 3989145 w 9012328"/>
              <a:gd name="connsiteY543" fmla="*/ 3215540 h 7308446"/>
              <a:gd name="connsiteX544" fmla="*/ 4006077 w 9012328"/>
              <a:gd name="connsiteY544" fmla="*/ 3253638 h 7308446"/>
              <a:gd name="connsiteX545" fmla="*/ 4020520 w 9012328"/>
              <a:gd name="connsiteY545" fmla="*/ 3294540 h 7308446"/>
              <a:gd name="connsiteX546" fmla="*/ 4032607 w 9012328"/>
              <a:gd name="connsiteY546" fmla="*/ 3338166 h 7308446"/>
              <a:gd name="connsiteX547" fmla="*/ 4042470 w 9012328"/>
              <a:gd name="connsiteY547" fmla="*/ 3384433 h 7308446"/>
              <a:gd name="connsiteX548" fmla="*/ 4050242 w 9012328"/>
              <a:gd name="connsiteY548" fmla="*/ 3433261 h 7308446"/>
              <a:gd name="connsiteX549" fmla="*/ 4056056 w 9012328"/>
              <a:gd name="connsiteY549" fmla="*/ 3484567 h 7308446"/>
              <a:gd name="connsiteX550" fmla="*/ 4060044 w 9012328"/>
              <a:gd name="connsiteY550" fmla="*/ 3538272 h 7308446"/>
              <a:gd name="connsiteX551" fmla="*/ 4062340 w 9012328"/>
              <a:gd name="connsiteY551" fmla="*/ 3594292 h 7308446"/>
              <a:gd name="connsiteX552" fmla="*/ 4063076 w 9012328"/>
              <a:gd name="connsiteY552" fmla="*/ 3652548 h 7308446"/>
              <a:gd name="connsiteX553" fmla="*/ 4062376 w 9012328"/>
              <a:gd name="connsiteY553" fmla="*/ 3711053 h 7308446"/>
              <a:gd name="connsiteX554" fmla="*/ 4060179 w 9012328"/>
              <a:gd name="connsiteY554" fmla="*/ 3767323 h 7308446"/>
              <a:gd name="connsiteX555" fmla="*/ 4056343 w 9012328"/>
              <a:gd name="connsiteY555" fmla="*/ 3821273 h 7308446"/>
              <a:gd name="connsiteX556" fmla="*/ 4050722 w 9012328"/>
              <a:gd name="connsiteY556" fmla="*/ 3872823 h 7308446"/>
              <a:gd name="connsiteX557" fmla="*/ 4043174 w 9012328"/>
              <a:gd name="connsiteY557" fmla="*/ 3921888 h 7308446"/>
              <a:gd name="connsiteX558" fmla="*/ 4033553 w 9012328"/>
              <a:gd name="connsiteY558" fmla="*/ 3968387 h 7308446"/>
              <a:gd name="connsiteX559" fmla="*/ 4021716 w 9012328"/>
              <a:gd name="connsiteY559" fmla="*/ 4012236 h 7308446"/>
              <a:gd name="connsiteX560" fmla="*/ 4007519 w 9012328"/>
              <a:gd name="connsiteY560" fmla="*/ 4053354 h 7308446"/>
              <a:gd name="connsiteX561" fmla="*/ 3990818 w 9012328"/>
              <a:gd name="connsiteY561" fmla="*/ 4091657 h 7308446"/>
              <a:gd name="connsiteX562" fmla="*/ 3971469 w 9012328"/>
              <a:gd name="connsiteY562" fmla="*/ 4127063 h 7308446"/>
              <a:gd name="connsiteX563" fmla="*/ 3949328 w 9012328"/>
              <a:gd name="connsiteY563" fmla="*/ 4159489 h 7308446"/>
              <a:gd name="connsiteX564" fmla="*/ 3924252 w 9012328"/>
              <a:gd name="connsiteY564" fmla="*/ 4188852 h 7308446"/>
              <a:gd name="connsiteX565" fmla="*/ 3896095 w 9012328"/>
              <a:gd name="connsiteY565" fmla="*/ 4215071 h 7308446"/>
              <a:gd name="connsiteX566" fmla="*/ 3864714 w 9012328"/>
              <a:gd name="connsiteY566" fmla="*/ 4238061 h 7308446"/>
              <a:gd name="connsiteX567" fmla="*/ 3829965 w 9012328"/>
              <a:gd name="connsiteY567" fmla="*/ 4257742 h 7308446"/>
              <a:gd name="connsiteX568" fmla="*/ 3791705 w 9012328"/>
              <a:gd name="connsiteY568" fmla="*/ 4274029 h 7308446"/>
              <a:gd name="connsiteX569" fmla="*/ 3749788 w 9012328"/>
              <a:gd name="connsiteY569" fmla="*/ 4286841 h 7308446"/>
              <a:gd name="connsiteX570" fmla="*/ 3704071 w 9012328"/>
              <a:gd name="connsiteY570" fmla="*/ 4296095 h 7308446"/>
              <a:gd name="connsiteX571" fmla="*/ 3654414 w 9012328"/>
              <a:gd name="connsiteY571" fmla="*/ 4301708 h 7308446"/>
              <a:gd name="connsiteX572" fmla="*/ 3600665 w 9012328"/>
              <a:gd name="connsiteY572" fmla="*/ 4303597 h 7308446"/>
              <a:gd name="connsiteX573" fmla="*/ 3600665 w 9012328"/>
              <a:gd name="connsiteY573" fmla="*/ 4206775 h 7308446"/>
              <a:gd name="connsiteX574" fmla="*/ 3650351 w 9012328"/>
              <a:gd name="connsiteY574" fmla="*/ 4204542 h 7308446"/>
              <a:gd name="connsiteX575" fmla="*/ 3695268 w 9012328"/>
              <a:gd name="connsiteY575" fmla="*/ 4197921 h 7308446"/>
              <a:gd name="connsiteX576" fmla="*/ 3735652 w 9012328"/>
              <a:gd name="connsiteY576" fmla="*/ 4187032 h 7308446"/>
              <a:gd name="connsiteX577" fmla="*/ 3771723 w 9012328"/>
              <a:gd name="connsiteY577" fmla="*/ 4171992 h 7308446"/>
              <a:gd name="connsiteX578" fmla="*/ 3831834 w 9012328"/>
              <a:gd name="connsiteY578" fmla="*/ 4129932 h 7308446"/>
              <a:gd name="connsiteX579" fmla="*/ 3877413 w 9012328"/>
              <a:gd name="connsiteY579" fmla="*/ 4072688 h 7308446"/>
              <a:gd name="connsiteX580" fmla="*/ 3895319 w 9012328"/>
              <a:gd name="connsiteY580" fmla="*/ 4038667 h 7308446"/>
              <a:gd name="connsiteX581" fmla="*/ 3910271 w 9012328"/>
              <a:gd name="connsiteY581" fmla="*/ 4001206 h 7308446"/>
              <a:gd name="connsiteX582" fmla="*/ 3922495 w 9012328"/>
              <a:gd name="connsiteY582" fmla="*/ 3960421 h 7308446"/>
              <a:gd name="connsiteX583" fmla="*/ 3932218 w 9012328"/>
              <a:gd name="connsiteY583" fmla="*/ 3916431 h 7308446"/>
              <a:gd name="connsiteX584" fmla="*/ 3939665 w 9012328"/>
              <a:gd name="connsiteY584" fmla="*/ 3869354 h 7308446"/>
              <a:gd name="connsiteX585" fmla="*/ 3945064 w 9012328"/>
              <a:gd name="connsiteY585" fmla="*/ 3819310 h 7308446"/>
              <a:gd name="connsiteX586" fmla="*/ 3948640 w 9012328"/>
              <a:gd name="connsiteY586" fmla="*/ 3766415 h 7308446"/>
              <a:gd name="connsiteX587" fmla="*/ 3950619 w 9012328"/>
              <a:gd name="connsiteY587" fmla="*/ 3710788 h 7308446"/>
              <a:gd name="connsiteX588" fmla="*/ 3951229 w 9012328"/>
              <a:gd name="connsiteY588" fmla="*/ 3652548 h 7308446"/>
              <a:gd name="connsiteX589" fmla="*/ 3950587 w 9012328"/>
              <a:gd name="connsiteY589" fmla="*/ 3594879 h 7308446"/>
              <a:gd name="connsiteX590" fmla="*/ 3948517 w 9012328"/>
              <a:gd name="connsiteY590" fmla="*/ 3539790 h 7308446"/>
              <a:gd name="connsiteX591" fmla="*/ 3944807 w 9012328"/>
              <a:gd name="connsiteY591" fmla="*/ 3487397 h 7308446"/>
              <a:gd name="connsiteX592" fmla="*/ 3939241 w 9012328"/>
              <a:gd name="connsiteY592" fmla="*/ 3437821 h 7308446"/>
              <a:gd name="connsiteX593" fmla="*/ 3931606 w 9012328"/>
              <a:gd name="connsiteY593" fmla="*/ 3391177 h 7308446"/>
              <a:gd name="connsiteX594" fmla="*/ 3921688 w 9012328"/>
              <a:gd name="connsiteY594" fmla="*/ 3347586 h 7308446"/>
              <a:gd name="connsiteX595" fmla="*/ 3909272 w 9012328"/>
              <a:gd name="connsiteY595" fmla="*/ 3307165 h 7308446"/>
              <a:gd name="connsiteX596" fmla="*/ 3894145 w 9012328"/>
              <a:gd name="connsiteY596" fmla="*/ 3270033 h 7308446"/>
              <a:gd name="connsiteX597" fmla="*/ 3876092 w 9012328"/>
              <a:gd name="connsiteY597" fmla="*/ 3236307 h 7308446"/>
              <a:gd name="connsiteX598" fmla="*/ 3830354 w 9012328"/>
              <a:gd name="connsiteY598" fmla="*/ 3179548 h 7308446"/>
              <a:gd name="connsiteX599" fmla="*/ 3770345 w 9012328"/>
              <a:gd name="connsiteY599" fmla="*/ 3137835 h 7308446"/>
              <a:gd name="connsiteX600" fmla="*/ 3734453 w 9012328"/>
              <a:gd name="connsiteY600" fmla="*/ 3122916 h 7308446"/>
              <a:gd name="connsiteX601" fmla="*/ 3694351 w 9012328"/>
              <a:gd name="connsiteY601" fmla="*/ 3112113 h 7308446"/>
              <a:gd name="connsiteX602" fmla="*/ 3649829 w 9012328"/>
              <a:gd name="connsiteY602" fmla="*/ 3105545 h 7308446"/>
              <a:gd name="connsiteX603" fmla="*/ 3600665 w 9012328"/>
              <a:gd name="connsiteY603" fmla="*/ 3103329 h 7308446"/>
              <a:gd name="connsiteX604" fmla="*/ 3508797 w 9012328"/>
              <a:gd name="connsiteY604" fmla="*/ 3004837 h 7308446"/>
              <a:gd name="connsiteX605" fmla="*/ 3508797 w 9012328"/>
              <a:gd name="connsiteY605" fmla="*/ 3103329 h 7308446"/>
              <a:gd name="connsiteX606" fmla="*/ 3459910 w 9012328"/>
              <a:gd name="connsiteY606" fmla="*/ 3105545 h 7308446"/>
              <a:gd name="connsiteX607" fmla="*/ 3415630 w 9012328"/>
              <a:gd name="connsiteY607" fmla="*/ 3112113 h 7308446"/>
              <a:gd name="connsiteX608" fmla="*/ 3375743 w 9012328"/>
              <a:gd name="connsiteY608" fmla="*/ 3122916 h 7308446"/>
              <a:gd name="connsiteX609" fmla="*/ 3340039 w 9012328"/>
              <a:gd name="connsiteY609" fmla="*/ 3137835 h 7308446"/>
              <a:gd name="connsiteX610" fmla="*/ 3280323 w 9012328"/>
              <a:gd name="connsiteY610" fmla="*/ 3179548 h 7308446"/>
              <a:gd name="connsiteX611" fmla="*/ 3234789 w 9012328"/>
              <a:gd name="connsiteY611" fmla="*/ 3236307 h 7308446"/>
              <a:gd name="connsiteX612" fmla="*/ 3216810 w 9012328"/>
              <a:gd name="connsiteY612" fmla="*/ 3270033 h 7308446"/>
              <a:gd name="connsiteX613" fmla="*/ 3201740 w 9012328"/>
              <a:gd name="connsiteY613" fmla="*/ 3307165 h 7308446"/>
              <a:gd name="connsiteX614" fmla="*/ 3189368 w 9012328"/>
              <a:gd name="connsiteY614" fmla="*/ 3347586 h 7308446"/>
              <a:gd name="connsiteX615" fmla="*/ 3179480 w 9012328"/>
              <a:gd name="connsiteY615" fmla="*/ 3391177 h 7308446"/>
              <a:gd name="connsiteX616" fmla="*/ 3171865 w 9012328"/>
              <a:gd name="connsiteY616" fmla="*/ 3437821 h 7308446"/>
              <a:gd name="connsiteX617" fmla="*/ 3166313 w 9012328"/>
              <a:gd name="connsiteY617" fmla="*/ 3487397 h 7308446"/>
              <a:gd name="connsiteX618" fmla="*/ 3162609 w 9012328"/>
              <a:gd name="connsiteY618" fmla="*/ 3539790 h 7308446"/>
              <a:gd name="connsiteX619" fmla="*/ 3160541 w 9012328"/>
              <a:gd name="connsiteY619" fmla="*/ 3594879 h 7308446"/>
              <a:gd name="connsiteX620" fmla="*/ 3159899 w 9012328"/>
              <a:gd name="connsiteY620" fmla="*/ 3652548 h 7308446"/>
              <a:gd name="connsiteX621" fmla="*/ 3160527 w 9012328"/>
              <a:gd name="connsiteY621" fmla="*/ 3710788 h 7308446"/>
              <a:gd name="connsiteX622" fmla="*/ 3162547 w 9012328"/>
              <a:gd name="connsiteY622" fmla="*/ 3766415 h 7308446"/>
              <a:gd name="connsiteX623" fmla="*/ 3166185 w 9012328"/>
              <a:gd name="connsiteY623" fmla="*/ 3819310 h 7308446"/>
              <a:gd name="connsiteX624" fmla="*/ 3171653 w 9012328"/>
              <a:gd name="connsiteY624" fmla="*/ 3869354 h 7308446"/>
              <a:gd name="connsiteX625" fmla="*/ 3179175 w 9012328"/>
              <a:gd name="connsiteY625" fmla="*/ 3916431 h 7308446"/>
              <a:gd name="connsiteX626" fmla="*/ 3188965 w 9012328"/>
              <a:gd name="connsiteY626" fmla="*/ 3960421 h 7308446"/>
              <a:gd name="connsiteX627" fmla="*/ 3201241 w 9012328"/>
              <a:gd name="connsiteY627" fmla="*/ 4001206 h 7308446"/>
              <a:gd name="connsiteX628" fmla="*/ 3216223 w 9012328"/>
              <a:gd name="connsiteY628" fmla="*/ 4038667 h 7308446"/>
              <a:gd name="connsiteX629" fmla="*/ 3234129 w 9012328"/>
              <a:gd name="connsiteY629" fmla="*/ 4072688 h 7308446"/>
              <a:gd name="connsiteX630" fmla="*/ 3279582 w 9012328"/>
              <a:gd name="connsiteY630" fmla="*/ 4129932 h 7308446"/>
              <a:gd name="connsiteX631" fmla="*/ 3339348 w 9012328"/>
              <a:gd name="connsiteY631" fmla="*/ 4171992 h 7308446"/>
              <a:gd name="connsiteX632" fmla="*/ 3375143 w 9012328"/>
              <a:gd name="connsiteY632" fmla="*/ 4187032 h 7308446"/>
              <a:gd name="connsiteX633" fmla="*/ 3415171 w 9012328"/>
              <a:gd name="connsiteY633" fmla="*/ 4197921 h 7308446"/>
              <a:gd name="connsiteX634" fmla="*/ 3459650 w 9012328"/>
              <a:gd name="connsiteY634" fmla="*/ 4204542 h 7308446"/>
              <a:gd name="connsiteX635" fmla="*/ 3508797 w 9012328"/>
              <a:gd name="connsiteY635" fmla="*/ 4206775 h 7308446"/>
              <a:gd name="connsiteX636" fmla="*/ 3508797 w 9012328"/>
              <a:gd name="connsiteY636" fmla="*/ 4303597 h 7308446"/>
              <a:gd name="connsiteX637" fmla="*/ 3455275 w 9012328"/>
              <a:gd name="connsiteY637" fmla="*/ 4301708 h 7308446"/>
              <a:gd name="connsiteX638" fmla="*/ 3405793 w 9012328"/>
              <a:gd name="connsiteY638" fmla="*/ 4296095 h 7308446"/>
              <a:gd name="connsiteX639" fmla="*/ 3360214 w 9012328"/>
              <a:gd name="connsiteY639" fmla="*/ 4286841 h 7308446"/>
              <a:gd name="connsiteX640" fmla="*/ 3318395 w 9012328"/>
              <a:gd name="connsiteY640" fmla="*/ 4274029 h 7308446"/>
              <a:gd name="connsiteX641" fmla="*/ 3280198 w 9012328"/>
              <a:gd name="connsiteY641" fmla="*/ 4257742 h 7308446"/>
              <a:gd name="connsiteX642" fmla="*/ 3245481 w 9012328"/>
              <a:gd name="connsiteY642" fmla="*/ 4238061 h 7308446"/>
              <a:gd name="connsiteX643" fmla="*/ 3214105 w 9012328"/>
              <a:gd name="connsiteY643" fmla="*/ 4215071 h 7308446"/>
              <a:gd name="connsiteX644" fmla="*/ 3185929 w 9012328"/>
              <a:gd name="connsiteY644" fmla="*/ 4188852 h 7308446"/>
              <a:gd name="connsiteX645" fmla="*/ 3160812 w 9012328"/>
              <a:gd name="connsiteY645" fmla="*/ 4159489 h 7308446"/>
              <a:gd name="connsiteX646" fmla="*/ 3138616 w 9012328"/>
              <a:gd name="connsiteY646" fmla="*/ 4127063 h 7308446"/>
              <a:gd name="connsiteX647" fmla="*/ 3119198 w 9012328"/>
              <a:gd name="connsiteY647" fmla="*/ 4091657 h 7308446"/>
              <a:gd name="connsiteX648" fmla="*/ 3102421 w 9012328"/>
              <a:gd name="connsiteY648" fmla="*/ 4053354 h 7308446"/>
              <a:gd name="connsiteX649" fmla="*/ 3088141 w 9012328"/>
              <a:gd name="connsiteY649" fmla="*/ 4012236 h 7308446"/>
              <a:gd name="connsiteX650" fmla="*/ 3076222 w 9012328"/>
              <a:gd name="connsiteY650" fmla="*/ 3968387 h 7308446"/>
              <a:gd name="connsiteX651" fmla="*/ 3066519 w 9012328"/>
              <a:gd name="connsiteY651" fmla="*/ 3921888 h 7308446"/>
              <a:gd name="connsiteX652" fmla="*/ 3058896 w 9012328"/>
              <a:gd name="connsiteY652" fmla="*/ 3872823 h 7308446"/>
              <a:gd name="connsiteX653" fmla="*/ 3053212 w 9012328"/>
              <a:gd name="connsiteY653" fmla="*/ 3821273 h 7308446"/>
              <a:gd name="connsiteX654" fmla="*/ 3049324 w 9012328"/>
              <a:gd name="connsiteY654" fmla="*/ 3767323 h 7308446"/>
              <a:gd name="connsiteX655" fmla="*/ 3047094 w 9012328"/>
              <a:gd name="connsiteY655" fmla="*/ 3711053 h 7308446"/>
              <a:gd name="connsiteX656" fmla="*/ 3046384 w 9012328"/>
              <a:gd name="connsiteY656" fmla="*/ 3652548 h 7308446"/>
              <a:gd name="connsiteX657" fmla="*/ 3047118 w 9012328"/>
              <a:gd name="connsiteY657" fmla="*/ 3594292 h 7308446"/>
              <a:gd name="connsiteX658" fmla="*/ 3049414 w 9012328"/>
              <a:gd name="connsiteY658" fmla="*/ 3538272 h 7308446"/>
              <a:gd name="connsiteX659" fmla="*/ 3053403 w 9012328"/>
              <a:gd name="connsiteY659" fmla="*/ 3484567 h 7308446"/>
              <a:gd name="connsiteX660" fmla="*/ 3059217 w 9012328"/>
              <a:gd name="connsiteY660" fmla="*/ 3433261 h 7308446"/>
              <a:gd name="connsiteX661" fmla="*/ 3066990 w 9012328"/>
              <a:gd name="connsiteY661" fmla="*/ 3384433 h 7308446"/>
              <a:gd name="connsiteX662" fmla="*/ 3076852 w 9012328"/>
              <a:gd name="connsiteY662" fmla="*/ 3338166 h 7308446"/>
              <a:gd name="connsiteX663" fmla="*/ 3088939 w 9012328"/>
              <a:gd name="connsiteY663" fmla="*/ 3294540 h 7308446"/>
              <a:gd name="connsiteX664" fmla="*/ 3103381 w 9012328"/>
              <a:gd name="connsiteY664" fmla="*/ 3253638 h 7308446"/>
              <a:gd name="connsiteX665" fmla="*/ 3120314 w 9012328"/>
              <a:gd name="connsiteY665" fmla="*/ 3215540 h 7308446"/>
              <a:gd name="connsiteX666" fmla="*/ 3139867 w 9012328"/>
              <a:gd name="connsiteY666" fmla="*/ 3180328 h 7308446"/>
              <a:gd name="connsiteX667" fmla="*/ 3162174 w 9012328"/>
              <a:gd name="connsiteY667" fmla="*/ 3148083 h 7308446"/>
              <a:gd name="connsiteX668" fmla="*/ 3187372 w 9012328"/>
              <a:gd name="connsiteY668" fmla="*/ 3118887 h 7308446"/>
              <a:gd name="connsiteX669" fmla="*/ 3215586 w 9012328"/>
              <a:gd name="connsiteY669" fmla="*/ 3092821 h 7308446"/>
              <a:gd name="connsiteX670" fmla="*/ 3246953 w 9012328"/>
              <a:gd name="connsiteY670" fmla="*/ 3069966 h 7308446"/>
              <a:gd name="connsiteX671" fmla="*/ 3281606 w 9012328"/>
              <a:gd name="connsiteY671" fmla="*/ 3050405 h 7308446"/>
              <a:gd name="connsiteX672" fmla="*/ 3319678 w 9012328"/>
              <a:gd name="connsiteY672" fmla="*/ 3034217 h 7308446"/>
              <a:gd name="connsiteX673" fmla="*/ 3361299 w 9012328"/>
              <a:gd name="connsiteY673" fmla="*/ 3021485 h 7308446"/>
              <a:gd name="connsiteX674" fmla="*/ 3406605 w 9012328"/>
              <a:gd name="connsiteY674" fmla="*/ 3012290 h 7308446"/>
              <a:gd name="connsiteX675" fmla="*/ 3455726 w 9012328"/>
              <a:gd name="connsiteY675" fmla="*/ 3006713 h 7308446"/>
              <a:gd name="connsiteX676" fmla="*/ 3637118 w 9012328"/>
              <a:gd name="connsiteY676" fmla="*/ 2373826 h 7308446"/>
              <a:gd name="connsiteX677" fmla="*/ 4541909 w 9012328"/>
              <a:gd name="connsiteY677" fmla="*/ 2373826 h 7308446"/>
              <a:gd name="connsiteX678" fmla="*/ 4541909 w 9012328"/>
              <a:gd name="connsiteY678" fmla="*/ 2480664 h 7308446"/>
              <a:gd name="connsiteX679" fmla="*/ 3637118 w 9012328"/>
              <a:gd name="connsiteY679" fmla="*/ 2480664 h 7308446"/>
              <a:gd name="connsiteX680" fmla="*/ 2550201 w 9012328"/>
              <a:gd name="connsiteY680" fmla="*/ 2373826 h 7308446"/>
              <a:gd name="connsiteX681" fmla="*/ 3454993 w 9012328"/>
              <a:gd name="connsiteY681" fmla="*/ 2373826 h 7308446"/>
              <a:gd name="connsiteX682" fmla="*/ 3454993 w 9012328"/>
              <a:gd name="connsiteY682" fmla="*/ 2480664 h 7308446"/>
              <a:gd name="connsiteX683" fmla="*/ 2550201 w 9012328"/>
              <a:gd name="connsiteY683" fmla="*/ 2480664 h 7308446"/>
              <a:gd name="connsiteX684" fmla="*/ 3637119 w 9012328"/>
              <a:gd name="connsiteY684" fmla="*/ 2024930 h 7308446"/>
              <a:gd name="connsiteX685" fmla="*/ 4541909 w 9012328"/>
              <a:gd name="connsiteY685" fmla="*/ 2024930 h 7308446"/>
              <a:gd name="connsiteX686" fmla="*/ 4541909 w 9012328"/>
              <a:gd name="connsiteY686" fmla="*/ 2131769 h 7308446"/>
              <a:gd name="connsiteX687" fmla="*/ 3637119 w 9012328"/>
              <a:gd name="connsiteY687" fmla="*/ 2131769 h 7308446"/>
              <a:gd name="connsiteX688" fmla="*/ 2550201 w 9012328"/>
              <a:gd name="connsiteY688" fmla="*/ 2024930 h 7308446"/>
              <a:gd name="connsiteX689" fmla="*/ 3454993 w 9012328"/>
              <a:gd name="connsiteY689" fmla="*/ 2024930 h 7308446"/>
              <a:gd name="connsiteX690" fmla="*/ 3454993 w 9012328"/>
              <a:gd name="connsiteY690" fmla="*/ 2131769 h 7308446"/>
              <a:gd name="connsiteX691" fmla="*/ 2550201 w 9012328"/>
              <a:gd name="connsiteY691" fmla="*/ 2131769 h 7308446"/>
              <a:gd name="connsiteX692" fmla="*/ 6133380 w 9012328"/>
              <a:gd name="connsiteY692" fmla="*/ 1502419 h 7308446"/>
              <a:gd name="connsiteX693" fmla="*/ 6186450 w 9012328"/>
              <a:gd name="connsiteY693" fmla="*/ 1504296 h 7308446"/>
              <a:gd name="connsiteX694" fmla="*/ 6235571 w 9012328"/>
              <a:gd name="connsiteY694" fmla="*/ 1509872 h 7308446"/>
              <a:gd name="connsiteX695" fmla="*/ 6280876 w 9012328"/>
              <a:gd name="connsiteY695" fmla="*/ 1519068 h 7308446"/>
              <a:gd name="connsiteX696" fmla="*/ 6322498 w 9012328"/>
              <a:gd name="connsiteY696" fmla="*/ 1531799 h 7308446"/>
              <a:gd name="connsiteX697" fmla="*/ 6360569 w 9012328"/>
              <a:gd name="connsiteY697" fmla="*/ 1547987 h 7308446"/>
              <a:gd name="connsiteX698" fmla="*/ 6395222 w 9012328"/>
              <a:gd name="connsiteY698" fmla="*/ 1567548 h 7308446"/>
              <a:gd name="connsiteX699" fmla="*/ 6426589 w 9012328"/>
              <a:gd name="connsiteY699" fmla="*/ 1590403 h 7308446"/>
              <a:gd name="connsiteX700" fmla="*/ 6454804 w 9012328"/>
              <a:gd name="connsiteY700" fmla="*/ 1616469 h 7308446"/>
              <a:gd name="connsiteX701" fmla="*/ 6480000 w 9012328"/>
              <a:gd name="connsiteY701" fmla="*/ 1645665 h 7308446"/>
              <a:gd name="connsiteX702" fmla="*/ 6502308 w 9012328"/>
              <a:gd name="connsiteY702" fmla="*/ 1677910 h 7308446"/>
              <a:gd name="connsiteX703" fmla="*/ 6521861 w 9012328"/>
              <a:gd name="connsiteY703" fmla="*/ 1713122 h 7308446"/>
              <a:gd name="connsiteX704" fmla="*/ 6538793 w 9012328"/>
              <a:gd name="connsiteY704" fmla="*/ 1751221 h 7308446"/>
              <a:gd name="connsiteX705" fmla="*/ 6553236 w 9012328"/>
              <a:gd name="connsiteY705" fmla="*/ 1792122 h 7308446"/>
              <a:gd name="connsiteX706" fmla="*/ 6565323 w 9012328"/>
              <a:gd name="connsiteY706" fmla="*/ 1835748 h 7308446"/>
              <a:gd name="connsiteX707" fmla="*/ 6575186 w 9012328"/>
              <a:gd name="connsiteY707" fmla="*/ 1882015 h 7308446"/>
              <a:gd name="connsiteX708" fmla="*/ 6582958 w 9012328"/>
              <a:gd name="connsiteY708" fmla="*/ 1930843 h 7308446"/>
              <a:gd name="connsiteX709" fmla="*/ 6588772 w 9012328"/>
              <a:gd name="connsiteY709" fmla="*/ 1982149 h 7308446"/>
              <a:gd name="connsiteX710" fmla="*/ 6592760 w 9012328"/>
              <a:gd name="connsiteY710" fmla="*/ 2035854 h 7308446"/>
              <a:gd name="connsiteX711" fmla="*/ 6595056 w 9012328"/>
              <a:gd name="connsiteY711" fmla="*/ 2091874 h 7308446"/>
              <a:gd name="connsiteX712" fmla="*/ 6595792 w 9012328"/>
              <a:gd name="connsiteY712" fmla="*/ 2150130 h 7308446"/>
              <a:gd name="connsiteX713" fmla="*/ 6595092 w 9012328"/>
              <a:gd name="connsiteY713" fmla="*/ 2208635 h 7308446"/>
              <a:gd name="connsiteX714" fmla="*/ 6592895 w 9012328"/>
              <a:gd name="connsiteY714" fmla="*/ 2264905 h 7308446"/>
              <a:gd name="connsiteX715" fmla="*/ 6589059 w 9012328"/>
              <a:gd name="connsiteY715" fmla="*/ 2318855 h 7308446"/>
              <a:gd name="connsiteX716" fmla="*/ 6583438 w 9012328"/>
              <a:gd name="connsiteY716" fmla="*/ 2370405 h 7308446"/>
              <a:gd name="connsiteX717" fmla="*/ 6575890 w 9012328"/>
              <a:gd name="connsiteY717" fmla="*/ 2419470 h 7308446"/>
              <a:gd name="connsiteX718" fmla="*/ 6566269 w 9012328"/>
              <a:gd name="connsiteY718" fmla="*/ 2465969 h 7308446"/>
              <a:gd name="connsiteX719" fmla="*/ 6554432 w 9012328"/>
              <a:gd name="connsiteY719" fmla="*/ 2509818 h 7308446"/>
              <a:gd name="connsiteX720" fmla="*/ 6540235 w 9012328"/>
              <a:gd name="connsiteY720" fmla="*/ 2550936 h 7308446"/>
              <a:gd name="connsiteX721" fmla="*/ 6523535 w 9012328"/>
              <a:gd name="connsiteY721" fmla="*/ 2589239 h 7308446"/>
              <a:gd name="connsiteX722" fmla="*/ 6504186 w 9012328"/>
              <a:gd name="connsiteY722" fmla="*/ 2624645 h 7308446"/>
              <a:gd name="connsiteX723" fmla="*/ 6482045 w 9012328"/>
              <a:gd name="connsiteY723" fmla="*/ 2657071 h 7308446"/>
              <a:gd name="connsiteX724" fmla="*/ 6456968 w 9012328"/>
              <a:gd name="connsiteY724" fmla="*/ 2686434 h 7308446"/>
              <a:gd name="connsiteX725" fmla="*/ 6428811 w 9012328"/>
              <a:gd name="connsiteY725" fmla="*/ 2712653 h 7308446"/>
              <a:gd name="connsiteX726" fmla="*/ 6397430 w 9012328"/>
              <a:gd name="connsiteY726" fmla="*/ 2735643 h 7308446"/>
              <a:gd name="connsiteX727" fmla="*/ 6362682 w 9012328"/>
              <a:gd name="connsiteY727" fmla="*/ 2755324 h 7308446"/>
              <a:gd name="connsiteX728" fmla="*/ 6324421 w 9012328"/>
              <a:gd name="connsiteY728" fmla="*/ 2771611 h 7308446"/>
              <a:gd name="connsiteX729" fmla="*/ 6282504 w 9012328"/>
              <a:gd name="connsiteY729" fmla="*/ 2784423 h 7308446"/>
              <a:gd name="connsiteX730" fmla="*/ 6236788 w 9012328"/>
              <a:gd name="connsiteY730" fmla="*/ 2793677 h 7308446"/>
              <a:gd name="connsiteX731" fmla="*/ 6187128 w 9012328"/>
              <a:gd name="connsiteY731" fmla="*/ 2799290 h 7308446"/>
              <a:gd name="connsiteX732" fmla="*/ 6133380 w 9012328"/>
              <a:gd name="connsiteY732" fmla="*/ 2801179 h 7308446"/>
              <a:gd name="connsiteX733" fmla="*/ 6133380 w 9012328"/>
              <a:gd name="connsiteY733" fmla="*/ 2704356 h 7308446"/>
              <a:gd name="connsiteX734" fmla="*/ 6183065 w 9012328"/>
              <a:gd name="connsiteY734" fmla="*/ 2702123 h 7308446"/>
              <a:gd name="connsiteX735" fmla="*/ 6227986 w 9012328"/>
              <a:gd name="connsiteY735" fmla="*/ 2695502 h 7308446"/>
              <a:gd name="connsiteX736" fmla="*/ 6268368 w 9012328"/>
              <a:gd name="connsiteY736" fmla="*/ 2684613 h 7308446"/>
              <a:gd name="connsiteX737" fmla="*/ 6304439 w 9012328"/>
              <a:gd name="connsiteY737" fmla="*/ 2669573 h 7308446"/>
              <a:gd name="connsiteX738" fmla="*/ 6364550 w 9012328"/>
              <a:gd name="connsiteY738" fmla="*/ 2627513 h 7308446"/>
              <a:gd name="connsiteX739" fmla="*/ 6410130 w 9012328"/>
              <a:gd name="connsiteY739" fmla="*/ 2570269 h 7308446"/>
              <a:gd name="connsiteX740" fmla="*/ 6428035 w 9012328"/>
              <a:gd name="connsiteY740" fmla="*/ 2536249 h 7308446"/>
              <a:gd name="connsiteX741" fmla="*/ 6442987 w 9012328"/>
              <a:gd name="connsiteY741" fmla="*/ 2498787 h 7308446"/>
              <a:gd name="connsiteX742" fmla="*/ 6455211 w 9012328"/>
              <a:gd name="connsiteY742" fmla="*/ 2458002 h 7308446"/>
              <a:gd name="connsiteX743" fmla="*/ 6464934 w 9012328"/>
              <a:gd name="connsiteY743" fmla="*/ 2414012 h 7308446"/>
              <a:gd name="connsiteX744" fmla="*/ 6472381 w 9012328"/>
              <a:gd name="connsiteY744" fmla="*/ 2366936 h 7308446"/>
              <a:gd name="connsiteX745" fmla="*/ 6477780 w 9012328"/>
              <a:gd name="connsiteY745" fmla="*/ 2316891 h 7308446"/>
              <a:gd name="connsiteX746" fmla="*/ 6481356 w 9012328"/>
              <a:gd name="connsiteY746" fmla="*/ 2263996 h 7308446"/>
              <a:gd name="connsiteX747" fmla="*/ 6483335 w 9012328"/>
              <a:gd name="connsiteY747" fmla="*/ 2208370 h 7308446"/>
              <a:gd name="connsiteX748" fmla="*/ 6483945 w 9012328"/>
              <a:gd name="connsiteY748" fmla="*/ 2150130 h 7308446"/>
              <a:gd name="connsiteX749" fmla="*/ 6483303 w 9012328"/>
              <a:gd name="connsiteY749" fmla="*/ 2092461 h 7308446"/>
              <a:gd name="connsiteX750" fmla="*/ 6481233 w 9012328"/>
              <a:gd name="connsiteY750" fmla="*/ 2037371 h 7308446"/>
              <a:gd name="connsiteX751" fmla="*/ 6477523 w 9012328"/>
              <a:gd name="connsiteY751" fmla="*/ 1984979 h 7308446"/>
              <a:gd name="connsiteX752" fmla="*/ 6471957 w 9012328"/>
              <a:gd name="connsiteY752" fmla="*/ 1935402 h 7308446"/>
              <a:gd name="connsiteX753" fmla="*/ 6464322 w 9012328"/>
              <a:gd name="connsiteY753" fmla="*/ 1888759 h 7308446"/>
              <a:gd name="connsiteX754" fmla="*/ 6454404 w 9012328"/>
              <a:gd name="connsiteY754" fmla="*/ 1845167 h 7308446"/>
              <a:gd name="connsiteX755" fmla="*/ 6441988 w 9012328"/>
              <a:gd name="connsiteY755" fmla="*/ 1804746 h 7308446"/>
              <a:gd name="connsiteX756" fmla="*/ 6426861 w 9012328"/>
              <a:gd name="connsiteY756" fmla="*/ 1767614 h 7308446"/>
              <a:gd name="connsiteX757" fmla="*/ 6408808 w 9012328"/>
              <a:gd name="connsiteY757" fmla="*/ 1733888 h 7308446"/>
              <a:gd name="connsiteX758" fmla="*/ 6363070 w 9012328"/>
              <a:gd name="connsiteY758" fmla="*/ 1677129 h 7308446"/>
              <a:gd name="connsiteX759" fmla="*/ 6303061 w 9012328"/>
              <a:gd name="connsiteY759" fmla="*/ 1635416 h 7308446"/>
              <a:gd name="connsiteX760" fmla="*/ 6267169 w 9012328"/>
              <a:gd name="connsiteY760" fmla="*/ 1620497 h 7308446"/>
              <a:gd name="connsiteX761" fmla="*/ 6227068 w 9012328"/>
              <a:gd name="connsiteY761" fmla="*/ 1609694 h 7308446"/>
              <a:gd name="connsiteX762" fmla="*/ 6182543 w 9012328"/>
              <a:gd name="connsiteY762" fmla="*/ 1603125 h 7308446"/>
              <a:gd name="connsiteX763" fmla="*/ 6133380 w 9012328"/>
              <a:gd name="connsiteY763" fmla="*/ 1600910 h 7308446"/>
              <a:gd name="connsiteX764" fmla="*/ 6041530 w 9012328"/>
              <a:gd name="connsiteY764" fmla="*/ 1502419 h 7308446"/>
              <a:gd name="connsiteX765" fmla="*/ 6041530 w 9012328"/>
              <a:gd name="connsiteY765" fmla="*/ 1600910 h 7308446"/>
              <a:gd name="connsiteX766" fmla="*/ 5992644 w 9012328"/>
              <a:gd name="connsiteY766" fmla="*/ 1603125 h 7308446"/>
              <a:gd name="connsiteX767" fmla="*/ 5948363 w 9012328"/>
              <a:gd name="connsiteY767" fmla="*/ 1609694 h 7308446"/>
              <a:gd name="connsiteX768" fmla="*/ 5908477 w 9012328"/>
              <a:gd name="connsiteY768" fmla="*/ 1620497 h 7308446"/>
              <a:gd name="connsiteX769" fmla="*/ 5872771 w 9012328"/>
              <a:gd name="connsiteY769" fmla="*/ 1635416 h 7308446"/>
              <a:gd name="connsiteX770" fmla="*/ 5813056 w 9012328"/>
              <a:gd name="connsiteY770" fmla="*/ 1677129 h 7308446"/>
              <a:gd name="connsiteX771" fmla="*/ 5767522 w 9012328"/>
              <a:gd name="connsiteY771" fmla="*/ 1733888 h 7308446"/>
              <a:gd name="connsiteX772" fmla="*/ 5749543 w 9012328"/>
              <a:gd name="connsiteY772" fmla="*/ 1767614 h 7308446"/>
              <a:gd name="connsiteX773" fmla="*/ 5734473 w 9012328"/>
              <a:gd name="connsiteY773" fmla="*/ 1804746 h 7308446"/>
              <a:gd name="connsiteX774" fmla="*/ 5722101 w 9012328"/>
              <a:gd name="connsiteY774" fmla="*/ 1845167 h 7308446"/>
              <a:gd name="connsiteX775" fmla="*/ 5712213 w 9012328"/>
              <a:gd name="connsiteY775" fmla="*/ 1888759 h 7308446"/>
              <a:gd name="connsiteX776" fmla="*/ 5704599 w 9012328"/>
              <a:gd name="connsiteY776" fmla="*/ 1935402 h 7308446"/>
              <a:gd name="connsiteX777" fmla="*/ 5699046 w 9012328"/>
              <a:gd name="connsiteY777" fmla="*/ 1984979 h 7308446"/>
              <a:gd name="connsiteX778" fmla="*/ 5695342 w 9012328"/>
              <a:gd name="connsiteY778" fmla="*/ 2037371 h 7308446"/>
              <a:gd name="connsiteX779" fmla="*/ 5693275 w 9012328"/>
              <a:gd name="connsiteY779" fmla="*/ 2092461 h 7308446"/>
              <a:gd name="connsiteX780" fmla="*/ 5692633 w 9012328"/>
              <a:gd name="connsiteY780" fmla="*/ 2150130 h 7308446"/>
              <a:gd name="connsiteX781" fmla="*/ 5693259 w 9012328"/>
              <a:gd name="connsiteY781" fmla="*/ 2208370 h 7308446"/>
              <a:gd name="connsiteX782" fmla="*/ 5695281 w 9012328"/>
              <a:gd name="connsiteY782" fmla="*/ 2263996 h 7308446"/>
              <a:gd name="connsiteX783" fmla="*/ 5698918 w 9012328"/>
              <a:gd name="connsiteY783" fmla="*/ 2316891 h 7308446"/>
              <a:gd name="connsiteX784" fmla="*/ 5704387 w 9012328"/>
              <a:gd name="connsiteY784" fmla="*/ 2366936 h 7308446"/>
              <a:gd name="connsiteX785" fmla="*/ 5711908 w 9012328"/>
              <a:gd name="connsiteY785" fmla="*/ 2414012 h 7308446"/>
              <a:gd name="connsiteX786" fmla="*/ 5721697 w 9012328"/>
              <a:gd name="connsiteY786" fmla="*/ 2458002 h 7308446"/>
              <a:gd name="connsiteX787" fmla="*/ 5733974 w 9012328"/>
              <a:gd name="connsiteY787" fmla="*/ 2498787 h 7308446"/>
              <a:gd name="connsiteX788" fmla="*/ 5748956 w 9012328"/>
              <a:gd name="connsiteY788" fmla="*/ 2536249 h 7308446"/>
              <a:gd name="connsiteX789" fmla="*/ 5766862 w 9012328"/>
              <a:gd name="connsiteY789" fmla="*/ 2570269 h 7308446"/>
              <a:gd name="connsiteX790" fmla="*/ 5812316 w 9012328"/>
              <a:gd name="connsiteY790" fmla="*/ 2627513 h 7308446"/>
              <a:gd name="connsiteX791" fmla="*/ 5872082 w 9012328"/>
              <a:gd name="connsiteY791" fmla="*/ 2669573 h 7308446"/>
              <a:gd name="connsiteX792" fmla="*/ 5907877 w 9012328"/>
              <a:gd name="connsiteY792" fmla="*/ 2684613 h 7308446"/>
              <a:gd name="connsiteX793" fmla="*/ 5947905 w 9012328"/>
              <a:gd name="connsiteY793" fmla="*/ 2695502 h 7308446"/>
              <a:gd name="connsiteX794" fmla="*/ 5992383 w 9012328"/>
              <a:gd name="connsiteY794" fmla="*/ 2702123 h 7308446"/>
              <a:gd name="connsiteX795" fmla="*/ 6041530 w 9012328"/>
              <a:gd name="connsiteY795" fmla="*/ 2704356 h 7308446"/>
              <a:gd name="connsiteX796" fmla="*/ 6041530 w 9012328"/>
              <a:gd name="connsiteY796" fmla="*/ 2801179 h 7308446"/>
              <a:gd name="connsiteX797" fmla="*/ 5988008 w 9012328"/>
              <a:gd name="connsiteY797" fmla="*/ 2799290 h 7308446"/>
              <a:gd name="connsiteX798" fmla="*/ 5938527 w 9012328"/>
              <a:gd name="connsiteY798" fmla="*/ 2793677 h 7308446"/>
              <a:gd name="connsiteX799" fmla="*/ 5892948 w 9012328"/>
              <a:gd name="connsiteY799" fmla="*/ 2784423 h 7308446"/>
              <a:gd name="connsiteX800" fmla="*/ 5851129 w 9012328"/>
              <a:gd name="connsiteY800" fmla="*/ 2771611 h 7308446"/>
              <a:gd name="connsiteX801" fmla="*/ 5812932 w 9012328"/>
              <a:gd name="connsiteY801" fmla="*/ 2755324 h 7308446"/>
              <a:gd name="connsiteX802" fmla="*/ 5778215 w 9012328"/>
              <a:gd name="connsiteY802" fmla="*/ 2735643 h 7308446"/>
              <a:gd name="connsiteX803" fmla="*/ 5746839 w 9012328"/>
              <a:gd name="connsiteY803" fmla="*/ 2712653 h 7308446"/>
              <a:gd name="connsiteX804" fmla="*/ 5718663 w 9012328"/>
              <a:gd name="connsiteY804" fmla="*/ 2686434 h 7308446"/>
              <a:gd name="connsiteX805" fmla="*/ 5693546 w 9012328"/>
              <a:gd name="connsiteY805" fmla="*/ 2657071 h 7308446"/>
              <a:gd name="connsiteX806" fmla="*/ 5671350 w 9012328"/>
              <a:gd name="connsiteY806" fmla="*/ 2624645 h 7308446"/>
              <a:gd name="connsiteX807" fmla="*/ 5651932 w 9012328"/>
              <a:gd name="connsiteY807" fmla="*/ 2589239 h 7308446"/>
              <a:gd name="connsiteX808" fmla="*/ 5635155 w 9012328"/>
              <a:gd name="connsiteY808" fmla="*/ 2550936 h 7308446"/>
              <a:gd name="connsiteX809" fmla="*/ 5620876 w 9012328"/>
              <a:gd name="connsiteY809" fmla="*/ 2509818 h 7308446"/>
              <a:gd name="connsiteX810" fmla="*/ 5608956 w 9012328"/>
              <a:gd name="connsiteY810" fmla="*/ 2465969 h 7308446"/>
              <a:gd name="connsiteX811" fmla="*/ 5599254 w 9012328"/>
              <a:gd name="connsiteY811" fmla="*/ 2419470 h 7308446"/>
              <a:gd name="connsiteX812" fmla="*/ 5591631 w 9012328"/>
              <a:gd name="connsiteY812" fmla="*/ 2370405 h 7308446"/>
              <a:gd name="connsiteX813" fmla="*/ 5585946 w 9012328"/>
              <a:gd name="connsiteY813" fmla="*/ 2318855 h 7308446"/>
              <a:gd name="connsiteX814" fmla="*/ 5582059 w 9012328"/>
              <a:gd name="connsiteY814" fmla="*/ 2264905 h 7308446"/>
              <a:gd name="connsiteX815" fmla="*/ 5579829 w 9012328"/>
              <a:gd name="connsiteY815" fmla="*/ 2208635 h 7308446"/>
              <a:gd name="connsiteX816" fmla="*/ 5579118 w 9012328"/>
              <a:gd name="connsiteY816" fmla="*/ 2150130 h 7308446"/>
              <a:gd name="connsiteX817" fmla="*/ 5579853 w 9012328"/>
              <a:gd name="connsiteY817" fmla="*/ 2091874 h 7308446"/>
              <a:gd name="connsiteX818" fmla="*/ 5582149 w 9012328"/>
              <a:gd name="connsiteY818" fmla="*/ 2035854 h 7308446"/>
              <a:gd name="connsiteX819" fmla="*/ 5586138 w 9012328"/>
              <a:gd name="connsiteY819" fmla="*/ 1982149 h 7308446"/>
              <a:gd name="connsiteX820" fmla="*/ 5591951 w 9012328"/>
              <a:gd name="connsiteY820" fmla="*/ 1930843 h 7308446"/>
              <a:gd name="connsiteX821" fmla="*/ 5599724 w 9012328"/>
              <a:gd name="connsiteY821" fmla="*/ 1882015 h 7308446"/>
              <a:gd name="connsiteX822" fmla="*/ 5609587 w 9012328"/>
              <a:gd name="connsiteY822" fmla="*/ 1835748 h 7308446"/>
              <a:gd name="connsiteX823" fmla="*/ 5621673 w 9012328"/>
              <a:gd name="connsiteY823" fmla="*/ 1792122 h 7308446"/>
              <a:gd name="connsiteX824" fmla="*/ 5636116 w 9012328"/>
              <a:gd name="connsiteY824" fmla="*/ 1751221 h 7308446"/>
              <a:gd name="connsiteX825" fmla="*/ 5653048 w 9012328"/>
              <a:gd name="connsiteY825" fmla="*/ 1713122 h 7308446"/>
              <a:gd name="connsiteX826" fmla="*/ 5672601 w 9012328"/>
              <a:gd name="connsiteY826" fmla="*/ 1677910 h 7308446"/>
              <a:gd name="connsiteX827" fmla="*/ 5694909 w 9012328"/>
              <a:gd name="connsiteY827" fmla="*/ 1645665 h 7308446"/>
              <a:gd name="connsiteX828" fmla="*/ 5720105 w 9012328"/>
              <a:gd name="connsiteY828" fmla="*/ 1616469 h 7308446"/>
              <a:gd name="connsiteX829" fmla="*/ 5748320 w 9012328"/>
              <a:gd name="connsiteY829" fmla="*/ 1590403 h 7308446"/>
              <a:gd name="connsiteX830" fmla="*/ 5779687 w 9012328"/>
              <a:gd name="connsiteY830" fmla="*/ 1567548 h 7308446"/>
              <a:gd name="connsiteX831" fmla="*/ 5814340 w 9012328"/>
              <a:gd name="connsiteY831" fmla="*/ 1547987 h 7308446"/>
              <a:gd name="connsiteX832" fmla="*/ 5852411 w 9012328"/>
              <a:gd name="connsiteY832" fmla="*/ 1531799 h 7308446"/>
              <a:gd name="connsiteX833" fmla="*/ 5894033 w 9012328"/>
              <a:gd name="connsiteY833" fmla="*/ 1519068 h 7308446"/>
              <a:gd name="connsiteX834" fmla="*/ 5939338 w 9012328"/>
              <a:gd name="connsiteY834" fmla="*/ 1509872 h 7308446"/>
              <a:gd name="connsiteX835" fmla="*/ 5988459 w 9012328"/>
              <a:gd name="connsiteY835" fmla="*/ 1504296 h 7308446"/>
              <a:gd name="connsiteX836" fmla="*/ 4160590 w 9012328"/>
              <a:gd name="connsiteY836" fmla="*/ 1021648 h 7308446"/>
              <a:gd name="connsiteX837" fmla="*/ 4367589 w 9012328"/>
              <a:gd name="connsiteY837" fmla="*/ 1021648 h 7308446"/>
              <a:gd name="connsiteX838" fmla="*/ 4367589 w 9012328"/>
              <a:gd name="connsiteY838" fmla="*/ 1195261 h 7308446"/>
              <a:gd name="connsiteX839" fmla="*/ 4160590 w 9012328"/>
              <a:gd name="connsiteY839" fmla="*/ 1195261 h 7308446"/>
              <a:gd name="connsiteX840" fmla="*/ 5799344 w 9012328"/>
              <a:gd name="connsiteY840" fmla="*/ 871408 h 7308446"/>
              <a:gd name="connsiteX841" fmla="*/ 6704136 w 9012328"/>
              <a:gd name="connsiteY841" fmla="*/ 871408 h 7308446"/>
              <a:gd name="connsiteX842" fmla="*/ 6704136 w 9012328"/>
              <a:gd name="connsiteY842" fmla="*/ 978246 h 7308446"/>
              <a:gd name="connsiteX843" fmla="*/ 5799344 w 9012328"/>
              <a:gd name="connsiteY843" fmla="*/ 978246 h 7308446"/>
              <a:gd name="connsiteX844" fmla="*/ 5799344 w 9012328"/>
              <a:gd name="connsiteY844" fmla="*/ 522512 h 7308446"/>
              <a:gd name="connsiteX845" fmla="*/ 6704136 w 9012328"/>
              <a:gd name="connsiteY845" fmla="*/ 522512 h 7308446"/>
              <a:gd name="connsiteX846" fmla="*/ 6704136 w 9012328"/>
              <a:gd name="connsiteY846" fmla="*/ 629350 h 7308446"/>
              <a:gd name="connsiteX847" fmla="*/ 5799344 w 9012328"/>
              <a:gd name="connsiteY847" fmla="*/ 629350 h 7308446"/>
              <a:gd name="connsiteX848" fmla="*/ 7774691 w 9012328"/>
              <a:gd name="connsiteY848" fmla="*/ 6383 h 7308446"/>
              <a:gd name="connsiteX849" fmla="*/ 8148629 w 9012328"/>
              <a:gd name="connsiteY849" fmla="*/ 6383 h 7308446"/>
              <a:gd name="connsiteX850" fmla="*/ 8148629 w 9012328"/>
              <a:gd name="connsiteY850" fmla="*/ 101632 h 7308446"/>
              <a:gd name="connsiteX851" fmla="*/ 7889880 w 9012328"/>
              <a:gd name="connsiteY851" fmla="*/ 101632 h 7308446"/>
              <a:gd name="connsiteX852" fmla="*/ 7889880 w 9012328"/>
              <a:gd name="connsiteY852" fmla="*/ 1200182 h 7308446"/>
              <a:gd name="connsiteX853" fmla="*/ 8148629 w 9012328"/>
              <a:gd name="connsiteY853" fmla="*/ 1200182 h 7308446"/>
              <a:gd name="connsiteX854" fmla="*/ 8148629 w 9012328"/>
              <a:gd name="connsiteY854" fmla="*/ 1295432 h 7308446"/>
              <a:gd name="connsiteX855" fmla="*/ 7774691 w 9012328"/>
              <a:gd name="connsiteY855" fmla="*/ 1295432 h 7308446"/>
              <a:gd name="connsiteX856" fmla="*/ 7774691 w 9012328"/>
              <a:gd name="connsiteY856" fmla="*/ 1200182 h 7308446"/>
              <a:gd name="connsiteX857" fmla="*/ 7774691 w 9012328"/>
              <a:gd name="connsiteY857" fmla="*/ 101632 h 7308446"/>
              <a:gd name="connsiteX858" fmla="*/ 8243417 w 9012328"/>
              <a:gd name="connsiteY858" fmla="*/ 0 h 7308446"/>
              <a:gd name="connsiteX859" fmla="*/ 8296487 w 9012328"/>
              <a:gd name="connsiteY859" fmla="*/ 1877 h 7308446"/>
              <a:gd name="connsiteX860" fmla="*/ 8345608 w 9012328"/>
              <a:gd name="connsiteY860" fmla="*/ 7454 h 7308446"/>
              <a:gd name="connsiteX861" fmla="*/ 8390913 w 9012328"/>
              <a:gd name="connsiteY861" fmla="*/ 16649 h 7308446"/>
              <a:gd name="connsiteX862" fmla="*/ 8432534 w 9012328"/>
              <a:gd name="connsiteY862" fmla="*/ 29381 h 7308446"/>
              <a:gd name="connsiteX863" fmla="*/ 8470605 w 9012328"/>
              <a:gd name="connsiteY863" fmla="*/ 45569 h 7308446"/>
              <a:gd name="connsiteX864" fmla="*/ 8505258 w 9012328"/>
              <a:gd name="connsiteY864" fmla="*/ 65130 h 7308446"/>
              <a:gd name="connsiteX865" fmla="*/ 8536626 w 9012328"/>
              <a:gd name="connsiteY865" fmla="*/ 87984 h 7308446"/>
              <a:gd name="connsiteX866" fmla="*/ 8564841 w 9012328"/>
              <a:gd name="connsiteY866" fmla="*/ 114050 h 7308446"/>
              <a:gd name="connsiteX867" fmla="*/ 8590036 w 9012328"/>
              <a:gd name="connsiteY867" fmla="*/ 143246 h 7308446"/>
              <a:gd name="connsiteX868" fmla="*/ 8612344 w 9012328"/>
              <a:gd name="connsiteY868" fmla="*/ 175491 h 7308446"/>
              <a:gd name="connsiteX869" fmla="*/ 8631898 w 9012328"/>
              <a:gd name="connsiteY869" fmla="*/ 210703 h 7308446"/>
              <a:gd name="connsiteX870" fmla="*/ 8648830 w 9012328"/>
              <a:gd name="connsiteY870" fmla="*/ 248801 h 7308446"/>
              <a:gd name="connsiteX871" fmla="*/ 8663273 w 9012328"/>
              <a:gd name="connsiteY871" fmla="*/ 289703 h 7308446"/>
              <a:gd name="connsiteX872" fmla="*/ 8675359 w 9012328"/>
              <a:gd name="connsiteY872" fmla="*/ 333329 h 7308446"/>
              <a:gd name="connsiteX873" fmla="*/ 8685222 w 9012328"/>
              <a:gd name="connsiteY873" fmla="*/ 379596 h 7308446"/>
              <a:gd name="connsiteX874" fmla="*/ 8692995 w 9012328"/>
              <a:gd name="connsiteY874" fmla="*/ 428424 h 7308446"/>
              <a:gd name="connsiteX875" fmla="*/ 8698808 w 9012328"/>
              <a:gd name="connsiteY875" fmla="*/ 479730 h 7308446"/>
              <a:gd name="connsiteX876" fmla="*/ 8702797 w 9012328"/>
              <a:gd name="connsiteY876" fmla="*/ 533435 h 7308446"/>
              <a:gd name="connsiteX877" fmla="*/ 8705093 w 9012328"/>
              <a:gd name="connsiteY877" fmla="*/ 589455 h 7308446"/>
              <a:gd name="connsiteX878" fmla="*/ 8705829 w 9012328"/>
              <a:gd name="connsiteY878" fmla="*/ 647711 h 7308446"/>
              <a:gd name="connsiteX879" fmla="*/ 8705129 w 9012328"/>
              <a:gd name="connsiteY879" fmla="*/ 706216 h 7308446"/>
              <a:gd name="connsiteX880" fmla="*/ 8702932 w 9012328"/>
              <a:gd name="connsiteY880" fmla="*/ 762486 h 7308446"/>
              <a:gd name="connsiteX881" fmla="*/ 8699096 w 9012328"/>
              <a:gd name="connsiteY881" fmla="*/ 816436 h 7308446"/>
              <a:gd name="connsiteX882" fmla="*/ 8693475 w 9012328"/>
              <a:gd name="connsiteY882" fmla="*/ 867986 h 7308446"/>
              <a:gd name="connsiteX883" fmla="*/ 8685927 w 9012328"/>
              <a:gd name="connsiteY883" fmla="*/ 917051 h 7308446"/>
              <a:gd name="connsiteX884" fmla="*/ 8676306 w 9012328"/>
              <a:gd name="connsiteY884" fmla="*/ 963550 h 7308446"/>
              <a:gd name="connsiteX885" fmla="*/ 8664469 w 9012328"/>
              <a:gd name="connsiteY885" fmla="*/ 1007399 h 7308446"/>
              <a:gd name="connsiteX886" fmla="*/ 8650272 w 9012328"/>
              <a:gd name="connsiteY886" fmla="*/ 1048517 h 7308446"/>
              <a:gd name="connsiteX887" fmla="*/ 8633571 w 9012328"/>
              <a:gd name="connsiteY887" fmla="*/ 1086820 h 7308446"/>
              <a:gd name="connsiteX888" fmla="*/ 8614222 w 9012328"/>
              <a:gd name="connsiteY888" fmla="*/ 1122226 h 7308446"/>
              <a:gd name="connsiteX889" fmla="*/ 8592081 w 9012328"/>
              <a:gd name="connsiteY889" fmla="*/ 1154652 h 7308446"/>
              <a:gd name="connsiteX890" fmla="*/ 8567005 w 9012328"/>
              <a:gd name="connsiteY890" fmla="*/ 1184015 h 7308446"/>
              <a:gd name="connsiteX891" fmla="*/ 8538848 w 9012328"/>
              <a:gd name="connsiteY891" fmla="*/ 1210234 h 7308446"/>
              <a:gd name="connsiteX892" fmla="*/ 8507467 w 9012328"/>
              <a:gd name="connsiteY892" fmla="*/ 1233224 h 7308446"/>
              <a:gd name="connsiteX893" fmla="*/ 8472718 w 9012328"/>
              <a:gd name="connsiteY893" fmla="*/ 1252905 h 7308446"/>
              <a:gd name="connsiteX894" fmla="*/ 8434458 w 9012328"/>
              <a:gd name="connsiteY894" fmla="*/ 1269193 h 7308446"/>
              <a:gd name="connsiteX895" fmla="*/ 8392541 w 9012328"/>
              <a:gd name="connsiteY895" fmla="*/ 1282004 h 7308446"/>
              <a:gd name="connsiteX896" fmla="*/ 8346825 w 9012328"/>
              <a:gd name="connsiteY896" fmla="*/ 1291258 h 7308446"/>
              <a:gd name="connsiteX897" fmla="*/ 8297165 w 9012328"/>
              <a:gd name="connsiteY897" fmla="*/ 1296871 h 7308446"/>
              <a:gd name="connsiteX898" fmla="*/ 8243417 w 9012328"/>
              <a:gd name="connsiteY898" fmla="*/ 1298760 h 7308446"/>
              <a:gd name="connsiteX899" fmla="*/ 8243417 w 9012328"/>
              <a:gd name="connsiteY899" fmla="*/ 1201938 h 7308446"/>
              <a:gd name="connsiteX900" fmla="*/ 8293102 w 9012328"/>
              <a:gd name="connsiteY900" fmla="*/ 1199705 h 7308446"/>
              <a:gd name="connsiteX901" fmla="*/ 8338022 w 9012328"/>
              <a:gd name="connsiteY901" fmla="*/ 1193084 h 7308446"/>
              <a:gd name="connsiteX902" fmla="*/ 8378405 w 9012328"/>
              <a:gd name="connsiteY902" fmla="*/ 1182195 h 7308446"/>
              <a:gd name="connsiteX903" fmla="*/ 8414476 w 9012328"/>
              <a:gd name="connsiteY903" fmla="*/ 1167155 h 7308446"/>
              <a:gd name="connsiteX904" fmla="*/ 8474587 w 9012328"/>
              <a:gd name="connsiteY904" fmla="*/ 1125095 h 7308446"/>
              <a:gd name="connsiteX905" fmla="*/ 8520166 w 9012328"/>
              <a:gd name="connsiteY905" fmla="*/ 1067851 h 7308446"/>
              <a:gd name="connsiteX906" fmla="*/ 8538072 w 9012328"/>
              <a:gd name="connsiteY906" fmla="*/ 1033830 h 7308446"/>
              <a:gd name="connsiteX907" fmla="*/ 8553024 w 9012328"/>
              <a:gd name="connsiteY907" fmla="*/ 996369 h 7308446"/>
              <a:gd name="connsiteX908" fmla="*/ 8565248 w 9012328"/>
              <a:gd name="connsiteY908" fmla="*/ 955584 h 7308446"/>
              <a:gd name="connsiteX909" fmla="*/ 8574971 w 9012328"/>
              <a:gd name="connsiteY909" fmla="*/ 911594 h 7308446"/>
              <a:gd name="connsiteX910" fmla="*/ 8582418 w 9012328"/>
              <a:gd name="connsiteY910" fmla="*/ 864517 h 7308446"/>
              <a:gd name="connsiteX911" fmla="*/ 8587817 w 9012328"/>
              <a:gd name="connsiteY911" fmla="*/ 814473 h 7308446"/>
              <a:gd name="connsiteX912" fmla="*/ 8591393 w 9012328"/>
              <a:gd name="connsiteY912" fmla="*/ 761578 h 7308446"/>
              <a:gd name="connsiteX913" fmla="*/ 8593372 w 9012328"/>
              <a:gd name="connsiteY913" fmla="*/ 705951 h 7308446"/>
              <a:gd name="connsiteX914" fmla="*/ 8593982 w 9012328"/>
              <a:gd name="connsiteY914" fmla="*/ 647711 h 7308446"/>
              <a:gd name="connsiteX915" fmla="*/ 8593340 w 9012328"/>
              <a:gd name="connsiteY915" fmla="*/ 590042 h 7308446"/>
              <a:gd name="connsiteX916" fmla="*/ 8591270 w 9012328"/>
              <a:gd name="connsiteY916" fmla="*/ 534953 h 7308446"/>
              <a:gd name="connsiteX917" fmla="*/ 8587560 w 9012328"/>
              <a:gd name="connsiteY917" fmla="*/ 482561 h 7308446"/>
              <a:gd name="connsiteX918" fmla="*/ 8581994 w 9012328"/>
              <a:gd name="connsiteY918" fmla="*/ 432984 h 7308446"/>
              <a:gd name="connsiteX919" fmla="*/ 8574359 w 9012328"/>
              <a:gd name="connsiteY919" fmla="*/ 386340 h 7308446"/>
              <a:gd name="connsiteX920" fmla="*/ 8564441 w 9012328"/>
              <a:gd name="connsiteY920" fmla="*/ 342749 h 7308446"/>
              <a:gd name="connsiteX921" fmla="*/ 8552025 w 9012328"/>
              <a:gd name="connsiteY921" fmla="*/ 302328 h 7308446"/>
              <a:gd name="connsiteX922" fmla="*/ 8536898 w 9012328"/>
              <a:gd name="connsiteY922" fmla="*/ 265196 h 7308446"/>
              <a:gd name="connsiteX923" fmla="*/ 8518845 w 9012328"/>
              <a:gd name="connsiteY923" fmla="*/ 231470 h 7308446"/>
              <a:gd name="connsiteX924" fmla="*/ 8473107 w 9012328"/>
              <a:gd name="connsiteY924" fmla="*/ 174711 h 7308446"/>
              <a:gd name="connsiteX925" fmla="*/ 8413098 w 9012328"/>
              <a:gd name="connsiteY925" fmla="*/ 132998 h 7308446"/>
              <a:gd name="connsiteX926" fmla="*/ 8377206 w 9012328"/>
              <a:gd name="connsiteY926" fmla="*/ 118079 h 7308446"/>
              <a:gd name="connsiteX927" fmla="*/ 8337105 w 9012328"/>
              <a:gd name="connsiteY927" fmla="*/ 107277 h 7308446"/>
              <a:gd name="connsiteX928" fmla="*/ 8292580 w 9012328"/>
              <a:gd name="connsiteY928" fmla="*/ 100708 h 7308446"/>
              <a:gd name="connsiteX929" fmla="*/ 8243417 w 9012328"/>
              <a:gd name="connsiteY929" fmla="*/ 98492 h 7308446"/>
              <a:gd name="connsiteX930" fmla="*/ 3109502 w 9012328"/>
              <a:gd name="connsiteY930" fmla="*/ 0 h 7308446"/>
              <a:gd name="connsiteX931" fmla="*/ 3162572 w 9012328"/>
              <a:gd name="connsiteY931" fmla="*/ 1876 h 7308446"/>
              <a:gd name="connsiteX932" fmla="*/ 3211694 w 9012328"/>
              <a:gd name="connsiteY932" fmla="*/ 7453 h 7308446"/>
              <a:gd name="connsiteX933" fmla="*/ 3256998 w 9012328"/>
              <a:gd name="connsiteY933" fmla="*/ 16648 h 7308446"/>
              <a:gd name="connsiteX934" fmla="*/ 3298621 w 9012328"/>
              <a:gd name="connsiteY934" fmla="*/ 29380 h 7308446"/>
              <a:gd name="connsiteX935" fmla="*/ 3336692 w 9012328"/>
              <a:gd name="connsiteY935" fmla="*/ 45568 h 7308446"/>
              <a:gd name="connsiteX936" fmla="*/ 3371345 w 9012328"/>
              <a:gd name="connsiteY936" fmla="*/ 65129 h 7308446"/>
              <a:gd name="connsiteX937" fmla="*/ 3402713 w 9012328"/>
              <a:gd name="connsiteY937" fmla="*/ 87984 h 7308446"/>
              <a:gd name="connsiteX938" fmla="*/ 3430928 w 9012328"/>
              <a:gd name="connsiteY938" fmla="*/ 114050 h 7308446"/>
              <a:gd name="connsiteX939" fmla="*/ 3456123 w 9012328"/>
              <a:gd name="connsiteY939" fmla="*/ 143246 h 7308446"/>
              <a:gd name="connsiteX940" fmla="*/ 3478431 w 9012328"/>
              <a:gd name="connsiteY940" fmla="*/ 175491 h 7308446"/>
              <a:gd name="connsiteX941" fmla="*/ 3497985 w 9012328"/>
              <a:gd name="connsiteY941" fmla="*/ 210703 h 7308446"/>
              <a:gd name="connsiteX942" fmla="*/ 3514917 w 9012328"/>
              <a:gd name="connsiteY942" fmla="*/ 248801 h 7308446"/>
              <a:gd name="connsiteX943" fmla="*/ 3529360 w 9012328"/>
              <a:gd name="connsiteY943" fmla="*/ 289703 h 7308446"/>
              <a:gd name="connsiteX944" fmla="*/ 3541446 w 9012328"/>
              <a:gd name="connsiteY944" fmla="*/ 333329 h 7308446"/>
              <a:gd name="connsiteX945" fmla="*/ 3551309 w 9012328"/>
              <a:gd name="connsiteY945" fmla="*/ 379596 h 7308446"/>
              <a:gd name="connsiteX946" fmla="*/ 3559082 w 9012328"/>
              <a:gd name="connsiteY946" fmla="*/ 428424 h 7308446"/>
              <a:gd name="connsiteX947" fmla="*/ 3564896 w 9012328"/>
              <a:gd name="connsiteY947" fmla="*/ 479730 h 7308446"/>
              <a:gd name="connsiteX948" fmla="*/ 3568884 w 9012328"/>
              <a:gd name="connsiteY948" fmla="*/ 533435 h 7308446"/>
              <a:gd name="connsiteX949" fmla="*/ 3571180 w 9012328"/>
              <a:gd name="connsiteY949" fmla="*/ 589455 h 7308446"/>
              <a:gd name="connsiteX950" fmla="*/ 3571916 w 9012328"/>
              <a:gd name="connsiteY950" fmla="*/ 647711 h 7308446"/>
              <a:gd name="connsiteX951" fmla="*/ 3571216 w 9012328"/>
              <a:gd name="connsiteY951" fmla="*/ 706216 h 7308446"/>
              <a:gd name="connsiteX952" fmla="*/ 3569019 w 9012328"/>
              <a:gd name="connsiteY952" fmla="*/ 762486 h 7308446"/>
              <a:gd name="connsiteX953" fmla="*/ 3565183 w 9012328"/>
              <a:gd name="connsiteY953" fmla="*/ 816436 h 7308446"/>
              <a:gd name="connsiteX954" fmla="*/ 3559562 w 9012328"/>
              <a:gd name="connsiteY954" fmla="*/ 867986 h 7308446"/>
              <a:gd name="connsiteX955" fmla="*/ 3552014 w 9012328"/>
              <a:gd name="connsiteY955" fmla="*/ 917051 h 7308446"/>
              <a:gd name="connsiteX956" fmla="*/ 3542393 w 9012328"/>
              <a:gd name="connsiteY956" fmla="*/ 963550 h 7308446"/>
              <a:gd name="connsiteX957" fmla="*/ 3530556 w 9012328"/>
              <a:gd name="connsiteY957" fmla="*/ 1007399 h 7308446"/>
              <a:gd name="connsiteX958" fmla="*/ 3516359 w 9012328"/>
              <a:gd name="connsiteY958" fmla="*/ 1048517 h 7308446"/>
              <a:gd name="connsiteX959" fmla="*/ 3499658 w 9012328"/>
              <a:gd name="connsiteY959" fmla="*/ 1086820 h 7308446"/>
              <a:gd name="connsiteX960" fmla="*/ 3480309 w 9012328"/>
              <a:gd name="connsiteY960" fmla="*/ 1122226 h 7308446"/>
              <a:gd name="connsiteX961" fmla="*/ 3458168 w 9012328"/>
              <a:gd name="connsiteY961" fmla="*/ 1154652 h 7308446"/>
              <a:gd name="connsiteX962" fmla="*/ 3433091 w 9012328"/>
              <a:gd name="connsiteY962" fmla="*/ 1184015 h 7308446"/>
              <a:gd name="connsiteX963" fmla="*/ 3404934 w 9012328"/>
              <a:gd name="connsiteY963" fmla="*/ 1210234 h 7308446"/>
              <a:gd name="connsiteX964" fmla="*/ 3373554 w 9012328"/>
              <a:gd name="connsiteY964" fmla="*/ 1233224 h 7308446"/>
              <a:gd name="connsiteX965" fmla="*/ 3338805 w 9012328"/>
              <a:gd name="connsiteY965" fmla="*/ 1252905 h 7308446"/>
              <a:gd name="connsiteX966" fmla="*/ 3300544 w 9012328"/>
              <a:gd name="connsiteY966" fmla="*/ 1269192 h 7308446"/>
              <a:gd name="connsiteX967" fmla="*/ 3258627 w 9012328"/>
              <a:gd name="connsiteY967" fmla="*/ 1282004 h 7308446"/>
              <a:gd name="connsiteX968" fmla="*/ 3212910 w 9012328"/>
              <a:gd name="connsiteY968" fmla="*/ 1291258 h 7308446"/>
              <a:gd name="connsiteX969" fmla="*/ 3163250 w 9012328"/>
              <a:gd name="connsiteY969" fmla="*/ 1296871 h 7308446"/>
              <a:gd name="connsiteX970" fmla="*/ 3109502 w 9012328"/>
              <a:gd name="connsiteY970" fmla="*/ 1298760 h 7308446"/>
              <a:gd name="connsiteX971" fmla="*/ 3109502 w 9012328"/>
              <a:gd name="connsiteY971" fmla="*/ 1201938 h 7308446"/>
              <a:gd name="connsiteX972" fmla="*/ 3159187 w 9012328"/>
              <a:gd name="connsiteY972" fmla="*/ 1199705 h 7308446"/>
              <a:gd name="connsiteX973" fmla="*/ 3204108 w 9012328"/>
              <a:gd name="connsiteY973" fmla="*/ 1193084 h 7308446"/>
              <a:gd name="connsiteX974" fmla="*/ 3244491 w 9012328"/>
              <a:gd name="connsiteY974" fmla="*/ 1182195 h 7308446"/>
              <a:gd name="connsiteX975" fmla="*/ 3280562 w 9012328"/>
              <a:gd name="connsiteY975" fmla="*/ 1167155 h 7308446"/>
              <a:gd name="connsiteX976" fmla="*/ 3340673 w 9012328"/>
              <a:gd name="connsiteY976" fmla="*/ 1125095 h 7308446"/>
              <a:gd name="connsiteX977" fmla="*/ 3386253 w 9012328"/>
              <a:gd name="connsiteY977" fmla="*/ 1067851 h 7308446"/>
              <a:gd name="connsiteX978" fmla="*/ 3404158 w 9012328"/>
              <a:gd name="connsiteY978" fmla="*/ 1033830 h 7308446"/>
              <a:gd name="connsiteX979" fmla="*/ 3419110 w 9012328"/>
              <a:gd name="connsiteY979" fmla="*/ 996369 h 7308446"/>
              <a:gd name="connsiteX980" fmla="*/ 3431334 w 9012328"/>
              <a:gd name="connsiteY980" fmla="*/ 955584 h 7308446"/>
              <a:gd name="connsiteX981" fmla="*/ 3441057 w 9012328"/>
              <a:gd name="connsiteY981" fmla="*/ 911594 h 7308446"/>
              <a:gd name="connsiteX982" fmla="*/ 3448504 w 9012328"/>
              <a:gd name="connsiteY982" fmla="*/ 864517 h 7308446"/>
              <a:gd name="connsiteX983" fmla="*/ 3453903 w 9012328"/>
              <a:gd name="connsiteY983" fmla="*/ 814473 h 7308446"/>
              <a:gd name="connsiteX984" fmla="*/ 3457479 w 9012328"/>
              <a:gd name="connsiteY984" fmla="*/ 761578 h 7308446"/>
              <a:gd name="connsiteX985" fmla="*/ 3459458 w 9012328"/>
              <a:gd name="connsiteY985" fmla="*/ 705951 h 7308446"/>
              <a:gd name="connsiteX986" fmla="*/ 3460068 w 9012328"/>
              <a:gd name="connsiteY986" fmla="*/ 647711 h 7308446"/>
              <a:gd name="connsiteX987" fmla="*/ 3459426 w 9012328"/>
              <a:gd name="connsiteY987" fmla="*/ 590042 h 7308446"/>
              <a:gd name="connsiteX988" fmla="*/ 3457356 w 9012328"/>
              <a:gd name="connsiteY988" fmla="*/ 534953 h 7308446"/>
              <a:gd name="connsiteX989" fmla="*/ 3453646 w 9012328"/>
              <a:gd name="connsiteY989" fmla="*/ 482560 h 7308446"/>
              <a:gd name="connsiteX990" fmla="*/ 3448080 w 9012328"/>
              <a:gd name="connsiteY990" fmla="*/ 432984 h 7308446"/>
              <a:gd name="connsiteX991" fmla="*/ 3440445 w 9012328"/>
              <a:gd name="connsiteY991" fmla="*/ 386340 h 7308446"/>
              <a:gd name="connsiteX992" fmla="*/ 3430527 w 9012328"/>
              <a:gd name="connsiteY992" fmla="*/ 342749 h 7308446"/>
              <a:gd name="connsiteX993" fmla="*/ 3418111 w 9012328"/>
              <a:gd name="connsiteY993" fmla="*/ 302328 h 7308446"/>
              <a:gd name="connsiteX994" fmla="*/ 3402984 w 9012328"/>
              <a:gd name="connsiteY994" fmla="*/ 265196 h 7308446"/>
              <a:gd name="connsiteX995" fmla="*/ 3384931 w 9012328"/>
              <a:gd name="connsiteY995" fmla="*/ 231470 h 7308446"/>
              <a:gd name="connsiteX996" fmla="*/ 3339193 w 9012328"/>
              <a:gd name="connsiteY996" fmla="*/ 174711 h 7308446"/>
              <a:gd name="connsiteX997" fmla="*/ 3279183 w 9012328"/>
              <a:gd name="connsiteY997" fmla="*/ 132998 h 7308446"/>
              <a:gd name="connsiteX998" fmla="*/ 3243291 w 9012328"/>
              <a:gd name="connsiteY998" fmla="*/ 118079 h 7308446"/>
              <a:gd name="connsiteX999" fmla="*/ 3203191 w 9012328"/>
              <a:gd name="connsiteY999" fmla="*/ 107276 h 7308446"/>
              <a:gd name="connsiteX1000" fmla="*/ 3158665 w 9012328"/>
              <a:gd name="connsiteY1000" fmla="*/ 100708 h 7308446"/>
              <a:gd name="connsiteX1001" fmla="*/ 3109502 w 9012328"/>
              <a:gd name="connsiteY1001" fmla="*/ 98492 h 7308446"/>
              <a:gd name="connsiteX1002" fmla="*/ 3017637 w 9012328"/>
              <a:gd name="connsiteY1002" fmla="*/ 0 h 7308446"/>
              <a:gd name="connsiteX1003" fmla="*/ 3017637 w 9012328"/>
              <a:gd name="connsiteY1003" fmla="*/ 98492 h 7308446"/>
              <a:gd name="connsiteX1004" fmla="*/ 2968752 w 9012328"/>
              <a:gd name="connsiteY1004" fmla="*/ 100708 h 7308446"/>
              <a:gd name="connsiteX1005" fmla="*/ 2924471 w 9012328"/>
              <a:gd name="connsiteY1005" fmla="*/ 107277 h 7308446"/>
              <a:gd name="connsiteX1006" fmla="*/ 2884585 w 9012328"/>
              <a:gd name="connsiteY1006" fmla="*/ 118079 h 7308446"/>
              <a:gd name="connsiteX1007" fmla="*/ 2848878 w 9012328"/>
              <a:gd name="connsiteY1007" fmla="*/ 132998 h 7308446"/>
              <a:gd name="connsiteX1008" fmla="*/ 2789164 w 9012328"/>
              <a:gd name="connsiteY1008" fmla="*/ 174711 h 7308446"/>
              <a:gd name="connsiteX1009" fmla="*/ 2743630 w 9012328"/>
              <a:gd name="connsiteY1009" fmla="*/ 231470 h 7308446"/>
              <a:gd name="connsiteX1010" fmla="*/ 2725650 w 9012328"/>
              <a:gd name="connsiteY1010" fmla="*/ 265196 h 7308446"/>
              <a:gd name="connsiteX1011" fmla="*/ 2710579 w 9012328"/>
              <a:gd name="connsiteY1011" fmla="*/ 302328 h 7308446"/>
              <a:gd name="connsiteX1012" fmla="*/ 2698207 w 9012328"/>
              <a:gd name="connsiteY1012" fmla="*/ 342749 h 7308446"/>
              <a:gd name="connsiteX1013" fmla="*/ 2688320 w 9012328"/>
              <a:gd name="connsiteY1013" fmla="*/ 386340 h 7308446"/>
              <a:gd name="connsiteX1014" fmla="*/ 2680706 w 9012328"/>
              <a:gd name="connsiteY1014" fmla="*/ 432984 h 7308446"/>
              <a:gd name="connsiteX1015" fmla="*/ 2675153 w 9012328"/>
              <a:gd name="connsiteY1015" fmla="*/ 482561 h 7308446"/>
              <a:gd name="connsiteX1016" fmla="*/ 2671448 w 9012328"/>
              <a:gd name="connsiteY1016" fmla="*/ 534953 h 7308446"/>
              <a:gd name="connsiteX1017" fmla="*/ 2669382 w 9012328"/>
              <a:gd name="connsiteY1017" fmla="*/ 590042 h 7308446"/>
              <a:gd name="connsiteX1018" fmla="*/ 2668740 w 9012328"/>
              <a:gd name="connsiteY1018" fmla="*/ 647711 h 7308446"/>
              <a:gd name="connsiteX1019" fmla="*/ 2669365 w 9012328"/>
              <a:gd name="connsiteY1019" fmla="*/ 705951 h 7308446"/>
              <a:gd name="connsiteX1020" fmla="*/ 2671388 w 9012328"/>
              <a:gd name="connsiteY1020" fmla="*/ 761578 h 7308446"/>
              <a:gd name="connsiteX1021" fmla="*/ 2675025 w 9012328"/>
              <a:gd name="connsiteY1021" fmla="*/ 814473 h 7308446"/>
              <a:gd name="connsiteX1022" fmla="*/ 2680494 w 9012328"/>
              <a:gd name="connsiteY1022" fmla="*/ 864517 h 7308446"/>
              <a:gd name="connsiteX1023" fmla="*/ 2688015 w 9012328"/>
              <a:gd name="connsiteY1023" fmla="*/ 911594 h 7308446"/>
              <a:gd name="connsiteX1024" fmla="*/ 2697803 w 9012328"/>
              <a:gd name="connsiteY1024" fmla="*/ 955584 h 7308446"/>
              <a:gd name="connsiteX1025" fmla="*/ 2710081 w 9012328"/>
              <a:gd name="connsiteY1025" fmla="*/ 996369 h 7308446"/>
              <a:gd name="connsiteX1026" fmla="*/ 2725063 w 9012328"/>
              <a:gd name="connsiteY1026" fmla="*/ 1033830 h 7308446"/>
              <a:gd name="connsiteX1027" fmla="*/ 2742969 w 9012328"/>
              <a:gd name="connsiteY1027" fmla="*/ 1067851 h 7308446"/>
              <a:gd name="connsiteX1028" fmla="*/ 2788423 w 9012328"/>
              <a:gd name="connsiteY1028" fmla="*/ 1125095 h 7308446"/>
              <a:gd name="connsiteX1029" fmla="*/ 2848189 w 9012328"/>
              <a:gd name="connsiteY1029" fmla="*/ 1167155 h 7308446"/>
              <a:gd name="connsiteX1030" fmla="*/ 2883984 w 9012328"/>
              <a:gd name="connsiteY1030" fmla="*/ 1182195 h 7308446"/>
              <a:gd name="connsiteX1031" fmla="*/ 2924012 w 9012328"/>
              <a:gd name="connsiteY1031" fmla="*/ 1193084 h 7308446"/>
              <a:gd name="connsiteX1032" fmla="*/ 2968491 w 9012328"/>
              <a:gd name="connsiteY1032" fmla="*/ 1199705 h 7308446"/>
              <a:gd name="connsiteX1033" fmla="*/ 3017637 w 9012328"/>
              <a:gd name="connsiteY1033" fmla="*/ 1201938 h 7308446"/>
              <a:gd name="connsiteX1034" fmla="*/ 3017637 w 9012328"/>
              <a:gd name="connsiteY1034" fmla="*/ 1298760 h 7308446"/>
              <a:gd name="connsiteX1035" fmla="*/ 2964115 w 9012328"/>
              <a:gd name="connsiteY1035" fmla="*/ 1296871 h 7308446"/>
              <a:gd name="connsiteX1036" fmla="*/ 2914634 w 9012328"/>
              <a:gd name="connsiteY1036" fmla="*/ 1291258 h 7308446"/>
              <a:gd name="connsiteX1037" fmla="*/ 2869056 w 9012328"/>
              <a:gd name="connsiteY1037" fmla="*/ 1282004 h 7308446"/>
              <a:gd name="connsiteX1038" fmla="*/ 2827236 w 9012328"/>
              <a:gd name="connsiteY1038" fmla="*/ 1269193 h 7308446"/>
              <a:gd name="connsiteX1039" fmla="*/ 2789039 w 9012328"/>
              <a:gd name="connsiteY1039" fmla="*/ 1252905 h 7308446"/>
              <a:gd name="connsiteX1040" fmla="*/ 2754322 w 9012328"/>
              <a:gd name="connsiteY1040" fmla="*/ 1233224 h 7308446"/>
              <a:gd name="connsiteX1041" fmla="*/ 2722946 w 9012328"/>
              <a:gd name="connsiteY1041" fmla="*/ 1210234 h 7308446"/>
              <a:gd name="connsiteX1042" fmla="*/ 2694770 w 9012328"/>
              <a:gd name="connsiteY1042" fmla="*/ 1184015 h 7308446"/>
              <a:gd name="connsiteX1043" fmla="*/ 2669653 w 9012328"/>
              <a:gd name="connsiteY1043" fmla="*/ 1154652 h 7308446"/>
              <a:gd name="connsiteX1044" fmla="*/ 2647457 w 9012328"/>
              <a:gd name="connsiteY1044" fmla="*/ 1122226 h 7308446"/>
              <a:gd name="connsiteX1045" fmla="*/ 2628039 w 9012328"/>
              <a:gd name="connsiteY1045" fmla="*/ 1086820 h 7308446"/>
              <a:gd name="connsiteX1046" fmla="*/ 2611262 w 9012328"/>
              <a:gd name="connsiteY1046" fmla="*/ 1048517 h 7308446"/>
              <a:gd name="connsiteX1047" fmla="*/ 2596982 w 9012328"/>
              <a:gd name="connsiteY1047" fmla="*/ 1007399 h 7308446"/>
              <a:gd name="connsiteX1048" fmla="*/ 2585062 w 9012328"/>
              <a:gd name="connsiteY1048" fmla="*/ 963550 h 7308446"/>
              <a:gd name="connsiteX1049" fmla="*/ 2575361 w 9012328"/>
              <a:gd name="connsiteY1049" fmla="*/ 917051 h 7308446"/>
              <a:gd name="connsiteX1050" fmla="*/ 2567737 w 9012328"/>
              <a:gd name="connsiteY1050" fmla="*/ 867986 h 7308446"/>
              <a:gd name="connsiteX1051" fmla="*/ 2562052 w 9012328"/>
              <a:gd name="connsiteY1051" fmla="*/ 816436 h 7308446"/>
              <a:gd name="connsiteX1052" fmla="*/ 2558166 w 9012328"/>
              <a:gd name="connsiteY1052" fmla="*/ 762486 h 7308446"/>
              <a:gd name="connsiteX1053" fmla="*/ 2555936 w 9012328"/>
              <a:gd name="connsiteY1053" fmla="*/ 706216 h 7308446"/>
              <a:gd name="connsiteX1054" fmla="*/ 2555225 w 9012328"/>
              <a:gd name="connsiteY1054" fmla="*/ 647711 h 7308446"/>
              <a:gd name="connsiteX1055" fmla="*/ 2555961 w 9012328"/>
              <a:gd name="connsiteY1055" fmla="*/ 589455 h 7308446"/>
              <a:gd name="connsiteX1056" fmla="*/ 2558256 w 9012328"/>
              <a:gd name="connsiteY1056" fmla="*/ 533435 h 7308446"/>
              <a:gd name="connsiteX1057" fmla="*/ 2562245 w 9012328"/>
              <a:gd name="connsiteY1057" fmla="*/ 479730 h 7308446"/>
              <a:gd name="connsiteX1058" fmla="*/ 2568057 w 9012328"/>
              <a:gd name="connsiteY1058" fmla="*/ 428424 h 7308446"/>
              <a:gd name="connsiteX1059" fmla="*/ 2575830 w 9012328"/>
              <a:gd name="connsiteY1059" fmla="*/ 379596 h 7308446"/>
              <a:gd name="connsiteX1060" fmla="*/ 2585694 w 9012328"/>
              <a:gd name="connsiteY1060" fmla="*/ 333329 h 7308446"/>
              <a:gd name="connsiteX1061" fmla="*/ 2597780 w 9012328"/>
              <a:gd name="connsiteY1061" fmla="*/ 289703 h 7308446"/>
              <a:gd name="connsiteX1062" fmla="*/ 2612222 w 9012328"/>
              <a:gd name="connsiteY1062" fmla="*/ 248801 h 7308446"/>
              <a:gd name="connsiteX1063" fmla="*/ 2629156 w 9012328"/>
              <a:gd name="connsiteY1063" fmla="*/ 210703 h 7308446"/>
              <a:gd name="connsiteX1064" fmla="*/ 2648708 w 9012328"/>
              <a:gd name="connsiteY1064" fmla="*/ 175491 h 7308446"/>
              <a:gd name="connsiteX1065" fmla="*/ 2671016 w 9012328"/>
              <a:gd name="connsiteY1065" fmla="*/ 143246 h 7308446"/>
              <a:gd name="connsiteX1066" fmla="*/ 2696212 w 9012328"/>
              <a:gd name="connsiteY1066" fmla="*/ 114050 h 7308446"/>
              <a:gd name="connsiteX1067" fmla="*/ 2724427 w 9012328"/>
              <a:gd name="connsiteY1067" fmla="*/ 87984 h 7308446"/>
              <a:gd name="connsiteX1068" fmla="*/ 2755794 w 9012328"/>
              <a:gd name="connsiteY1068" fmla="*/ 65130 h 7308446"/>
              <a:gd name="connsiteX1069" fmla="*/ 2790448 w 9012328"/>
              <a:gd name="connsiteY1069" fmla="*/ 45569 h 7308446"/>
              <a:gd name="connsiteX1070" fmla="*/ 2828518 w 9012328"/>
              <a:gd name="connsiteY1070" fmla="*/ 29382 h 7308446"/>
              <a:gd name="connsiteX1071" fmla="*/ 2870141 w 9012328"/>
              <a:gd name="connsiteY1071" fmla="*/ 16649 h 7308446"/>
              <a:gd name="connsiteX1072" fmla="*/ 2915445 w 9012328"/>
              <a:gd name="connsiteY1072" fmla="*/ 7455 h 7308446"/>
              <a:gd name="connsiteX1073" fmla="*/ 2964567 w 9012328"/>
              <a:gd name="connsiteY1073" fmla="*/ 1877 h 730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Lst>
            <a:rect l="l" t="t" r="r" b="b"/>
            <a:pathLst>
              <a:path w="9012328" h="7308446">
                <a:moveTo>
                  <a:pt x="6351898" y="7031333"/>
                </a:moveTo>
                <a:lnTo>
                  <a:pt x="6558899" y="7031333"/>
                </a:lnTo>
                <a:lnTo>
                  <a:pt x="6558899" y="7204946"/>
                </a:lnTo>
                <a:lnTo>
                  <a:pt x="6351898" y="7204946"/>
                </a:lnTo>
                <a:close/>
                <a:moveTo>
                  <a:pt x="3333905" y="6881094"/>
                </a:moveTo>
                <a:lnTo>
                  <a:pt x="4238693" y="6881094"/>
                </a:lnTo>
                <a:lnTo>
                  <a:pt x="4238693" y="6987931"/>
                </a:lnTo>
                <a:lnTo>
                  <a:pt x="3333905" y="6987931"/>
                </a:lnTo>
                <a:close/>
                <a:moveTo>
                  <a:pt x="3333905" y="6532197"/>
                </a:moveTo>
                <a:lnTo>
                  <a:pt x="4238693" y="6532197"/>
                </a:lnTo>
                <a:lnTo>
                  <a:pt x="4238693" y="6639034"/>
                </a:lnTo>
                <a:lnTo>
                  <a:pt x="3333905" y="6639034"/>
                </a:lnTo>
                <a:close/>
                <a:moveTo>
                  <a:pt x="5357969" y="6016022"/>
                </a:moveTo>
                <a:lnTo>
                  <a:pt x="5731908" y="6016022"/>
                </a:lnTo>
                <a:lnTo>
                  <a:pt x="5731908" y="6111272"/>
                </a:lnTo>
                <a:lnTo>
                  <a:pt x="5731908" y="7209822"/>
                </a:lnTo>
                <a:lnTo>
                  <a:pt x="5731908" y="7305072"/>
                </a:lnTo>
                <a:lnTo>
                  <a:pt x="5357969" y="7305072"/>
                </a:lnTo>
                <a:lnTo>
                  <a:pt x="5357969" y="7209822"/>
                </a:lnTo>
                <a:lnTo>
                  <a:pt x="5616719" y="7209822"/>
                </a:lnTo>
                <a:lnTo>
                  <a:pt x="5616719" y="6111272"/>
                </a:lnTo>
                <a:lnTo>
                  <a:pt x="5357969" y="6111272"/>
                </a:lnTo>
                <a:close/>
                <a:moveTo>
                  <a:pt x="4884222" y="6016022"/>
                </a:moveTo>
                <a:lnTo>
                  <a:pt x="5258161" y="6016022"/>
                </a:lnTo>
                <a:lnTo>
                  <a:pt x="5258161" y="6111272"/>
                </a:lnTo>
                <a:lnTo>
                  <a:pt x="4999412" y="6111272"/>
                </a:lnTo>
                <a:lnTo>
                  <a:pt x="4999412" y="7209822"/>
                </a:lnTo>
                <a:lnTo>
                  <a:pt x="5258161" y="7209822"/>
                </a:lnTo>
                <a:lnTo>
                  <a:pt x="5258161" y="7305072"/>
                </a:lnTo>
                <a:lnTo>
                  <a:pt x="4884222" y="7305072"/>
                </a:lnTo>
                <a:lnTo>
                  <a:pt x="4884222" y="7209822"/>
                </a:lnTo>
                <a:lnTo>
                  <a:pt x="4884222" y="6111272"/>
                </a:lnTo>
                <a:close/>
                <a:moveTo>
                  <a:pt x="8549915" y="6009685"/>
                </a:moveTo>
                <a:lnTo>
                  <a:pt x="8602985" y="6011561"/>
                </a:lnTo>
                <a:lnTo>
                  <a:pt x="8652106" y="6017138"/>
                </a:lnTo>
                <a:lnTo>
                  <a:pt x="8697411" y="6026333"/>
                </a:lnTo>
                <a:lnTo>
                  <a:pt x="8739033" y="6039065"/>
                </a:lnTo>
                <a:lnTo>
                  <a:pt x="8777104" y="6055253"/>
                </a:lnTo>
                <a:lnTo>
                  <a:pt x="8811757" y="6074814"/>
                </a:lnTo>
                <a:lnTo>
                  <a:pt x="8843125" y="6097669"/>
                </a:lnTo>
                <a:lnTo>
                  <a:pt x="8871340" y="6123735"/>
                </a:lnTo>
                <a:lnTo>
                  <a:pt x="8896535" y="6152931"/>
                </a:lnTo>
                <a:lnTo>
                  <a:pt x="8918843" y="6185176"/>
                </a:lnTo>
                <a:lnTo>
                  <a:pt x="8938397" y="6220388"/>
                </a:lnTo>
                <a:lnTo>
                  <a:pt x="8955329" y="6258486"/>
                </a:lnTo>
                <a:lnTo>
                  <a:pt x="8969772" y="6299388"/>
                </a:lnTo>
                <a:lnTo>
                  <a:pt x="8981858" y="6343014"/>
                </a:lnTo>
                <a:lnTo>
                  <a:pt x="8991721" y="6389281"/>
                </a:lnTo>
                <a:lnTo>
                  <a:pt x="8999494" y="6438109"/>
                </a:lnTo>
                <a:lnTo>
                  <a:pt x="9005308" y="6489415"/>
                </a:lnTo>
                <a:lnTo>
                  <a:pt x="9009296" y="6543120"/>
                </a:lnTo>
                <a:lnTo>
                  <a:pt x="9011592" y="6599140"/>
                </a:lnTo>
                <a:lnTo>
                  <a:pt x="9012328" y="6657396"/>
                </a:lnTo>
                <a:lnTo>
                  <a:pt x="9011628" y="6715902"/>
                </a:lnTo>
                <a:lnTo>
                  <a:pt x="9009431" y="6772172"/>
                </a:lnTo>
                <a:lnTo>
                  <a:pt x="9005595" y="6826122"/>
                </a:lnTo>
                <a:lnTo>
                  <a:pt x="8999974" y="6877672"/>
                </a:lnTo>
                <a:lnTo>
                  <a:pt x="8992426" y="6926737"/>
                </a:lnTo>
                <a:lnTo>
                  <a:pt x="8982805" y="6973236"/>
                </a:lnTo>
                <a:lnTo>
                  <a:pt x="8970968" y="7017085"/>
                </a:lnTo>
                <a:lnTo>
                  <a:pt x="8956771" y="7058203"/>
                </a:lnTo>
                <a:lnTo>
                  <a:pt x="8940070" y="7096506"/>
                </a:lnTo>
                <a:lnTo>
                  <a:pt x="8920721" y="7131912"/>
                </a:lnTo>
                <a:lnTo>
                  <a:pt x="8898580" y="7164338"/>
                </a:lnTo>
                <a:lnTo>
                  <a:pt x="8873503" y="7193701"/>
                </a:lnTo>
                <a:lnTo>
                  <a:pt x="8845346" y="7219920"/>
                </a:lnTo>
                <a:lnTo>
                  <a:pt x="8813966" y="7242910"/>
                </a:lnTo>
                <a:lnTo>
                  <a:pt x="8779217" y="7262591"/>
                </a:lnTo>
                <a:lnTo>
                  <a:pt x="8740956" y="7278878"/>
                </a:lnTo>
                <a:lnTo>
                  <a:pt x="8699039" y="7291690"/>
                </a:lnTo>
                <a:lnTo>
                  <a:pt x="8653323" y="7300944"/>
                </a:lnTo>
                <a:lnTo>
                  <a:pt x="8603663" y="7306557"/>
                </a:lnTo>
                <a:lnTo>
                  <a:pt x="8549915" y="7308446"/>
                </a:lnTo>
                <a:lnTo>
                  <a:pt x="8549915" y="7211624"/>
                </a:lnTo>
                <a:lnTo>
                  <a:pt x="8599600" y="7209391"/>
                </a:lnTo>
                <a:lnTo>
                  <a:pt x="8644521" y="7202770"/>
                </a:lnTo>
                <a:lnTo>
                  <a:pt x="8684903" y="7191881"/>
                </a:lnTo>
                <a:lnTo>
                  <a:pt x="8720974" y="7176841"/>
                </a:lnTo>
                <a:lnTo>
                  <a:pt x="8781085" y="7134781"/>
                </a:lnTo>
                <a:lnTo>
                  <a:pt x="8826665" y="7077537"/>
                </a:lnTo>
                <a:lnTo>
                  <a:pt x="8844570" y="7043516"/>
                </a:lnTo>
                <a:lnTo>
                  <a:pt x="8859522" y="7006054"/>
                </a:lnTo>
                <a:lnTo>
                  <a:pt x="8871746" y="6965269"/>
                </a:lnTo>
                <a:lnTo>
                  <a:pt x="8881469" y="6921279"/>
                </a:lnTo>
                <a:lnTo>
                  <a:pt x="8888916" y="6874203"/>
                </a:lnTo>
                <a:lnTo>
                  <a:pt x="8894315" y="6824158"/>
                </a:lnTo>
                <a:lnTo>
                  <a:pt x="8897891" y="6771263"/>
                </a:lnTo>
                <a:lnTo>
                  <a:pt x="8899870" y="6715637"/>
                </a:lnTo>
                <a:lnTo>
                  <a:pt x="8900480" y="6657396"/>
                </a:lnTo>
                <a:lnTo>
                  <a:pt x="8899838" y="6599727"/>
                </a:lnTo>
                <a:lnTo>
                  <a:pt x="8897768" y="6544638"/>
                </a:lnTo>
                <a:lnTo>
                  <a:pt x="8894058" y="6492245"/>
                </a:lnTo>
                <a:lnTo>
                  <a:pt x="8888492" y="6442669"/>
                </a:lnTo>
                <a:lnTo>
                  <a:pt x="8880857" y="6396025"/>
                </a:lnTo>
                <a:lnTo>
                  <a:pt x="8870939" y="6352434"/>
                </a:lnTo>
                <a:lnTo>
                  <a:pt x="8858523" y="6312013"/>
                </a:lnTo>
                <a:lnTo>
                  <a:pt x="8843396" y="6274881"/>
                </a:lnTo>
                <a:lnTo>
                  <a:pt x="8825343" y="6241155"/>
                </a:lnTo>
                <a:lnTo>
                  <a:pt x="8779605" y="6184396"/>
                </a:lnTo>
                <a:lnTo>
                  <a:pt x="8719596" y="6142683"/>
                </a:lnTo>
                <a:lnTo>
                  <a:pt x="8683704" y="6127764"/>
                </a:lnTo>
                <a:lnTo>
                  <a:pt x="8643603" y="6116961"/>
                </a:lnTo>
                <a:lnTo>
                  <a:pt x="8599078" y="6110393"/>
                </a:lnTo>
                <a:lnTo>
                  <a:pt x="8549915" y="6108177"/>
                </a:lnTo>
                <a:close/>
                <a:moveTo>
                  <a:pt x="8458035" y="6009685"/>
                </a:moveTo>
                <a:lnTo>
                  <a:pt x="8458035" y="6108177"/>
                </a:lnTo>
                <a:lnTo>
                  <a:pt x="8409149" y="6110393"/>
                </a:lnTo>
                <a:lnTo>
                  <a:pt x="8364868" y="6116961"/>
                </a:lnTo>
                <a:lnTo>
                  <a:pt x="8324982" y="6127764"/>
                </a:lnTo>
                <a:lnTo>
                  <a:pt x="8289276" y="6142683"/>
                </a:lnTo>
                <a:lnTo>
                  <a:pt x="8229561" y="6184396"/>
                </a:lnTo>
                <a:lnTo>
                  <a:pt x="8184027" y="6241155"/>
                </a:lnTo>
                <a:lnTo>
                  <a:pt x="8166048" y="6274881"/>
                </a:lnTo>
                <a:lnTo>
                  <a:pt x="8150978" y="6312013"/>
                </a:lnTo>
                <a:lnTo>
                  <a:pt x="8138606" y="6352434"/>
                </a:lnTo>
                <a:lnTo>
                  <a:pt x="8128718" y="6396025"/>
                </a:lnTo>
                <a:lnTo>
                  <a:pt x="8121104" y="6442669"/>
                </a:lnTo>
                <a:lnTo>
                  <a:pt x="8115551" y="6492245"/>
                </a:lnTo>
                <a:lnTo>
                  <a:pt x="8111847" y="6544638"/>
                </a:lnTo>
                <a:lnTo>
                  <a:pt x="8109780" y="6599727"/>
                </a:lnTo>
                <a:lnTo>
                  <a:pt x="8109138" y="6657396"/>
                </a:lnTo>
                <a:lnTo>
                  <a:pt x="8109764" y="6715637"/>
                </a:lnTo>
                <a:lnTo>
                  <a:pt x="8111786" y="6771263"/>
                </a:lnTo>
                <a:lnTo>
                  <a:pt x="8115423" y="6824158"/>
                </a:lnTo>
                <a:lnTo>
                  <a:pt x="8120892" y="6874203"/>
                </a:lnTo>
                <a:lnTo>
                  <a:pt x="8128413" y="6921279"/>
                </a:lnTo>
                <a:lnTo>
                  <a:pt x="8138202" y="6965269"/>
                </a:lnTo>
                <a:lnTo>
                  <a:pt x="8150479" y="7006054"/>
                </a:lnTo>
                <a:lnTo>
                  <a:pt x="8165461" y="7043516"/>
                </a:lnTo>
                <a:lnTo>
                  <a:pt x="8183367" y="7077537"/>
                </a:lnTo>
                <a:lnTo>
                  <a:pt x="8228821" y="7134781"/>
                </a:lnTo>
                <a:lnTo>
                  <a:pt x="8288587" y="7176841"/>
                </a:lnTo>
                <a:lnTo>
                  <a:pt x="8324382" y="7191881"/>
                </a:lnTo>
                <a:lnTo>
                  <a:pt x="8364410" y="7202770"/>
                </a:lnTo>
                <a:lnTo>
                  <a:pt x="8408888" y="7209391"/>
                </a:lnTo>
                <a:lnTo>
                  <a:pt x="8458035" y="7211624"/>
                </a:lnTo>
                <a:lnTo>
                  <a:pt x="8458035" y="7308446"/>
                </a:lnTo>
                <a:lnTo>
                  <a:pt x="8404513" y="7306557"/>
                </a:lnTo>
                <a:lnTo>
                  <a:pt x="8355032" y="7300944"/>
                </a:lnTo>
                <a:lnTo>
                  <a:pt x="8309453" y="7291690"/>
                </a:lnTo>
                <a:lnTo>
                  <a:pt x="8267634" y="7278878"/>
                </a:lnTo>
                <a:lnTo>
                  <a:pt x="8229437" y="7262591"/>
                </a:lnTo>
                <a:lnTo>
                  <a:pt x="8194720" y="7242910"/>
                </a:lnTo>
                <a:lnTo>
                  <a:pt x="8163344" y="7219920"/>
                </a:lnTo>
                <a:lnTo>
                  <a:pt x="8135168" y="7193701"/>
                </a:lnTo>
                <a:lnTo>
                  <a:pt x="8110051" y="7164338"/>
                </a:lnTo>
                <a:lnTo>
                  <a:pt x="8087855" y="7131912"/>
                </a:lnTo>
                <a:lnTo>
                  <a:pt x="8068437" y="7096506"/>
                </a:lnTo>
                <a:lnTo>
                  <a:pt x="8051660" y="7058203"/>
                </a:lnTo>
                <a:lnTo>
                  <a:pt x="8037381" y="7017085"/>
                </a:lnTo>
                <a:lnTo>
                  <a:pt x="8025461" y="6973236"/>
                </a:lnTo>
                <a:lnTo>
                  <a:pt x="8015759" y="6926737"/>
                </a:lnTo>
                <a:lnTo>
                  <a:pt x="8008136" y="6877672"/>
                </a:lnTo>
                <a:lnTo>
                  <a:pt x="8002451" y="6826122"/>
                </a:lnTo>
                <a:lnTo>
                  <a:pt x="7998564" y="6772172"/>
                </a:lnTo>
                <a:lnTo>
                  <a:pt x="7996334" y="6715902"/>
                </a:lnTo>
                <a:lnTo>
                  <a:pt x="7995623" y="6657396"/>
                </a:lnTo>
                <a:lnTo>
                  <a:pt x="7996358" y="6599140"/>
                </a:lnTo>
                <a:lnTo>
                  <a:pt x="7998654" y="6543120"/>
                </a:lnTo>
                <a:lnTo>
                  <a:pt x="8002643" y="6489415"/>
                </a:lnTo>
                <a:lnTo>
                  <a:pt x="8008456" y="6438109"/>
                </a:lnTo>
                <a:lnTo>
                  <a:pt x="8016229" y="6389281"/>
                </a:lnTo>
                <a:lnTo>
                  <a:pt x="8026092" y="6343014"/>
                </a:lnTo>
                <a:lnTo>
                  <a:pt x="8038178" y="6299388"/>
                </a:lnTo>
                <a:lnTo>
                  <a:pt x="8052621" y="6258486"/>
                </a:lnTo>
                <a:lnTo>
                  <a:pt x="8069553" y="6220388"/>
                </a:lnTo>
                <a:lnTo>
                  <a:pt x="8089106" y="6185176"/>
                </a:lnTo>
                <a:lnTo>
                  <a:pt x="8111414" y="6152931"/>
                </a:lnTo>
                <a:lnTo>
                  <a:pt x="8136610" y="6123735"/>
                </a:lnTo>
                <a:lnTo>
                  <a:pt x="8164825" y="6097669"/>
                </a:lnTo>
                <a:lnTo>
                  <a:pt x="8196192" y="6074814"/>
                </a:lnTo>
                <a:lnTo>
                  <a:pt x="8230845" y="6055253"/>
                </a:lnTo>
                <a:lnTo>
                  <a:pt x="8268916" y="6039065"/>
                </a:lnTo>
                <a:lnTo>
                  <a:pt x="8310538" y="6026333"/>
                </a:lnTo>
                <a:lnTo>
                  <a:pt x="8355843" y="6017138"/>
                </a:lnTo>
                <a:lnTo>
                  <a:pt x="8404964" y="6011561"/>
                </a:lnTo>
                <a:close/>
                <a:moveTo>
                  <a:pt x="1409388" y="6009685"/>
                </a:moveTo>
                <a:lnTo>
                  <a:pt x="1462459" y="6011561"/>
                </a:lnTo>
                <a:lnTo>
                  <a:pt x="1511579" y="6017138"/>
                </a:lnTo>
                <a:lnTo>
                  <a:pt x="1556884" y="6026333"/>
                </a:lnTo>
                <a:lnTo>
                  <a:pt x="1598508" y="6039065"/>
                </a:lnTo>
                <a:lnTo>
                  <a:pt x="1636578" y="6055253"/>
                </a:lnTo>
                <a:lnTo>
                  <a:pt x="1671231" y="6074814"/>
                </a:lnTo>
                <a:lnTo>
                  <a:pt x="1702600" y="6097669"/>
                </a:lnTo>
                <a:lnTo>
                  <a:pt x="1730815" y="6123735"/>
                </a:lnTo>
                <a:lnTo>
                  <a:pt x="1756009" y="6152931"/>
                </a:lnTo>
                <a:lnTo>
                  <a:pt x="1778317" y="6185176"/>
                </a:lnTo>
                <a:lnTo>
                  <a:pt x="1797871" y="6220388"/>
                </a:lnTo>
                <a:lnTo>
                  <a:pt x="1814804" y="6258486"/>
                </a:lnTo>
                <a:lnTo>
                  <a:pt x="1829247" y="6299388"/>
                </a:lnTo>
                <a:lnTo>
                  <a:pt x="1841333" y="6343014"/>
                </a:lnTo>
                <a:lnTo>
                  <a:pt x="1851196" y="6389281"/>
                </a:lnTo>
                <a:lnTo>
                  <a:pt x="1858969" y="6438109"/>
                </a:lnTo>
                <a:lnTo>
                  <a:pt x="1864782" y="6489415"/>
                </a:lnTo>
                <a:lnTo>
                  <a:pt x="1868770" y="6543120"/>
                </a:lnTo>
                <a:lnTo>
                  <a:pt x="1871067" y="6599140"/>
                </a:lnTo>
                <a:lnTo>
                  <a:pt x="1871802" y="6657396"/>
                </a:lnTo>
                <a:lnTo>
                  <a:pt x="1871103" y="6715902"/>
                </a:lnTo>
                <a:lnTo>
                  <a:pt x="1868906" y="6772172"/>
                </a:lnTo>
                <a:lnTo>
                  <a:pt x="1865069" y="6826122"/>
                </a:lnTo>
                <a:lnTo>
                  <a:pt x="1859448" y="6877672"/>
                </a:lnTo>
                <a:lnTo>
                  <a:pt x="1851900" y="6926737"/>
                </a:lnTo>
                <a:lnTo>
                  <a:pt x="1842280" y="6973236"/>
                </a:lnTo>
                <a:lnTo>
                  <a:pt x="1830443" y="7017085"/>
                </a:lnTo>
                <a:lnTo>
                  <a:pt x="1816246" y="7058203"/>
                </a:lnTo>
                <a:lnTo>
                  <a:pt x="1799544" y="7096506"/>
                </a:lnTo>
                <a:lnTo>
                  <a:pt x="1780195" y="7131912"/>
                </a:lnTo>
                <a:lnTo>
                  <a:pt x="1758055" y="7164338"/>
                </a:lnTo>
                <a:lnTo>
                  <a:pt x="1732977" y="7193701"/>
                </a:lnTo>
                <a:lnTo>
                  <a:pt x="1704820" y="7219920"/>
                </a:lnTo>
                <a:lnTo>
                  <a:pt x="1673440" y="7242910"/>
                </a:lnTo>
                <a:lnTo>
                  <a:pt x="1638691" y="7262591"/>
                </a:lnTo>
                <a:lnTo>
                  <a:pt x="1600431" y="7278878"/>
                </a:lnTo>
                <a:lnTo>
                  <a:pt x="1558512" y="7291690"/>
                </a:lnTo>
                <a:lnTo>
                  <a:pt x="1512797" y="7300944"/>
                </a:lnTo>
                <a:lnTo>
                  <a:pt x="1463136" y="7306557"/>
                </a:lnTo>
                <a:lnTo>
                  <a:pt x="1409388" y="7308446"/>
                </a:lnTo>
                <a:lnTo>
                  <a:pt x="1409388" y="7211624"/>
                </a:lnTo>
                <a:lnTo>
                  <a:pt x="1459074" y="7209391"/>
                </a:lnTo>
                <a:lnTo>
                  <a:pt x="1503995" y="7202770"/>
                </a:lnTo>
                <a:lnTo>
                  <a:pt x="1544377" y="7191881"/>
                </a:lnTo>
                <a:lnTo>
                  <a:pt x="1580448" y="7176841"/>
                </a:lnTo>
                <a:lnTo>
                  <a:pt x="1640559" y="7134781"/>
                </a:lnTo>
                <a:lnTo>
                  <a:pt x="1686139" y="7077537"/>
                </a:lnTo>
                <a:lnTo>
                  <a:pt x="1704044" y="7043516"/>
                </a:lnTo>
                <a:lnTo>
                  <a:pt x="1718997" y="7006054"/>
                </a:lnTo>
                <a:lnTo>
                  <a:pt x="1731220" y="6965269"/>
                </a:lnTo>
                <a:lnTo>
                  <a:pt x="1740944" y="6921279"/>
                </a:lnTo>
                <a:lnTo>
                  <a:pt x="1748390" y="6874203"/>
                </a:lnTo>
                <a:lnTo>
                  <a:pt x="1753790" y="6824158"/>
                </a:lnTo>
                <a:lnTo>
                  <a:pt x="1757366" y="6771263"/>
                </a:lnTo>
                <a:lnTo>
                  <a:pt x="1759345" y="6715637"/>
                </a:lnTo>
                <a:lnTo>
                  <a:pt x="1759955" y="6657396"/>
                </a:lnTo>
                <a:lnTo>
                  <a:pt x="1759313" y="6599727"/>
                </a:lnTo>
                <a:lnTo>
                  <a:pt x="1757242" y="6544638"/>
                </a:lnTo>
                <a:lnTo>
                  <a:pt x="1753533" y="6492245"/>
                </a:lnTo>
                <a:lnTo>
                  <a:pt x="1747967" y="6442669"/>
                </a:lnTo>
                <a:lnTo>
                  <a:pt x="1740332" y="6396025"/>
                </a:lnTo>
                <a:lnTo>
                  <a:pt x="1730413" y="6352434"/>
                </a:lnTo>
                <a:lnTo>
                  <a:pt x="1717998" y="6312013"/>
                </a:lnTo>
                <a:lnTo>
                  <a:pt x="1702871" y="6274881"/>
                </a:lnTo>
                <a:lnTo>
                  <a:pt x="1684817" y="6241155"/>
                </a:lnTo>
                <a:lnTo>
                  <a:pt x="1639079" y="6184396"/>
                </a:lnTo>
                <a:lnTo>
                  <a:pt x="1579070" y="6142683"/>
                </a:lnTo>
                <a:lnTo>
                  <a:pt x="1543178" y="6127764"/>
                </a:lnTo>
                <a:lnTo>
                  <a:pt x="1503076" y="6116961"/>
                </a:lnTo>
                <a:lnTo>
                  <a:pt x="1458551" y="6110393"/>
                </a:lnTo>
                <a:lnTo>
                  <a:pt x="1409388" y="6108177"/>
                </a:lnTo>
                <a:close/>
                <a:moveTo>
                  <a:pt x="1317509" y="6009685"/>
                </a:moveTo>
                <a:lnTo>
                  <a:pt x="1317509" y="6108177"/>
                </a:lnTo>
                <a:lnTo>
                  <a:pt x="1268623" y="6110393"/>
                </a:lnTo>
                <a:lnTo>
                  <a:pt x="1224343" y="6116961"/>
                </a:lnTo>
                <a:lnTo>
                  <a:pt x="1184456" y="6127764"/>
                </a:lnTo>
                <a:lnTo>
                  <a:pt x="1148750" y="6142683"/>
                </a:lnTo>
                <a:lnTo>
                  <a:pt x="1089035" y="6184396"/>
                </a:lnTo>
                <a:lnTo>
                  <a:pt x="1043502" y="6241155"/>
                </a:lnTo>
                <a:lnTo>
                  <a:pt x="1025523" y="6274881"/>
                </a:lnTo>
                <a:lnTo>
                  <a:pt x="1010453" y="6312013"/>
                </a:lnTo>
                <a:lnTo>
                  <a:pt x="998080" y="6352434"/>
                </a:lnTo>
                <a:lnTo>
                  <a:pt x="988193" y="6396025"/>
                </a:lnTo>
                <a:lnTo>
                  <a:pt x="980578" y="6442669"/>
                </a:lnTo>
                <a:lnTo>
                  <a:pt x="975024" y="6492245"/>
                </a:lnTo>
                <a:lnTo>
                  <a:pt x="971321" y="6544638"/>
                </a:lnTo>
                <a:lnTo>
                  <a:pt x="969254" y="6599727"/>
                </a:lnTo>
                <a:lnTo>
                  <a:pt x="968612" y="6657396"/>
                </a:lnTo>
                <a:lnTo>
                  <a:pt x="969237" y="6715637"/>
                </a:lnTo>
                <a:lnTo>
                  <a:pt x="971260" y="6771263"/>
                </a:lnTo>
                <a:lnTo>
                  <a:pt x="974897" y="6824158"/>
                </a:lnTo>
                <a:lnTo>
                  <a:pt x="980366" y="6874203"/>
                </a:lnTo>
                <a:lnTo>
                  <a:pt x="987887" y="6921279"/>
                </a:lnTo>
                <a:lnTo>
                  <a:pt x="997676" y="6965269"/>
                </a:lnTo>
                <a:lnTo>
                  <a:pt x="1009953" y="7006054"/>
                </a:lnTo>
                <a:lnTo>
                  <a:pt x="1024935" y="7043516"/>
                </a:lnTo>
                <a:lnTo>
                  <a:pt x="1042841" y="7077537"/>
                </a:lnTo>
                <a:lnTo>
                  <a:pt x="1088295" y="7134781"/>
                </a:lnTo>
                <a:lnTo>
                  <a:pt x="1148061" y="7176841"/>
                </a:lnTo>
                <a:lnTo>
                  <a:pt x="1183856" y="7191881"/>
                </a:lnTo>
                <a:lnTo>
                  <a:pt x="1223884" y="7202770"/>
                </a:lnTo>
                <a:lnTo>
                  <a:pt x="1268362" y="7209391"/>
                </a:lnTo>
                <a:lnTo>
                  <a:pt x="1317509" y="7211624"/>
                </a:lnTo>
                <a:lnTo>
                  <a:pt x="1317509" y="7308446"/>
                </a:lnTo>
                <a:lnTo>
                  <a:pt x="1263987" y="7306557"/>
                </a:lnTo>
                <a:lnTo>
                  <a:pt x="1214506" y="7300944"/>
                </a:lnTo>
                <a:lnTo>
                  <a:pt x="1168927" y="7291690"/>
                </a:lnTo>
                <a:lnTo>
                  <a:pt x="1127108" y="7278878"/>
                </a:lnTo>
                <a:lnTo>
                  <a:pt x="1088911" y="7262591"/>
                </a:lnTo>
                <a:lnTo>
                  <a:pt x="1054194" y="7242910"/>
                </a:lnTo>
                <a:lnTo>
                  <a:pt x="1022818" y="7219920"/>
                </a:lnTo>
                <a:lnTo>
                  <a:pt x="994641" y="7193701"/>
                </a:lnTo>
                <a:lnTo>
                  <a:pt x="969525" y="7164338"/>
                </a:lnTo>
                <a:lnTo>
                  <a:pt x="947329" y="7131912"/>
                </a:lnTo>
                <a:lnTo>
                  <a:pt x="927911" y="7096506"/>
                </a:lnTo>
                <a:lnTo>
                  <a:pt x="911133" y="7058203"/>
                </a:lnTo>
                <a:lnTo>
                  <a:pt x="896855" y="7017085"/>
                </a:lnTo>
                <a:lnTo>
                  <a:pt x="884935" y="6973236"/>
                </a:lnTo>
                <a:lnTo>
                  <a:pt x="875233" y="6926737"/>
                </a:lnTo>
                <a:lnTo>
                  <a:pt x="867610" y="6877672"/>
                </a:lnTo>
                <a:lnTo>
                  <a:pt x="861924" y="6826122"/>
                </a:lnTo>
                <a:lnTo>
                  <a:pt x="858037" y="6772172"/>
                </a:lnTo>
                <a:lnTo>
                  <a:pt x="855809" y="6715902"/>
                </a:lnTo>
                <a:lnTo>
                  <a:pt x="855097" y="6657396"/>
                </a:lnTo>
                <a:lnTo>
                  <a:pt x="855832" y="6599140"/>
                </a:lnTo>
                <a:lnTo>
                  <a:pt x="858128" y="6543120"/>
                </a:lnTo>
                <a:lnTo>
                  <a:pt x="862117" y="6489415"/>
                </a:lnTo>
                <a:lnTo>
                  <a:pt x="867930" y="6438109"/>
                </a:lnTo>
                <a:lnTo>
                  <a:pt x="875703" y="6389281"/>
                </a:lnTo>
                <a:lnTo>
                  <a:pt x="885565" y="6343014"/>
                </a:lnTo>
                <a:lnTo>
                  <a:pt x="897652" y="6299388"/>
                </a:lnTo>
                <a:lnTo>
                  <a:pt x="912095" y="6258486"/>
                </a:lnTo>
                <a:lnTo>
                  <a:pt x="929026" y="6220388"/>
                </a:lnTo>
                <a:lnTo>
                  <a:pt x="948580" y="6185176"/>
                </a:lnTo>
                <a:lnTo>
                  <a:pt x="970888" y="6152931"/>
                </a:lnTo>
                <a:lnTo>
                  <a:pt x="996084" y="6123735"/>
                </a:lnTo>
                <a:lnTo>
                  <a:pt x="1024299" y="6097669"/>
                </a:lnTo>
                <a:lnTo>
                  <a:pt x="1055666" y="6074814"/>
                </a:lnTo>
                <a:lnTo>
                  <a:pt x="1090319" y="6055253"/>
                </a:lnTo>
                <a:lnTo>
                  <a:pt x="1128390" y="6039065"/>
                </a:lnTo>
                <a:lnTo>
                  <a:pt x="1170012" y="6026333"/>
                </a:lnTo>
                <a:lnTo>
                  <a:pt x="1215317" y="6017138"/>
                </a:lnTo>
                <a:lnTo>
                  <a:pt x="1264438" y="6011561"/>
                </a:lnTo>
                <a:close/>
                <a:moveTo>
                  <a:pt x="505166" y="5528915"/>
                </a:moveTo>
                <a:lnTo>
                  <a:pt x="547395" y="5532593"/>
                </a:lnTo>
                <a:lnTo>
                  <a:pt x="580078" y="5545817"/>
                </a:lnTo>
                <a:lnTo>
                  <a:pt x="601179" y="5571874"/>
                </a:lnTo>
                <a:lnTo>
                  <a:pt x="608666" y="5614052"/>
                </a:lnTo>
                <a:lnTo>
                  <a:pt x="601179" y="5658159"/>
                </a:lnTo>
                <a:lnTo>
                  <a:pt x="580078" y="5685208"/>
                </a:lnTo>
                <a:lnTo>
                  <a:pt x="547395" y="5698798"/>
                </a:lnTo>
                <a:lnTo>
                  <a:pt x="505166" y="5702529"/>
                </a:lnTo>
                <a:lnTo>
                  <a:pt x="462936" y="5698798"/>
                </a:lnTo>
                <a:lnTo>
                  <a:pt x="430252" y="5685208"/>
                </a:lnTo>
                <a:lnTo>
                  <a:pt x="409151" y="5658159"/>
                </a:lnTo>
                <a:lnTo>
                  <a:pt x="401665" y="5614052"/>
                </a:lnTo>
                <a:lnTo>
                  <a:pt x="409385" y="5571874"/>
                </a:lnTo>
                <a:lnTo>
                  <a:pt x="430878" y="5545817"/>
                </a:lnTo>
                <a:lnTo>
                  <a:pt x="463640" y="5532593"/>
                </a:lnTo>
                <a:close/>
                <a:moveTo>
                  <a:pt x="2465444" y="5378664"/>
                </a:moveTo>
                <a:lnTo>
                  <a:pt x="3370236" y="5378664"/>
                </a:lnTo>
                <a:lnTo>
                  <a:pt x="3370236" y="5485502"/>
                </a:lnTo>
                <a:lnTo>
                  <a:pt x="2465444" y="5485502"/>
                </a:lnTo>
                <a:close/>
                <a:moveTo>
                  <a:pt x="2465444" y="5029768"/>
                </a:moveTo>
                <a:lnTo>
                  <a:pt x="3370236" y="5029768"/>
                </a:lnTo>
                <a:lnTo>
                  <a:pt x="3370236" y="5136606"/>
                </a:lnTo>
                <a:lnTo>
                  <a:pt x="2465444" y="5136606"/>
                </a:lnTo>
                <a:close/>
                <a:moveTo>
                  <a:pt x="505166" y="4827784"/>
                </a:moveTo>
                <a:lnTo>
                  <a:pt x="547395" y="4831253"/>
                </a:lnTo>
                <a:lnTo>
                  <a:pt x="580078" y="4844268"/>
                </a:lnTo>
                <a:lnTo>
                  <a:pt x="601179" y="4870743"/>
                </a:lnTo>
                <a:lnTo>
                  <a:pt x="608666" y="4914590"/>
                </a:lnTo>
                <a:lnTo>
                  <a:pt x="601179" y="4957028"/>
                </a:lnTo>
                <a:lnTo>
                  <a:pt x="580078" y="4983660"/>
                </a:lnTo>
                <a:lnTo>
                  <a:pt x="547395" y="4997458"/>
                </a:lnTo>
                <a:lnTo>
                  <a:pt x="505166" y="5001397"/>
                </a:lnTo>
                <a:lnTo>
                  <a:pt x="463901" y="4997458"/>
                </a:lnTo>
                <a:lnTo>
                  <a:pt x="431713" y="4983660"/>
                </a:lnTo>
                <a:lnTo>
                  <a:pt x="410794" y="4957028"/>
                </a:lnTo>
                <a:lnTo>
                  <a:pt x="403334" y="4914590"/>
                </a:lnTo>
                <a:lnTo>
                  <a:pt x="410794" y="4870743"/>
                </a:lnTo>
                <a:lnTo>
                  <a:pt x="431713" y="4844268"/>
                </a:lnTo>
                <a:lnTo>
                  <a:pt x="463901" y="4831253"/>
                </a:lnTo>
                <a:close/>
                <a:moveTo>
                  <a:pt x="4111651" y="4507266"/>
                </a:moveTo>
                <a:lnTo>
                  <a:pt x="4164721" y="4509142"/>
                </a:lnTo>
                <a:lnTo>
                  <a:pt x="4213842" y="4514719"/>
                </a:lnTo>
                <a:lnTo>
                  <a:pt x="4259148" y="4523914"/>
                </a:lnTo>
                <a:lnTo>
                  <a:pt x="4300769" y="4536646"/>
                </a:lnTo>
                <a:lnTo>
                  <a:pt x="4338840" y="4552834"/>
                </a:lnTo>
                <a:lnTo>
                  <a:pt x="4373493" y="4572395"/>
                </a:lnTo>
                <a:lnTo>
                  <a:pt x="4404861" y="4595250"/>
                </a:lnTo>
                <a:lnTo>
                  <a:pt x="4433076" y="4621316"/>
                </a:lnTo>
                <a:lnTo>
                  <a:pt x="4458271" y="4650512"/>
                </a:lnTo>
                <a:lnTo>
                  <a:pt x="4480579" y="4682757"/>
                </a:lnTo>
                <a:lnTo>
                  <a:pt x="4500133" y="4717969"/>
                </a:lnTo>
                <a:lnTo>
                  <a:pt x="4517065" y="4756067"/>
                </a:lnTo>
                <a:lnTo>
                  <a:pt x="4531508" y="4796969"/>
                </a:lnTo>
                <a:lnTo>
                  <a:pt x="4543594" y="4840595"/>
                </a:lnTo>
                <a:lnTo>
                  <a:pt x="4553457" y="4886863"/>
                </a:lnTo>
                <a:lnTo>
                  <a:pt x="4561230" y="4935691"/>
                </a:lnTo>
                <a:lnTo>
                  <a:pt x="4567043" y="4986997"/>
                </a:lnTo>
                <a:lnTo>
                  <a:pt x="4571032" y="5040702"/>
                </a:lnTo>
                <a:lnTo>
                  <a:pt x="4573328" y="5096722"/>
                </a:lnTo>
                <a:lnTo>
                  <a:pt x="4574064" y="5154978"/>
                </a:lnTo>
                <a:lnTo>
                  <a:pt x="4573364" y="5213483"/>
                </a:lnTo>
                <a:lnTo>
                  <a:pt x="4571167" y="5269753"/>
                </a:lnTo>
                <a:lnTo>
                  <a:pt x="4567331" y="5323704"/>
                </a:lnTo>
                <a:lnTo>
                  <a:pt x="4561710" y="5375253"/>
                </a:lnTo>
                <a:lnTo>
                  <a:pt x="4554162" y="5424318"/>
                </a:lnTo>
                <a:lnTo>
                  <a:pt x="4544541" y="5470817"/>
                </a:lnTo>
                <a:lnTo>
                  <a:pt x="4532704" y="5514667"/>
                </a:lnTo>
                <a:lnTo>
                  <a:pt x="4518507" y="5555784"/>
                </a:lnTo>
                <a:lnTo>
                  <a:pt x="4501806" y="5594087"/>
                </a:lnTo>
                <a:lnTo>
                  <a:pt x="4482457" y="5629493"/>
                </a:lnTo>
                <a:lnTo>
                  <a:pt x="4460316" y="5661919"/>
                </a:lnTo>
                <a:lnTo>
                  <a:pt x="4435240" y="5691283"/>
                </a:lnTo>
                <a:lnTo>
                  <a:pt x="4407083" y="5717501"/>
                </a:lnTo>
                <a:lnTo>
                  <a:pt x="4375702" y="5740492"/>
                </a:lnTo>
                <a:lnTo>
                  <a:pt x="4340953" y="5760173"/>
                </a:lnTo>
                <a:lnTo>
                  <a:pt x="4302693" y="5776460"/>
                </a:lnTo>
                <a:lnTo>
                  <a:pt x="4260776" y="5789272"/>
                </a:lnTo>
                <a:lnTo>
                  <a:pt x="4215059" y="5798526"/>
                </a:lnTo>
                <a:lnTo>
                  <a:pt x="4165399" y="5804139"/>
                </a:lnTo>
                <a:lnTo>
                  <a:pt x="4111651" y="5806028"/>
                </a:lnTo>
                <a:lnTo>
                  <a:pt x="4111651" y="5709205"/>
                </a:lnTo>
                <a:lnTo>
                  <a:pt x="4161336" y="5706972"/>
                </a:lnTo>
                <a:lnTo>
                  <a:pt x="4206256" y="5700351"/>
                </a:lnTo>
                <a:lnTo>
                  <a:pt x="4246640" y="5689462"/>
                </a:lnTo>
                <a:lnTo>
                  <a:pt x="4282711" y="5674422"/>
                </a:lnTo>
                <a:lnTo>
                  <a:pt x="4342822" y="5632362"/>
                </a:lnTo>
                <a:lnTo>
                  <a:pt x="4388401" y="5575118"/>
                </a:lnTo>
                <a:lnTo>
                  <a:pt x="4406307" y="5541097"/>
                </a:lnTo>
                <a:lnTo>
                  <a:pt x="4421259" y="5503636"/>
                </a:lnTo>
                <a:lnTo>
                  <a:pt x="4433483" y="5462851"/>
                </a:lnTo>
                <a:lnTo>
                  <a:pt x="4443206" y="5418861"/>
                </a:lnTo>
                <a:lnTo>
                  <a:pt x="4450653" y="5371784"/>
                </a:lnTo>
                <a:lnTo>
                  <a:pt x="4456052" y="5321740"/>
                </a:lnTo>
                <a:lnTo>
                  <a:pt x="4459628" y="5268845"/>
                </a:lnTo>
                <a:lnTo>
                  <a:pt x="4461607" y="5213218"/>
                </a:lnTo>
                <a:lnTo>
                  <a:pt x="4462217" y="5154978"/>
                </a:lnTo>
                <a:lnTo>
                  <a:pt x="4461575" y="5097309"/>
                </a:lnTo>
                <a:lnTo>
                  <a:pt x="4459505" y="5042220"/>
                </a:lnTo>
                <a:lnTo>
                  <a:pt x="4455795" y="4989827"/>
                </a:lnTo>
                <a:lnTo>
                  <a:pt x="4450229" y="4940251"/>
                </a:lnTo>
                <a:lnTo>
                  <a:pt x="4442594" y="4893607"/>
                </a:lnTo>
                <a:lnTo>
                  <a:pt x="4432676" y="4850015"/>
                </a:lnTo>
                <a:lnTo>
                  <a:pt x="4420260" y="4809594"/>
                </a:lnTo>
                <a:lnTo>
                  <a:pt x="4405133" y="4772462"/>
                </a:lnTo>
                <a:lnTo>
                  <a:pt x="4387080" y="4738736"/>
                </a:lnTo>
                <a:lnTo>
                  <a:pt x="4341342" y="4681977"/>
                </a:lnTo>
                <a:lnTo>
                  <a:pt x="4281333" y="4640264"/>
                </a:lnTo>
                <a:lnTo>
                  <a:pt x="4245441" y="4625345"/>
                </a:lnTo>
                <a:lnTo>
                  <a:pt x="4205339" y="4614542"/>
                </a:lnTo>
                <a:lnTo>
                  <a:pt x="4160814" y="4607974"/>
                </a:lnTo>
                <a:lnTo>
                  <a:pt x="4111651" y="4605758"/>
                </a:lnTo>
                <a:close/>
                <a:moveTo>
                  <a:pt x="4019781" y="4507266"/>
                </a:moveTo>
                <a:lnTo>
                  <a:pt x="4019781" y="4605758"/>
                </a:lnTo>
                <a:lnTo>
                  <a:pt x="3970895" y="4607974"/>
                </a:lnTo>
                <a:lnTo>
                  <a:pt x="3926615" y="4614542"/>
                </a:lnTo>
                <a:lnTo>
                  <a:pt x="3886728" y="4625345"/>
                </a:lnTo>
                <a:lnTo>
                  <a:pt x="3851022" y="4640264"/>
                </a:lnTo>
                <a:lnTo>
                  <a:pt x="3791307" y="4681977"/>
                </a:lnTo>
                <a:lnTo>
                  <a:pt x="3745774" y="4738736"/>
                </a:lnTo>
                <a:lnTo>
                  <a:pt x="3727795" y="4772462"/>
                </a:lnTo>
                <a:lnTo>
                  <a:pt x="3712725" y="4809594"/>
                </a:lnTo>
                <a:lnTo>
                  <a:pt x="3700353" y="4850015"/>
                </a:lnTo>
                <a:lnTo>
                  <a:pt x="3690465" y="4893607"/>
                </a:lnTo>
                <a:lnTo>
                  <a:pt x="3682853" y="4940251"/>
                </a:lnTo>
                <a:lnTo>
                  <a:pt x="3677301" y="4989827"/>
                </a:lnTo>
                <a:lnTo>
                  <a:pt x="3673597" y="5042220"/>
                </a:lnTo>
                <a:lnTo>
                  <a:pt x="3671530" y="5097309"/>
                </a:lnTo>
                <a:lnTo>
                  <a:pt x="3670887" y="5154978"/>
                </a:lnTo>
                <a:lnTo>
                  <a:pt x="3671513" y="5213218"/>
                </a:lnTo>
                <a:lnTo>
                  <a:pt x="3673535" y="5268845"/>
                </a:lnTo>
                <a:lnTo>
                  <a:pt x="3677173" y="5321740"/>
                </a:lnTo>
                <a:lnTo>
                  <a:pt x="3682642" y="5371784"/>
                </a:lnTo>
                <a:lnTo>
                  <a:pt x="3690160" y="5418861"/>
                </a:lnTo>
                <a:lnTo>
                  <a:pt x="3699949" y="5462851"/>
                </a:lnTo>
                <a:lnTo>
                  <a:pt x="3712226" y="5503636"/>
                </a:lnTo>
                <a:lnTo>
                  <a:pt x="3727208" y="5541097"/>
                </a:lnTo>
                <a:lnTo>
                  <a:pt x="3745113" y="5575118"/>
                </a:lnTo>
                <a:lnTo>
                  <a:pt x="3790567" y="5632362"/>
                </a:lnTo>
                <a:lnTo>
                  <a:pt x="3850333" y="5674422"/>
                </a:lnTo>
                <a:lnTo>
                  <a:pt x="3886128" y="5689462"/>
                </a:lnTo>
                <a:lnTo>
                  <a:pt x="3926156" y="5700351"/>
                </a:lnTo>
                <a:lnTo>
                  <a:pt x="3970634" y="5706972"/>
                </a:lnTo>
                <a:lnTo>
                  <a:pt x="4019781" y="5709205"/>
                </a:lnTo>
                <a:lnTo>
                  <a:pt x="4019781" y="5806028"/>
                </a:lnTo>
                <a:lnTo>
                  <a:pt x="3966259" y="5804139"/>
                </a:lnTo>
                <a:lnTo>
                  <a:pt x="3916778" y="5798526"/>
                </a:lnTo>
                <a:lnTo>
                  <a:pt x="3871199" y="5789272"/>
                </a:lnTo>
                <a:lnTo>
                  <a:pt x="3829380" y="5776460"/>
                </a:lnTo>
                <a:lnTo>
                  <a:pt x="3791183" y="5760173"/>
                </a:lnTo>
                <a:lnTo>
                  <a:pt x="3756466" y="5740492"/>
                </a:lnTo>
                <a:lnTo>
                  <a:pt x="3725090" y="5717501"/>
                </a:lnTo>
                <a:lnTo>
                  <a:pt x="3696914" y="5691283"/>
                </a:lnTo>
                <a:lnTo>
                  <a:pt x="3671799" y="5661919"/>
                </a:lnTo>
                <a:lnTo>
                  <a:pt x="3649604" y="5629493"/>
                </a:lnTo>
                <a:lnTo>
                  <a:pt x="3630186" y="5594087"/>
                </a:lnTo>
                <a:lnTo>
                  <a:pt x="3613408" y="5555784"/>
                </a:lnTo>
                <a:lnTo>
                  <a:pt x="3599129" y="5514667"/>
                </a:lnTo>
                <a:lnTo>
                  <a:pt x="3587210" y="5470817"/>
                </a:lnTo>
                <a:lnTo>
                  <a:pt x="3577507" y="5424318"/>
                </a:lnTo>
                <a:lnTo>
                  <a:pt x="3569884" y="5375253"/>
                </a:lnTo>
                <a:lnTo>
                  <a:pt x="3564199" y="5323704"/>
                </a:lnTo>
                <a:lnTo>
                  <a:pt x="3560312" y="5269753"/>
                </a:lnTo>
                <a:lnTo>
                  <a:pt x="3558082" y="5213483"/>
                </a:lnTo>
                <a:lnTo>
                  <a:pt x="3557372" y="5154978"/>
                </a:lnTo>
                <a:lnTo>
                  <a:pt x="3558107" y="5096722"/>
                </a:lnTo>
                <a:lnTo>
                  <a:pt x="3560402" y="5040702"/>
                </a:lnTo>
                <a:lnTo>
                  <a:pt x="3564391" y="4986997"/>
                </a:lnTo>
                <a:lnTo>
                  <a:pt x="3570205" y="4935691"/>
                </a:lnTo>
                <a:lnTo>
                  <a:pt x="3577977" y="4886863"/>
                </a:lnTo>
                <a:lnTo>
                  <a:pt x="3587840" y="4840595"/>
                </a:lnTo>
                <a:lnTo>
                  <a:pt x="3599926" y="4796969"/>
                </a:lnTo>
                <a:lnTo>
                  <a:pt x="3614369" y="4756067"/>
                </a:lnTo>
                <a:lnTo>
                  <a:pt x="3631302" y="4717969"/>
                </a:lnTo>
                <a:lnTo>
                  <a:pt x="3650855" y="4682757"/>
                </a:lnTo>
                <a:lnTo>
                  <a:pt x="3673163" y="4650512"/>
                </a:lnTo>
                <a:lnTo>
                  <a:pt x="3698356" y="4621316"/>
                </a:lnTo>
                <a:lnTo>
                  <a:pt x="3726571" y="4595250"/>
                </a:lnTo>
                <a:lnTo>
                  <a:pt x="3757938" y="4572395"/>
                </a:lnTo>
                <a:lnTo>
                  <a:pt x="3792591" y="4552834"/>
                </a:lnTo>
                <a:lnTo>
                  <a:pt x="3830662" y="4536646"/>
                </a:lnTo>
                <a:lnTo>
                  <a:pt x="3872284" y="4523914"/>
                </a:lnTo>
                <a:lnTo>
                  <a:pt x="3917589" y="4514719"/>
                </a:lnTo>
                <a:lnTo>
                  <a:pt x="3966710" y="4509142"/>
                </a:lnTo>
                <a:close/>
                <a:moveTo>
                  <a:pt x="0" y="3876244"/>
                </a:moveTo>
                <a:lnTo>
                  <a:pt x="904792" y="3876244"/>
                </a:lnTo>
                <a:lnTo>
                  <a:pt x="904792" y="3983083"/>
                </a:lnTo>
                <a:lnTo>
                  <a:pt x="0" y="3983083"/>
                </a:lnTo>
                <a:close/>
                <a:moveTo>
                  <a:pt x="0" y="3527349"/>
                </a:moveTo>
                <a:lnTo>
                  <a:pt x="904792" y="3527349"/>
                </a:lnTo>
                <a:lnTo>
                  <a:pt x="904792" y="3634187"/>
                </a:lnTo>
                <a:lnTo>
                  <a:pt x="0" y="3634187"/>
                </a:lnTo>
                <a:close/>
                <a:moveTo>
                  <a:pt x="1599039" y="3011203"/>
                </a:moveTo>
                <a:lnTo>
                  <a:pt x="1972978" y="3011203"/>
                </a:lnTo>
                <a:lnTo>
                  <a:pt x="1972978" y="3106453"/>
                </a:lnTo>
                <a:lnTo>
                  <a:pt x="1972978" y="4205003"/>
                </a:lnTo>
                <a:lnTo>
                  <a:pt x="1972978" y="4300253"/>
                </a:lnTo>
                <a:lnTo>
                  <a:pt x="1599039" y="4300253"/>
                </a:lnTo>
                <a:lnTo>
                  <a:pt x="1599039" y="4205003"/>
                </a:lnTo>
                <a:lnTo>
                  <a:pt x="1857788" y="4205003"/>
                </a:lnTo>
                <a:lnTo>
                  <a:pt x="1857788" y="3106453"/>
                </a:lnTo>
                <a:lnTo>
                  <a:pt x="1599039" y="3106453"/>
                </a:lnTo>
                <a:close/>
                <a:moveTo>
                  <a:pt x="1125303" y="3011203"/>
                </a:moveTo>
                <a:lnTo>
                  <a:pt x="1499242" y="3011203"/>
                </a:lnTo>
                <a:lnTo>
                  <a:pt x="1499242" y="3106453"/>
                </a:lnTo>
                <a:lnTo>
                  <a:pt x="1240492" y="3106453"/>
                </a:lnTo>
                <a:lnTo>
                  <a:pt x="1240492" y="4205003"/>
                </a:lnTo>
                <a:lnTo>
                  <a:pt x="1499242" y="4205003"/>
                </a:lnTo>
                <a:lnTo>
                  <a:pt x="1499242" y="4300253"/>
                </a:lnTo>
                <a:lnTo>
                  <a:pt x="1125303" y="4300253"/>
                </a:lnTo>
                <a:lnTo>
                  <a:pt x="1125303" y="4205003"/>
                </a:lnTo>
                <a:lnTo>
                  <a:pt x="1125303" y="3106453"/>
                </a:lnTo>
                <a:close/>
                <a:moveTo>
                  <a:pt x="3600665" y="3004837"/>
                </a:moveTo>
                <a:lnTo>
                  <a:pt x="3653736" y="3006713"/>
                </a:lnTo>
                <a:lnTo>
                  <a:pt x="3702854" y="3012290"/>
                </a:lnTo>
                <a:lnTo>
                  <a:pt x="3748160" y="3021485"/>
                </a:lnTo>
                <a:lnTo>
                  <a:pt x="3789782" y="3034217"/>
                </a:lnTo>
                <a:lnTo>
                  <a:pt x="3827853" y="3050405"/>
                </a:lnTo>
                <a:lnTo>
                  <a:pt x="3862506" y="3069966"/>
                </a:lnTo>
                <a:lnTo>
                  <a:pt x="3893873" y="3092821"/>
                </a:lnTo>
                <a:lnTo>
                  <a:pt x="3922088" y="3118887"/>
                </a:lnTo>
                <a:lnTo>
                  <a:pt x="3947284" y="3148083"/>
                </a:lnTo>
                <a:lnTo>
                  <a:pt x="3969592" y="3180328"/>
                </a:lnTo>
                <a:lnTo>
                  <a:pt x="3989145" y="3215540"/>
                </a:lnTo>
                <a:lnTo>
                  <a:pt x="4006077" y="3253638"/>
                </a:lnTo>
                <a:lnTo>
                  <a:pt x="4020520" y="3294540"/>
                </a:lnTo>
                <a:lnTo>
                  <a:pt x="4032607" y="3338166"/>
                </a:lnTo>
                <a:lnTo>
                  <a:pt x="4042470" y="3384433"/>
                </a:lnTo>
                <a:lnTo>
                  <a:pt x="4050242" y="3433261"/>
                </a:lnTo>
                <a:lnTo>
                  <a:pt x="4056056" y="3484567"/>
                </a:lnTo>
                <a:lnTo>
                  <a:pt x="4060044" y="3538272"/>
                </a:lnTo>
                <a:lnTo>
                  <a:pt x="4062340" y="3594292"/>
                </a:lnTo>
                <a:lnTo>
                  <a:pt x="4063076" y="3652548"/>
                </a:lnTo>
                <a:lnTo>
                  <a:pt x="4062376" y="3711053"/>
                </a:lnTo>
                <a:lnTo>
                  <a:pt x="4060179" y="3767323"/>
                </a:lnTo>
                <a:lnTo>
                  <a:pt x="4056343" y="3821273"/>
                </a:lnTo>
                <a:lnTo>
                  <a:pt x="4050722" y="3872823"/>
                </a:lnTo>
                <a:lnTo>
                  <a:pt x="4043174" y="3921888"/>
                </a:lnTo>
                <a:lnTo>
                  <a:pt x="4033553" y="3968387"/>
                </a:lnTo>
                <a:lnTo>
                  <a:pt x="4021716" y="4012236"/>
                </a:lnTo>
                <a:lnTo>
                  <a:pt x="4007519" y="4053354"/>
                </a:lnTo>
                <a:lnTo>
                  <a:pt x="3990818" y="4091657"/>
                </a:lnTo>
                <a:lnTo>
                  <a:pt x="3971469" y="4127063"/>
                </a:lnTo>
                <a:lnTo>
                  <a:pt x="3949328" y="4159489"/>
                </a:lnTo>
                <a:lnTo>
                  <a:pt x="3924252" y="4188852"/>
                </a:lnTo>
                <a:lnTo>
                  <a:pt x="3896095" y="4215071"/>
                </a:lnTo>
                <a:lnTo>
                  <a:pt x="3864714" y="4238061"/>
                </a:lnTo>
                <a:lnTo>
                  <a:pt x="3829965" y="4257742"/>
                </a:lnTo>
                <a:lnTo>
                  <a:pt x="3791705" y="4274029"/>
                </a:lnTo>
                <a:lnTo>
                  <a:pt x="3749788" y="4286841"/>
                </a:lnTo>
                <a:lnTo>
                  <a:pt x="3704071" y="4296095"/>
                </a:lnTo>
                <a:lnTo>
                  <a:pt x="3654414" y="4301708"/>
                </a:lnTo>
                <a:lnTo>
                  <a:pt x="3600665" y="4303597"/>
                </a:lnTo>
                <a:lnTo>
                  <a:pt x="3600665" y="4206775"/>
                </a:lnTo>
                <a:lnTo>
                  <a:pt x="3650351" y="4204542"/>
                </a:lnTo>
                <a:lnTo>
                  <a:pt x="3695268" y="4197921"/>
                </a:lnTo>
                <a:lnTo>
                  <a:pt x="3735652" y="4187032"/>
                </a:lnTo>
                <a:lnTo>
                  <a:pt x="3771723" y="4171992"/>
                </a:lnTo>
                <a:lnTo>
                  <a:pt x="3831834" y="4129932"/>
                </a:lnTo>
                <a:lnTo>
                  <a:pt x="3877413" y="4072688"/>
                </a:lnTo>
                <a:lnTo>
                  <a:pt x="3895319" y="4038667"/>
                </a:lnTo>
                <a:lnTo>
                  <a:pt x="3910271" y="4001206"/>
                </a:lnTo>
                <a:lnTo>
                  <a:pt x="3922495" y="3960421"/>
                </a:lnTo>
                <a:lnTo>
                  <a:pt x="3932218" y="3916431"/>
                </a:lnTo>
                <a:lnTo>
                  <a:pt x="3939665" y="3869354"/>
                </a:lnTo>
                <a:lnTo>
                  <a:pt x="3945064" y="3819310"/>
                </a:lnTo>
                <a:lnTo>
                  <a:pt x="3948640" y="3766415"/>
                </a:lnTo>
                <a:lnTo>
                  <a:pt x="3950619" y="3710788"/>
                </a:lnTo>
                <a:lnTo>
                  <a:pt x="3951229" y="3652548"/>
                </a:lnTo>
                <a:lnTo>
                  <a:pt x="3950587" y="3594879"/>
                </a:lnTo>
                <a:lnTo>
                  <a:pt x="3948517" y="3539790"/>
                </a:lnTo>
                <a:lnTo>
                  <a:pt x="3944807" y="3487397"/>
                </a:lnTo>
                <a:lnTo>
                  <a:pt x="3939241" y="3437821"/>
                </a:lnTo>
                <a:lnTo>
                  <a:pt x="3931606" y="3391177"/>
                </a:lnTo>
                <a:lnTo>
                  <a:pt x="3921688" y="3347586"/>
                </a:lnTo>
                <a:lnTo>
                  <a:pt x="3909272" y="3307165"/>
                </a:lnTo>
                <a:lnTo>
                  <a:pt x="3894145" y="3270033"/>
                </a:lnTo>
                <a:lnTo>
                  <a:pt x="3876092" y="3236307"/>
                </a:lnTo>
                <a:lnTo>
                  <a:pt x="3830354" y="3179548"/>
                </a:lnTo>
                <a:lnTo>
                  <a:pt x="3770345" y="3137835"/>
                </a:lnTo>
                <a:lnTo>
                  <a:pt x="3734453" y="3122916"/>
                </a:lnTo>
                <a:lnTo>
                  <a:pt x="3694351" y="3112113"/>
                </a:lnTo>
                <a:lnTo>
                  <a:pt x="3649829" y="3105545"/>
                </a:lnTo>
                <a:lnTo>
                  <a:pt x="3600665" y="3103329"/>
                </a:lnTo>
                <a:close/>
                <a:moveTo>
                  <a:pt x="3508797" y="3004837"/>
                </a:moveTo>
                <a:lnTo>
                  <a:pt x="3508797" y="3103329"/>
                </a:lnTo>
                <a:lnTo>
                  <a:pt x="3459910" y="3105545"/>
                </a:lnTo>
                <a:lnTo>
                  <a:pt x="3415630" y="3112113"/>
                </a:lnTo>
                <a:lnTo>
                  <a:pt x="3375743" y="3122916"/>
                </a:lnTo>
                <a:lnTo>
                  <a:pt x="3340039" y="3137835"/>
                </a:lnTo>
                <a:lnTo>
                  <a:pt x="3280323" y="3179548"/>
                </a:lnTo>
                <a:lnTo>
                  <a:pt x="3234789" y="3236307"/>
                </a:lnTo>
                <a:lnTo>
                  <a:pt x="3216810" y="3270033"/>
                </a:lnTo>
                <a:lnTo>
                  <a:pt x="3201740" y="3307165"/>
                </a:lnTo>
                <a:lnTo>
                  <a:pt x="3189368" y="3347586"/>
                </a:lnTo>
                <a:lnTo>
                  <a:pt x="3179480" y="3391177"/>
                </a:lnTo>
                <a:lnTo>
                  <a:pt x="3171865" y="3437821"/>
                </a:lnTo>
                <a:lnTo>
                  <a:pt x="3166313" y="3487397"/>
                </a:lnTo>
                <a:lnTo>
                  <a:pt x="3162609" y="3539790"/>
                </a:lnTo>
                <a:lnTo>
                  <a:pt x="3160541" y="3594879"/>
                </a:lnTo>
                <a:lnTo>
                  <a:pt x="3159899" y="3652548"/>
                </a:lnTo>
                <a:lnTo>
                  <a:pt x="3160527" y="3710788"/>
                </a:lnTo>
                <a:lnTo>
                  <a:pt x="3162547" y="3766415"/>
                </a:lnTo>
                <a:lnTo>
                  <a:pt x="3166185" y="3819310"/>
                </a:lnTo>
                <a:lnTo>
                  <a:pt x="3171653" y="3869354"/>
                </a:lnTo>
                <a:lnTo>
                  <a:pt x="3179175" y="3916431"/>
                </a:lnTo>
                <a:lnTo>
                  <a:pt x="3188965" y="3960421"/>
                </a:lnTo>
                <a:lnTo>
                  <a:pt x="3201241" y="4001206"/>
                </a:lnTo>
                <a:lnTo>
                  <a:pt x="3216223" y="4038667"/>
                </a:lnTo>
                <a:lnTo>
                  <a:pt x="3234129" y="4072688"/>
                </a:lnTo>
                <a:lnTo>
                  <a:pt x="3279582" y="4129932"/>
                </a:lnTo>
                <a:lnTo>
                  <a:pt x="3339348" y="4171992"/>
                </a:lnTo>
                <a:lnTo>
                  <a:pt x="3375143" y="4187032"/>
                </a:lnTo>
                <a:lnTo>
                  <a:pt x="3415171" y="4197921"/>
                </a:lnTo>
                <a:lnTo>
                  <a:pt x="3459650" y="4204542"/>
                </a:lnTo>
                <a:lnTo>
                  <a:pt x="3508797" y="4206775"/>
                </a:lnTo>
                <a:lnTo>
                  <a:pt x="3508797" y="4303597"/>
                </a:lnTo>
                <a:lnTo>
                  <a:pt x="3455275" y="4301708"/>
                </a:lnTo>
                <a:lnTo>
                  <a:pt x="3405793" y="4296095"/>
                </a:lnTo>
                <a:lnTo>
                  <a:pt x="3360214" y="4286841"/>
                </a:lnTo>
                <a:lnTo>
                  <a:pt x="3318395" y="4274029"/>
                </a:lnTo>
                <a:lnTo>
                  <a:pt x="3280198" y="4257742"/>
                </a:lnTo>
                <a:lnTo>
                  <a:pt x="3245481" y="4238061"/>
                </a:lnTo>
                <a:lnTo>
                  <a:pt x="3214105" y="4215071"/>
                </a:lnTo>
                <a:lnTo>
                  <a:pt x="3185929" y="4188852"/>
                </a:lnTo>
                <a:lnTo>
                  <a:pt x="3160812" y="4159489"/>
                </a:lnTo>
                <a:lnTo>
                  <a:pt x="3138616" y="4127063"/>
                </a:lnTo>
                <a:lnTo>
                  <a:pt x="3119198" y="4091657"/>
                </a:lnTo>
                <a:lnTo>
                  <a:pt x="3102421" y="4053354"/>
                </a:lnTo>
                <a:lnTo>
                  <a:pt x="3088141" y="4012236"/>
                </a:lnTo>
                <a:lnTo>
                  <a:pt x="3076222" y="3968387"/>
                </a:lnTo>
                <a:lnTo>
                  <a:pt x="3066519" y="3921888"/>
                </a:lnTo>
                <a:lnTo>
                  <a:pt x="3058896" y="3872823"/>
                </a:lnTo>
                <a:lnTo>
                  <a:pt x="3053212" y="3821273"/>
                </a:lnTo>
                <a:lnTo>
                  <a:pt x="3049324" y="3767323"/>
                </a:lnTo>
                <a:lnTo>
                  <a:pt x="3047094" y="3711053"/>
                </a:lnTo>
                <a:lnTo>
                  <a:pt x="3046384" y="3652548"/>
                </a:lnTo>
                <a:lnTo>
                  <a:pt x="3047118" y="3594292"/>
                </a:lnTo>
                <a:lnTo>
                  <a:pt x="3049414" y="3538272"/>
                </a:lnTo>
                <a:lnTo>
                  <a:pt x="3053403" y="3484567"/>
                </a:lnTo>
                <a:lnTo>
                  <a:pt x="3059217" y="3433261"/>
                </a:lnTo>
                <a:lnTo>
                  <a:pt x="3066990" y="3384433"/>
                </a:lnTo>
                <a:lnTo>
                  <a:pt x="3076852" y="3338166"/>
                </a:lnTo>
                <a:lnTo>
                  <a:pt x="3088939" y="3294540"/>
                </a:lnTo>
                <a:lnTo>
                  <a:pt x="3103381" y="3253638"/>
                </a:lnTo>
                <a:lnTo>
                  <a:pt x="3120314" y="3215540"/>
                </a:lnTo>
                <a:lnTo>
                  <a:pt x="3139867" y="3180328"/>
                </a:lnTo>
                <a:lnTo>
                  <a:pt x="3162174" y="3148083"/>
                </a:lnTo>
                <a:lnTo>
                  <a:pt x="3187372" y="3118887"/>
                </a:lnTo>
                <a:lnTo>
                  <a:pt x="3215586" y="3092821"/>
                </a:lnTo>
                <a:lnTo>
                  <a:pt x="3246953" y="3069966"/>
                </a:lnTo>
                <a:lnTo>
                  <a:pt x="3281606" y="3050405"/>
                </a:lnTo>
                <a:lnTo>
                  <a:pt x="3319678" y="3034217"/>
                </a:lnTo>
                <a:lnTo>
                  <a:pt x="3361299" y="3021485"/>
                </a:lnTo>
                <a:lnTo>
                  <a:pt x="3406605" y="3012290"/>
                </a:lnTo>
                <a:lnTo>
                  <a:pt x="3455726" y="3006713"/>
                </a:lnTo>
                <a:close/>
                <a:moveTo>
                  <a:pt x="3637118" y="2373826"/>
                </a:moveTo>
                <a:lnTo>
                  <a:pt x="4541909" y="2373826"/>
                </a:lnTo>
                <a:lnTo>
                  <a:pt x="4541909" y="2480664"/>
                </a:lnTo>
                <a:lnTo>
                  <a:pt x="3637118" y="2480664"/>
                </a:lnTo>
                <a:close/>
                <a:moveTo>
                  <a:pt x="2550201" y="2373826"/>
                </a:moveTo>
                <a:lnTo>
                  <a:pt x="3454993" y="2373826"/>
                </a:lnTo>
                <a:lnTo>
                  <a:pt x="3454993" y="2480664"/>
                </a:lnTo>
                <a:lnTo>
                  <a:pt x="2550201" y="2480664"/>
                </a:lnTo>
                <a:close/>
                <a:moveTo>
                  <a:pt x="3637119" y="2024930"/>
                </a:moveTo>
                <a:lnTo>
                  <a:pt x="4541909" y="2024930"/>
                </a:lnTo>
                <a:lnTo>
                  <a:pt x="4541909" y="2131769"/>
                </a:lnTo>
                <a:lnTo>
                  <a:pt x="3637119" y="2131769"/>
                </a:lnTo>
                <a:close/>
                <a:moveTo>
                  <a:pt x="2550201" y="2024930"/>
                </a:moveTo>
                <a:lnTo>
                  <a:pt x="3454993" y="2024930"/>
                </a:lnTo>
                <a:lnTo>
                  <a:pt x="3454993" y="2131769"/>
                </a:lnTo>
                <a:lnTo>
                  <a:pt x="2550201" y="2131769"/>
                </a:lnTo>
                <a:close/>
                <a:moveTo>
                  <a:pt x="6133380" y="1502419"/>
                </a:moveTo>
                <a:lnTo>
                  <a:pt x="6186450" y="1504296"/>
                </a:lnTo>
                <a:lnTo>
                  <a:pt x="6235571" y="1509872"/>
                </a:lnTo>
                <a:lnTo>
                  <a:pt x="6280876" y="1519068"/>
                </a:lnTo>
                <a:lnTo>
                  <a:pt x="6322498" y="1531799"/>
                </a:lnTo>
                <a:lnTo>
                  <a:pt x="6360569" y="1547987"/>
                </a:lnTo>
                <a:lnTo>
                  <a:pt x="6395222" y="1567548"/>
                </a:lnTo>
                <a:lnTo>
                  <a:pt x="6426589" y="1590403"/>
                </a:lnTo>
                <a:lnTo>
                  <a:pt x="6454804" y="1616469"/>
                </a:lnTo>
                <a:lnTo>
                  <a:pt x="6480000" y="1645665"/>
                </a:lnTo>
                <a:lnTo>
                  <a:pt x="6502308" y="1677910"/>
                </a:lnTo>
                <a:lnTo>
                  <a:pt x="6521861" y="1713122"/>
                </a:lnTo>
                <a:lnTo>
                  <a:pt x="6538793" y="1751221"/>
                </a:lnTo>
                <a:lnTo>
                  <a:pt x="6553236" y="1792122"/>
                </a:lnTo>
                <a:lnTo>
                  <a:pt x="6565323" y="1835748"/>
                </a:lnTo>
                <a:lnTo>
                  <a:pt x="6575186" y="1882015"/>
                </a:lnTo>
                <a:lnTo>
                  <a:pt x="6582958" y="1930843"/>
                </a:lnTo>
                <a:lnTo>
                  <a:pt x="6588772" y="1982149"/>
                </a:lnTo>
                <a:lnTo>
                  <a:pt x="6592760" y="2035854"/>
                </a:lnTo>
                <a:lnTo>
                  <a:pt x="6595056" y="2091874"/>
                </a:lnTo>
                <a:lnTo>
                  <a:pt x="6595792" y="2150130"/>
                </a:lnTo>
                <a:lnTo>
                  <a:pt x="6595092" y="2208635"/>
                </a:lnTo>
                <a:lnTo>
                  <a:pt x="6592895" y="2264905"/>
                </a:lnTo>
                <a:lnTo>
                  <a:pt x="6589059" y="2318855"/>
                </a:lnTo>
                <a:lnTo>
                  <a:pt x="6583438" y="2370405"/>
                </a:lnTo>
                <a:lnTo>
                  <a:pt x="6575890" y="2419470"/>
                </a:lnTo>
                <a:lnTo>
                  <a:pt x="6566269" y="2465969"/>
                </a:lnTo>
                <a:lnTo>
                  <a:pt x="6554432" y="2509818"/>
                </a:lnTo>
                <a:lnTo>
                  <a:pt x="6540235" y="2550936"/>
                </a:lnTo>
                <a:lnTo>
                  <a:pt x="6523535" y="2589239"/>
                </a:lnTo>
                <a:lnTo>
                  <a:pt x="6504186" y="2624645"/>
                </a:lnTo>
                <a:lnTo>
                  <a:pt x="6482045" y="2657071"/>
                </a:lnTo>
                <a:lnTo>
                  <a:pt x="6456968" y="2686434"/>
                </a:lnTo>
                <a:lnTo>
                  <a:pt x="6428811" y="2712653"/>
                </a:lnTo>
                <a:lnTo>
                  <a:pt x="6397430" y="2735643"/>
                </a:lnTo>
                <a:lnTo>
                  <a:pt x="6362682" y="2755324"/>
                </a:lnTo>
                <a:lnTo>
                  <a:pt x="6324421" y="2771611"/>
                </a:lnTo>
                <a:lnTo>
                  <a:pt x="6282504" y="2784423"/>
                </a:lnTo>
                <a:lnTo>
                  <a:pt x="6236788" y="2793677"/>
                </a:lnTo>
                <a:lnTo>
                  <a:pt x="6187128" y="2799290"/>
                </a:lnTo>
                <a:lnTo>
                  <a:pt x="6133380" y="2801179"/>
                </a:lnTo>
                <a:lnTo>
                  <a:pt x="6133380" y="2704356"/>
                </a:lnTo>
                <a:lnTo>
                  <a:pt x="6183065" y="2702123"/>
                </a:lnTo>
                <a:lnTo>
                  <a:pt x="6227986" y="2695502"/>
                </a:lnTo>
                <a:lnTo>
                  <a:pt x="6268368" y="2684613"/>
                </a:lnTo>
                <a:lnTo>
                  <a:pt x="6304439" y="2669573"/>
                </a:lnTo>
                <a:lnTo>
                  <a:pt x="6364550" y="2627513"/>
                </a:lnTo>
                <a:lnTo>
                  <a:pt x="6410130" y="2570269"/>
                </a:lnTo>
                <a:lnTo>
                  <a:pt x="6428035" y="2536249"/>
                </a:lnTo>
                <a:lnTo>
                  <a:pt x="6442987" y="2498787"/>
                </a:lnTo>
                <a:lnTo>
                  <a:pt x="6455211" y="2458002"/>
                </a:lnTo>
                <a:lnTo>
                  <a:pt x="6464934" y="2414012"/>
                </a:lnTo>
                <a:lnTo>
                  <a:pt x="6472381" y="2366936"/>
                </a:lnTo>
                <a:lnTo>
                  <a:pt x="6477780" y="2316891"/>
                </a:lnTo>
                <a:lnTo>
                  <a:pt x="6481356" y="2263996"/>
                </a:lnTo>
                <a:lnTo>
                  <a:pt x="6483335" y="2208370"/>
                </a:lnTo>
                <a:lnTo>
                  <a:pt x="6483945" y="2150130"/>
                </a:lnTo>
                <a:lnTo>
                  <a:pt x="6483303" y="2092461"/>
                </a:lnTo>
                <a:lnTo>
                  <a:pt x="6481233" y="2037371"/>
                </a:lnTo>
                <a:lnTo>
                  <a:pt x="6477523" y="1984979"/>
                </a:lnTo>
                <a:lnTo>
                  <a:pt x="6471957" y="1935402"/>
                </a:lnTo>
                <a:lnTo>
                  <a:pt x="6464322" y="1888759"/>
                </a:lnTo>
                <a:lnTo>
                  <a:pt x="6454404" y="1845167"/>
                </a:lnTo>
                <a:lnTo>
                  <a:pt x="6441988" y="1804746"/>
                </a:lnTo>
                <a:lnTo>
                  <a:pt x="6426861" y="1767614"/>
                </a:lnTo>
                <a:lnTo>
                  <a:pt x="6408808" y="1733888"/>
                </a:lnTo>
                <a:lnTo>
                  <a:pt x="6363070" y="1677129"/>
                </a:lnTo>
                <a:lnTo>
                  <a:pt x="6303061" y="1635416"/>
                </a:lnTo>
                <a:lnTo>
                  <a:pt x="6267169" y="1620497"/>
                </a:lnTo>
                <a:lnTo>
                  <a:pt x="6227068" y="1609694"/>
                </a:lnTo>
                <a:lnTo>
                  <a:pt x="6182543" y="1603125"/>
                </a:lnTo>
                <a:lnTo>
                  <a:pt x="6133380" y="1600910"/>
                </a:lnTo>
                <a:close/>
                <a:moveTo>
                  <a:pt x="6041530" y="1502419"/>
                </a:moveTo>
                <a:lnTo>
                  <a:pt x="6041530" y="1600910"/>
                </a:lnTo>
                <a:lnTo>
                  <a:pt x="5992644" y="1603125"/>
                </a:lnTo>
                <a:lnTo>
                  <a:pt x="5948363" y="1609694"/>
                </a:lnTo>
                <a:lnTo>
                  <a:pt x="5908477" y="1620497"/>
                </a:lnTo>
                <a:lnTo>
                  <a:pt x="5872771" y="1635416"/>
                </a:lnTo>
                <a:lnTo>
                  <a:pt x="5813056" y="1677129"/>
                </a:lnTo>
                <a:lnTo>
                  <a:pt x="5767522" y="1733888"/>
                </a:lnTo>
                <a:lnTo>
                  <a:pt x="5749543" y="1767614"/>
                </a:lnTo>
                <a:lnTo>
                  <a:pt x="5734473" y="1804746"/>
                </a:lnTo>
                <a:lnTo>
                  <a:pt x="5722101" y="1845167"/>
                </a:lnTo>
                <a:lnTo>
                  <a:pt x="5712213" y="1888759"/>
                </a:lnTo>
                <a:lnTo>
                  <a:pt x="5704599" y="1935402"/>
                </a:lnTo>
                <a:lnTo>
                  <a:pt x="5699046" y="1984979"/>
                </a:lnTo>
                <a:lnTo>
                  <a:pt x="5695342" y="2037371"/>
                </a:lnTo>
                <a:lnTo>
                  <a:pt x="5693275" y="2092461"/>
                </a:lnTo>
                <a:lnTo>
                  <a:pt x="5692633" y="2150130"/>
                </a:lnTo>
                <a:lnTo>
                  <a:pt x="5693259" y="2208370"/>
                </a:lnTo>
                <a:lnTo>
                  <a:pt x="5695281" y="2263996"/>
                </a:lnTo>
                <a:lnTo>
                  <a:pt x="5698918" y="2316891"/>
                </a:lnTo>
                <a:lnTo>
                  <a:pt x="5704387" y="2366936"/>
                </a:lnTo>
                <a:lnTo>
                  <a:pt x="5711908" y="2414012"/>
                </a:lnTo>
                <a:lnTo>
                  <a:pt x="5721697" y="2458002"/>
                </a:lnTo>
                <a:lnTo>
                  <a:pt x="5733974" y="2498787"/>
                </a:lnTo>
                <a:lnTo>
                  <a:pt x="5748956" y="2536249"/>
                </a:lnTo>
                <a:lnTo>
                  <a:pt x="5766862" y="2570269"/>
                </a:lnTo>
                <a:lnTo>
                  <a:pt x="5812316" y="2627513"/>
                </a:lnTo>
                <a:lnTo>
                  <a:pt x="5872082" y="2669573"/>
                </a:lnTo>
                <a:lnTo>
                  <a:pt x="5907877" y="2684613"/>
                </a:lnTo>
                <a:lnTo>
                  <a:pt x="5947905" y="2695502"/>
                </a:lnTo>
                <a:lnTo>
                  <a:pt x="5992383" y="2702123"/>
                </a:lnTo>
                <a:lnTo>
                  <a:pt x="6041530" y="2704356"/>
                </a:lnTo>
                <a:lnTo>
                  <a:pt x="6041530" y="2801179"/>
                </a:lnTo>
                <a:lnTo>
                  <a:pt x="5988008" y="2799290"/>
                </a:lnTo>
                <a:lnTo>
                  <a:pt x="5938527" y="2793677"/>
                </a:lnTo>
                <a:lnTo>
                  <a:pt x="5892948" y="2784423"/>
                </a:lnTo>
                <a:lnTo>
                  <a:pt x="5851129" y="2771611"/>
                </a:lnTo>
                <a:lnTo>
                  <a:pt x="5812932" y="2755324"/>
                </a:lnTo>
                <a:lnTo>
                  <a:pt x="5778215" y="2735643"/>
                </a:lnTo>
                <a:lnTo>
                  <a:pt x="5746839" y="2712653"/>
                </a:lnTo>
                <a:lnTo>
                  <a:pt x="5718663" y="2686434"/>
                </a:lnTo>
                <a:lnTo>
                  <a:pt x="5693546" y="2657071"/>
                </a:lnTo>
                <a:lnTo>
                  <a:pt x="5671350" y="2624645"/>
                </a:lnTo>
                <a:lnTo>
                  <a:pt x="5651932" y="2589239"/>
                </a:lnTo>
                <a:lnTo>
                  <a:pt x="5635155" y="2550936"/>
                </a:lnTo>
                <a:lnTo>
                  <a:pt x="5620876" y="2509818"/>
                </a:lnTo>
                <a:lnTo>
                  <a:pt x="5608956" y="2465969"/>
                </a:lnTo>
                <a:lnTo>
                  <a:pt x="5599254" y="2419470"/>
                </a:lnTo>
                <a:lnTo>
                  <a:pt x="5591631" y="2370405"/>
                </a:lnTo>
                <a:lnTo>
                  <a:pt x="5585946" y="2318855"/>
                </a:lnTo>
                <a:lnTo>
                  <a:pt x="5582059" y="2264905"/>
                </a:lnTo>
                <a:lnTo>
                  <a:pt x="5579829" y="2208635"/>
                </a:lnTo>
                <a:lnTo>
                  <a:pt x="5579118" y="2150130"/>
                </a:lnTo>
                <a:lnTo>
                  <a:pt x="5579853" y="2091874"/>
                </a:lnTo>
                <a:lnTo>
                  <a:pt x="5582149" y="2035854"/>
                </a:lnTo>
                <a:lnTo>
                  <a:pt x="5586138" y="1982149"/>
                </a:lnTo>
                <a:lnTo>
                  <a:pt x="5591951" y="1930843"/>
                </a:lnTo>
                <a:lnTo>
                  <a:pt x="5599724" y="1882015"/>
                </a:lnTo>
                <a:lnTo>
                  <a:pt x="5609587" y="1835748"/>
                </a:lnTo>
                <a:lnTo>
                  <a:pt x="5621673" y="1792122"/>
                </a:lnTo>
                <a:lnTo>
                  <a:pt x="5636116" y="1751221"/>
                </a:lnTo>
                <a:lnTo>
                  <a:pt x="5653048" y="1713122"/>
                </a:lnTo>
                <a:lnTo>
                  <a:pt x="5672601" y="1677910"/>
                </a:lnTo>
                <a:lnTo>
                  <a:pt x="5694909" y="1645665"/>
                </a:lnTo>
                <a:lnTo>
                  <a:pt x="5720105" y="1616469"/>
                </a:lnTo>
                <a:lnTo>
                  <a:pt x="5748320" y="1590403"/>
                </a:lnTo>
                <a:lnTo>
                  <a:pt x="5779687" y="1567548"/>
                </a:lnTo>
                <a:lnTo>
                  <a:pt x="5814340" y="1547987"/>
                </a:lnTo>
                <a:lnTo>
                  <a:pt x="5852411" y="1531799"/>
                </a:lnTo>
                <a:lnTo>
                  <a:pt x="5894033" y="1519068"/>
                </a:lnTo>
                <a:lnTo>
                  <a:pt x="5939338" y="1509872"/>
                </a:lnTo>
                <a:lnTo>
                  <a:pt x="5988459" y="1504296"/>
                </a:lnTo>
                <a:close/>
                <a:moveTo>
                  <a:pt x="4160590" y="1021648"/>
                </a:moveTo>
                <a:lnTo>
                  <a:pt x="4367589" y="1021648"/>
                </a:lnTo>
                <a:lnTo>
                  <a:pt x="4367589" y="1195261"/>
                </a:lnTo>
                <a:lnTo>
                  <a:pt x="4160590" y="1195261"/>
                </a:lnTo>
                <a:close/>
                <a:moveTo>
                  <a:pt x="5799344" y="871408"/>
                </a:moveTo>
                <a:lnTo>
                  <a:pt x="6704136" y="871408"/>
                </a:lnTo>
                <a:lnTo>
                  <a:pt x="6704136" y="978246"/>
                </a:lnTo>
                <a:lnTo>
                  <a:pt x="5799344" y="978246"/>
                </a:lnTo>
                <a:close/>
                <a:moveTo>
                  <a:pt x="5799344" y="522512"/>
                </a:moveTo>
                <a:lnTo>
                  <a:pt x="6704136" y="522512"/>
                </a:lnTo>
                <a:lnTo>
                  <a:pt x="6704136" y="629350"/>
                </a:lnTo>
                <a:lnTo>
                  <a:pt x="5799344" y="629350"/>
                </a:lnTo>
                <a:close/>
                <a:moveTo>
                  <a:pt x="7774691" y="6383"/>
                </a:moveTo>
                <a:lnTo>
                  <a:pt x="8148629" y="6383"/>
                </a:lnTo>
                <a:lnTo>
                  <a:pt x="8148629" y="101632"/>
                </a:lnTo>
                <a:lnTo>
                  <a:pt x="7889880" y="101632"/>
                </a:lnTo>
                <a:lnTo>
                  <a:pt x="7889880" y="1200182"/>
                </a:lnTo>
                <a:lnTo>
                  <a:pt x="8148629" y="1200182"/>
                </a:lnTo>
                <a:lnTo>
                  <a:pt x="8148629" y="1295432"/>
                </a:lnTo>
                <a:lnTo>
                  <a:pt x="7774691" y="1295432"/>
                </a:lnTo>
                <a:lnTo>
                  <a:pt x="7774691" y="1200182"/>
                </a:lnTo>
                <a:lnTo>
                  <a:pt x="7774691" y="101632"/>
                </a:lnTo>
                <a:close/>
                <a:moveTo>
                  <a:pt x="8243417" y="0"/>
                </a:moveTo>
                <a:lnTo>
                  <a:pt x="8296487" y="1877"/>
                </a:lnTo>
                <a:lnTo>
                  <a:pt x="8345608" y="7454"/>
                </a:lnTo>
                <a:lnTo>
                  <a:pt x="8390913" y="16649"/>
                </a:lnTo>
                <a:lnTo>
                  <a:pt x="8432534" y="29381"/>
                </a:lnTo>
                <a:lnTo>
                  <a:pt x="8470605" y="45569"/>
                </a:lnTo>
                <a:lnTo>
                  <a:pt x="8505258" y="65130"/>
                </a:lnTo>
                <a:lnTo>
                  <a:pt x="8536626" y="87984"/>
                </a:lnTo>
                <a:lnTo>
                  <a:pt x="8564841" y="114050"/>
                </a:lnTo>
                <a:lnTo>
                  <a:pt x="8590036" y="143246"/>
                </a:lnTo>
                <a:lnTo>
                  <a:pt x="8612344" y="175491"/>
                </a:lnTo>
                <a:lnTo>
                  <a:pt x="8631898" y="210703"/>
                </a:lnTo>
                <a:lnTo>
                  <a:pt x="8648830" y="248801"/>
                </a:lnTo>
                <a:lnTo>
                  <a:pt x="8663273" y="289703"/>
                </a:lnTo>
                <a:lnTo>
                  <a:pt x="8675359" y="333329"/>
                </a:lnTo>
                <a:lnTo>
                  <a:pt x="8685222" y="379596"/>
                </a:lnTo>
                <a:lnTo>
                  <a:pt x="8692995" y="428424"/>
                </a:lnTo>
                <a:lnTo>
                  <a:pt x="8698808" y="479730"/>
                </a:lnTo>
                <a:lnTo>
                  <a:pt x="8702797" y="533435"/>
                </a:lnTo>
                <a:lnTo>
                  <a:pt x="8705093" y="589455"/>
                </a:lnTo>
                <a:lnTo>
                  <a:pt x="8705829" y="647711"/>
                </a:lnTo>
                <a:lnTo>
                  <a:pt x="8705129" y="706216"/>
                </a:lnTo>
                <a:lnTo>
                  <a:pt x="8702932" y="762486"/>
                </a:lnTo>
                <a:lnTo>
                  <a:pt x="8699096" y="816436"/>
                </a:lnTo>
                <a:lnTo>
                  <a:pt x="8693475" y="867986"/>
                </a:lnTo>
                <a:lnTo>
                  <a:pt x="8685927" y="917051"/>
                </a:lnTo>
                <a:lnTo>
                  <a:pt x="8676306" y="963550"/>
                </a:lnTo>
                <a:lnTo>
                  <a:pt x="8664469" y="1007399"/>
                </a:lnTo>
                <a:lnTo>
                  <a:pt x="8650272" y="1048517"/>
                </a:lnTo>
                <a:lnTo>
                  <a:pt x="8633571" y="1086820"/>
                </a:lnTo>
                <a:lnTo>
                  <a:pt x="8614222" y="1122226"/>
                </a:lnTo>
                <a:lnTo>
                  <a:pt x="8592081" y="1154652"/>
                </a:lnTo>
                <a:lnTo>
                  <a:pt x="8567005" y="1184015"/>
                </a:lnTo>
                <a:lnTo>
                  <a:pt x="8538848" y="1210234"/>
                </a:lnTo>
                <a:lnTo>
                  <a:pt x="8507467" y="1233224"/>
                </a:lnTo>
                <a:lnTo>
                  <a:pt x="8472718" y="1252905"/>
                </a:lnTo>
                <a:lnTo>
                  <a:pt x="8434458" y="1269193"/>
                </a:lnTo>
                <a:lnTo>
                  <a:pt x="8392541" y="1282004"/>
                </a:lnTo>
                <a:lnTo>
                  <a:pt x="8346825" y="1291258"/>
                </a:lnTo>
                <a:lnTo>
                  <a:pt x="8297165" y="1296871"/>
                </a:lnTo>
                <a:lnTo>
                  <a:pt x="8243417" y="1298760"/>
                </a:lnTo>
                <a:lnTo>
                  <a:pt x="8243417" y="1201938"/>
                </a:lnTo>
                <a:lnTo>
                  <a:pt x="8293102" y="1199705"/>
                </a:lnTo>
                <a:lnTo>
                  <a:pt x="8338022" y="1193084"/>
                </a:lnTo>
                <a:lnTo>
                  <a:pt x="8378405" y="1182195"/>
                </a:lnTo>
                <a:lnTo>
                  <a:pt x="8414476" y="1167155"/>
                </a:lnTo>
                <a:lnTo>
                  <a:pt x="8474587" y="1125095"/>
                </a:lnTo>
                <a:lnTo>
                  <a:pt x="8520166" y="1067851"/>
                </a:lnTo>
                <a:lnTo>
                  <a:pt x="8538072" y="1033830"/>
                </a:lnTo>
                <a:lnTo>
                  <a:pt x="8553024" y="996369"/>
                </a:lnTo>
                <a:lnTo>
                  <a:pt x="8565248" y="955584"/>
                </a:lnTo>
                <a:lnTo>
                  <a:pt x="8574971" y="911594"/>
                </a:lnTo>
                <a:lnTo>
                  <a:pt x="8582418" y="864517"/>
                </a:lnTo>
                <a:lnTo>
                  <a:pt x="8587817" y="814473"/>
                </a:lnTo>
                <a:lnTo>
                  <a:pt x="8591393" y="761578"/>
                </a:lnTo>
                <a:lnTo>
                  <a:pt x="8593372" y="705951"/>
                </a:lnTo>
                <a:lnTo>
                  <a:pt x="8593982" y="647711"/>
                </a:lnTo>
                <a:lnTo>
                  <a:pt x="8593340" y="590042"/>
                </a:lnTo>
                <a:lnTo>
                  <a:pt x="8591270" y="534953"/>
                </a:lnTo>
                <a:lnTo>
                  <a:pt x="8587560" y="482561"/>
                </a:lnTo>
                <a:lnTo>
                  <a:pt x="8581994" y="432984"/>
                </a:lnTo>
                <a:lnTo>
                  <a:pt x="8574359" y="386340"/>
                </a:lnTo>
                <a:lnTo>
                  <a:pt x="8564441" y="342749"/>
                </a:lnTo>
                <a:lnTo>
                  <a:pt x="8552025" y="302328"/>
                </a:lnTo>
                <a:lnTo>
                  <a:pt x="8536898" y="265196"/>
                </a:lnTo>
                <a:lnTo>
                  <a:pt x="8518845" y="231470"/>
                </a:lnTo>
                <a:lnTo>
                  <a:pt x="8473107" y="174711"/>
                </a:lnTo>
                <a:lnTo>
                  <a:pt x="8413098" y="132998"/>
                </a:lnTo>
                <a:lnTo>
                  <a:pt x="8377206" y="118079"/>
                </a:lnTo>
                <a:lnTo>
                  <a:pt x="8337105" y="107277"/>
                </a:lnTo>
                <a:lnTo>
                  <a:pt x="8292580" y="100708"/>
                </a:lnTo>
                <a:lnTo>
                  <a:pt x="8243417" y="98492"/>
                </a:lnTo>
                <a:close/>
                <a:moveTo>
                  <a:pt x="3109502" y="0"/>
                </a:moveTo>
                <a:lnTo>
                  <a:pt x="3162572" y="1876"/>
                </a:lnTo>
                <a:lnTo>
                  <a:pt x="3211694" y="7453"/>
                </a:lnTo>
                <a:lnTo>
                  <a:pt x="3256998" y="16648"/>
                </a:lnTo>
                <a:lnTo>
                  <a:pt x="3298621" y="29380"/>
                </a:lnTo>
                <a:lnTo>
                  <a:pt x="3336692" y="45568"/>
                </a:lnTo>
                <a:lnTo>
                  <a:pt x="3371345" y="65129"/>
                </a:lnTo>
                <a:lnTo>
                  <a:pt x="3402713" y="87984"/>
                </a:lnTo>
                <a:lnTo>
                  <a:pt x="3430928" y="114050"/>
                </a:lnTo>
                <a:lnTo>
                  <a:pt x="3456123" y="143246"/>
                </a:lnTo>
                <a:lnTo>
                  <a:pt x="3478431" y="175491"/>
                </a:lnTo>
                <a:lnTo>
                  <a:pt x="3497985" y="210703"/>
                </a:lnTo>
                <a:lnTo>
                  <a:pt x="3514917" y="248801"/>
                </a:lnTo>
                <a:lnTo>
                  <a:pt x="3529360" y="289703"/>
                </a:lnTo>
                <a:lnTo>
                  <a:pt x="3541446" y="333329"/>
                </a:lnTo>
                <a:lnTo>
                  <a:pt x="3551309" y="379596"/>
                </a:lnTo>
                <a:lnTo>
                  <a:pt x="3559082" y="428424"/>
                </a:lnTo>
                <a:lnTo>
                  <a:pt x="3564896" y="479730"/>
                </a:lnTo>
                <a:lnTo>
                  <a:pt x="3568884" y="533435"/>
                </a:lnTo>
                <a:lnTo>
                  <a:pt x="3571180" y="589455"/>
                </a:lnTo>
                <a:lnTo>
                  <a:pt x="3571916" y="647711"/>
                </a:lnTo>
                <a:lnTo>
                  <a:pt x="3571216" y="706216"/>
                </a:lnTo>
                <a:lnTo>
                  <a:pt x="3569019" y="762486"/>
                </a:lnTo>
                <a:lnTo>
                  <a:pt x="3565183" y="816436"/>
                </a:lnTo>
                <a:lnTo>
                  <a:pt x="3559562" y="867986"/>
                </a:lnTo>
                <a:lnTo>
                  <a:pt x="3552014" y="917051"/>
                </a:lnTo>
                <a:lnTo>
                  <a:pt x="3542393" y="963550"/>
                </a:lnTo>
                <a:lnTo>
                  <a:pt x="3530556" y="1007399"/>
                </a:lnTo>
                <a:lnTo>
                  <a:pt x="3516359" y="1048517"/>
                </a:lnTo>
                <a:lnTo>
                  <a:pt x="3499658" y="1086820"/>
                </a:lnTo>
                <a:lnTo>
                  <a:pt x="3480309" y="1122226"/>
                </a:lnTo>
                <a:lnTo>
                  <a:pt x="3458168" y="1154652"/>
                </a:lnTo>
                <a:lnTo>
                  <a:pt x="3433091" y="1184015"/>
                </a:lnTo>
                <a:lnTo>
                  <a:pt x="3404934" y="1210234"/>
                </a:lnTo>
                <a:lnTo>
                  <a:pt x="3373554" y="1233224"/>
                </a:lnTo>
                <a:lnTo>
                  <a:pt x="3338805" y="1252905"/>
                </a:lnTo>
                <a:lnTo>
                  <a:pt x="3300544" y="1269192"/>
                </a:lnTo>
                <a:lnTo>
                  <a:pt x="3258627" y="1282004"/>
                </a:lnTo>
                <a:lnTo>
                  <a:pt x="3212910" y="1291258"/>
                </a:lnTo>
                <a:lnTo>
                  <a:pt x="3163250" y="1296871"/>
                </a:lnTo>
                <a:lnTo>
                  <a:pt x="3109502" y="1298760"/>
                </a:lnTo>
                <a:lnTo>
                  <a:pt x="3109502" y="1201938"/>
                </a:lnTo>
                <a:lnTo>
                  <a:pt x="3159187" y="1199705"/>
                </a:lnTo>
                <a:lnTo>
                  <a:pt x="3204108" y="1193084"/>
                </a:lnTo>
                <a:lnTo>
                  <a:pt x="3244491" y="1182195"/>
                </a:lnTo>
                <a:lnTo>
                  <a:pt x="3280562" y="1167155"/>
                </a:lnTo>
                <a:lnTo>
                  <a:pt x="3340673" y="1125095"/>
                </a:lnTo>
                <a:lnTo>
                  <a:pt x="3386253" y="1067851"/>
                </a:lnTo>
                <a:lnTo>
                  <a:pt x="3404158" y="1033830"/>
                </a:lnTo>
                <a:lnTo>
                  <a:pt x="3419110" y="996369"/>
                </a:lnTo>
                <a:lnTo>
                  <a:pt x="3431334" y="955584"/>
                </a:lnTo>
                <a:lnTo>
                  <a:pt x="3441057" y="911594"/>
                </a:lnTo>
                <a:lnTo>
                  <a:pt x="3448504" y="864517"/>
                </a:lnTo>
                <a:lnTo>
                  <a:pt x="3453903" y="814473"/>
                </a:lnTo>
                <a:lnTo>
                  <a:pt x="3457479" y="761578"/>
                </a:lnTo>
                <a:lnTo>
                  <a:pt x="3459458" y="705951"/>
                </a:lnTo>
                <a:lnTo>
                  <a:pt x="3460068" y="647711"/>
                </a:lnTo>
                <a:lnTo>
                  <a:pt x="3459426" y="590042"/>
                </a:lnTo>
                <a:lnTo>
                  <a:pt x="3457356" y="534953"/>
                </a:lnTo>
                <a:lnTo>
                  <a:pt x="3453646" y="482560"/>
                </a:lnTo>
                <a:lnTo>
                  <a:pt x="3448080" y="432984"/>
                </a:lnTo>
                <a:lnTo>
                  <a:pt x="3440445" y="386340"/>
                </a:lnTo>
                <a:lnTo>
                  <a:pt x="3430527" y="342749"/>
                </a:lnTo>
                <a:lnTo>
                  <a:pt x="3418111" y="302328"/>
                </a:lnTo>
                <a:lnTo>
                  <a:pt x="3402984" y="265196"/>
                </a:lnTo>
                <a:lnTo>
                  <a:pt x="3384931" y="231470"/>
                </a:lnTo>
                <a:lnTo>
                  <a:pt x="3339193" y="174711"/>
                </a:lnTo>
                <a:lnTo>
                  <a:pt x="3279183" y="132998"/>
                </a:lnTo>
                <a:lnTo>
                  <a:pt x="3243291" y="118079"/>
                </a:lnTo>
                <a:lnTo>
                  <a:pt x="3203191" y="107276"/>
                </a:lnTo>
                <a:lnTo>
                  <a:pt x="3158665" y="100708"/>
                </a:lnTo>
                <a:lnTo>
                  <a:pt x="3109502" y="98492"/>
                </a:lnTo>
                <a:close/>
                <a:moveTo>
                  <a:pt x="3017637" y="0"/>
                </a:moveTo>
                <a:lnTo>
                  <a:pt x="3017637" y="98492"/>
                </a:lnTo>
                <a:lnTo>
                  <a:pt x="2968752" y="100708"/>
                </a:lnTo>
                <a:lnTo>
                  <a:pt x="2924471" y="107277"/>
                </a:lnTo>
                <a:lnTo>
                  <a:pt x="2884585" y="118079"/>
                </a:lnTo>
                <a:lnTo>
                  <a:pt x="2848878" y="132998"/>
                </a:lnTo>
                <a:lnTo>
                  <a:pt x="2789164" y="174711"/>
                </a:lnTo>
                <a:lnTo>
                  <a:pt x="2743630" y="231470"/>
                </a:lnTo>
                <a:lnTo>
                  <a:pt x="2725650" y="265196"/>
                </a:lnTo>
                <a:lnTo>
                  <a:pt x="2710579" y="302328"/>
                </a:lnTo>
                <a:lnTo>
                  <a:pt x="2698207" y="342749"/>
                </a:lnTo>
                <a:lnTo>
                  <a:pt x="2688320" y="386340"/>
                </a:lnTo>
                <a:lnTo>
                  <a:pt x="2680706" y="432984"/>
                </a:lnTo>
                <a:lnTo>
                  <a:pt x="2675153" y="482561"/>
                </a:lnTo>
                <a:lnTo>
                  <a:pt x="2671448" y="534953"/>
                </a:lnTo>
                <a:lnTo>
                  <a:pt x="2669382" y="590042"/>
                </a:lnTo>
                <a:lnTo>
                  <a:pt x="2668740" y="647711"/>
                </a:lnTo>
                <a:lnTo>
                  <a:pt x="2669365" y="705951"/>
                </a:lnTo>
                <a:lnTo>
                  <a:pt x="2671388" y="761578"/>
                </a:lnTo>
                <a:lnTo>
                  <a:pt x="2675025" y="814473"/>
                </a:lnTo>
                <a:lnTo>
                  <a:pt x="2680494" y="864517"/>
                </a:lnTo>
                <a:lnTo>
                  <a:pt x="2688015" y="911594"/>
                </a:lnTo>
                <a:lnTo>
                  <a:pt x="2697803" y="955584"/>
                </a:lnTo>
                <a:lnTo>
                  <a:pt x="2710081" y="996369"/>
                </a:lnTo>
                <a:lnTo>
                  <a:pt x="2725063" y="1033830"/>
                </a:lnTo>
                <a:lnTo>
                  <a:pt x="2742969" y="1067851"/>
                </a:lnTo>
                <a:lnTo>
                  <a:pt x="2788423" y="1125095"/>
                </a:lnTo>
                <a:lnTo>
                  <a:pt x="2848189" y="1167155"/>
                </a:lnTo>
                <a:lnTo>
                  <a:pt x="2883984" y="1182195"/>
                </a:lnTo>
                <a:lnTo>
                  <a:pt x="2924012" y="1193084"/>
                </a:lnTo>
                <a:lnTo>
                  <a:pt x="2968491" y="1199705"/>
                </a:lnTo>
                <a:lnTo>
                  <a:pt x="3017637" y="1201938"/>
                </a:lnTo>
                <a:lnTo>
                  <a:pt x="3017637" y="1298760"/>
                </a:lnTo>
                <a:lnTo>
                  <a:pt x="2964115" y="1296871"/>
                </a:lnTo>
                <a:lnTo>
                  <a:pt x="2914634" y="1291258"/>
                </a:lnTo>
                <a:lnTo>
                  <a:pt x="2869056" y="1282004"/>
                </a:lnTo>
                <a:lnTo>
                  <a:pt x="2827236" y="1269193"/>
                </a:lnTo>
                <a:lnTo>
                  <a:pt x="2789039" y="1252905"/>
                </a:lnTo>
                <a:lnTo>
                  <a:pt x="2754322" y="1233224"/>
                </a:lnTo>
                <a:lnTo>
                  <a:pt x="2722946" y="1210234"/>
                </a:lnTo>
                <a:lnTo>
                  <a:pt x="2694770" y="1184015"/>
                </a:lnTo>
                <a:lnTo>
                  <a:pt x="2669653" y="1154652"/>
                </a:lnTo>
                <a:lnTo>
                  <a:pt x="2647457" y="1122226"/>
                </a:lnTo>
                <a:lnTo>
                  <a:pt x="2628039" y="1086820"/>
                </a:lnTo>
                <a:lnTo>
                  <a:pt x="2611262" y="1048517"/>
                </a:lnTo>
                <a:lnTo>
                  <a:pt x="2596982" y="1007399"/>
                </a:lnTo>
                <a:lnTo>
                  <a:pt x="2585062" y="963550"/>
                </a:lnTo>
                <a:lnTo>
                  <a:pt x="2575361" y="917051"/>
                </a:lnTo>
                <a:lnTo>
                  <a:pt x="2567737" y="867986"/>
                </a:lnTo>
                <a:lnTo>
                  <a:pt x="2562052" y="816436"/>
                </a:lnTo>
                <a:lnTo>
                  <a:pt x="2558166" y="762486"/>
                </a:lnTo>
                <a:lnTo>
                  <a:pt x="2555936" y="706216"/>
                </a:lnTo>
                <a:lnTo>
                  <a:pt x="2555225" y="647711"/>
                </a:lnTo>
                <a:lnTo>
                  <a:pt x="2555961" y="589455"/>
                </a:lnTo>
                <a:lnTo>
                  <a:pt x="2558256" y="533435"/>
                </a:lnTo>
                <a:lnTo>
                  <a:pt x="2562245" y="479730"/>
                </a:lnTo>
                <a:lnTo>
                  <a:pt x="2568057" y="428424"/>
                </a:lnTo>
                <a:lnTo>
                  <a:pt x="2575830" y="379596"/>
                </a:lnTo>
                <a:lnTo>
                  <a:pt x="2585694" y="333329"/>
                </a:lnTo>
                <a:lnTo>
                  <a:pt x="2597780" y="289703"/>
                </a:lnTo>
                <a:lnTo>
                  <a:pt x="2612222" y="248801"/>
                </a:lnTo>
                <a:lnTo>
                  <a:pt x="2629156" y="210703"/>
                </a:lnTo>
                <a:lnTo>
                  <a:pt x="2648708" y="175491"/>
                </a:lnTo>
                <a:lnTo>
                  <a:pt x="2671016" y="143246"/>
                </a:lnTo>
                <a:lnTo>
                  <a:pt x="2696212" y="114050"/>
                </a:lnTo>
                <a:lnTo>
                  <a:pt x="2724427" y="87984"/>
                </a:lnTo>
                <a:lnTo>
                  <a:pt x="2755794" y="65130"/>
                </a:lnTo>
                <a:lnTo>
                  <a:pt x="2790448" y="45569"/>
                </a:lnTo>
                <a:lnTo>
                  <a:pt x="2828518" y="29382"/>
                </a:lnTo>
                <a:lnTo>
                  <a:pt x="2870141" y="16649"/>
                </a:lnTo>
                <a:lnTo>
                  <a:pt x="2915445" y="7455"/>
                </a:lnTo>
                <a:lnTo>
                  <a:pt x="2964567" y="1877"/>
                </a:lnTo>
                <a:close/>
              </a:path>
            </a:pathLst>
          </a:custGeom>
          <a:solidFill>
            <a:srgbClr val="4D7836"/>
          </a:solidFill>
        </p:spPr>
        <p:txBody>
          <a:bodyPr wrap="square" lIns="0" tIns="0" rIns="0" bIns="0" rtlCol="0">
            <a:noAutofit/>
          </a:bodyPr>
          <a:lstStyle/>
          <a:p>
            <a:endParaRPr lang="da-DK"/>
          </a:p>
        </p:txBody>
      </p:sp>
    </p:spTree>
    <p:extLst>
      <p:ext uri="{BB962C8B-B14F-4D97-AF65-F5344CB8AC3E}">
        <p14:creationId xmlns:p14="http://schemas.microsoft.com/office/powerpoint/2010/main" val="634628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93">
          <p15:clr>
            <a:srgbClr val="A4A3A4"/>
          </p15:clr>
        </p15:guide>
        <p15:guide id="2" orient="horz" pos="1705">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eaker D">
    <p:bg>
      <p:bgRef idx="1001">
        <a:schemeClr val="bg1"/>
      </p:bgRef>
    </p:bg>
    <p:spTree>
      <p:nvGrpSpPr>
        <p:cNvPr id="1" name=""/>
        <p:cNvGrpSpPr/>
        <p:nvPr/>
      </p:nvGrpSpPr>
      <p:grpSpPr>
        <a:xfrm>
          <a:off x="0" y="0"/>
          <a:ext cx="0" cy="0"/>
          <a:chOff x="0" y="0"/>
          <a:chExt cx="0" cy="0"/>
        </a:xfrm>
      </p:grpSpPr>
      <p:sp>
        <p:nvSpPr>
          <p:cNvPr id="7" name="Baggrund"/>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3" name="Subtitle 2"/>
          <p:cNvSpPr>
            <a:spLocks noGrp="1"/>
          </p:cNvSpPr>
          <p:nvPr>
            <p:ph type="subTitle" idx="1" hasCustomPrompt="1"/>
          </p:nvPr>
        </p:nvSpPr>
        <p:spPr>
          <a:xfrm>
            <a:off x="7126287" y="2705552"/>
            <a:ext cx="4528800" cy="360000"/>
          </a:xfrm>
        </p:spPr>
        <p:txBody>
          <a:bodyPr anchor="b" anchorCtr="0"/>
          <a:lstStyle>
            <a:lvl1pPr marL="0" indent="0" algn="l">
              <a:lnSpc>
                <a:spcPct val="100000"/>
              </a:lnSpc>
              <a:spcBef>
                <a:spcPts val="0"/>
              </a:spcBef>
              <a:spcAft>
                <a:spcPts val="0"/>
              </a:spcAft>
              <a:buFont typeface="Arial" panose="020B0604020202020204" pitchFamily="34" charset="0"/>
              <a:buNone/>
              <a:defRPr sz="1600">
                <a:solidFill>
                  <a:schemeClr val="bg1"/>
                </a:solidFill>
                <a:latin typeface="+mn-lt"/>
              </a:defRPr>
            </a:lvl1pPr>
            <a:lvl2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tabLst/>
              <a:defRPr sz="1600" b="0">
                <a:solidFill>
                  <a:schemeClr val="bg1"/>
                </a:solidFill>
                <a:latin typeface="+mn-lt"/>
              </a:defRPr>
            </a:lvl9pPr>
          </a:lstStyle>
          <a:p>
            <a:r>
              <a:rPr lang="da-DK"/>
              <a:t>Klik for at tilføje sektionstitel</a:t>
            </a:r>
          </a:p>
        </p:txBody>
      </p:sp>
      <p:sp>
        <p:nvSpPr>
          <p:cNvPr id="2" name="Title 1"/>
          <p:cNvSpPr>
            <a:spLocks noGrp="1"/>
          </p:cNvSpPr>
          <p:nvPr>
            <p:ph type="ctrTitle" hasCustomPrompt="1"/>
          </p:nvPr>
        </p:nvSpPr>
        <p:spPr>
          <a:xfrm>
            <a:off x="7126288" y="3165284"/>
            <a:ext cx="4528800" cy="1242000"/>
          </a:xfrm>
        </p:spPr>
        <p:txBody>
          <a:bodyPr anchor="t" anchorCtr="0"/>
          <a:lstStyle>
            <a:lvl1pPr algn="l">
              <a:defRPr sz="3200">
                <a:solidFill>
                  <a:schemeClr val="bg1"/>
                </a:solidFill>
              </a:defRPr>
            </a:lvl1pPr>
          </a:lstStyle>
          <a:p>
            <a:r>
              <a:rPr lang="da-DK"/>
              <a:t>Klik for at tilføje titel</a:t>
            </a:r>
          </a:p>
        </p:txBody>
      </p:sp>
      <p:sp>
        <p:nvSpPr>
          <p:cNvPr id="11" name="Pladsholder til dato 10">
            <a:extLst>
              <a:ext uri="{FF2B5EF4-FFF2-40B4-BE49-F238E27FC236}">
                <a16:creationId xmlns:a16="http://schemas.microsoft.com/office/drawing/2014/main" id="{ECF1C836-21A0-0331-A849-E61A90896536}"/>
              </a:ext>
            </a:extLst>
          </p:cNvPr>
          <p:cNvSpPr>
            <a:spLocks noGrp="1"/>
          </p:cNvSpPr>
          <p:nvPr>
            <p:ph type="dt" sz="half" idx="15"/>
          </p:nvPr>
        </p:nvSpPr>
        <p:spPr/>
        <p:txBody>
          <a:bodyPr/>
          <a:lstStyle>
            <a:lvl1pPr>
              <a:defRPr>
                <a:solidFill>
                  <a:schemeClr val="bg1"/>
                </a:solidFill>
              </a:defRPr>
            </a:lvl1pPr>
          </a:lstStyle>
          <a:p>
            <a:fld id="{3BB9AE99-772C-4228-AF46-BF964994F324}" type="datetime2">
              <a:rPr lang="da-DK" smtClean="0"/>
              <a:t>4. maj 2026</a:t>
            </a:fld>
            <a:endParaRPr lang="da-DK"/>
          </a:p>
        </p:txBody>
      </p:sp>
      <p:sp>
        <p:nvSpPr>
          <p:cNvPr id="12" name="Pladsholder til sidefod 11">
            <a:extLst>
              <a:ext uri="{FF2B5EF4-FFF2-40B4-BE49-F238E27FC236}">
                <a16:creationId xmlns:a16="http://schemas.microsoft.com/office/drawing/2014/main" id="{F8D5FDD7-8020-3589-F424-24D4FE9B564D}"/>
              </a:ext>
            </a:extLst>
          </p:cNvPr>
          <p:cNvSpPr>
            <a:spLocks noGrp="1"/>
          </p:cNvSpPr>
          <p:nvPr>
            <p:ph type="ftr" sz="quarter" idx="16"/>
          </p:nvPr>
        </p:nvSpPr>
        <p:spPr/>
        <p:txBody>
          <a:bodyPr/>
          <a:lstStyle>
            <a:lvl1pPr>
              <a:defRPr>
                <a:solidFill>
                  <a:schemeClr val="bg1"/>
                </a:solidFill>
              </a:defRPr>
            </a:lvl1pPr>
          </a:lstStyle>
          <a:p>
            <a:r>
              <a:rPr lang="da-DK"/>
              <a:t>Digitaliseringsstyrelsen</a:t>
            </a:r>
          </a:p>
        </p:txBody>
      </p:sp>
      <p:sp>
        <p:nvSpPr>
          <p:cNvPr id="13" name="Pladsholder til slidenummer 12">
            <a:extLst>
              <a:ext uri="{FF2B5EF4-FFF2-40B4-BE49-F238E27FC236}">
                <a16:creationId xmlns:a16="http://schemas.microsoft.com/office/drawing/2014/main" id="{94C0154D-C90A-C45E-44EB-A9BE528AF3BC}"/>
              </a:ext>
            </a:extLst>
          </p:cNvPr>
          <p:cNvSpPr>
            <a:spLocks noGrp="1"/>
          </p:cNvSpPr>
          <p:nvPr>
            <p:ph type="sldNum" sz="quarter" idx="17"/>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6" name="Mikro grafik 1">
            <a:extLst>
              <a:ext uri="{FF2B5EF4-FFF2-40B4-BE49-F238E27FC236}">
                <a16:creationId xmlns:a16="http://schemas.microsoft.com/office/drawing/2014/main" id="{CF298011-2AEF-EC84-54F2-B43A8661A425}"/>
              </a:ext>
            </a:extLst>
          </p:cNvPr>
          <p:cNvSpPr/>
          <p:nvPr userDrawn="1"/>
        </p:nvSpPr>
        <p:spPr>
          <a:xfrm>
            <a:off x="342901" y="1240430"/>
            <a:ext cx="5421086" cy="4396169"/>
          </a:xfrm>
          <a:custGeom>
            <a:avLst/>
            <a:gdLst>
              <a:gd name="connsiteX0" fmla="*/ 6351898 w 9012328"/>
              <a:gd name="connsiteY0" fmla="*/ 7031333 h 7308446"/>
              <a:gd name="connsiteX1" fmla="*/ 6558899 w 9012328"/>
              <a:gd name="connsiteY1" fmla="*/ 7031333 h 7308446"/>
              <a:gd name="connsiteX2" fmla="*/ 6558899 w 9012328"/>
              <a:gd name="connsiteY2" fmla="*/ 7204946 h 7308446"/>
              <a:gd name="connsiteX3" fmla="*/ 6351898 w 9012328"/>
              <a:gd name="connsiteY3" fmla="*/ 7204946 h 7308446"/>
              <a:gd name="connsiteX4" fmla="*/ 3333905 w 9012328"/>
              <a:gd name="connsiteY4" fmla="*/ 6881094 h 7308446"/>
              <a:gd name="connsiteX5" fmla="*/ 4238693 w 9012328"/>
              <a:gd name="connsiteY5" fmla="*/ 6881094 h 7308446"/>
              <a:gd name="connsiteX6" fmla="*/ 4238693 w 9012328"/>
              <a:gd name="connsiteY6" fmla="*/ 6987931 h 7308446"/>
              <a:gd name="connsiteX7" fmla="*/ 3333905 w 9012328"/>
              <a:gd name="connsiteY7" fmla="*/ 6987931 h 7308446"/>
              <a:gd name="connsiteX8" fmla="*/ 3333905 w 9012328"/>
              <a:gd name="connsiteY8" fmla="*/ 6532197 h 7308446"/>
              <a:gd name="connsiteX9" fmla="*/ 4238693 w 9012328"/>
              <a:gd name="connsiteY9" fmla="*/ 6532197 h 7308446"/>
              <a:gd name="connsiteX10" fmla="*/ 4238693 w 9012328"/>
              <a:gd name="connsiteY10" fmla="*/ 6639034 h 7308446"/>
              <a:gd name="connsiteX11" fmla="*/ 3333905 w 9012328"/>
              <a:gd name="connsiteY11" fmla="*/ 6639034 h 7308446"/>
              <a:gd name="connsiteX12" fmla="*/ 5357969 w 9012328"/>
              <a:gd name="connsiteY12" fmla="*/ 6016022 h 7308446"/>
              <a:gd name="connsiteX13" fmla="*/ 5731908 w 9012328"/>
              <a:gd name="connsiteY13" fmla="*/ 6016022 h 7308446"/>
              <a:gd name="connsiteX14" fmla="*/ 5731908 w 9012328"/>
              <a:gd name="connsiteY14" fmla="*/ 6111272 h 7308446"/>
              <a:gd name="connsiteX15" fmla="*/ 5731908 w 9012328"/>
              <a:gd name="connsiteY15" fmla="*/ 7209822 h 7308446"/>
              <a:gd name="connsiteX16" fmla="*/ 5731908 w 9012328"/>
              <a:gd name="connsiteY16" fmla="*/ 7305072 h 7308446"/>
              <a:gd name="connsiteX17" fmla="*/ 5357969 w 9012328"/>
              <a:gd name="connsiteY17" fmla="*/ 7305072 h 7308446"/>
              <a:gd name="connsiteX18" fmla="*/ 5357969 w 9012328"/>
              <a:gd name="connsiteY18" fmla="*/ 7209822 h 7308446"/>
              <a:gd name="connsiteX19" fmla="*/ 5616719 w 9012328"/>
              <a:gd name="connsiteY19" fmla="*/ 7209822 h 7308446"/>
              <a:gd name="connsiteX20" fmla="*/ 5616719 w 9012328"/>
              <a:gd name="connsiteY20" fmla="*/ 6111272 h 7308446"/>
              <a:gd name="connsiteX21" fmla="*/ 5357969 w 9012328"/>
              <a:gd name="connsiteY21" fmla="*/ 6111272 h 7308446"/>
              <a:gd name="connsiteX22" fmla="*/ 4884222 w 9012328"/>
              <a:gd name="connsiteY22" fmla="*/ 6016022 h 7308446"/>
              <a:gd name="connsiteX23" fmla="*/ 5258161 w 9012328"/>
              <a:gd name="connsiteY23" fmla="*/ 6016022 h 7308446"/>
              <a:gd name="connsiteX24" fmla="*/ 5258161 w 9012328"/>
              <a:gd name="connsiteY24" fmla="*/ 6111272 h 7308446"/>
              <a:gd name="connsiteX25" fmla="*/ 4999412 w 9012328"/>
              <a:gd name="connsiteY25" fmla="*/ 6111272 h 7308446"/>
              <a:gd name="connsiteX26" fmla="*/ 4999412 w 9012328"/>
              <a:gd name="connsiteY26" fmla="*/ 7209822 h 7308446"/>
              <a:gd name="connsiteX27" fmla="*/ 5258161 w 9012328"/>
              <a:gd name="connsiteY27" fmla="*/ 7209822 h 7308446"/>
              <a:gd name="connsiteX28" fmla="*/ 5258161 w 9012328"/>
              <a:gd name="connsiteY28" fmla="*/ 7305072 h 7308446"/>
              <a:gd name="connsiteX29" fmla="*/ 4884222 w 9012328"/>
              <a:gd name="connsiteY29" fmla="*/ 7305072 h 7308446"/>
              <a:gd name="connsiteX30" fmla="*/ 4884222 w 9012328"/>
              <a:gd name="connsiteY30" fmla="*/ 7209822 h 7308446"/>
              <a:gd name="connsiteX31" fmla="*/ 4884222 w 9012328"/>
              <a:gd name="connsiteY31" fmla="*/ 6111272 h 7308446"/>
              <a:gd name="connsiteX32" fmla="*/ 8549915 w 9012328"/>
              <a:gd name="connsiteY32" fmla="*/ 6009685 h 7308446"/>
              <a:gd name="connsiteX33" fmla="*/ 8602985 w 9012328"/>
              <a:gd name="connsiteY33" fmla="*/ 6011561 h 7308446"/>
              <a:gd name="connsiteX34" fmla="*/ 8652106 w 9012328"/>
              <a:gd name="connsiteY34" fmla="*/ 6017138 h 7308446"/>
              <a:gd name="connsiteX35" fmla="*/ 8697411 w 9012328"/>
              <a:gd name="connsiteY35" fmla="*/ 6026333 h 7308446"/>
              <a:gd name="connsiteX36" fmla="*/ 8739033 w 9012328"/>
              <a:gd name="connsiteY36" fmla="*/ 6039065 h 7308446"/>
              <a:gd name="connsiteX37" fmla="*/ 8777104 w 9012328"/>
              <a:gd name="connsiteY37" fmla="*/ 6055253 h 7308446"/>
              <a:gd name="connsiteX38" fmla="*/ 8811757 w 9012328"/>
              <a:gd name="connsiteY38" fmla="*/ 6074814 h 7308446"/>
              <a:gd name="connsiteX39" fmla="*/ 8843125 w 9012328"/>
              <a:gd name="connsiteY39" fmla="*/ 6097669 h 7308446"/>
              <a:gd name="connsiteX40" fmla="*/ 8871340 w 9012328"/>
              <a:gd name="connsiteY40" fmla="*/ 6123735 h 7308446"/>
              <a:gd name="connsiteX41" fmla="*/ 8896535 w 9012328"/>
              <a:gd name="connsiteY41" fmla="*/ 6152931 h 7308446"/>
              <a:gd name="connsiteX42" fmla="*/ 8918843 w 9012328"/>
              <a:gd name="connsiteY42" fmla="*/ 6185176 h 7308446"/>
              <a:gd name="connsiteX43" fmla="*/ 8938397 w 9012328"/>
              <a:gd name="connsiteY43" fmla="*/ 6220388 h 7308446"/>
              <a:gd name="connsiteX44" fmla="*/ 8955329 w 9012328"/>
              <a:gd name="connsiteY44" fmla="*/ 6258486 h 7308446"/>
              <a:gd name="connsiteX45" fmla="*/ 8969772 w 9012328"/>
              <a:gd name="connsiteY45" fmla="*/ 6299388 h 7308446"/>
              <a:gd name="connsiteX46" fmla="*/ 8981858 w 9012328"/>
              <a:gd name="connsiteY46" fmla="*/ 6343014 h 7308446"/>
              <a:gd name="connsiteX47" fmla="*/ 8991721 w 9012328"/>
              <a:gd name="connsiteY47" fmla="*/ 6389281 h 7308446"/>
              <a:gd name="connsiteX48" fmla="*/ 8999494 w 9012328"/>
              <a:gd name="connsiteY48" fmla="*/ 6438109 h 7308446"/>
              <a:gd name="connsiteX49" fmla="*/ 9005308 w 9012328"/>
              <a:gd name="connsiteY49" fmla="*/ 6489415 h 7308446"/>
              <a:gd name="connsiteX50" fmla="*/ 9009296 w 9012328"/>
              <a:gd name="connsiteY50" fmla="*/ 6543120 h 7308446"/>
              <a:gd name="connsiteX51" fmla="*/ 9011592 w 9012328"/>
              <a:gd name="connsiteY51" fmla="*/ 6599140 h 7308446"/>
              <a:gd name="connsiteX52" fmla="*/ 9012328 w 9012328"/>
              <a:gd name="connsiteY52" fmla="*/ 6657396 h 7308446"/>
              <a:gd name="connsiteX53" fmla="*/ 9011628 w 9012328"/>
              <a:gd name="connsiteY53" fmla="*/ 6715902 h 7308446"/>
              <a:gd name="connsiteX54" fmla="*/ 9009431 w 9012328"/>
              <a:gd name="connsiteY54" fmla="*/ 6772172 h 7308446"/>
              <a:gd name="connsiteX55" fmla="*/ 9005595 w 9012328"/>
              <a:gd name="connsiteY55" fmla="*/ 6826122 h 7308446"/>
              <a:gd name="connsiteX56" fmla="*/ 8999974 w 9012328"/>
              <a:gd name="connsiteY56" fmla="*/ 6877672 h 7308446"/>
              <a:gd name="connsiteX57" fmla="*/ 8992426 w 9012328"/>
              <a:gd name="connsiteY57" fmla="*/ 6926737 h 7308446"/>
              <a:gd name="connsiteX58" fmla="*/ 8982805 w 9012328"/>
              <a:gd name="connsiteY58" fmla="*/ 6973236 h 7308446"/>
              <a:gd name="connsiteX59" fmla="*/ 8970968 w 9012328"/>
              <a:gd name="connsiteY59" fmla="*/ 7017085 h 7308446"/>
              <a:gd name="connsiteX60" fmla="*/ 8956771 w 9012328"/>
              <a:gd name="connsiteY60" fmla="*/ 7058203 h 7308446"/>
              <a:gd name="connsiteX61" fmla="*/ 8940070 w 9012328"/>
              <a:gd name="connsiteY61" fmla="*/ 7096506 h 7308446"/>
              <a:gd name="connsiteX62" fmla="*/ 8920721 w 9012328"/>
              <a:gd name="connsiteY62" fmla="*/ 7131912 h 7308446"/>
              <a:gd name="connsiteX63" fmla="*/ 8898580 w 9012328"/>
              <a:gd name="connsiteY63" fmla="*/ 7164338 h 7308446"/>
              <a:gd name="connsiteX64" fmla="*/ 8873503 w 9012328"/>
              <a:gd name="connsiteY64" fmla="*/ 7193701 h 7308446"/>
              <a:gd name="connsiteX65" fmla="*/ 8845346 w 9012328"/>
              <a:gd name="connsiteY65" fmla="*/ 7219920 h 7308446"/>
              <a:gd name="connsiteX66" fmla="*/ 8813966 w 9012328"/>
              <a:gd name="connsiteY66" fmla="*/ 7242910 h 7308446"/>
              <a:gd name="connsiteX67" fmla="*/ 8779217 w 9012328"/>
              <a:gd name="connsiteY67" fmla="*/ 7262591 h 7308446"/>
              <a:gd name="connsiteX68" fmla="*/ 8740956 w 9012328"/>
              <a:gd name="connsiteY68" fmla="*/ 7278878 h 7308446"/>
              <a:gd name="connsiteX69" fmla="*/ 8699039 w 9012328"/>
              <a:gd name="connsiteY69" fmla="*/ 7291690 h 7308446"/>
              <a:gd name="connsiteX70" fmla="*/ 8653323 w 9012328"/>
              <a:gd name="connsiteY70" fmla="*/ 7300944 h 7308446"/>
              <a:gd name="connsiteX71" fmla="*/ 8603663 w 9012328"/>
              <a:gd name="connsiteY71" fmla="*/ 7306557 h 7308446"/>
              <a:gd name="connsiteX72" fmla="*/ 8549915 w 9012328"/>
              <a:gd name="connsiteY72" fmla="*/ 7308446 h 7308446"/>
              <a:gd name="connsiteX73" fmla="*/ 8549915 w 9012328"/>
              <a:gd name="connsiteY73" fmla="*/ 7211624 h 7308446"/>
              <a:gd name="connsiteX74" fmla="*/ 8599600 w 9012328"/>
              <a:gd name="connsiteY74" fmla="*/ 7209391 h 7308446"/>
              <a:gd name="connsiteX75" fmla="*/ 8644521 w 9012328"/>
              <a:gd name="connsiteY75" fmla="*/ 7202770 h 7308446"/>
              <a:gd name="connsiteX76" fmla="*/ 8684903 w 9012328"/>
              <a:gd name="connsiteY76" fmla="*/ 7191881 h 7308446"/>
              <a:gd name="connsiteX77" fmla="*/ 8720974 w 9012328"/>
              <a:gd name="connsiteY77" fmla="*/ 7176841 h 7308446"/>
              <a:gd name="connsiteX78" fmla="*/ 8781085 w 9012328"/>
              <a:gd name="connsiteY78" fmla="*/ 7134781 h 7308446"/>
              <a:gd name="connsiteX79" fmla="*/ 8826665 w 9012328"/>
              <a:gd name="connsiteY79" fmla="*/ 7077537 h 7308446"/>
              <a:gd name="connsiteX80" fmla="*/ 8844570 w 9012328"/>
              <a:gd name="connsiteY80" fmla="*/ 7043516 h 7308446"/>
              <a:gd name="connsiteX81" fmla="*/ 8859522 w 9012328"/>
              <a:gd name="connsiteY81" fmla="*/ 7006054 h 7308446"/>
              <a:gd name="connsiteX82" fmla="*/ 8871746 w 9012328"/>
              <a:gd name="connsiteY82" fmla="*/ 6965269 h 7308446"/>
              <a:gd name="connsiteX83" fmla="*/ 8881469 w 9012328"/>
              <a:gd name="connsiteY83" fmla="*/ 6921279 h 7308446"/>
              <a:gd name="connsiteX84" fmla="*/ 8888916 w 9012328"/>
              <a:gd name="connsiteY84" fmla="*/ 6874203 h 7308446"/>
              <a:gd name="connsiteX85" fmla="*/ 8894315 w 9012328"/>
              <a:gd name="connsiteY85" fmla="*/ 6824158 h 7308446"/>
              <a:gd name="connsiteX86" fmla="*/ 8897891 w 9012328"/>
              <a:gd name="connsiteY86" fmla="*/ 6771263 h 7308446"/>
              <a:gd name="connsiteX87" fmla="*/ 8899870 w 9012328"/>
              <a:gd name="connsiteY87" fmla="*/ 6715637 h 7308446"/>
              <a:gd name="connsiteX88" fmla="*/ 8900480 w 9012328"/>
              <a:gd name="connsiteY88" fmla="*/ 6657396 h 7308446"/>
              <a:gd name="connsiteX89" fmla="*/ 8899838 w 9012328"/>
              <a:gd name="connsiteY89" fmla="*/ 6599727 h 7308446"/>
              <a:gd name="connsiteX90" fmla="*/ 8897768 w 9012328"/>
              <a:gd name="connsiteY90" fmla="*/ 6544638 h 7308446"/>
              <a:gd name="connsiteX91" fmla="*/ 8894058 w 9012328"/>
              <a:gd name="connsiteY91" fmla="*/ 6492245 h 7308446"/>
              <a:gd name="connsiteX92" fmla="*/ 8888492 w 9012328"/>
              <a:gd name="connsiteY92" fmla="*/ 6442669 h 7308446"/>
              <a:gd name="connsiteX93" fmla="*/ 8880857 w 9012328"/>
              <a:gd name="connsiteY93" fmla="*/ 6396025 h 7308446"/>
              <a:gd name="connsiteX94" fmla="*/ 8870939 w 9012328"/>
              <a:gd name="connsiteY94" fmla="*/ 6352434 h 7308446"/>
              <a:gd name="connsiteX95" fmla="*/ 8858523 w 9012328"/>
              <a:gd name="connsiteY95" fmla="*/ 6312013 h 7308446"/>
              <a:gd name="connsiteX96" fmla="*/ 8843396 w 9012328"/>
              <a:gd name="connsiteY96" fmla="*/ 6274881 h 7308446"/>
              <a:gd name="connsiteX97" fmla="*/ 8825343 w 9012328"/>
              <a:gd name="connsiteY97" fmla="*/ 6241155 h 7308446"/>
              <a:gd name="connsiteX98" fmla="*/ 8779605 w 9012328"/>
              <a:gd name="connsiteY98" fmla="*/ 6184396 h 7308446"/>
              <a:gd name="connsiteX99" fmla="*/ 8719596 w 9012328"/>
              <a:gd name="connsiteY99" fmla="*/ 6142683 h 7308446"/>
              <a:gd name="connsiteX100" fmla="*/ 8683704 w 9012328"/>
              <a:gd name="connsiteY100" fmla="*/ 6127764 h 7308446"/>
              <a:gd name="connsiteX101" fmla="*/ 8643603 w 9012328"/>
              <a:gd name="connsiteY101" fmla="*/ 6116961 h 7308446"/>
              <a:gd name="connsiteX102" fmla="*/ 8599078 w 9012328"/>
              <a:gd name="connsiteY102" fmla="*/ 6110393 h 7308446"/>
              <a:gd name="connsiteX103" fmla="*/ 8549915 w 9012328"/>
              <a:gd name="connsiteY103" fmla="*/ 6108177 h 7308446"/>
              <a:gd name="connsiteX104" fmla="*/ 8458035 w 9012328"/>
              <a:gd name="connsiteY104" fmla="*/ 6009685 h 7308446"/>
              <a:gd name="connsiteX105" fmla="*/ 8458035 w 9012328"/>
              <a:gd name="connsiteY105" fmla="*/ 6108177 h 7308446"/>
              <a:gd name="connsiteX106" fmla="*/ 8409149 w 9012328"/>
              <a:gd name="connsiteY106" fmla="*/ 6110393 h 7308446"/>
              <a:gd name="connsiteX107" fmla="*/ 8364868 w 9012328"/>
              <a:gd name="connsiteY107" fmla="*/ 6116961 h 7308446"/>
              <a:gd name="connsiteX108" fmla="*/ 8324982 w 9012328"/>
              <a:gd name="connsiteY108" fmla="*/ 6127764 h 7308446"/>
              <a:gd name="connsiteX109" fmla="*/ 8289276 w 9012328"/>
              <a:gd name="connsiteY109" fmla="*/ 6142683 h 7308446"/>
              <a:gd name="connsiteX110" fmla="*/ 8229561 w 9012328"/>
              <a:gd name="connsiteY110" fmla="*/ 6184396 h 7308446"/>
              <a:gd name="connsiteX111" fmla="*/ 8184027 w 9012328"/>
              <a:gd name="connsiteY111" fmla="*/ 6241155 h 7308446"/>
              <a:gd name="connsiteX112" fmla="*/ 8166048 w 9012328"/>
              <a:gd name="connsiteY112" fmla="*/ 6274881 h 7308446"/>
              <a:gd name="connsiteX113" fmla="*/ 8150978 w 9012328"/>
              <a:gd name="connsiteY113" fmla="*/ 6312013 h 7308446"/>
              <a:gd name="connsiteX114" fmla="*/ 8138606 w 9012328"/>
              <a:gd name="connsiteY114" fmla="*/ 6352434 h 7308446"/>
              <a:gd name="connsiteX115" fmla="*/ 8128718 w 9012328"/>
              <a:gd name="connsiteY115" fmla="*/ 6396025 h 7308446"/>
              <a:gd name="connsiteX116" fmla="*/ 8121104 w 9012328"/>
              <a:gd name="connsiteY116" fmla="*/ 6442669 h 7308446"/>
              <a:gd name="connsiteX117" fmla="*/ 8115551 w 9012328"/>
              <a:gd name="connsiteY117" fmla="*/ 6492245 h 7308446"/>
              <a:gd name="connsiteX118" fmla="*/ 8111847 w 9012328"/>
              <a:gd name="connsiteY118" fmla="*/ 6544638 h 7308446"/>
              <a:gd name="connsiteX119" fmla="*/ 8109780 w 9012328"/>
              <a:gd name="connsiteY119" fmla="*/ 6599727 h 7308446"/>
              <a:gd name="connsiteX120" fmla="*/ 8109138 w 9012328"/>
              <a:gd name="connsiteY120" fmla="*/ 6657396 h 7308446"/>
              <a:gd name="connsiteX121" fmla="*/ 8109764 w 9012328"/>
              <a:gd name="connsiteY121" fmla="*/ 6715637 h 7308446"/>
              <a:gd name="connsiteX122" fmla="*/ 8111786 w 9012328"/>
              <a:gd name="connsiteY122" fmla="*/ 6771263 h 7308446"/>
              <a:gd name="connsiteX123" fmla="*/ 8115423 w 9012328"/>
              <a:gd name="connsiteY123" fmla="*/ 6824158 h 7308446"/>
              <a:gd name="connsiteX124" fmla="*/ 8120892 w 9012328"/>
              <a:gd name="connsiteY124" fmla="*/ 6874203 h 7308446"/>
              <a:gd name="connsiteX125" fmla="*/ 8128413 w 9012328"/>
              <a:gd name="connsiteY125" fmla="*/ 6921279 h 7308446"/>
              <a:gd name="connsiteX126" fmla="*/ 8138202 w 9012328"/>
              <a:gd name="connsiteY126" fmla="*/ 6965269 h 7308446"/>
              <a:gd name="connsiteX127" fmla="*/ 8150479 w 9012328"/>
              <a:gd name="connsiteY127" fmla="*/ 7006054 h 7308446"/>
              <a:gd name="connsiteX128" fmla="*/ 8165461 w 9012328"/>
              <a:gd name="connsiteY128" fmla="*/ 7043516 h 7308446"/>
              <a:gd name="connsiteX129" fmla="*/ 8183367 w 9012328"/>
              <a:gd name="connsiteY129" fmla="*/ 7077537 h 7308446"/>
              <a:gd name="connsiteX130" fmla="*/ 8228821 w 9012328"/>
              <a:gd name="connsiteY130" fmla="*/ 7134781 h 7308446"/>
              <a:gd name="connsiteX131" fmla="*/ 8288587 w 9012328"/>
              <a:gd name="connsiteY131" fmla="*/ 7176841 h 7308446"/>
              <a:gd name="connsiteX132" fmla="*/ 8324382 w 9012328"/>
              <a:gd name="connsiteY132" fmla="*/ 7191881 h 7308446"/>
              <a:gd name="connsiteX133" fmla="*/ 8364410 w 9012328"/>
              <a:gd name="connsiteY133" fmla="*/ 7202770 h 7308446"/>
              <a:gd name="connsiteX134" fmla="*/ 8408888 w 9012328"/>
              <a:gd name="connsiteY134" fmla="*/ 7209391 h 7308446"/>
              <a:gd name="connsiteX135" fmla="*/ 8458035 w 9012328"/>
              <a:gd name="connsiteY135" fmla="*/ 7211624 h 7308446"/>
              <a:gd name="connsiteX136" fmla="*/ 8458035 w 9012328"/>
              <a:gd name="connsiteY136" fmla="*/ 7308446 h 7308446"/>
              <a:gd name="connsiteX137" fmla="*/ 8404513 w 9012328"/>
              <a:gd name="connsiteY137" fmla="*/ 7306557 h 7308446"/>
              <a:gd name="connsiteX138" fmla="*/ 8355032 w 9012328"/>
              <a:gd name="connsiteY138" fmla="*/ 7300944 h 7308446"/>
              <a:gd name="connsiteX139" fmla="*/ 8309453 w 9012328"/>
              <a:gd name="connsiteY139" fmla="*/ 7291690 h 7308446"/>
              <a:gd name="connsiteX140" fmla="*/ 8267634 w 9012328"/>
              <a:gd name="connsiteY140" fmla="*/ 7278878 h 7308446"/>
              <a:gd name="connsiteX141" fmla="*/ 8229437 w 9012328"/>
              <a:gd name="connsiteY141" fmla="*/ 7262591 h 7308446"/>
              <a:gd name="connsiteX142" fmla="*/ 8194720 w 9012328"/>
              <a:gd name="connsiteY142" fmla="*/ 7242910 h 7308446"/>
              <a:gd name="connsiteX143" fmla="*/ 8163344 w 9012328"/>
              <a:gd name="connsiteY143" fmla="*/ 7219920 h 7308446"/>
              <a:gd name="connsiteX144" fmla="*/ 8135168 w 9012328"/>
              <a:gd name="connsiteY144" fmla="*/ 7193701 h 7308446"/>
              <a:gd name="connsiteX145" fmla="*/ 8110051 w 9012328"/>
              <a:gd name="connsiteY145" fmla="*/ 7164338 h 7308446"/>
              <a:gd name="connsiteX146" fmla="*/ 8087855 w 9012328"/>
              <a:gd name="connsiteY146" fmla="*/ 7131912 h 7308446"/>
              <a:gd name="connsiteX147" fmla="*/ 8068437 w 9012328"/>
              <a:gd name="connsiteY147" fmla="*/ 7096506 h 7308446"/>
              <a:gd name="connsiteX148" fmla="*/ 8051660 w 9012328"/>
              <a:gd name="connsiteY148" fmla="*/ 7058203 h 7308446"/>
              <a:gd name="connsiteX149" fmla="*/ 8037381 w 9012328"/>
              <a:gd name="connsiteY149" fmla="*/ 7017085 h 7308446"/>
              <a:gd name="connsiteX150" fmla="*/ 8025461 w 9012328"/>
              <a:gd name="connsiteY150" fmla="*/ 6973236 h 7308446"/>
              <a:gd name="connsiteX151" fmla="*/ 8015759 w 9012328"/>
              <a:gd name="connsiteY151" fmla="*/ 6926737 h 7308446"/>
              <a:gd name="connsiteX152" fmla="*/ 8008136 w 9012328"/>
              <a:gd name="connsiteY152" fmla="*/ 6877672 h 7308446"/>
              <a:gd name="connsiteX153" fmla="*/ 8002451 w 9012328"/>
              <a:gd name="connsiteY153" fmla="*/ 6826122 h 7308446"/>
              <a:gd name="connsiteX154" fmla="*/ 7998564 w 9012328"/>
              <a:gd name="connsiteY154" fmla="*/ 6772172 h 7308446"/>
              <a:gd name="connsiteX155" fmla="*/ 7996334 w 9012328"/>
              <a:gd name="connsiteY155" fmla="*/ 6715902 h 7308446"/>
              <a:gd name="connsiteX156" fmla="*/ 7995623 w 9012328"/>
              <a:gd name="connsiteY156" fmla="*/ 6657396 h 7308446"/>
              <a:gd name="connsiteX157" fmla="*/ 7996358 w 9012328"/>
              <a:gd name="connsiteY157" fmla="*/ 6599140 h 7308446"/>
              <a:gd name="connsiteX158" fmla="*/ 7998654 w 9012328"/>
              <a:gd name="connsiteY158" fmla="*/ 6543120 h 7308446"/>
              <a:gd name="connsiteX159" fmla="*/ 8002643 w 9012328"/>
              <a:gd name="connsiteY159" fmla="*/ 6489415 h 7308446"/>
              <a:gd name="connsiteX160" fmla="*/ 8008456 w 9012328"/>
              <a:gd name="connsiteY160" fmla="*/ 6438109 h 7308446"/>
              <a:gd name="connsiteX161" fmla="*/ 8016229 w 9012328"/>
              <a:gd name="connsiteY161" fmla="*/ 6389281 h 7308446"/>
              <a:gd name="connsiteX162" fmla="*/ 8026092 w 9012328"/>
              <a:gd name="connsiteY162" fmla="*/ 6343014 h 7308446"/>
              <a:gd name="connsiteX163" fmla="*/ 8038178 w 9012328"/>
              <a:gd name="connsiteY163" fmla="*/ 6299388 h 7308446"/>
              <a:gd name="connsiteX164" fmla="*/ 8052621 w 9012328"/>
              <a:gd name="connsiteY164" fmla="*/ 6258486 h 7308446"/>
              <a:gd name="connsiteX165" fmla="*/ 8069553 w 9012328"/>
              <a:gd name="connsiteY165" fmla="*/ 6220388 h 7308446"/>
              <a:gd name="connsiteX166" fmla="*/ 8089106 w 9012328"/>
              <a:gd name="connsiteY166" fmla="*/ 6185176 h 7308446"/>
              <a:gd name="connsiteX167" fmla="*/ 8111414 w 9012328"/>
              <a:gd name="connsiteY167" fmla="*/ 6152931 h 7308446"/>
              <a:gd name="connsiteX168" fmla="*/ 8136610 w 9012328"/>
              <a:gd name="connsiteY168" fmla="*/ 6123735 h 7308446"/>
              <a:gd name="connsiteX169" fmla="*/ 8164825 w 9012328"/>
              <a:gd name="connsiteY169" fmla="*/ 6097669 h 7308446"/>
              <a:gd name="connsiteX170" fmla="*/ 8196192 w 9012328"/>
              <a:gd name="connsiteY170" fmla="*/ 6074814 h 7308446"/>
              <a:gd name="connsiteX171" fmla="*/ 8230845 w 9012328"/>
              <a:gd name="connsiteY171" fmla="*/ 6055253 h 7308446"/>
              <a:gd name="connsiteX172" fmla="*/ 8268916 w 9012328"/>
              <a:gd name="connsiteY172" fmla="*/ 6039065 h 7308446"/>
              <a:gd name="connsiteX173" fmla="*/ 8310538 w 9012328"/>
              <a:gd name="connsiteY173" fmla="*/ 6026333 h 7308446"/>
              <a:gd name="connsiteX174" fmla="*/ 8355843 w 9012328"/>
              <a:gd name="connsiteY174" fmla="*/ 6017138 h 7308446"/>
              <a:gd name="connsiteX175" fmla="*/ 8404964 w 9012328"/>
              <a:gd name="connsiteY175" fmla="*/ 6011561 h 7308446"/>
              <a:gd name="connsiteX176" fmla="*/ 1409388 w 9012328"/>
              <a:gd name="connsiteY176" fmla="*/ 6009685 h 7308446"/>
              <a:gd name="connsiteX177" fmla="*/ 1462459 w 9012328"/>
              <a:gd name="connsiteY177" fmla="*/ 6011561 h 7308446"/>
              <a:gd name="connsiteX178" fmla="*/ 1511579 w 9012328"/>
              <a:gd name="connsiteY178" fmla="*/ 6017138 h 7308446"/>
              <a:gd name="connsiteX179" fmla="*/ 1556884 w 9012328"/>
              <a:gd name="connsiteY179" fmla="*/ 6026333 h 7308446"/>
              <a:gd name="connsiteX180" fmla="*/ 1598508 w 9012328"/>
              <a:gd name="connsiteY180" fmla="*/ 6039065 h 7308446"/>
              <a:gd name="connsiteX181" fmla="*/ 1636578 w 9012328"/>
              <a:gd name="connsiteY181" fmla="*/ 6055253 h 7308446"/>
              <a:gd name="connsiteX182" fmla="*/ 1671231 w 9012328"/>
              <a:gd name="connsiteY182" fmla="*/ 6074814 h 7308446"/>
              <a:gd name="connsiteX183" fmla="*/ 1702600 w 9012328"/>
              <a:gd name="connsiteY183" fmla="*/ 6097669 h 7308446"/>
              <a:gd name="connsiteX184" fmla="*/ 1730815 w 9012328"/>
              <a:gd name="connsiteY184" fmla="*/ 6123735 h 7308446"/>
              <a:gd name="connsiteX185" fmla="*/ 1756009 w 9012328"/>
              <a:gd name="connsiteY185" fmla="*/ 6152931 h 7308446"/>
              <a:gd name="connsiteX186" fmla="*/ 1778317 w 9012328"/>
              <a:gd name="connsiteY186" fmla="*/ 6185176 h 7308446"/>
              <a:gd name="connsiteX187" fmla="*/ 1797871 w 9012328"/>
              <a:gd name="connsiteY187" fmla="*/ 6220388 h 7308446"/>
              <a:gd name="connsiteX188" fmla="*/ 1814804 w 9012328"/>
              <a:gd name="connsiteY188" fmla="*/ 6258486 h 7308446"/>
              <a:gd name="connsiteX189" fmla="*/ 1829247 w 9012328"/>
              <a:gd name="connsiteY189" fmla="*/ 6299388 h 7308446"/>
              <a:gd name="connsiteX190" fmla="*/ 1841333 w 9012328"/>
              <a:gd name="connsiteY190" fmla="*/ 6343014 h 7308446"/>
              <a:gd name="connsiteX191" fmla="*/ 1851196 w 9012328"/>
              <a:gd name="connsiteY191" fmla="*/ 6389281 h 7308446"/>
              <a:gd name="connsiteX192" fmla="*/ 1858969 w 9012328"/>
              <a:gd name="connsiteY192" fmla="*/ 6438109 h 7308446"/>
              <a:gd name="connsiteX193" fmla="*/ 1864782 w 9012328"/>
              <a:gd name="connsiteY193" fmla="*/ 6489415 h 7308446"/>
              <a:gd name="connsiteX194" fmla="*/ 1868770 w 9012328"/>
              <a:gd name="connsiteY194" fmla="*/ 6543120 h 7308446"/>
              <a:gd name="connsiteX195" fmla="*/ 1871067 w 9012328"/>
              <a:gd name="connsiteY195" fmla="*/ 6599140 h 7308446"/>
              <a:gd name="connsiteX196" fmla="*/ 1871802 w 9012328"/>
              <a:gd name="connsiteY196" fmla="*/ 6657396 h 7308446"/>
              <a:gd name="connsiteX197" fmla="*/ 1871103 w 9012328"/>
              <a:gd name="connsiteY197" fmla="*/ 6715902 h 7308446"/>
              <a:gd name="connsiteX198" fmla="*/ 1868906 w 9012328"/>
              <a:gd name="connsiteY198" fmla="*/ 6772172 h 7308446"/>
              <a:gd name="connsiteX199" fmla="*/ 1865069 w 9012328"/>
              <a:gd name="connsiteY199" fmla="*/ 6826122 h 7308446"/>
              <a:gd name="connsiteX200" fmla="*/ 1859448 w 9012328"/>
              <a:gd name="connsiteY200" fmla="*/ 6877672 h 7308446"/>
              <a:gd name="connsiteX201" fmla="*/ 1851900 w 9012328"/>
              <a:gd name="connsiteY201" fmla="*/ 6926737 h 7308446"/>
              <a:gd name="connsiteX202" fmla="*/ 1842280 w 9012328"/>
              <a:gd name="connsiteY202" fmla="*/ 6973236 h 7308446"/>
              <a:gd name="connsiteX203" fmla="*/ 1830443 w 9012328"/>
              <a:gd name="connsiteY203" fmla="*/ 7017085 h 7308446"/>
              <a:gd name="connsiteX204" fmla="*/ 1816246 w 9012328"/>
              <a:gd name="connsiteY204" fmla="*/ 7058203 h 7308446"/>
              <a:gd name="connsiteX205" fmla="*/ 1799544 w 9012328"/>
              <a:gd name="connsiteY205" fmla="*/ 7096506 h 7308446"/>
              <a:gd name="connsiteX206" fmla="*/ 1780195 w 9012328"/>
              <a:gd name="connsiteY206" fmla="*/ 7131912 h 7308446"/>
              <a:gd name="connsiteX207" fmla="*/ 1758055 w 9012328"/>
              <a:gd name="connsiteY207" fmla="*/ 7164338 h 7308446"/>
              <a:gd name="connsiteX208" fmla="*/ 1732977 w 9012328"/>
              <a:gd name="connsiteY208" fmla="*/ 7193701 h 7308446"/>
              <a:gd name="connsiteX209" fmla="*/ 1704820 w 9012328"/>
              <a:gd name="connsiteY209" fmla="*/ 7219920 h 7308446"/>
              <a:gd name="connsiteX210" fmla="*/ 1673440 w 9012328"/>
              <a:gd name="connsiteY210" fmla="*/ 7242910 h 7308446"/>
              <a:gd name="connsiteX211" fmla="*/ 1638691 w 9012328"/>
              <a:gd name="connsiteY211" fmla="*/ 7262591 h 7308446"/>
              <a:gd name="connsiteX212" fmla="*/ 1600431 w 9012328"/>
              <a:gd name="connsiteY212" fmla="*/ 7278878 h 7308446"/>
              <a:gd name="connsiteX213" fmla="*/ 1558512 w 9012328"/>
              <a:gd name="connsiteY213" fmla="*/ 7291690 h 7308446"/>
              <a:gd name="connsiteX214" fmla="*/ 1512797 w 9012328"/>
              <a:gd name="connsiteY214" fmla="*/ 7300944 h 7308446"/>
              <a:gd name="connsiteX215" fmla="*/ 1463136 w 9012328"/>
              <a:gd name="connsiteY215" fmla="*/ 7306557 h 7308446"/>
              <a:gd name="connsiteX216" fmla="*/ 1409388 w 9012328"/>
              <a:gd name="connsiteY216" fmla="*/ 7308446 h 7308446"/>
              <a:gd name="connsiteX217" fmla="*/ 1409388 w 9012328"/>
              <a:gd name="connsiteY217" fmla="*/ 7211624 h 7308446"/>
              <a:gd name="connsiteX218" fmla="*/ 1459074 w 9012328"/>
              <a:gd name="connsiteY218" fmla="*/ 7209391 h 7308446"/>
              <a:gd name="connsiteX219" fmla="*/ 1503995 w 9012328"/>
              <a:gd name="connsiteY219" fmla="*/ 7202770 h 7308446"/>
              <a:gd name="connsiteX220" fmla="*/ 1544377 w 9012328"/>
              <a:gd name="connsiteY220" fmla="*/ 7191881 h 7308446"/>
              <a:gd name="connsiteX221" fmla="*/ 1580448 w 9012328"/>
              <a:gd name="connsiteY221" fmla="*/ 7176841 h 7308446"/>
              <a:gd name="connsiteX222" fmla="*/ 1640559 w 9012328"/>
              <a:gd name="connsiteY222" fmla="*/ 7134781 h 7308446"/>
              <a:gd name="connsiteX223" fmla="*/ 1686139 w 9012328"/>
              <a:gd name="connsiteY223" fmla="*/ 7077537 h 7308446"/>
              <a:gd name="connsiteX224" fmla="*/ 1704044 w 9012328"/>
              <a:gd name="connsiteY224" fmla="*/ 7043516 h 7308446"/>
              <a:gd name="connsiteX225" fmla="*/ 1718997 w 9012328"/>
              <a:gd name="connsiteY225" fmla="*/ 7006054 h 7308446"/>
              <a:gd name="connsiteX226" fmla="*/ 1731220 w 9012328"/>
              <a:gd name="connsiteY226" fmla="*/ 6965269 h 7308446"/>
              <a:gd name="connsiteX227" fmla="*/ 1740944 w 9012328"/>
              <a:gd name="connsiteY227" fmla="*/ 6921279 h 7308446"/>
              <a:gd name="connsiteX228" fmla="*/ 1748390 w 9012328"/>
              <a:gd name="connsiteY228" fmla="*/ 6874203 h 7308446"/>
              <a:gd name="connsiteX229" fmla="*/ 1753790 w 9012328"/>
              <a:gd name="connsiteY229" fmla="*/ 6824158 h 7308446"/>
              <a:gd name="connsiteX230" fmla="*/ 1757366 w 9012328"/>
              <a:gd name="connsiteY230" fmla="*/ 6771263 h 7308446"/>
              <a:gd name="connsiteX231" fmla="*/ 1759345 w 9012328"/>
              <a:gd name="connsiteY231" fmla="*/ 6715637 h 7308446"/>
              <a:gd name="connsiteX232" fmla="*/ 1759955 w 9012328"/>
              <a:gd name="connsiteY232" fmla="*/ 6657396 h 7308446"/>
              <a:gd name="connsiteX233" fmla="*/ 1759313 w 9012328"/>
              <a:gd name="connsiteY233" fmla="*/ 6599727 h 7308446"/>
              <a:gd name="connsiteX234" fmla="*/ 1757242 w 9012328"/>
              <a:gd name="connsiteY234" fmla="*/ 6544638 h 7308446"/>
              <a:gd name="connsiteX235" fmla="*/ 1753533 w 9012328"/>
              <a:gd name="connsiteY235" fmla="*/ 6492245 h 7308446"/>
              <a:gd name="connsiteX236" fmla="*/ 1747967 w 9012328"/>
              <a:gd name="connsiteY236" fmla="*/ 6442669 h 7308446"/>
              <a:gd name="connsiteX237" fmla="*/ 1740332 w 9012328"/>
              <a:gd name="connsiteY237" fmla="*/ 6396025 h 7308446"/>
              <a:gd name="connsiteX238" fmla="*/ 1730413 w 9012328"/>
              <a:gd name="connsiteY238" fmla="*/ 6352434 h 7308446"/>
              <a:gd name="connsiteX239" fmla="*/ 1717998 w 9012328"/>
              <a:gd name="connsiteY239" fmla="*/ 6312013 h 7308446"/>
              <a:gd name="connsiteX240" fmla="*/ 1702871 w 9012328"/>
              <a:gd name="connsiteY240" fmla="*/ 6274881 h 7308446"/>
              <a:gd name="connsiteX241" fmla="*/ 1684817 w 9012328"/>
              <a:gd name="connsiteY241" fmla="*/ 6241155 h 7308446"/>
              <a:gd name="connsiteX242" fmla="*/ 1639079 w 9012328"/>
              <a:gd name="connsiteY242" fmla="*/ 6184396 h 7308446"/>
              <a:gd name="connsiteX243" fmla="*/ 1579070 w 9012328"/>
              <a:gd name="connsiteY243" fmla="*/ 6142683 h 7308446"/>
              <a:gd name="connsiteX244" fmla="*/ 1543178 w 9012328"/>
              <a:gd name="connsiteY244" fmla="*/ 6127764 h 7308446"/>
              <a:gd name="connsiteX245" fmla="*/ 1503076 w 9012328"/>
              <a:gd name="connsiteY245" fmla="*/ 6116961 h 7308446"/>
              <a:gd name="connsiteX246" fmla="*/ 1458551 w 9012328"/>
              <a:gd name="connsiteY246" fmla="*/ 6110393 h 7308446"/>
              <a:gd name="connsiteX247" fmla="*/ 1409388 w 9012328"/>
              <a:gd name="connsiteY247" fmla="*/ 6108177 h 7308446"/>
              <a:gd name="connsiteX248" fmla="*/ 1317509 w 9012328"/>
              <a:gd name="connsiteY248" fmla="*/ 6009685 h 7308446"/>
              <a:gd name="connsiteX249" fmla="*/ 1317509 w 9012328"/>
              <a:gd name="connsiteY249" fmla="*/ 6108177 h 7308446"/>
              <a:gd name="connsiteX250" fmla="*/ 1268623 w 9012328"/>
              <a:gd name="connsiteY250" fmla="*/ 6110393 h 7308446"/>
              <a:gd name="connsiteX251" fmla="*/ 1224343 w 9012328"/>
              <a:gd name="connsiteY251" fmla="*/ 6116961 h 7308446"/>
              <a:gd name="connsiteX252" fmla="*/ 1184456 w 9012328"/>
              <a:gd name="connsiteY252" fmla="*/ 6127764 h 7308446"/>
              <a:gd name="connsiteX253" fmla="*/ 1148750 w 9012328"/>
              <a:gd name="connsiteY253" fmla="*/ 6142683 h 7308446"/>
              <a:gd name="connsiteX254" fmla="*/ 1089035 w 9012328"/>
              <a:gd name="connsiteY254" fmla="*/ 6184396 h 7308446"/>
              <a:gd name="connsiteX255" fmla="*/ 1043502 w 9012328"/>
              <a:gd name="connsiteY255" fmla="*/ 6241155 h 7308446"/>
              <a:gd name="connsiteX256" fmla="*/ 1025523 w 9012328"/>
              <a:gd name="connsiteY256" fmla="*/ 6274881 h 7308446"/>
              <a:gd name="connsiteX257" fmla="*/ 1010453 w 9012328"/>
              <a:gd name="connsiteY257" fmla="*/ 6312013 h 7308446"/>
              <a:gd name="connsiteX258" fmla="*/ 998080 w 9012328"/>
              <a:gd name="connsiteY258" fmla="*/ 6352434 h 7308446"/>
              <a:gd name="connsiteX259" fmla="*/ 988193 w 9012328"/>
              <a:gd name="connsiteY259" fmla="*/ 6396025 h 7308446"/>
              <a:gd name="connsiteX260" fmla="*/ 980578 w 9012328"/>
              <a:gd name="connsiteY260" fmla="*/ 6442669 h 7308446"/>
              <a:gd name="connsiteX261" fmla="*/ 975024 w 9012328"/>
              <a:gd name="connsiteY261" fmla="*/ 6492245 h 7308446"/>
              <a:gd name="connsiteX262" fmla="*/ 971321 w 9012328"/>
              <a:gd name="connsiteY262" fmla="*/ 6544638 h 7308446"/>
              <a:gd name="connsiteX263" fmla="*/ 969254 w 9012328"/>
              <a:gd name="connsiteY263" fmla="*/ 6599727 h 7308446"/>
              <a:gd name="connsiteX264" fmla="*/ 968612 w 9012328"/>
              <a:gd name="connsiteY264" fmla="*/ 6657396 h 7308446"/>
              <a:gd name="connsiteX265" fmla="*/ 969237 w 9012328"/>
              <a:gd name="connsiteY265" fmla="*/ 6715637 h 7308446"/>
              <a:gd name="connsiteX266" fmla="*/ 971260 w 9012328"/>
              <a:gd name="connsiteY266" fmla="*/ 6771263 h 7308446"/>
              <a:gd name="connsiteX267" fmla="*/ 974897 w 9012328"/>
              <a:gd name="connsiteY267" fmla="*/ 6824158 h 7308446"/>
              <a:gd name="connsiteX268" fmla="*/ 980366 w 9012328"/>
              <a:gd name="connsiteY268" fmla="*/ 6874203 h 7308446"/>
              <a:gd name="connsiteX269" fmla="*/ 987887 w 9012328"/>
              <a:gd name="connsiteY269" fmla="*/ 6921279 h 7308446"/>
              <a:gd name="connsiteX270" fmla="*/ 997676 w 9012328"/>
              <a:gd name="connsiteY270" fmla="*/ 6965269 h 7308446"/>
              <a:gd name="connsiteX271" fmla="*/ 1009953 w 9012328"/>
              <a:gd name="connsiteY271" fmla="*/ 7006054 h 7308446"/>
              <a:gd name="connsiteX272" fmla="*/ 1024935 w 9012328"/>
              <a:gd name="connsiteY272" fmla="*/ 7043516 h 7308446"/>
              <a:gd name="connsiteX273" fmla="*/ 1042841 w 9012328"/>
              <a:gd name="connsiteY273" fmla="*/ 7077537 h 7308446"/>
              <a:gd name="connsiteX274" fmla="*/ 1088295 w 9012328"/>
              <a:gd name="connsiteY274" fmla="*/ 7134781 h 7308446"/>
              <a:gd name="connsiteX275" fmla="*/ 1148061 w 9012328"/>
              <a:gd name="connsiteY275" fmla="*/ 7176841 h 7308446"/>
              <a:gd name="connsiteX276" fmla="*/ 1183856 w 9012328"/>
              <a:gd name="connsiteY276" fmla="*/ 7191881 h 7308446"/>
              <a:gd name="connsiteX277" fmla="*/ 1223884 w 9012328"/>
              <a:gd name="connsiteY277" fmla="*/ 7202770 h 7308446"/>
              <a:gd name="connsiteX278" fmla="*/ 1268362 w 9012328"/>
              <a:gd name="connsiteY278" fmla="*/ 7209391 h 7308446"/>
              <a:gd name="connsiteX279" fmla="*/ 1317509 w 9012328"/>
              <a:gd name="connsiteY279" fmla="*/ 7211624 h 7308446"/>
              <a:gd name="connsiteX280" fmla="*/ 1317509 w 9012328"/>
              <a:gd name="connsiteY280" fmla="*/ 7308446 h 7308446"/>
              <a:gd name="connsiteX281" fmla="*/ 1263987 w 9012328"/>
              <a:gd name="connsiteY281" fmla="*/ 7306557 h 7308446"/>
              <a:gd name="connsiteX282" fmla="*/ 1214506 w 9012328"/>
              <a:gd name="connsiteY282" fmla="*/ 7300944 h 7308446"/>
              <a:gd name="connsiteX283" fmla="*/ 1168927 w 9012328"/>
              <a:gd name="connsiteY283" fmla="*/ 7291690 h 7308446"/>
              <a:gd name="connsiteX284" fmla="*/ 1127108 w 9012328"/>
              <a:gd name="connsiteY284" fmla="*/ 7278878 h 7308446"/>
              <a:gd name="connsiteX285" fmla="*/ 1088911 w 9012328"/>
              <a:gd name="connsiteY285" fmla="*/ 7262591 h 7308446"/>
              <a:gd name="connsiteX286" fmla="*/ 1054194 w 9012328"/>
              <a:gd name="connsiteY286" fmla="*/ 7242910 h 7308446"/>
              <a:gd name="connsiteX287" fmla="*/ 1022818 w 9012328"/>
              <a:gd name="connsiteY287" fmla="*/ 7219920 h 7308446"/>
              <a:gd name="connsiteX288" fmla="*/ 994641 w 9012328"/>
              <a:gd name="connsiteY288" fmla="*/ 7193701 h 7308446"/>
              <a:gd name="connsiteX289" fmla="*/ 969525 w 9012328"/>
              <a:gd name="connsiteY289" fmla="*/ 7164338 h 7308446"/>
              <a:gd name="connsiteX290" fmla="*/ 947329 w 9012328"/>
              <a:gd name="connsiteY290" fmla="*/ 7131912 h 7308446"/>
              <a:gd name="connsiteX291" fmla="*/ 927911 w 9012328"/>
              <a:gd name="connsiteY291" fmla="*/ 7096506 h 7308446"/>
              <a:gd name="connsiteX292" fmla="*/ 911133 w 9012328"/>
              <a:gd name="connsiteY292" fmla="*/ 7058203 h 7308446"/>
              <a:gd name="connsiteX293" fmla="*/ 896855 w 9012328"/>
              <a:gd name="connsiteY293" fmla="*/ 7017085 h 7308446"/>
              <a:gd name="connsiteX294" fmla="*/ 884935 w 9012328"/>
              <a:gd name="connsiteY294" fmla="*/ 6973236 h 7308446"/>
              <a:gd name="connsiteX295" fmla="*/ 875233 w 9012328"/>
              <a:gd name="connsiteY295" fmla="*/ 6926737 h 7308446"/>
              <a:gd name="connsiteX296" fmla="*/ 867610 w 9012328"/>
              <a:gd name="connsiteY296" fmla="*/ 6877672 h 7308446"/>
              <a:gd name="connsiteX297" fmla="*/ 861924 w 9012328"/>
              <a:gd name="connsiteY297" fmla="*/ 6826122 h 7308446"/>
              <a:gd name="connsiteX298" fmla="*/ 858037 w 9012328"/>
              <a:gd name="connsiteY298" fmla="*/ 6772172 h 7308446"/>
              <a:gd name="connsiteX299" fmla="*/ 855809 w 9012328"/>
              <a:gd name="connsiteY299" fmla="*/ 6715902 h 7308446"/>
              <a:gd name="connsiteX300" fmla="*/ 855097 w 9012328"/>
              <a:gd name="connsiteY300" fmla="*/ 6657396 h 7308446"/>
              <a:gd name="connsiteX301" fmla="*/ 855832 w 9012328"/>
              <a:gd name="connsiteY301" fmla="*/ 6599140 h 7308446"/>
              <a:gd name="connsiteX302" fmla="*/ 858128 w 9012328"/>
              <a:gd name="connsiteY302" fmla="*/ 6543120 h 7308446"/>
              <a:gd name="connsiteX303" fmla="*/ 862117 w 9012328"/>
              <a:gd name="connsiteY303" fmla="*/ 6489415 h 7308446"/>
              <a:gd name="connsiteX304" fmla="*/ 867930 w 9012328"/>
              <a:gd name="connsiteY304" fmla="*/ 6438109 h 7308446"/>
              <a:gd name="connsiteX305" fmla="*/ 875703 w 9012328"/>
              <a:gd name="connsiteY305" fmla="*/ 6389281 h 7308446"/>
              <a:gd name="connsiteX306" fmla="*/ 885565 w 9012328"/>
              <a:gd name="connsiteY306" fmla="*/ 6343014 h 7308446"/>
              <a:gd name="connsiteX307" fmla="*/ 897652 w 9012328"/>
              <a:gd name="connsiteY307" fmla="*/ 6299388 h 7308446"/>
              <a:gd name="connsiteX308" fmla="*/ 912095 w 9012328"/>
              <a:gd name="connsiteY308" fmla="*/ 6258486 h 7308446"/>
              <a:gd name="connsiteX309" fmla="*/ 929026 w 9012328"/>
              <a:gd name="connsiteY309" fmla="*/ 6220388 h 7308446"/>
              <a:gd name="connsiteX310" fmla="*/ 948580 w 9012328"/>
              <a:gd name="connsiteY310" fmla="*/ 6185176 h 7308446"/>
              <a:gd name="connsiteX311" fmla="*/ 970888 w 9012328"/>
              <a:gd name="connsiteY311" fmla="*/ 6152931 h 7308446"/>
              <a:gd name="connsiteX312" fmla="*/ 996084 w 9012328"/>
              <a:gd name="connsiteY312" fmla="*/ 6123735 h 7308446"/>
              <a:gd name="connsiteX313" fmla="*/ 1024299 w 9012328"/>
              <a:gd name="connsiteY313" fmla="*/ 6097669 h 7308446"/>
              <a:gd name="connsiteX314" fmla="*/ 1055666 w 9012328"/>
              <a:gd name="connsiteY314" fmla="*/ 6074814 h 7308446"/>
              <a:gd name="connsiteX315" fmla="*/ 1090319 w 9012328"/>
              <a:gd name="connsiteY315" fmla="*/ 6055253 h 7308446"/>
              <a:gd name="connsiteX316" fmla="*/ 1128390 w 9012328"/>
              <a:gd name="connsiteY316" fmla="*/ 6039065 h 7308446"/>
              <a:gd name="connsiteX317" fmla="*/ 1170012 w 9012328"/>
              <a:gd name="connsiteY317" fmla="*/ 6026333 h 7308446"/>
              <a:gd name="connsiteX318" fmla="*/ 1215317 w 9012328"/>
              <a:gd name="connsiteY318" fmla="*/ 6017138 h 7308446"/>
              <a:gd name="connsiteX319" fmla="*/ 1264438 w 9012328"/>
              <a:gd name="connsiteY319" fmla="*/ 6011561 h 7308446"/>
              <a:gd name="connsiteX320" fmla="*/ 505166 w 9012328"/>
              <a:gd name="connsiteY320" fmla="*/ 5528915 h 7308446"/>
              <a:gd name="connsiteX321" fmla="*/ 547395 w 9012328"/>
              <a:gd name="connsiteY321" fmla="*/ 5532593 h 7308446"/>
              <a:gd name="connsiteX322" fmla="*/ 580078 w 9012328"/>
              <a:gd name="connsiteY322" fmla="*/ 5545817 h 7308446"/>
              <a:gd name="connsiteX323" fmla="*/ 601179 w 9012328"/>
              <a:gd name="connsiteY323" fmla="*/ 5571874 h 7308446"/>
              <a:gd name="connsiteX324" fmla="*/ 608666 w 9012328"/>
              <a:gd name="connsiteY324" fmla="*/ 5614052 h 7308446"/>
              <a:gd name="connsiteX325" fmla="*/ 601179 w 9012328"/>
              <a:gd name="connsiteY325" fmla="*/ 5658159 h 7308446"/>
              <a:gd name="connsiteX326" fmla="*/ 580078 w 9012328"/>
              <a:gd name="connsiteY326" fmla="*/ 5685208 h 7308446"/>
              <a:gd name="connsiteX327" fmla="*/ 547395 w 9012328"/>
              <a:gd name="connsiteY327" fmla="*/ 5698798 h 7308446"/>
              <a:gd name="connsiteX328" fmla="*/ 505166 w 9012328"/>
              <a:gd name="connsiteY328" fmla="*/ 5702529 h 7308446"/>
              <a:gd name="connsiteX329" fmla="*/ 462936 w 9012328"/>
              <a:gd name="connsiteY329" fmla="*/ 5698798 h 7308446"/>
              <a:gd name="connsiteX330" fmla="*/ 430252 w 9012328"/>
              <a:gd name="connsiteY330" fmla="*/ 5685208 h 7308446"/>
              <a:gd name="connsiteX331" fmla="*/ 409151 w 9012328"/>
              <a:gd name="connsiteY331" fmla="*/ 5658159 h 7308446"/>
              <a:gd name="connsiteX332" fmla="*/ 401665 w 9012328"/>
              <a:gd name="connsiteY332" fmla="*/ 5614052 h 7308446"/>
              <a:gd name="connsiteX333" fmla="*/ 409385 w 9012328"/>
              <a:gd name="connsiteY333" fmla="*/ 5571874 h 7308446"/>
              <a:gd name="connsiteX334" fmla="*/ 430878 w 9012328"/>
              <a:gd name="connsiteY334" fmla="*/ 5545817 h 7308446"/>
              <a:gd name="connsiteX335" fmla="*/ 463640 w 9012328"/>
              <a:gd name="connsiteY335" fmla="*/ 5532593 h 7308446"/>
              <a:gd name="connsiteX336" fmla="*/ 2465444 w 9012328"/>
              <a:gd name="connsiteY336" fmla="*/ 5378664 h 7308446"/>
              <a:gd name="connsiteX337" fmla="*/ 3370236 w 9012328"/>
              <a:gd name="connsiteY337" fmla="*/ 5378664 h 7308446"/>
              <a:gd name="connsiteX338" fmla="*/ 3370236 w 9012328"/>
              <a:gd name="connsiteY338" fmla="*/ 5485502 h 7308446"/>
              <a:gd name="connsiteX339" fmla="*/ 2465444 w 9012328"/>
              <a:gd name="connsiteY339" fmla="*/ 5485502 h 7308446"/>
              <a:gd name="connsiteX340" fmla="*/ 2465444 w 9012328"/>
              <a:gd name="connsiteY340" fmla="*/ 5029768 h 7308446"/>
              <a:gd name="connsiteX341" fmla="*/ 3370236 w 9012328"/>
              <a:gd name="connsiteY341" fmla="*/ 5029768 h 7308446"/>
              <a:gd name="connsiteX342" fmla="*/ 3370236 w 9012328"/>
              <a:gd name="connsiteY342" fmla="*/ 5136606 h 7308446"/>
              <a:gd name="connsiteX343" fmla="*/ 2465444 w 9012328"/>
              <a:gd name="connsiteY343" fmla="*/ 5136606 h 7308446"/>
              <a:gd name="connsiteX344" fmla="*/ 505166 w 9012328"/>
              <a:gd name="connsiteY344" fmla="*/ 4827784 h 7308446"/>
              <a:gd name="connsiteX345" fmla="*/ 547395 w 9012328"/>
              <a:gd name="connsiteY345" fmla="*/ 4831253 h 7308446"/>
              <a:gd name="connsiteX346" fmla="*/ 580078 w 9012328"/>
              <a:gd name="connsiteY346" fmla="*/ 4844268 h 7308446"/>
              <a:gd name="connsiteX347" fmla="*/ 601179 w 9012328"/>
              <a:gd name="connsiteY347" fmla="*/ 4870743 h 7308446"/>
              <a:gd name="connsiteX348" fmla="*/ 608666 w 9012328"/>
              <a:gd name="connsiteY348" fmla="*/ 4914590 h 7308446"/>
              <a:gd name="connsiteX349" fmla="*/ 601179 w 9012328"/>
              <a:gd name="connsiteY349" fmla="*/ 4957028 h 7308446"/>
              <a:gd name="connsiteX350" fmla="*/ 580078 w 9012328"/>
              <a:gd name="connsiteY350" fmla="*/ 4983660 h 7308446"/>
              <a:gd name="connsiteX351" fmla="*/ 547395 w 9012328"/>
              <a:gd name="connsiteY351" fmla="*/ 4997458 h 7308446"/>
              <a:gd name="connsiteX352" fmla="*/ 505166 w 9012328"/>
              <a:gd name="connsiteY352" fmla="*/ 5001397 h 7308446"/>
              <a:gd name="connsiteX353" fmla="*/ 463901 w 9012328"/>
              <a:gd name="connsiteY353" fmla="*/ 4997458 h 7308446"/>
              <a:gd name="connsiteX354" fmla="*/ 431713 w 9012328"/>
              <a:gd name="connsiteY354" fmla="*/ 4983660 h 7308446"/>
              <a:gd name="connsiteX355" fmla="*/ 410794 w 9012328"/>
              <a:gd name="connsiteY355" fmla="*/ 4957028 h 7308446"/>
              <a:gd name="connsiteX356" fmla="*/ 403334 w 9012328"/>
              <a:gd name="connsiteY356" fmla="*/ 4914590 h 7308446"/>
              <a:gd name="connsiteX357" fmla="*/ 410794 w 9012328"/>
              <a:gd name="connsiteY357" fmla="*/ 4870743 h 7308446"/>
              <a:gd name="connsiteX358" fmla="*/ 431713 w 9012328"/>
              <a:gd name="connsiteY358" fmla="*/ 4844268 h 7308446"/>
              <a:gd name="connsiteX359" fmla="*/ 463901 w 9012328"/>
              <a:gd name="connsiteY359" fmla="*/ 4831253 h 7308446"/>
              <a:gd name="connsiteX360" fmla="*/ 4111651 w 9012328"/>
              <a:gd name="connsiteY360" fmla="*/ 4507266 h 7308446"/>
              <a:gd name="connsiteX361" fmla="*/ 4164721 w 9012328"/>
              <a:gd name="connsiteY361" fmla="*/ 4509142 h 7308446"/>
              <a:gd name="connsiteX362" fmla="*/ 4213842 w 9012328"/>
              <a:gd name="connsiteY362" fmla="*/ 4514719 h 7308446"/>
              <a:gd name="connsiteX363" fmla="*/ 4259148 w 9012328"/>
              <a:gd name="connsiteY363" fmla="*/ 4523914 h 7308446"/>
              <a:gd name="connsiteX364" fmla="*/ 4300769 w 9012328"/>
              <a:gd name="connsiteY364" fmla="*/ 4536646 h 7308446"/>
              <a:gd name="connsiteX365" fmla="*/ 4338840 w 9012328"/>
              <a:gd name="connsiteY365" fmla="*/ 4552834 h 7308446"/>
              <a:gd name="connsiteX366" fmla="*/ 4373493 w 9012328"/>
              <a:gd name="connsiteY366" fmla="*/ 4572395 h 7308446"/>
              <a:gd name="connsiteX367" fmla="*/ 4404861 w 9012328"/>
              <a:gd name="connsiteY367" fmla="*/ 4595250 h 7308446"/>
              <a:gd name="connsiteX368" fmla="*/ 4433076 w 9012328"/>
              <a:gd name="connsiteY368" fmla="*/ 4621316 h 7308446"/>
              <a:gd name="connsiteX369" fmla="*/ 4458271 w 9012328"/>
              <a:gd name="connsiteY369" fmla="*/ 4650512 h 7308446"/>
              <a:gd name="connsiteX370" fmla="*/ 4480579 w 9012328"/>
              <a:gd name="connsiteY370" fmla="*/ 4682757 h 7308446"/>
              <a:gd name="connsiteX371" fmla="*/ 4500133 w 9012328"/>
              <a:gd name="connsiteY371" fmla="*/ 4717969 h 7308446"/>
              <a:gd name="connsiteX372" fmla="*/ 4517065 w 9012328"/>
              <a:gd name="connsiteY372" fmla="*/ 4756067 h 7308446"/>
              <a:gd name="connsiteX373" fmla="*/ 4531508 w 9012328"/>
              <a:gd name="connsiteY373" fmla="*/ 4796969 h 7308446"/>
              <a:gd name="connsiteX374" fmla="*/ 4543594 w 9012328"/>
              <a:gd name="connsiteY374" fmla="*/ 4840595 h 7308446"/>
              <a:gd name="connsiteX375" fmla="*/ 4553457 w 9012328"/>
              <a:gd name="connsiteY375" fmla="*/ 4886863 h 7308446"/>
              <a:gd name="connsiteX376" fmla="*/ 4561230 w 9012328"/>
              <a:gd name="connsiteY376" fmla="*/ 4935691 h 7308446"/>
              <a:gd name="connsiteX377" fmla="*/ 4567043 w 9012328"/>
              <a:gd name="connsiteY377" fmla="*/ 4986997 h 7308446"/>
              <a:gd name="connsiteX378" fmla="*/ 4571032 w 9012328"/>
              <a:gd name="connsiteY378" fmla="*/ 5040702 h 7308446"/>
              <a:gd name="connsiteX379" fmla="*/ 4573328 w 9012328"/>
              <a:gd name="connsiteY379" fmla="*/ 5096722 h 7308446"/>
              <a:gd name="connsiteX380" fmla="*/ 4574064 w 9012328"/>
              <a:gd name="connsiteY380" fmla="*/ 5154978 h 7308446"/>
              <a:gd name="connsiteX381" fmla="*/ 4573364 w 9012328"/>
              <a:gd name="connsiteY381" fmla="*/ 5213483 h 7308446"/>
              <a:gd name="connsiteX382" fmla="*/ 4571167 w 9012328"/>
              <a:gd name="connsiteY382" fmla="*/ 5269753 h 7308446"/>
              <a:gd name="connsiteX383" fmla="*/ 4567331 w 9012328"/>
              <a:gd name="connsiteY383" fmla="*/ 5323704 h 7308446"/>
              <a:gd name="connsiteX384" fmla="*/ 4561710 w 9012328"/>
              <a:gd name="connsiteY384" fmla="*/ 5375253 h 7308446"/>
              <a:gd name="connsiteX385" fmla="*/ 4554162 w 9012328"/>
              <a:gd name="connsiteY385" fmla="*/ 5424318 h 7308446"/>
              <a:gd name="connsiteX386" fmla="*/ 4544541 w 9012328"/>
              <a:gd name="connsiteY386" fmla="*/ 5470817 h 7308446"/>
              <a:gd name="connsiteX387" fmla="*/ 4532704 w 9012328"/>
              <a:gd name="connsiteY387" fmla="*/ 5514667 h 7308446"/>
              <a:gd name="connsiteX388" fmla="*/ 4518507 w 9012328"/>
              <a:gd name="connsiteY388" fmla="*/ 5555784 h 7308446"/>
              <a:gd name="connsiteX389" fmla="*/ 4501806 w 9012328"/>
              <a:gd name="connsiteY389" fmla="*/ 5594087 h 7308446"/>
              <a:gd name="connsiteX390" fmla="*/ 4482457 w 9012328"/>
              <a:gd name="connsiteY390" fmla="*/ 5629493 h 7308446"/>
              <a:gd name="connsiteX391" fmla="*/ 4460316 w 9012328"/>
              <a:gd name="connsiteY391" fmla="*/ 5661919 h 7308446"/>
              <a:gd name="connsiteX392" fmla="*/ 4435240 w 9012328"/>
              <a:gd name="connsiteY392" fmla="*/ 5691283 h 7308446"/>
              <a:gd name="connsiteX393" fmla="*/ 4407083 w 9012328"/>
              <a:gd name="connsiteY393" fmla="*/ 5717501 h 7308446"/>
              <a:gd name="connsiteX394" fmla="*/ 4375702 w 9012328"/>
              <a:gd name="connsiteY394" fmla="*/ 5740492 h 7308446"/>
              <a:gd name="connsiteX395" fmla="*/ 4340953 w 9012328"/>
              <a:gd name="connsiteY395" fmla="*/ 5760173 h 7308446"/>
              <a:gd name="connsiteX396" fmla="*/ 4302693 w 9012328"/>
              <a:gd name="connsiteY396" fmla="*/ 5776460 h 7308446"/>
              <a:gd name="connsiteX397" fmla="*/ 4260776 w 9012328"/>
              <a:gd name="connsiteY397" fmla="*/ 5789272 h 7308446"/>
              <a:gd name="connsiteX398" fmla="*/ 4215059 w 9012328"/>
              <a:gd name="connsiteY398" fmla="*/ 5798526 h 7308446"/>
              <a:gd name="connsiteX399" fmla="*/ 4165399 w 9012328"/>
              <a:gd name="connsiteY399" fmla="*/ 5804139 h 7308446"/>
              <a:gd name="connsiteX400" fmla="*/ 4111651 w 9012328"/>
              <a:gd name="connsiteY400" fmla="*/ 5806028 h 7308446"/>
              <a:gd name="connsiteX401" fmla="*/ 4111651 w 9012328"/>
              <a:gd name="connsiteY401" fmla="*/ 5709205 h 7308446"/>
              <a:gd name="connsiteX402" fmla="*/ 4161336 w 9012328"/>
              <a:gd name="connsiteY402" fmla="*/ 5706972 h 7308446"/>
              <a:gd name="connsiteX403" fmla="*/ 4206256 w 9012328"/>
              <a:gd name="connsiteY403" fmla="*/ 5700351 h 7308446"/>
              <a:gd name="connsiteX404" fmla="*/ 4246640 w 9012328"/>
              <a:gd name="connsiteY404" fmla="*/ 5689462 h 7308446"/>
              <a:gd name="connsiteX405" fmla="*/ 4282711 w 9012328"/>
              <a:gd name="connsiteY405" fmla="*/ 5674422 h 7308446"/>
              <a:gd name="connsiteX406" fmla="*/ 4342822 w 9012328"/>
              <a:gd name="connsiteY406" fmla="*/ 5632362 h 7308446"/>
              <a:gd name="connsiteX407" fmla="*/ 4388401 w 9012328"/>
              <a:gd name="connsiteY407" fmla="*/ 5575118 h 7308446"/>
              <a:gd name="connsiteX408" fmla="*/ 4406307 w 9012328"/>
              <a:gd name="connsiteY408" fmla="*/ 5541097 h 7308446"/>
              <a:gd name="connsiteX409" fmla="*/ 4421259 w 9012328"/>
              <a:gd name="connsiteY409" fmla="*/ 5503636 h 7308446"/>
              <a:gd name="connsiteX410" fmla="*/ 4433483 w 9012328"/>
              <a:gd name="connsiteY410" fmla="*/ 5462851 h 7308446"/>
              <a:gd name="connsiteX411" fmla="*/ 4443206 w 9012328"/>
              <a:gd name="connsiteY411" fmla="*/ 5418861 h 7308446"/>
              <a:gd name="connsiteX412" fmla="*/ 4450653 w 9012328"/>
              <a:gd name="connsiteY412" fmla="*/ 5371784 h 7308446"/>
              <a:gd name="connsiteX413" fmla="*/ 4456052 w 9012328"/>
              <a:gd name="connsiteY413" fmla="*/ 5321740 h 7308446"/>
              <a:gd name="connsiteX414" fmla="*/ 4459628 w 9012328"/>
              <a:gd name="connsiteY414" fmla="*/ 5268845 h 7308446"/>
              <a:gd name="connsiteX415" fmla="*/ 4461607 w 9012328"/>
              <a:gd name="connsiteY415" fmla="*/ 5213218 h 7308446"/>
              <a:gd name="connsiteX416" fmla="*/ 4462217 w 9012328"/>
              <a:gd name="connsiteY416" fmla="*/ 5154978 h 7308446"/>
              <a:gd name="connsiteX417" fmla="*/ 4461575 w 9012328"/>
              <a:gd name="connsiteY417" fmla="*/ 5097309 h 7308446"/>
              <a:gd name="connsiteX418" fmla="*/ 4459505 w 9012328"/>
              <a:gd name="connsiteY418" fmla="*/ 5042220 h 7308446"/>
              <a:gd name="connsiteX419" fmla="*/ 4455795 w 9012328"/>
              <a:gd name="connsiteY419" fmla="*/ 4989827 h 7308446"/>
              <a:gd name="connsiteX420" fmla="*/ 4450229 w 9012328"/>
              <a:gd name="connsiteY420" fmla="*/ 4940251 h 7308446"/>
              <a:gd name="connsiteX421" fmla="*/ 4442594 w 9012328"/>
              <a:gd name="connsiteY421" fmla="*/ 4893607 h 7308446"/>
              <a:gd name="connsiteX422" fmla="*/ 4432676 w 9012328"/>
              <a:gd name="connsiteY422" fmla="*/ 4850015 h 7308446"/>
              <a:gd name="connsiteX423" fmla="*/ 4420260 w 9012328"/>
              <a:gd name="connsiteY423" fmla="*/ 4809594 h 7308446"/>
              <a:gd name="connsiteX424" fmla="*/ 4405133 w 9012328"/>
              <a:gd name="connsiteY424" fmla="*/ 4772462 h 7308446"/>
              <a:gd name="connsiteX425" fmla="*/ 4387080 w 9012328"/>
              <a:gd name="connsiteY425" fmla="*/ 4738736 h 7308446"/>
              <a:gd name="connsiteX426" fmla="*/ 4341342 w 9012328"/>
              <a:gd name="connsiteY426" fmla="*/ 4681977 h 7308446"/>
              <a:gd name="connsiteX427" fmla="*/ 4281333 w 9012328"/>
              <a:gd name="connsiteY427" fmla="*/ 4640264 h 7308446"/>
              <a:gd name="connsiteX428" fmla="*/ 4245441 w 9012328"/>
              <a:gd name="connsiteY428" fmla="*/ 4625345 h 7308446"/>
              <a:gd name="connsiteX429" fmla="*/ 4205339 w 9012328"/>
              <a:gd name="connsiteY429" fmla="*/ 4614542 h 7308446"/>
              <a:gd name="connsiteX430" fmla="*/ 4160814 w 9012328"/>
              <a:gd name="connsiteY430" fmla="*/ 4607974 h 7308446"/>
              <a:gd name="connsiteX431" fmla="*/ 4111651 w 9012328"/>
              <a:gd name="connsiteY431" fmla="*/ 4605758 h 7308446"/>
              <a:gd name="connsiteX432" fmla="*/ 4019781 w 9012328"/>
              <a:gd name="connsiteY432" fmla="*/ 4507266 h 7308446"/>
              <a:gd name="connsiteX433" fmla="*/ 4019781 w 9012328"/>
              <a:gd name="connsiteY433" fmla="*/ 4605758 h 7308446"/>
              <a:gd name="connsiteX434" fmla="*/ 3970895 w 9012328"/>
              <a:gd name="connsiteY434" fmla="*/ 4607974 h 7308446"/>
              <a:gd name="connsiteX435" fmla="*/ 3926615 w 9012328"/>
              <a:gd name="connsiteY435" fmla="*/ 4614542 h 7308446"/>
              <a:gd name="connsiteX436" fmla="*/ 3886728 w 9012328"/>
              <a:gd name="connsiteY436" fmla="*/ 4625345 h 7308446"/>
              <a:gd name="connsiteX437" fmla="*/ 3851022 w 9012328"/>
              <a:gd name="connsiteY437" fmla="*/ 4640264 h 7308446"/>
              <a:gd name="connsiteX438" fmla="*/ 3791307 w 9012328"/>
              <a:gd name="connsiteY438" fmla="*/ 4681977 h 7308446"/>
              <a:gd name="connsiteX439" fmla="*/ 3745774 w 9012328"/>
              <a:gd name="connsiteY439" fmla="*/ 4738736 h 7308446"/>
              <a:gd name="connsiteX440" fmla="*/ 3727795 w 9012328"/>
              <a:gd name="connsiteY440" fmla="*/ 4772462 h 7308446"/>
              <a:gd name="connsiteX441" fmla="*/ 3712725 w 9012328"/>
              <a:gd name="connsiteY441" fmla="*/ 4809594 h 7308446"/>
              <a:gd name="connsiteX442" fmla="*/ 3700353 w 9012328"/>
              <a:gd name="connsiteY442" fmla="*/ 4850015 h 7308446"/>
              <a:gd name="connsiteX443" fmla="*/ 3690465 w 9012328"/>
              <a:gd name="connsiteY443" fmla="*/ 4893607 h 7308446"/>
              <a:gd name="connsiteX444" fmla="*/ 3682853 w 9012328"/>
              <a:gd name="connsiteY444" fmla="*/ 4940251 h 7308446"/>
              <a:gd name="connsiteX445" fmla="*/ 3677301 w 9012328"/>
              <a:gd name="connsiteY445" fmla="*/ 4989827 h 7308446"/>
              <a:gd name="connsiteX446" fmla="*/ 3673597 w 9012328"/>
              <a:gd name="connsiteY446" fmla="*/ 5042220 h 7308446"/>
              <a:gd name="connsiteX447" fmla="*/ 3671530 w 9012328"/>
              <a:gd name="connsiteY447" fmla="*/ 5097309 h 7308446"/>
              <a:gd name="connsiteX448" fmla="*/ 3670887 w 9012328"/>
              <a:gd name="connsiteY448" fmla="*/ 5154978 h 7308446"/>
              <a:gd name="connsiteX449" fmla="*/ 3671513 w 9012328"/>
              <a:gd name="connsiteY449" fmla="*/ 5213218 h 7308446"/>
              <a:gd name="connsiteX450" fmla="*/ 3673535 w 9012328"/>
              <a:gd name="connsiteY450" fmla="*/ 5268845 h 7308446"/>
              <a:gd name="connsiteX451" fmla="*/ 3677173 w 9012328"/>
              <a:gd name="connsiteY451" fmla="*/ 5321740 h 7308446"/>
              <a:gd name="connsiteX452" fmla="*/ 3682642 w 9012328"/>
              <a:gd name="connsiteY452" fmla="*/ 5371784 h 7308446"/>
              <a:gd name="connsiteX453" fmla="*/ 3690160 w 9012328"/>
              <a:gd name="connsiteY453" fmla="*/ 5418861 h 7308446"/>
              <a:gd name="connsiteX454" fmla="*/ 3699949 w 9012328"/>
              <a:gd name="connsiteY454" fmla="*/ 5462851 h 7308446"/>
              <a:gd name="connsiteX455" fmla="*/ 3712226 w 9012328"/>
              <a:gd name="connsiteY455" fmla="*/ 5503636 h 7308446"/>
              <a:gd name="connsiteX456" fmla="*/ 3727208 w 9012328"/>
              <a:gd name="connsiteY456" fmla="*/ 5541097 h 7308446"/>
              <a:gd name="connsiteX457" fmla="*/ 3745113 w 9012328"/>
              <a:gd name="connsiteY457" fmla="*/ 5575118 h 7308446"/>
              <a:gd name="connsiteX458" fmla="*/ 3790567 w 9012328"/>
              <a:gd name="connsiteY458" fmla="*/ 5632362 h 7308446"/>
              <a:gd name="connsiteX459" fmla="*/ 3850333 w 9012328"/>
              <a:gd name="connsiteY459" fmla="*/ 5674422 h 7308446"/>
              <a:gd name="connsiteX460" fmla="*/ 3886128 w 9012328"/>
              <a:gd name="connsiteY460" fmla="*/ 5689462 h 7308446"/>
              <a:gd name="connsiteX461" fmla="*/ 3926156 w 9012328"/>
              <a:gd name="connsiteY461" fmla="*/ 5700351 h 7308446"/>
              <a:gd name="connsiteX462" fmla="*/ 3970634 w 9012328"/>
              <a:gd name="connsiteY462" fmla="*/ 5706972 h 7308446"/>
              <a:gd name="connsiteX463" fmla="*/ 4019781 w 9012328"/>
              <a:gd name="connsiteY463" fmla="*/ 5709205 h 7308446"/>
              <a:gd name="connsiteX464" fmla="*/ 4019781 w 9012328"/>
              <a:gd name="connsiteY464" fmla="*/ 5806028 h 7308446"/>
              <a:gd name="connsiteX465" fmla="*/ 3966259 w 9012328"/>
              <a:gd name="connsiteY465" fmla="*/ 5804139 h 7308446"/>
              <a:gd name="connsiteX466" fmla="*/ 3916778 w 9012328"/>
              <a:gd name="connsiteY466" fmla="*/ 5798526 h 7308446"/>
              <a:gd name="connsiteX467" fmla="*/ 3871199 w 9012328"/>
              <a:gd name="connsiteY467" fmla="*/ 5789272 h 7308446"/>
              <a:gd name="connsiteX468" fmla="*/ 3829380 w 9012328"/>
              <a:gd name="connsiteY468" fmla="*/ 5776460 h 7308446"/>
              <a:gd name="connsiteX469" fmla="*/ 3791183 w 9012328"/>
              <a:gd name="connsiteY469" fmla="*/ 5760173 h 7308446"/>
              <a:gd name="connsiteX470" fmla="*/ 3756466 w 9012328"/>
              <a:gd name="connsiteY470" fmla="*/ 5740492 h 7308446"/>
              <a:gd name="connsiteX471" fmla="*/ 3725090 w 9012328"/>
              <a:gd name="connsiteY471" fmla="*/ 5717501 h 7308446"/>
              <a:gd name="connsiteX472" fmla="*/ 3696914 w 9012328"/>
              <a:gd name="connsiteY472" fmla="*/ 5691283 h 7308446"/>
              <a:gd name="connsiteX473" fmla="*/ 3671799 w 9012328"/>
              <a:gd name="connsiteY473" fmla="*/ 5661919 h 7308446"/>
              <a:gd name="connsiteX474" fmla="*/ 3649604 w 9012328"/>
              <a:gd name="connsiteY474" fmla="*/ 5629493 h 7308446"/>
              <a:gd name="connsiteX475" fmla="*/ 3630186 w 9012328"/>
              <a:gd name="connsiteY475" fmla="*/ 5594087 h 7308446"/>
              <a:gd name="connsiteX476" fmla="*/ 3613408 w 9012328"/>
              <a:gd name="connsiteY476" fmla="*/ 5555784 h 7308446"/>
              <a:gd name="connsiteX477" fmla="*/ 3599129 w 9012328"/>
              <a:gd name="connsiteY477" fmla="*/ 5514667 h 7308446"/>
              <a:gd name="connsiteX478" fmla="*/ 3587210 w 9012328"/>
              <a:gd name="connsiteY478" fmla="*/ 5470817 h 7308446"/>
              <a:gd name="connsiteX479" fmla="*/ 3577507 w 9012328"/>
              <a:gd name="connsiteY479" fmla="*/ 5424318 h 7308446"/>
              <a:gd name="connsiteX480" fmla="*/ 3569884 w 9012328"/>
              <a:gd name="connsiteY480" fmla="*/ 5375253 h 7308446"/>
              <a:gd name="connsiteX481" fmla="*/ 3564199 w 9012328"/>
              <a:gd name="connsiteY481" fmla="*/ 5323704 h 7308446"/>
              <a:gd name="connsiteX482" fmla="*/ 3560312 w 9012328"/>
              <a:gd name="connsiteY482" fmla="*/ 5269753 h 7308446"/>
              <a:gd name="connsiteX483" fmla="*/ 3558082 w 9012328"/>
              <a:gd name="connsiteY483" fmla="*/ 5213483 h 7308446"/>
              <a:gd name="connsiteX484" fmla="*/ 3557372 w 9012328"/>
              <a:gd name="connsiteY484" fmla="*/ 5154978 h 7308446"/>
              <a:gd name="connsiteX485" fmla="*/ 3558107 w 9012328"/>
              <a:gd name="connsiteY485" fmla="*/ 5096722 h 7308446"/>
              <a:gd name="connsiteX486" fmla="*/ 3560402 w 9012328"/>
              <a:gd name="connsiteY486" fmla="*/ 5040702 h 7308446"/>
              <a:gd name="connsiteX487" fmla="*/ 3564391 w 9012328"/>
              <a:gd name="connsiteY487" fmla="*/ 4986997 h 7308446"/>
              <a:gd name="connsiteX488" fmla="*/ 3570205 w 9012328"/>
              <a:gd name="connsiteY488" fmla="*/ 4935691 h 7308446"/>
              <a:gd name="connsiteX489" fmla="*/ 3577977 w 9012328"/>
              <a:gd name="connsiteY489" fmla="*/ 4886863 h 7308446"/>
              <a:gd name="connsiteX490" fmla="*/ 3587840 w 9012328"/>
              <a:gd name="connsiteY490" fmla="*/ 4840595 h 7308446"/>
              <a:gd name="connsiteX491" fmla="*/ 3599926 w 9012328"/>
              <a:gd name="connsiteY491" fmla="*/ 4796969 h 7308446"/>
              <a:gd name="connsiteX492" fmla="*/ 3614369 w 9012328"/>
              <a:gd name="connsiteY492" fmla="*/ 4756067 h 7308446"/>
              <a:gd name="connsiteX493" fmla="*/ 3631302 w 9012328"/>
              <a:gd name="connsiteY493" fmla="*/ 4717969 h 7308446"/>
              <a:gd name="connsiteX494" fmla="*/ 3650855 w 9012328"/>
              <a:gd name="connsiteY494" fmla="*/ 4682757 h 7308446"/>
              <a:gd name="connsiteX495" fmla="*/ 3673163 w 9012328"/>
              <a:gd name="connsiteY495" fmla="*/ 4650512 h 7308446"/>
              <a:gd name="connsiteX496" fmla="*/ 3698356 w 9012328"/>
              <a:gd name="connsiteY496" fmla="*/ 4621316 h 7308446"/>
              <a:gd name="connsiteX497" fmla="*/ 3726571 w 9012328"/>
              <a:gd name="connsiteY497" fmla="*/ 4595250 h 7308446"/>
              <a:gd name="connsiteX498" fmla="*/ 3757938 w 9012328"/>
              <a:gd name="connsiteY498" fmla="*/ 4572395 h 7308446"/>
              <a:gd name="connsiteX499" fmla="*/ 3792591 w 9012328"/>
              <a:gd name="connsiteY499" fmla="*/ 4552834 h 7308446"/>
              <a:gd name="connsiteX500" fmla="*/ 3830662 w 9012328"/>
              <a:gd name="connsiteY500" fmla="*/ 4536646 h 7308446"/>
              <a:gd name="connsiteX501" fmla="*/ 3872284 w 9012328"/>
              <a:gd name="connsiteY501" fmla="*/ 4523914 h 7308446"/>
              <a:gd name="connsiteX502" fmla="*/ 3917589 w 9012328"/>
              <a:gd name="connsiteY502" fmla="*/ 4514719 h 7308446"/>
              <a:gd name="connsiteX503" fmla="*/ 3966710 w 9012328"/>
              <a:gd name="connsiteY503" fmla="*/ 4509142 h 7308446"/>
              <a:gd name="connsiteX504" fmla="*/ 0 w 9012328"/>
              <a:gd name="connsiteY504" fmla="*/ 3876244 h 7308446"/>
              <a:gd name="connsiteX505" fmla="*/ 904792 w 9012328"/>
              <a:gd name="connsiteY505" fmla="*/ 3876244 h 7308446"/>
              <a:gd name="connsiteX506" fmla="*/ 904792 w 9012328"/>
              <a:gd name="connsiteY506" fmla="*/ 3983083 h 7308446"/>
              <a:gd name="connsiteX507" fmla="*/ 0 w 9012328"/>
              <a:gd name="connsiteY507" fmla="*/ 3983083 h 7308446"/>
              <a:gd name="connsiteX508" fmla="*/ 0 w 9012328"/>
              <a:gd name="connsiteY508" fmla="*/ 3527349 h 7308446"/>
              <a:gd name="connsiteX509" fmla="*/ 904792 w 9012328"/>
              <a:gd name="connsiteY509" fmla="*/ 3527349 h 7308446"/>
              <a:gd name="connsiteX510" fmla="*/ 904792 w 9012328"/>
              <a:gd name="connsiteY510" fmla="*/ 3634187 h 7308446"/>
              <a:gd name="connsiteX511" fmla="*/ 0 w 9012328"/>
              <a:gd name="connsiteY511" fmla="*/ 3634187 h 7308446"/>
              <a:gd name="connsiteX512" fmla="*/ 1599039 w 9012328"/>
              <a:gd name="connsiteY512" fmla="*/ 3011203 h 7308446"/>
              <a:gd name="connsiteX513" fmla="*/ 1972978 w 9012328"/>
              <a:gd name="connsiteY513" fmla="*/ 3011203 h 7308446"/>
              <a:gd name="connsiteX514" fmla="*/ 1972978 w 9012328"/>
              <a:gd name="connsiteY514" fmla="*/ 3106453 h 7308446"/>
              <a:gd name="connsiteX515" fmla="*/ 1972978 w 9012328"/>
              <a:gd name="connsiteY515" fmla="*/ 4205003 h 7308446"/>
              <a:gd name="connsiteX516" fmla="*/ 1972978 w 9012328"/>
              <a:gd name="connsiteY516" fmla="*/ 4300253 h 7308446"/>
              <a:gd name="connsiteX517" fmla="*/ 1599039 w 9012328"/>
              <a:gd name="connsiteY517" fmla="*/ 4300253 h 7308446"/>
              <a:gd name="connsiteX518" fmla="*/ 1599039 w 9012328"/>
              <a:gd name="connsiteY518" fmla="*/ 4205003 h 7308446"/>
              <a:gd name="connsiteX519" fmla="*/ 1857788 w 9012328"/>
              <a:gd name="connsiteY519" fmla="*/ 4205003 h 7308446"/>
              <a:gd name="connsiteX520" fmla="*/ 1857788 w 9012328"/>
              <a:gd name="connsiteY520" fmla="*/ 3106453 h 7308446"/>
              <a:gd name="connsiteX521" fmla="*/ 1599039 w 9012328"/>
              <a:gd name="connsiteY521" fmla="*/ 3106453 h 7308446"/>
              <a:gd name="connsiteX522" fmla="*/ 1125303 w 9012328"/>
              <a:gd name="connsiteY522" fmla="*/ 3011203 h 7308446"/>
              <a:gd name="connsiteX523" fmla="*/ 1499242 w 9012328"/>
              <a:gd name="connsiteY523" fmla="*/ 3011203 h 7308446"/>
              <a:gd name="connsiteX524" fmla="*/ 1499242 w 9012328"/>
              <a:gd name="connsiteY524" fmla="*/ 3106453 h 7308446"/>
              <a:gd name="connsiteX525" fmla="*/ 1240492 w 9012328"/>
              <a:gd name="connsiteY525" fmla="*/ 3106453 h 7308446"/>
              <a:gd name="connsiteX526" fmla="*/ 1240492 w 9012328"/>
              <a:gd name="connsiteY526" fmla="*/ 4205003 h 7308446"/>
              <a:gd name="connsiteX527" fmla="*/ 1499242 w 9012328"/>
              <a:gd name="connsiteY527" fmla="*/ 4205003 h 7308446"/>
              <a:gd name="connsiteX528" fmla="*/ 1499242 w 9012328"/>
              <a:gd name="connsiteY528" fmla="*/ 4300253 h 7308446"/>
              <a:gd name="connsiteX529" fmla="*/ 1125303 w 9012328"/>
              <a:gd name="connsiteY529" fmla="*/ 4300253 h 7308446"/>
              <a:gd name="connsiteX530" fmla="*/ 1125303 w 9012328"/>
              <a:gd name="connsiteY530" fmla="*/ 4205003 h 7308446"/>
              <a:gd name="connsiteX531" fmla="*/ 1125303 w 9012328"/>
              <a:gd name="connsiteY531" fmla="*/ 3106453 h 7308446"/>
              <a:gd name="connsiteX532" fmla="*/ 3600665 w 9012328"/>
              <a:gd name="connsiteY532" fmla="*/ 3004837 h 7308446"/>
              <a:gd name="connsiteX533" fmla="*/ 3653736 w 9012328"/>
              <a:gd name="connsiteY533" fmla="*/ 3006713 h 7308446"/>
              <a:gd name="connsiteX534" fmla="*/ 3702854 w 9012328"/>
              <a:gd name="connsiteY534" fmla="*/ 3012290 h 7308446"/>
              <a:gd name="connsiteX535" fmla="*/ 3748160 w 9012328"/>
              <a:gd name="connsiteY535" fmla="*/ 3021485 h 7308446"/>
              <a:gd name="connsiteX536" fmla="*/ 3789782 w 9012328"/>
              <a:gd name="connsiteY536" fmla="*/ 3034217 h 7308446"/>
              <a:gd name="connsiteX537" fmla="*/ 3827853 w 9012328"/>
              <a:gd name="connsiteY537" fmla="*/ 3050405 h 7308446"/>
              <a:gd name="connsiteX538" fmla="*/ 3862506 w 9012328"/>
              <a:gd name="connsiteY538" fmla="*/ 3069966 h 7308446"/>
              <a:gd name="connsiteX539" fmla="*/ 3893873 w 9012328"/>
              <a:gd name="connsiteY539" fmla="*/ 3092821 h 7308446"/>
              <a:gd name="connsiteX540" fmla="*/ 3922088 w 9012328"/>
              <a:gd name="connsiteY540" fmla="*/ 3118887 h 7308446"/>
              <a:gd name="connsiteX541" fmla="*/ 3947284 w 9012328"/>
              <a:gd name="connsiteY541" fmla="*/ 3148083 h 7308446"/>
              <a:gd name="connsiteX542" fmla="*/ 3969592 w 9012328"/>
              <a:gd name="connsiteY542" fmla="*/ 3180328 h 7308446"/>
              <a:gd name="connsiteX543" fmla="*/ 3989145 w 9012328"/>
              <a:gd name="connsiteY543" fmla="*/ 3215540 h 7308446"/>
              <a:gd name="connsiteX544" fmla="*/ 4006077 w 9012328"/>
              <a:gd name="connsiteY544" fmla="*/ 3253638 h 7308446"/>
              <a:gd name="connsiteX545" fmla="*/ 4020520 w 9012328"/>
              <a:gd name="connsiteY545" fmla="*/ 3294540 h 7308446"/>
              <a:gd name="connsiteX546" fmla="*/ 4032607 w 9012328"/>
              <a:gd name="connsiteY546" fmla="*/ 3338166 h 7308446"/>
              <a:gd name="connsiteX547" fmla="*/ 4042470 w 9012328"/>
              <a:gd name="connsiteY547" fmla="*/ 3384433 h 7308446"/>
              <a:gd name="connsiteX548" fmla="*/ 4050242 w 9012328"/>
              <a:gd name="connsiteY548" fmla="*/ 3433261 h 7308446"/>
              <a:gd name="connsiteX549" fmla="*/ 4056056 w 9012328"/>
              <a:gd name="connsiteY549" fmla="*/ 3484567 h 7308446"/>
              <a:gd name="connsiteX550" fmla="*/ 4060044 w 9012328"/>
              <a:gd name="connsiteY550" fmla="*/ 3538272 h 7308446"/>
              <a:gd name="connsiteX551" fmla="*/ 4062340 w 9012328"/>
              <a:gd name="connsiteY551" fmla="*/ 3594292 h 7308446"/>
              <a:gd name="connsiteX552" fmla="*/ 4063076 w 9012328"/>
              <a:gd name="connsiteY552" fmla="*/ 3652548 h 7308446"/>
              <a:gd name="connsiteX553" fmla="*/ 4062376 w 9012328"/>
              <a:gd name="connsiteY553" fmla="*/ 3711053 h 7308446"/>
              <a:gd name="connsiteX554" fmla="*/ 4060179 w 9012328"/>
              <a:gd name="connsiteY554" fmla="*/ 3767323 h 7308446"/>
              <a:gd name="connsiteX555" fmla="*/ 4056343 w 9012328"/>
              <a:gd name="connsiteY555" fmla="*/ 3821273 h 7308446"/>
              <a:gd name="connsiteX556" fmla="*/ 4050722 w 9012328"/>
              <a:gd name="connsiteY556" fmla="*/ 3872823 h 7308446"/>
              <a:gd name="connsiteX557" fmla="*/ 4043174 w 9012328"/>
              <a:gd name="connsiteY557" fmla="*/ 3921888 h 7308446"/>
              <a:gd name="connsiteX558" fmla="*/ 4033553 w 9012328"/>
              <a:gd name="connsiteY558" fmla="*/ 3968387 h 7308446"/>
              <a:gd name="connsiteX559" fmla="*/ 4021716 w 9012328"/>
              <a:gd name="connsiteY559" fmla="*/ 4012236 h 7308446"/>
              <a:gd name="connsiteX560" fmla="*/ 4007519 w 9012328"/>
              <a:gd name="connsiteY560" fmla="*/ 4053354 h 7308446"/>
              <a:gd name="connsiteX561" fmla="*/ 3990818 w 9012328"/>
              <a:gd name="connsiteY561" fmla="*/ 4091657 h 7308446"/>
              <a:gd name="connsiteX562" fmla="*/ 3971469 w 9012328"/>
              <a:gd name="connsiteY562" fmla="*/ 4127063 h 7308446"/>
              <a:gd name="connsiteX563" fmla="*/ 3949328 w 9012328"/>
              <a:gd name="connsiteY563" fmla="*/ 4159489 h 7308446"/>
              <a:gd name="connsiteX564" fmla="*/ 3924252 w 9012328"/>
              <a:gd name="connsiteY564" fmla="*/ 4188852 h 7308446"/>
              <a:gd name="connsiteX565" fmla="*/ 3896095 w 9012328"/>
              <a:gd name="connsiteY565" fmla="*/ 4215071 h 7308446"/>
              <a:gd name="connsiteX566" fmla="*/ 3864714 w 9012328"/>
              <a:gd name="connsiteY566" fmla="*/ 4238061 h 7308446"/>
              <a:gd name="connsiteX567" fmla="*/ 3829965 w 9012328"/>
              <a:gd name="connsiteY567" fmla="*/ 4257742 h 7308446"/>
              <a:gd name="connsiteX568" fmla="*/ 3791705 w 9012328"/>
              <a:gd name="connsiteY568" fmla="*/ 4274029 h 7308446"/>
              <a:gd name="connsiteX569" fmla="*/ 3749788 w 9012328"/>
              <a:gd name="connsiteY569" fmla="*/ 4286841 h 7308446"/>
              <a:gd name="connsiteX570" fmla="*/ 3704071 w 9012328"/>
              <a:gd name="connsiteY570" fmla="*/ 4296095 h 7308446"/>
              <a:gd name="connsiteX571" fmla="*/ 3654414 w 9012328"/>
              <a:gd name="connsiteY571" fmla="*/ 4301708 h 7308446"/>
              <a:gd name="connsiteX572" fmla="*/ 3600665 w 9012328"/>
              <a:gd name="connsiteY572" fmla="*/ 4303597 h 7308446"/>
              <a:gd name="connsiteX573" fmla="*/ 3600665 w 9012328"/>
              <a:gd name="connsiteY573" fmla="*/ 4206775 h 7308446"/>
              <a:gd name="connsiteX574" fmla="*/ 3650351 w 9012328"/>
              <a:gd name="connsiteY574" fmla="*/ 4204542 h 7308446"/>
              <a:gd name="connsiteX575" fmla="*/ 3695268 w 9012328"/>
              <a:gd name="connsiteY575" fmla="*/ 4197921 h 7308446"/>
              <a:gd name="connsiteX576" fmla="*/ 3735652 w 9012328"/>
              <a:gd name="connsiteY576" fmla="*/ 4187032 h 7308446"/>
              <a:gd name="connsiteX577" fmla="*/ 3771723 w 9012328"/>
              <a:gd name="connsiteY577" fmla="*/ 4171992 h 7308446"/>
              <a:gd name="connsiteX578" fmla="*/ 3831834 w 9012328"/>
              <a:gd name="connsiteY578" fmla="*/ 4129932 h 7308446"/>
              <a:gd name="connsiteX579" fmla="*/ 3877413 w 9012328"/>
              <a:gd name="connsiteY579" fmla="*/ 4072688 h 7308446"/>
              <a:gd name="connsiteX580" fmla="*/ 3895319 w 9012328"/>
              <a:gd name="connsiteY580" fmla="*/ 4038667 h 7308446"/>
              <a:gd name="connsiteX581" fmla="*/ 3910271 w 9012328"/>
              <a:gd name="connsiteY581" fmla="*/ 4001206 h 7308446"/>
              <a:gd name="connsiteX582" fmla="*/ 3922495 w 9012328"/>
              <a:gd name="connsiteY582" fmla="*/ 3960421 h 7308446"/>
              <a:gd name="connsiteX583" fmla="*/ 3932218 w 9012328"/>
              <a:gd name="connsiteY583" fmla="*/ 3916431 h 7308446"/>
              <a:gd name="connsiteX584" fmla="*/ 3939665 w 9012328"/>
              <a:gd name="connsiteY584" fmla="*/ 3869354 h 7308446"/>
              <a:gd name="connsiteX585" fmla="*/ 3945064 w 9012328"/>
              <a:gd name="connsiteY585" fmla="*/ 3819310 h 7308446"/>
              <a:gd name="connsiteX586" fmla="*/ 3948640 w 9012328"/>
              <a:gd name="connsiteY586" fmla="*/ 3766415 h 7308446"/>
              <a:gd name="connsiteX587" fmla="*/ 3950619 w 9012328"/>
              <a:gd name="connsiteY587" fmla="*/ 3710788 h 7308446"/>
              <a:gd name="connsiteX588" fmla="*/ 3951229 w 9012328"/>
              <a:gd name="connsiteY588" fmla="*/ 3652548 h 7308446"/>
              <a:gd name="connsiteX589" fmla="*/ 3950587 w 9012328"/>
              <a:gd name="connsiteY589" fmla="*/ 3594879 h 7308446"/>
              <a:gd name="connsiteX590" fmla="*/ 3948517 w 9012328"/>
              <a:gd name="connsiteY590" fmla="*/ 3539790 h 7308446"/>
              <a:gd name="connsiteX591" fmla="*/ 3944807 w 9012328"/>
              <a:gd name="connsiteY591" fmla="*/ 3487397 h 7308446"/>
              <a:gd name="connsiteX592" fmla="*/ 3939241 w 9012328"/>
              <a:gd name="connsiteY592" fmla="*/ 3437821 h 7308446"/>
              <a:gd name="connsiteX593" fmla="*/ 3931606 w 9012328"/>
              <a:gd name="connsiteY593" fmla="*/ 3391177 h 7308446"/>
              <a:gd name="connsiteX594" fmla="*/ 3921688 w 9012328"/>
              <a:gd name="connsiteY594" fmla="*/ 3347586 h 7308446"/>
              <a:gd name="connsiteX595" fmla="*/ 3909272 w 9012328"/>
              <a:gd name="connsiteY595" fmla="*/ 3307165 h 7308446"/>
              <a:gd name="connsiteX596" fmla="*/ 3894145 w 9012328"/>
              <a:gd name="connsiteY596" fmla="*/ 3270033 h 7308446"/>
              <a:gd name="connsiteX597" fmla="*/ 3876092 w 9012328"/>
              <a:gd name="connsiteY597" fmla="*/ 3236307 h 7308446"/>
              <a:gd name="connsiteX598" fmla="*/ 3830354 w 9012328"/>
              <a:gd name="connsiteY598" fmla="*/ 3179548 h 7308446"/>
              <a:gd name="connsiteX599" fmla="*/ 3770345 w 9012328"/>
              <a:gd name="connsiteY599" fmla="*/ 3137835 h 7308446"/>
              <a:gd name="connsiteX600" fmla="*/ 3734453 w 9012328"/>
              <a:gd name="connsiteY600" fmla="*/ 3122916 h 7308446"/>
              <a:gd name="connsiteX601" fmla="*/ 3694351 w 9012328"/>
              <a:gd name="connsiteY601" fmla="*/ 3112113 h 7308446"/>
              <a:gd name="connsiteX602" fmla="*/ 3649829 w 9012328"/>
              <a:gd name="connsiteY602" fmla="*/ 3105545 h 7308446"/>
              <a:gd name="connsiteX603" fmla="*/ 3600665 w 9012328"/>
              <a:gd name="connsiteY603" fmla="*/ 3103329 h 7308446"/>
              <a:gd name="connsiteX604" fmla="*/ 3508797 w 9012328"/>
              <a:gd name="connsiteY604" fmla="*/ 3004837 h 7308446"/>
              <a:gd name="connsiteX605" fmla="*/ 3508797 w 9012328"/>
              <a:gd name="connsiteY605" fmla="*/ 3103329 h 7308446"/>
              <a:gd name="connsiteX606" fmla="*/ 3459910 w 9012328"/>
              <a:gd name="connsiteY606" fmla="*/ 3105545 h 7308446"/>
              <a:gd name="connsiteX607" fmla="*/ 3415630 w 9012328"/>
              <a:gd name="connsiteY607" fmla="*/ 3112113 h 7308446"/>
              <a:gd name="connsiteX608" fmla="*/ 3375743 w 9012328"/>
              <a:gd name="connsiteY608" fmla="*/ 3122916 h 7308446"/>
              <a:gd name="connsiteX609" fmla="*/ 3340039 w 9012328"/>
              <a:gd name="connsiteY609" fmla="*/ 3137835 h 7308446"/>
              <a:gd name="connsiteX610" fmla="*/ 3280323 w 9012328"/>
              <a:gd name="connsiteY610" fmla="*/ 3179548 h 7308446"/>
              <a:gd name="connsiteX611" fmla="*/ 3234789 w 9012328"/>
              <a:gd name="connsiteY611" fmla="*/ 3236307 h 7308446"/>
              <a:gd name="connsiteX612" fmla="*/ 3216810 w 9012328"/>
              <a:gd name="connsiteY612" fmla="*/ 3270033 h 7308446"/>
              <a:gd name="connsiteX613" fmla="*/ 3201740 w 9012328"/>
              <a:gd name="connsiteY613" fmla="*/ 3307165 h 7308446"/>
              <a:gd name="connsiteX614" fmla="*/ 3189368 w 9012328"/>
              <a:gd name="connsiteY614" fmla="*/ 3347586 h 7308446"/>
              <a:gd name="connsiteX615" fmla="*/ 3179480 w 9012328"/>
              <a:gd name="connsiteY615" fmla="*/ 3391177 h 7308446"/>
              <a:gd name="connsiteX616" fmla="*/ 3171865 w 9012328"/>
              <a:gd name="connsiteY616" fmla="*/ 3437821 h 7308446"/>
              <a:gd name="connsiteX617" fmla="*/ 3166313 w 9012328"/>
              <a:gd name="connsiteY617" fmla="*/ 3487397 h 7308446"/>
              <a:gd name="connsiteX618" fmla="*/ 3162609 w 9012328"/>
              <a:gd name="connsiteY618" fmla="*/ 3539790 h 7308446"/>
              <a:gd name="connsiteX619" fmla="*/ 3160541 w 9012328"/>
              <a:gd name="connsiteY619" fmla="*/ 3594879 h 7308446"/>
              <a:gd name="connsiteX620" fmla="*/ 3159899 w 9012328"/>
              <a:gd name="connsiteY620" fmla="*/ 3652548 h 7308446"/>
              <a:gd name="connsiteX621" fmla="*/ 3160527 w 9012328"/>
              <a:gd name="connsiteY621" fmla="*/ 3710788 h 7308446"/>
              <a:gd name="connsiteX622" fmla="*/ 3162547 w 9012328"/>
              <a:gd name="connsiteY622" fmla="*/ 3766415 h 7308446"/>
              <a:gd name="connsiteX623" fmla="*/ 3166185 w 9012328"/>
              <a:gd name="connsiteY623" fmla="*/ 3819310 h 7308446"/>
              <a:gd name="connsiteX624" fmla="*/ 3171653 w 9012328"/>
              <a:gd name="connsiteY624" fmla="*/ 3869354 h 7308446"/>
              <a:gd name="connsiteX625" fmla="*/ 3179175 w 9012328"/>
              <a:gd name="connsiteY625" fmla="*/ 3916431 h 7308446"/>
              <a:gd name="connsiteX626" fmla="*/ 3188965 w 9012328"/>
              <a:gd name="connsiteY626" fmla="*/ 3960421 h 7308446"/>
              <a:gd name="connsiteX627" fmla="*/ 3201241 w 9012328"/>
              <a:gd name="connsiteY627" fmla="*/ 4001206 h 7308446"/>
              <a:gd name="connsiteX628" fmla="*/ 3216223 w 9012328"/>
              <a:gd name="connsiteY628" fmla="*/ 4038667 h 7308446"/>
              <a:gd name="connsiteX629" fmla="*/ 3234129 w 9012328"/>
              <a:gd name="connsiteY629" fmla="*/ 4072688 h 7308446"/>
              <a:gd name="connsiteX630" fmla="*/ 3279582 w 9012328"/>
              <a:gd name="connsiteY630" fmla="*/ 4129932 h 7308446"/>
              <a:gd name="connsiteX631" fmla="*/ 3339348 w 9012328"/>
              <a:gd name="connsiteY631" fmla="*/ 4171992 h 7308446"/>
              <a:gd name="connsiteX632" fmla="*/ 3375143 w 9012328"/>
              <a:gd name="connsiteY632" fmla="*/ 4187032 h 7308446"/>
              <a:gd name="connsiteX633" fmla="*/ 3415171 w 9012328"/>
              <a:gd name="connsiteY633" fmla="*/ 4197921 h 7308446"/>
              <a:gd name="connsiteX634" fmla="*/ 3459650 w 9012328"/>
              <a:gd name="connsiteY634" fmla="*/ 4204542 h 7308446"/>
              <a:gd name="connsiteX635" fmla="*/ 3508797 w 9012328"/>
              <a:gd name="connsiteY635" fmla="*/ 4206775 h 7308446"/>
              <a:gd name="connsiteX636" fmla="*/ 3508797 w 9012328"/>
              <a:gd name="connsiteY636" fmla="*/ 4303597 h 7308446"/>
              <a:gd name="connsiteX637" fmla="*/ 3455275 w 9012328"/>
              <a:gd name="connsiteY637" fmla="*/ 4301708 h 7308446"/>
              <a:gd name="connsiteX638" fmla="*/ 3405793 w 9012328"/>
              <a:gd name="connsiteY638" fmla="*/ 4296095 h 7308446"/>
              <a:gd name="connsiteX639" fmla="*/ 3360214 w 9012328"/>
              <a:gd name="connsiteY639" fmla="*/ 4286841 h 7308446"/>
              <a:gd name="connsiteX640" fmla="*/ 3318395 w 9012328"/>
              <a:gd name="connsiteY640" fmla="*/ 4274029 h 7308446"/>
              <a:gd name="connsiteX641" fmla="*/ 3280198 w 9012328"/>
              <a:gd name="connsiteY641" fmla="*/ 4257742 h 7308446"/>
              <a:gd name="connsiteX642" fmla="*/ 3245481 w 9012328"/>
              <a:gd name="connsiteY642" fmla="*/ 4238061 h 7308446"/>
              <a:gd name="connsiteX643" fmla="*/ 3214105 w 9012328"/>
              <a:gd name="connsiteY643" fmla="*/ 4215071 h 7308446"/>
              <a:gd name="connsiteX644" fmla="*/ 3185929 w 9012328"/>
              <a:gd name="connsiteY644" fmla="*/ 4188852 h 7308446"/>
              <a:gd name="connsiteX645" fmla="*/ 3160812 w 9012328"/>
              <a:gd name="connsiteY645" fmla="*/ 4159489 h 7308446"/>
              <a:gd name="connsiteX646" fmla="*/ 3138616 w 9012328"/>
              <a:gd name="connsiteY646" fmla="*/ 4127063 h 7308446"/>
              <a:gd name="connsiteX647" fmla="*/ 3119198 w 9012328"/>
              <a:gd name="connsiteY647" fmla="*/ 4091657 h 7308446"/>
              <a:gd name="connsiteX648" fmla="*/ 3102421 w 9012328"/>
              <a:gd name="connsiteY648" fmla="*/ 4053354 h 7308446"/>
              <a:gd name="connsiteX649" fmla="*/ 3088141 w 9012328"/>
              <a:gd name="connsiteY649" fmla="*/ 4012236 h 7308446"/>
              <a:gd name="connsiteX650" fmla="*/ 3076222 w 9012328"/>
              <a:gd name="connsiteY650" fmla="*/ 3968387 h 7308446"/>
              <a:gd name="connsiteX651" fmla="*/ 3066519 w 9012328"/>
              <a:gd name="connsiteY651" fmla="*/ 3921888 h 7308446"/>
              <a:gd name="connsiteX652" fmla="*/ 3058896 w 9012328"/>
              <a:gd name="connsiteY652" fmla="*/ 3872823 h 7308446"/>
              <a:gd name="connsiteX653" fmla="*/ 3053212 w 9012328"/>
              <a:gd name="connsiteY653" fmla="*/ 3821273 h 7308446"/>
              <a:gd name="connsiteX654" fmla="*/ 3049324 w 9012328"/>
              <a:gd name="connsiteY654" fmla="*/ 3767323 h 7308446"/>
              <a:gd name="connsiteX655" fmla="*/ 3047094 w 9012328"/>
              <a:gd name="connsiteY655" fmla="*/ 3711053 h 7308446"/>
              <a:gd name="connsiteX656" fmla="*/ 3046384 w 9012328"/>
              <a:gd name="connsiteY656" fmla="*/ 3652548 h 7308446"/>
              <a:gd name="connsiteX657" fmla="*/ 3047118 w 9012328"/>
              <a:gd name="connsiteY657" fmla="*/ 3594292 h 7308446"/>
              <a:gd name="connsiteX658" fmla="*/ 3049414 w 9012328"/>
              <a:gd name="connsiteY658" fmla="*/ 3538272 h 7308446"/>
              <a:gd name="connsiteX659" fmla="*/ 3053403 w 9012328"/>
              <a:gd name="connsiteY659" fmla="*/ 3484567 h 7308446"/>
              <a:gd name="connsiteX660" fmla="*/ 3059217 w 9012328"/>
              <a:gd name="connsiteY660" fmla="*/ 3433261 h 7308446"/>
              <a:gd name="connsiteX661" fmla="*/ 3066990 w 9012328"/>
              <a:gd name="connsiteY661" fmla="*/ 3384433 h 7308446"/>
              <a:gd name="connsiteX662" fmla="*/ 3076852 w 9012328"/>
              <a:gd name="connsiteY662" fmla="*/ 3338166 h 7308446"/>
              <a:gd name="connsiteX663" fmla="*/ 3088939 w 9012328"/>
              <a:gd name="connsiteY663" fmla="*/ 3294540 h 7308446"/>
              <a:gd name="connsiteX664" fmla="*/ 3103381 w 9012328"/>
              <a:gd name="connsiteY664" fmla="*/ 3253638 h 7308446"/>
              <a:gd name="connsiteX665" fmla="*/ 3120314 w 9012328"/>
              <a:gd name="connsiteY665" fmla="*/ 3215540 h 7308446"/>
              <a:gd name="connsiteX666" fmla="*/ 3139867 w 9012328"/>
              <a:gd name="connsiteY666" fmla="*/ 3180328 h 7308446"/>
              <a:gd name="connsiteX667" fmla="*/ 3162174 w 9012328"/>
              <a:gd name="connsiteY667" fmla="*/ 3148083 h 7308446"/>
              <a:gd name="connsiteX668" fmla="*/ 3187372 w 9012328"/>
              <a:gd name="connsiteY668" fmla="*/ 3118887 h 7308446"/>
              <a:gd name="connsiteX669" fmla="*/ 3215586 w 9012328"/>
              <a:gd name="connsiteY669" fmla="*/ 3092821 h 7308446"/>
              <a:gd name="connsiteX670" fmla="*/ 3246953 w 9012328"/>
              <a:gd name="connsiteY670" fmla="*/ 3069966 h 7308446"/>
              <a:gd name="connsiteX671" fmla="*/ 3281606 w 9012328"/>
              <a:gd name="connsiteY671" fmla="*/ 3050405 h 7308446"/>
              <a:gd name="connsiteX672" fmla="*/ 3319678 w 9012328"/>
              <a:gd name="connsiteY672" fmla="*/ 3034217 h 7308446"/>
              <a:gd name="connsiteX673" fmla="*/ 3361299 w 9012328"/>
              <a:gd name="connsiteY673" fmla="*/ 3021485 h 7308446"/>
              <a:gd name="connsiteX674" fmla="*/ 3406605 w 9012328"/>
              <a:gd name="connsiteY674" fmla="*/ 3012290 h 7308446"/>
              <a:gd name="connsiteX675" fmla="*/ 3455726 w 9012328"/>
              <a:gd name="connsiteY675" fmla="*/ 3006713 h 7308446"/>
              <a:gd name="connsiteX676" fmla="*/ 3637118 w 9012328"/>
              <a:gd name="connsiteY676" fmla="*/ 2373826 h 7308446"/>
              <a:gd name="connsiteX677" fmla="*/ 4541909 w 9012328"/>
              <a:gd name="connsiteY677" fmla="*/ 2373826 h 7308446"/>
              <a:gd name="connsiteX678" fmla="*/ 4541909 w 9012328"/>
              <a:gd name="connsiteY678" fmla="*/ 2480664 h 7308446"/>
              <a:gd name="connsiteX679" fmla="*/ 3637118 w 9012328"/>
              <a:gd name="connsiteY679" fmla="*/ 2480664 h 7308446"/>
              <a:gd name="connsiteX680" fmla="*/ 2550201 w 9012328"/>
              <a:gd name="connsiteY680" fmla="*/ 2373826 h 7308446"/>
              <a:gd name="connsiteX681" fmla="*/ 3454993 w 9012328"/>
              <a:gd name="connsiteY681" fmla="*/ 2373826 h 7308446"/>
              <a:gd name="connsiteX682" fmla="*/ 3454993 w 9012328"/>
              <a:gd name="connsiteY682" fmla="*/ 2480664 h 7308446"/>
              <a:gd name="connsiteX683" fmla="*/ 2550201 w 9012328"/>
              <a:gd name="connsiteY683" fmla="*/ 2480664 h 7308446"/>
              <a:gd name="connsiteX684" fmla="*/ 3637119 w 9012328"/>
              <a:gd name="connsiteY684" fmla="*/ 2024930 h 7308446"/>
              <a:gd name="connsiteX685" fmla="*/ 4541909 w 9012328"/>
              <a:gd name="connsiteY685" fmla="*/ 2024930 h 7308446"/>
              <a:gd name="connsiteX686" fmla="*/ 4541909 w 9012328"/>
              <a:gd name="connsiteY686" fmla="*/ 2131769 h 7308446"/>
              <a:gd name="connsiteX687" fmla="*/ 3637119 w 9012328"/>
              <a:gd name="connsiteY687" fmla="*/ 2131769 h 7308446"/>
              <a:gd name="connsiteX688" fmla="*/ 2550201 w 9012328"/>
              <a:gd name="connsiteY688" fmla="*/ 2024930 h 7308446"/>
              <a:gd name="connsiteX689" fmla="*/ 3454993 w 9012328"/>
              <a:gd name="connsiteY689" fmla="*/ 2024930 h 7308446"/>
              <a:gd name="connsiteX690" fmla="*/ 3454993 w 9012328"/>
              <a:gd name="connsiteY690" fmla="*/ 2131769 h 7308446"/>
              <a:gd name="connsiteX691" fmla="*/ 2550201 w 9012328"/>
              <a:gd name="connsiteY691" fmla="*/ 2131769 h 7308446"/>
              <a:gd name="connsiteX692" fmla="*/ 6133380 w 9012328"/>
              <a:gd name="connsiteY692" fmla="*/ 1502419 h 7308446"/>
              <a:gd name="connsiteX693" fmla="*/ 6186450 w 9012328"/>
              <a:gd name="connsiteY693" fmla="*/ 1504296 h 7308446"/>
              <a:gd name="connsiteX694" fmla="*/ 6235571 w 9012328"/>
              <a:gd name="connsiteY694" fmla="*/ 1509872 h 7308446"/>
              <a:gd name="connsiteX695" fmla="*/ 6280876 w 9012328"/>
              <a:gd name="connsiteY695" fmla="*/ 1519068 h 7308446"/>
              <a:gd name="connsiteX696" fmla="*/ 6322498 w 9012328"/>
              <a:gd name="connsiteY696" fmla="*/ 1531799 h 7308446"/>
              <a:gd name="connsiteX697" fmla="*/ 6360569 w 9012328"/>
              <a:gd name="connsiteY697" fmla="*/ 1547987 h 7308446"/>
              <a:gd name="connsiteX698" fmla="*/ 6395222 w 9012328"/>
              <a:gd name="connsiteY698" fmla="*/ 1567548 h 7308446"/>
              <a:gd name="connsiteX699" fmla="*/ 6426589 w 9012328"/>
              <a:gd name="connsiteY699" fmla="*/ 1590403 h 7308446"/>
              <a:gd name="connsiteX700" fmla="*/ 6454804 w 9012328"/>
              <a:gd name="connsiteY700" fmla="*/ 1616469 h 7308446"/>
              <a:gd name="connsiteX701" fmla="*/ 6480000 w 9012328"/>
              <a:gd name="connsiteY701" fmla="*/ 1645665 h 7308446"/>
              <a:gd name="connsiteX702" fmla="*/ 6502308 w 9012328"/>
              <a:gd name="connsiteY702" fmla="*/ 1677910 h 7308446"/>
              <a:gd name="connsiteX703" fmla="*/ 6521861 w 9012328"/>
              <a:gd name="connsiteY703" fmla="*/ 1713122 h 7308446"/>
              <a:gd name="connsiteX704" fmla="*/ 6538793 w 9012328"/>
              <a:gd name="connsiteY704" fmla="*/ 1751221 h 7308446"/>
              <a:gd name="connsiteX705" fmla="*/ 6553236 w 9012328"/>
              <a:gd name="connsiteY705" fmla="*/ 1792122 h 7308446"/>
              <a:gd name="connsiteX706" fmla="*/ 6565323 w 9012328"/>
              <a:gd name="connsiteY706" fmla="*/ 1835748 h 7308446"/>
              <a:gd name="connsiteX707" fmla="*/ 6575186 w 9012328"/>
              <a:gd name="connsiteY707" fmla="*/ 1882015 h 7308446"/>
              <a:gd name="connsiteX708" fmla="*/ 6582958 w 9012328"/>
              <a:gd name="connsiteY708" fmla="*/ 1930843 h 7308446"/>
              <a:gd name="connsiteX709" fmla="*/ 6588772 w 9012328"/>
              <a:gd name="connsiteY709" fmla="*/ 1982149 h 7308446"/>
              <a:gd name="connsiteX710" fmla="*/ 6592760 w 9012328"/>
              <a:gd name="connsiteY710" fmla="*/ 2035854 h 7308446"/>
              <a:gd name="connsiteX711" fmla="*/ 6595056 w 9012328"/>
              <a:gd name="connsiteY711" fmla="*/ 2091874 h 7308446"/>
              <a:gd name="connsiteX712" fmla="*/ 6595792 w 9012328"/>
              <a:gd name="connsiteY712" fmla="*/ 2150130 h 7308446"/>
              <a:gd name="connsiteX713" fmla="*/ 6595092 w 9012328"/>
              <a:gd name="connsiteY713" fmla="*/ 2208635 h 7308446"/>
              <a:gd name="connsiteX714" fmla="*/ 6592895 w 9012328"/>
              <a:gd name="connsiteY714" fmla="*/ 2264905 h 7308446"/>
              <a:gd name="connsiteX715" fmla="*/ 6589059 w 9012328"/>
              <a:gd name="connsiteY715" fmla="*/ 2318855 h 7308446"/>
              <a:gd name="connsiteX716" fmla="*/ 6583438 w 9012328"/>
              <a:gd name="connsiteY716" fmla="*/ 2370405 h 7308446"/>
              <a:gd name="connsiteX717" fmla="*/ 6575890 w 9012328"/>
              <a:gd name="connsiteY717" fmla="*/ 2419470 h 7308446"/>
              <a:gd name="connsiteX718" fmla="*/ 6566269 w 9012328"/>
              <a:gd name="connsiteY718" fmla="*/ 2465969 h 7308446"/>
              <a:gd name="connsiteX719" fmla="*/ 6554432 w 9012328"/>
              <a:gd name="connsiteY719" fmla="*/ 2509818 h 7308446"/>
              <a:gd name="connsiteX720" fmla="*/ 6540235 w 9012328"/>
              <a:gd name="connsiteY720" fmla="*/ 2550936 h 7308446"/>
              <a:gd name="connsiteX721" fmla="*/ 6523535 w 9012328"/>
              <a:gd name="connsiteY721" fmla="*/ 2589239 h 7308446"/>
              <a:gd name="connsiteX722" fmla="*/ 6504186 w 9012328"/>
              <a:gd name="connsiteY722" fmla="*/ 2624645 h 7308446"/>
              <a:gd name="connsiteX723" fmla="*/ 6482045 w 9012328"/>
              <a:gd name="connsiteY723" fmla="*/ 2657071 h 7308446"/>
              <a:gd name="connsiteX724" fmla="*/ 6456968 w 9012328"/>
              <a:gd name="connsiteY724" fmla="*/ 2686434 h 7308446"/>
              <a:gd name="connsiteX725" fmla="*/ 6428811 w 9012328"/>
              <a:gd name="connsiteY725" fmla="*/ 2712653 h 7308446"/>
              <a:gd name="connsiteX726" fmla="*/ 6397430 w 9012328"/>
              <a:gd name="connsiteY726" fmla="*/ 2735643 h 7308446"/>
              <a:gd name="connsiteX727" fmla="*/ 6362682 w 9012328"/>
              <a:gd name="connsiteY727" fmla="*/ 2755324 h 7308446"/>
              <a:gd name="connsiteX728" fmla="*/ 6324421 w 9012328"/>
              <a:gd name="connsiteY728" fmla="*/ 2771611 h 7308446"/>
              <a:gd name="connsiteX729" fmla="*/ 6282504 w 9012328"/>
              <a:gd name="connsiteY729" fmla="*/ 2784423 h 7308446"/>
              <a:gd name="connsiteX730" fmla="*/ 6236788 w 9012328"/>
              <a:gd name="connsiteY730" fmla="*/ 2793677 h 7308446"/>
              <a:gd name="connsiteX731" fmla="*/ 6187128 w 9012328"/>
              <a:gd name="connsiteY731" fmla="*/ 2799290 h 7308446"/>
              <a:gd name="connsiteX732" fmla="*/ 6133380 w 9012328"/>
              <a:gd name="connsiteY732" fmla="*/ 2801179 h 7308446"/>
              <a:gd name="connsiteX733" fmla="*/ 6133380 w 9012328"/>
              <a:gd name="connsiteY733" fmla="*/ 2704356 h 7308446"/>
              <a:gd name="connsiteX734" fmla="*/ 6183065 w 9012328"/>
              <a:gd name="connsiteY734" fmla="*/ 2702123 h 7308446"/>
              <a:gd name="connsiteX735" fmla="*/ 6227986 w 9012328"/>
              <a:gd name="connsiteY735" fmla="*/ 2695502 h 7308446"/>
              <a:gd name="connsiteX736" fmla="*/ 6268368 w 9012328"/>
              <a:gd name="connsiteY736" fmla="*/ 2684613 h 7308446"/>
              <a:gd name="connsiteX737" fmla="*/ 6304439 w 9012328"/>
              <a:gd name="connsiteY737" fmla="*/ 2669573 h 7308446"/>
              <a:gd name="connsiteX738" fmla="*/ 6364550 w 9012328"/>
              <a:gd name="connsiteY738" fmla="*/ 2627513 h 7308446"/>
              <a:gd name="connsiteX739" fmla="*/ 6410130 w 9012328"/>
              <a:gd name="connsiteY739" fmla="*/ 2570269 h 7308446"/>
              <a:gd name="connsiteX740" fmla="*/ 6428035 w 9012328"/>
              <a:gd name="connsiteY740" fmla="*/ 2536249 h 7308446"/>
              <a:gd name="connsiteX741" fmla="*/ 6442987 w 9012328"/>
              <a:gd name="connsiteY741" fmla="*/ 2498787 h 7308446"/>
              <a:gd name="connsiteX742" fmla="*/ 6455211 w 9012328"/>
              <a:gd name="connsiteY742" fmla="*/ 2458002 h 7308446"/>
              <a:gd name="connsiteX743" fmla="*/ 6464934 w 9012328"/>
              <a:gd name="connsiteY743" fmla="*/ 2414012 h 7308446"/>
              <a:gd name="connsiteX744" fmla="*/ 6472381 w 9012328"/>
              <a:gd name="connsiteY744" fmla="*/ 2366936 h 7308446"/>
              <a:gd name="connsiteX745" fmla="*/ 6477780 w 9012328"/>
              <a:gd name="connsiteY745" fmla="*/ 2316891 h 7308446"/>
              <a:gd name="connsiteX746" fmla="*/ 6481356 w 9012328"/>
              <a:gd name="connsiteY746" fmla="*/ 2263996 h 7308446"/>
              <a:gd name="connsiteX747" fmla="*/ 6483335 w 9012328"/>
              <a:gd name="connsiteY747" fmla="*/ 2208370 h 7308446"/>
              <a:gd name="connsiteX748" fmla="*/ 6483945 w 9012328"/>
              <a:gd name="connsiteY748" fmla="*/ 2150130 h 7308446"/>
              <a:gd name="connsiteX749" fmla="*/ 6483303 w 9012328"/>
              <a:gd name="connsiteY749" fmla="*/ 2092461 h 7308446"/>
              <a:gd name="connsiteX750" fmla="*/ 6481233 w 9012328"/>
              <a:gd name="connsiteY750" fmla="*/ 2037371 h 7308446"/>
              <a:gd name="connsiteX751" fmla="*/ 6477523 w 9012328"/>
              <a:gd name="connsiteY751" fmla="*/ 1984979 h 7308446"/>
              <a:gd name="connsiteX752" fmla="*/ 6471957 w 9012328"/>
              <a:gd name="connsiteY752" fmla="*/ 1935402 h 7308446"/>
              <a:gd name="connsiteX753" fmla="*/ 6464322 w 9012328"/>
              <a:gd name="connsiteY753" fmla="*/ 1888759 h 7308446"/>
              <a:gd name="connsiteX754" fmla="*/ 6454404 w 9012328"/>
              <a:gd name="connsiteY754" fmla="*/ 1845167 h 7308446"/>
              <a:gd name="connsiteX755" fmla="*/ 6441988 w 9012328"/>
              <a:gd name="connsiteY755" fmla="*/ 1804746 h 7308446"/>
              <a:gd name="connsiteX756" fmla="*/ 6426861 w 9012328"/>
              <a:gd name="connsiteY756" fmla="*/ 1767614 h 7308446"/>
              <a:gd name="connsiteX757" fmla="*/ 6408808 w 9012328"/>
              <a:gd name="connsiteY757" fmla="*/ 1733888 h 7308446"/>
              <a:gd name="connsiteX758" fmla="*/ 6363070 w 9012328"/>
              <a:gd name="connsiteY758" fmla="*/ 1677129 h 7308446"/>
              <a:gd name="connsiteX759" fmla="*/ 6303061 w 9012328"/>
              <a:gd name="connsiteY759" fmla="*/ 1635416 h 7308446"/>
              <a:gd name="connsiteX760" fmla="*/ 6267169 w 9012328"/>
              <a:gd name="connsiteY760" fmla="*/ 1620497 h 7308446"/>
              <a:gd name="connsiteX761" fmla="*/ 6227068 w 9012328"/>
              <a:gd name="connsiteY761" fmla="*/ 1609694 h 7308446"/>
              <a:gd name="connsiteX762" fmla="*/ 6182543 w 9012328"/>
              <a:gd name="connsiteY762" fmla="*/ 1603125 h 7308446"/>
              <a:gd name="connsiteX763" fmla="*/ 6133380 w 9012328"/>
              <a:gd name="connsiteY763" fmla="*/ 1600910 h 7308446"/>
              <a:gd name="connsiteX764" fmla="*/ 6041530 w 9012328"/>
              <a:gd name="connsiteY764" fmla="*/ 1502419 h 7308446"/>
              <a:gd name="connsiteX765" fmla="*/ 6041530 w 9012328"/>
              <a:gd name="connsiteY765" fmla="*/ 1600910 h 7308446"/>
              <a:gd name="connsiteX766" fmla="*/ 5992644 w 9012328"/>
              <a:gd name="connsiteY766" fmla="*/ 1603125 h 7308446"/>
              <a:gd name="connsiteX767" fmla="*/ 5948363 w 9012328"/>
              <a:gd name="connsiteY767" fmla="*/ 1609694 h 7308446"/>
              <a:gd name="connsiteX768" fmla="*/ 5908477 w 9012328"/>
              <a:gd name="connsiteY768" fmla="*/ 1620497 h 7308446"/>
              <a:gd name="connsiteX769" fmla="*/ 5872771 w 9012328"/>
              <a:gd name="connsiteY769" fmla="*/ 1635416 h 7308446"/>
              <a:gd name="connsiteX770" fmla="*/ 5813056 w 9012328"/>
              <a:gd name="connsiteY770" fmla="*/ 1677129 h 7308446"/>
              <a:gd name="connsiteX771" fmla="*/ 5767522 w 9012328"/>
              <a:gd name="connsiteY771" fmla="*/ 1733888 h 7308446"/>
              <a:gd name="connsiteX772" fmla="*/ 5749543 w 9012328"/>
              <a:gd name="connsiteY772" fmla="*/ 1767614 h 7308446"/>
              <a:gd name="connsiteX773" fmla="*/ 5734473 w 9012328"/>
              <a:gd name="connsiteY773" fmla="*/ 1804746 h 7308446"/>
              <a:gd name="connsiteX774" fmla="*/ 5722101 w 9012328"/>
              <a:gd name="connsiteY774" fmla="*/ 1845167 h 7308446"/>
              <a:gd name="connsiteX775" fmla="*/ 5712213 w 9012328"/>
              <a:gd name="connsiteY775" fmla="*/ 1888759 h 7308446"/>
              <a:gd name="connsiteX776" fmla="*/ 5704599 w 9012328"/>
              <a:gd name="connsiteY776" fmla="*/ 1935402 h 7308446"/>
              <a:gd name="connsiteX777" fmla="*/ 5699046 w 9012328"/>
              <a:gd name="connsiteY777" fmla="*/ 1984979 h 7308446"/>
              <a:gd name="connsiteX778" fmla="*/ 5695342 w 9012328"/>
              <a:gd name="connsiteY778" fmla="*/ 2037371 h 7308446"/>
              <a:gd name="connsiteX779" fmla="*/ 5693275 w 9012328"/>
              <a:gd name="connsiteY779" fmla="*/ 2092461 h 7308446"/>
              <a:gd name="connsiteX780" fmla="*/ 5692633 w 9012328"/>
              <a:gd name="connsiteY780" fmla="*/ 2150130 h 7308446"/>
              <a:gd name="connsiteX781" fmla="*/ 5693259 w 9012328"/>
              <a:gd name="connsiteY781" fmla="*/ 2208370 h 7308446"/>
              <a:gd name="connsiteX782" fmla="*/ 5695281 w 9012328"/>
              <a:gd name="connsiteY782" fmla="*/ 2263996 h 7308446"/>
              <a:gd name="connsiteX783" fmla="*/ 5698918 w 9012328"/>
              <a:gd name="connsiteY783" fmla="*/ 2316891 h 7308446"/>
              <a:gd name="connsiteX784" fmla="*/ 5704387 w 9012328"/>
              <a:gd name="connsiteY784" fmla="*/ 2366936 h 7308446"/>
              <a:gd name="connsiteX785" fmla="*/ 5711908 w 9012328"/>
              <a:gd name="connsiteY785" fmla="*/ 2414012 h 7308446"/>
              <a:gd name="connsiteX786" fmla="*/ 5721697 w 9012328"/>
              <a:gd name="connsiteY786" fmla="*/ 2458002 h 7308446"/>
              <a:gd name="connsiteX787" fmla="*/ 5733974 w 9012328"/>
              <a:gd name="connsiteY787" fmla="*/ 2498787 h 7308446"/>
              <a:gd name="connsiteX788" fmla="*/ 5748956 w 9012328"/>
              <a:gd name="connsiteY788" fmla="*/ 2536249 h 7308446"/>
              <a:gd name="connsiteX789" fmla="*/ 5766862 w 9012328"/>
              <a:gd name="connsiteY789" fmla="*/ 2570269 h 7308446"/>
              <a:gd name="connsiteX790" fmla="*/ 5812316 w 9012328"/>
              <a:gd name="connsiteY790" fmla="*/ 2627513 h 7308446"/>
              <a:gd name="connsiteX791" fmla="*/ 5872082 w 9012328"/>
              <a:gd name="connsiteY791" fmla="*/ 2669573 h 7308446"/>
              <a:gd name="connsiteX792" fmla="*/ 5907877 w 9012328"/>
              <a:gd name="connsiteY792" fmla="*/ 2684613 h 7308446"/>
              <a:gd name="connsiteX793" fmla="*/ 5947905 w 9012328"/>
              <a:gd name="connsiteY793" fmla="*/ 2695502 h 7308446"/>
              <a:gd name="connsiteX794" fmla="*/ 5992383 w 9012328"/>
              <a:gd name="connsiteY794" fmla="*/ 2702123 h 7308446"/>
              <a:gd name="connsiteX795" fmla="*/ 6041530 w 9012328"/>
              <a:gd name="connsiteY795" fmla="*/ 2704356 h 7308446"/>
              <a:gd name="connsiteX796" fmla="*/ 6041530 w 9012328"/>
              <a:gd name="connsiteY796" fmla="*/ 2801179 h 7308446"/>
              <a:gd name="connsiteX797" fmla="*/ 5988008 w 9012328"/>
              <a:gd name="connsiteY797" fmla="*/ 2799290 h 7308446"/>
              <a:gd name="connsiteX798" fmla="*/ 5938527 w 9012328"/>
              <a:gd name="connsiteY798" fmla="*/ 2793677 h 7308446"/>
              <a:gd name="connsiteX799" fmla="*/ 5892948 w 9012328"/>
              <a:gd name="connsiteY799" fmla="*/ 2784423 h 7308446"/>
              <a:gd name="connsiteX800" fmla="*/ 5851129 w 9012328"/>
              <a:gd name="connsiteY800" fmla="*/ 2771611 h 7308446"/>
              <a:gd name="connsiteX801" fmla="*/ 5812932 w 9012328"/>
              <a:gd name="connsiteY801" fmla="*/ 2755324 h 7308446"/>
              <a:gd name="connsiteX802" fmla="*/ 5778215 w 9012328"/>
              <a:gd name="connsiteY802" fmla="*/ 2735643 h 7308446"/>
              <a:gd name="connsiteX803" fmla="*/ 5746839 w 9012328"/>
              <a:gd name="connsiteY803" fmla="*/ 2712653 h 7308446"/>
              <a:gd name="connsiteX804" fmla="*/ 5718663 w 9012328"/>
              <a:gd name="connsiteY804" fmla="*/ 2686434 h 7308446"/>
              <a:gd name="connsiteX805" fmla="*/ 5693546 w 9012328"/>
              <a:gd name="connsiteY805" fmla="*/ 2657071 h 7308446"/>
              <a:gd name="connsiteX806" fmla="*/ 5671350 w 9012328"/>
              <a:gd name="connsiteY806" fmla="*/ 2624645 h 7308446"/>
              <a:gd name="connsiteX807" fmla="*/ 5651932 w 9012328"/>
              <a:gd name="connsiteY807" fmla="*/ 2589239 h 7308446"/>
              <a:gd name="connsiteX808" fmla="*/ 5635155 w 9012328"/>
              <a:gd name="connsiteY808" fmla="*/ 2550936 h 7308446"/>
              <a:gd name="connsiteX809" fmla="*/ 5620876 w 9012328"/>
              <a:gd name="connsiteY809" fmla="*/ 2509818 h 7308446"/>
              <a:gd name="connsiteX810" fmla="*/ 5608956 w 9012328"/>
              <a:gd name="connsiteY810" fmla="*/ 2465969 h 7308446"/>
              <a:gd name="connsiteX811" fmla="*/ 5599254 w 9012328"/>
              <a:gd name="connsiteY811" fmla="*/ 2419470 h 7308446"/>
              <a:gd name="connsiteX812" fmla="*/ 5591631 w 9012328"/>
              <a:gd name="connsiteY812" fmla="*/ 2370405 h 7308446"/>
              <a:gd name="connsiteX813" fmla="*/ 5585946 w 9012328"/>
              <a:gd name="connsiteY813" fmla="*/ 2318855 h 7308446"/>
              <a:gd name="connsiteX814" fmla="*/ 5582059 w 9012328"/>
              <a:gd name="connsiteY814" fmla="*/ 2264905 h 7308446"/>
              <a:gd name="connsiteX815" fmla="*/ 5579829 w 9012328"/>
              <a:gd name="connsiteY815" fmla="*/ 2208635 h 7308446"/>
              <a:gd name="connsiteX816" fmla="*/ 5579118 w 9012328"/>
              <a:gd name="connsiteY816" fmla="*/ 2150130 h 7308446"/>
              <a:gd name="connsiteX817" fmla="*/ 5579853 w 9012328"/>
              <a:gd name="connsiteY817" fmla="*/ 2091874 h 7308446"/>
              <a:gd name="connsiteX818" fmla="*/ 5582149 w 9012328"/>
              <a:gd name="connsiteY818" fmla="*/ 2035854 h 7308446"/>
              <a:gd name="connsiteX819" fmla="*/ 5586138 w 9012328"/>
              <a:gd name="connsiteY819" fmla="*/ 1982149 h 7308446"/>
              <a:gd name="connsiteX820" fmla="*/ 5591951 w 9012328"/>
              <a:gd name="connsiteY820" fmla="*/ 1930843 h 7308446"/>
              <a:gd name="connsiteX821" fmla="*/ 5599724 w 9012328"/>
              <a:gd name="connsiteY821" fmla="*/ 1882015 h 7308446"/>
              <a:gd name="connsiteX822" fmla="*/ 5609587 w 9012328"/>
              <a:gd name="connsiteY822" fmla="*/ 1835748 h 7308446"/>
              <a:gd name="connsiteX823" fmla="*/ 5621673 w 9012328"/>
              <a:gd name="connsiteY823" fmla="*/ 1792122 h 7308446"/>
              <a:gd name="connsiteX824" fmla="*/ 5636116 w 9012328"/>
              <a:gd name="connsiteY824" fmla="*/ 1751221 h 7308446"/>
              <a:gd name="connsiteX825" fmla="*/ 5653048 w 9012328"/>
              <a:gd name="connsiteY825" fmla="*/ 1713122 h 7308446"/>
              <a:gd name="connsiteX826" fmla="*/ 5672601 w 9012328"/>
              <a:gd name="connsiteY826" fmla="*/ 1677910 h 7308446"/>
              <a:gd name="connsiteX827" fmla="*/ 5694909 w 9012328"/>
              <a:gd name="connsiteY827" fmla="*/ 1645665 h 7308446"/>
              <a:gd name="connsiteX828" fmla="*/ 5720105 w 9012328"/>
              <a:gd name="connsiteY828" fmla="*/ 1616469 h 7308446"/>
              <a:gd name="connsiteX829" fmla="*/ 5748320 w 9012328"/>
              <a:gd name="connsiteY829" fmla="*/ 1590403 h 7308446"/>
              <a:gd name="connsiteX830" fmla="*/ 5779687 w 9012328"/>
              <a:gd name="connsiteY830" fmla="*/ 1567548 h 7308446"/>
              <a:gd name="connsiteX831" fmla="*/ 5814340 w 9012328"/>
              <a:gd name="connsiteY831" fmla="*/ 1547987 h 7308446"/>
              <a:gd name="connsiteX832" fmla="*/ 5852411 w 9012328"/>
              <a:gd name="connsiteY832" fmla="*/ 1531799 h 7308446"/>
              <a:gd name="connsiteX833" fmla="*/ 5894033 w 9012328"/>
              <a:gd name="connsiteY833" fmla="*/ 1519068 h 7308446"/>
              <a:gd name="connsiteX834" fmla="*/ 5939338 w 9012328"/>
              <a:gd name="connsiteY834" fmla="*/ 1509872 h 7308446"/>
              <a:gd name="connsiteX835" fmla="*/ 5988459 w 9012328"/>
              <a:gd name="connsiteY835" fmla="*/ 1504296 h 7308446"/>
              <a:gd name="connsiteX836" fmla="*/ 4160590 w 9012328"/>
              <a:gd name="connsiteY836" fmla="*/ 1021648 h 7308446"/>
              <a:gd name="connsiteX837" fmla="*/ 4367589 w 9012328"/>
              <a:gd name="connsiteY837" fmla="*/ 1021648 h 7308446"/>
              <a:gd name="connsiteX838" fmla="*/ 4367589 w 9012328"/>
              <a:gd name="connsiteY838" fmla="*/ 1195261 h 7308446"/>
              <a:gd name="connsiteX839" fmla="*/ 4160590 w 9012328"/>
              <a:gd name="connsiteY839" fmla="*/ 1195261 h 7308446"/>
              <a:gd name="connsiteX840" fmla="*/ 5799344 w 9012328"/>
              <a:gd name="connsiteY840" fmla="*/ 871408 h 7308446"/>
              <a:gd name="connsiteX841" fmla="*/ 6704136 w 9012328"/>
              <a:gd name="connsiteY841" fmla="*/ 871408 h 7308446"/>
              <a:gd name="connsiteX842" fmla="*/ 6704136 w 9012328"/>
              <a:gd name="connsiteY842" fmla="*/ 978246 h 7308446"/>
              <a:gd name="connsiteX843" fmla="*/ 5799344 w 9012328"/>
              <a:gd name="connsiteY843" fmla="*/ 978246 h 7308446"/>
              <a:gd name="connsiteX844" fmla="*/ 5799344 w 9012328"/>
              <a:gd name="connsiteY844" fmla="*/ 522512 h 7308446"/>
              <a:gd name="connsiteX845" fmla="*/ 6704136 w 9012328"/>
              <a:gd name="connsiteY845" fmla="*/ 522512 h 7308446"/>
              <a:gd name="connsiteX846" fmla="*/ 6704136 w 9012328"/>
              <a:gd name="connsiteY846" fmla="*/ 629350 h 7308446"/>
              <a:gd name="connsiteX847" fmla="*/ 5799344 w 9012328"/>
              <a:gd name="connsiteY847" fmla="*/ 629350 h 7308446"/>
              <a:gd name="connsiteX848" fmla="*/ 7774691 w 9012328"/>
              <a:gd name="connsiteY848" fmla="*/ 6383 h 7308446"/>
              <a:gd name="connsiteX849" fmla="*/ 8148629 w 9012328"/>
              <a:gd name="connsiteY849" fmla="*/ 6383 h 7308446"/>
              <a:gd name="connsiteX850" fmla="*/ 8148629 w 9012328"/>
              <a:gd name="connsiteY850" fmla="*/ 101632 h 7308446"/>
              <a:gd name="connsiteX851" fmla="*/ 7889880 w 9012328"/>
              <a:gd name="connsiteY851" fmla="*/ 101632 h 7308446"/>
              <a:gd name="connsiteX852" fmla="*/ 7889880 w 9012328"/>
              <a:gd name="connsiteY852" fmla="*/ 1200182 h 7308446"/>
              <a:gd name="connsiteX853" fmla="*/ 8148629 w 9012328"/>
              <a:gd name="connsiteY853" fmla="*/ 1200182 h 7308446"/>
              <a:gd name="connsiteX854" fmla="*/ 8148629 w 9012328"/>
              <a:gd name="connsiteY854" fmla="*/ 1295432 h 7308446"/>
              <a:gd name="connsiteX855" fmla="*/ 7774691 w 9012328"/>
              <a:gd name="connsiteY855" fmla="*/ 1295432 h 7308446"/>
              <a:gd name="connsiteX856" fmla="*/ 7774691 w 9012328"/>
              <a:gd name="connsiteY856" fmla="*/ 1200182 h 7308446"/>
              <a:gd name="connsiteX857" fmla="*/ 7774691 w 9012328"/>
              <a:gd name="connsiteY857" fmla="*/ 101632 h 7308446"/>
              <a:gd name="connsiteX858" fmla="*/ 8243417 w 9012328"/>
              <a:gd name="connsiteY858" fmla="*/ 0 h 7308446"/>
              <a:gd name="connsiteX859" fmla="*/ 8296487 w 9012328"/>
              <a:gd name="connsiteY859" fmla="*/ 1877 h 7308446"/>
              <a:gd name="connsiteX860" fmla="*/ 8345608 w 9012328"/>
              <a:gd name="connsiteY860" fmla="*/ 7454 h 7308446"/>
              <a:gd name="connsiteX861" fmla="*/ 8390913 w 9012328"/>
              <a:gd name="connsiteY861" fmla="*/ 16649 h 7308446"/>
              <a:gd name="connsiteX862" fmla="*/ 8432534 w 9012328"/>
              <a:gd name="connsiteY862" fmla="*/ 29381 h 7308446"/>
              <a:gd name="connsiteX863" fmla="*/ 8470605 w 9012328"/>
              <a:gd name="connsiteY863" fmla="*/ 45569 h 7308446"/>
              <a:gd name="connsiteX864" fmla="*/ 8505258 w 9012328"/>
              <a:gd name="connsiteY864" fmla="*/ 65130 h 7308446"/>
              <a:gd name="connsiteX865" fmla="*/ 8536626 w 9012328"/>
              <a:gd name="connsiteY865" fmla="*/ 87984 h 7308446"/>
              <a:gd name="connsiteX866" fmla="*/ 8564841 w 9012328"/>
              <a:gd name="connsiteY866" fmla="*/ 114050 h 7308446"/>
              <a:gd name="connsiteX867" fmla="*/ 8590036 w 9012328"/>
              <a:gd name="connsiteY867" fmla="*/ 143246 h 7308446"/>
              <a:gd name="connsiteX868" fmla="*/ 8612344 w 9012328"/>
              <a:gd name="connsiteY868" fmla="*/ 175491 h 7308446"/>
              <a:gd name="connsiteX869" fmla="*/ 8631898 w 9012328"/>
              <a:gd name="connsiteY869" fmla="*/ 210703 h 7308446"/>
              <a:gd name="connsiteX870" fmla="*/ 8648830 w 9012328"/>
              <a:gd name="connsiteY870" fmla="*/ 248801 h 7308446"/>
              <a:gd name="connsiteX871" fmla="*/ 8663273 w 9012328"/>
              <a:gd name="connsiteY871" fmla="*/ 289703 h 7308446"/>
              <a:gd name="connsiteX872" fmla="*/ 8675359 w 9012328"/>
              <a:gd name="connsiteY872" fmla="*/ 333329 h 7308446"/>
              <a:gd name="connsiteX873" fmla="*/ 8685222 w 9012328"/>
              <a:gd name="connsiteY873" fmla="*/ 379596 h 7308446"/>
              <a:gd name="connsiteX874" fmla="*/ 8692995 w 9012328"/>
              <a:gd name="connsiteY874" fmla="*/ 428424 h 7308446"/>
              <a:gd name="connsiteX875" fmla="*/ 8698808 w 9012328"/>
              <a:gd name="connsiteY875" fmla="*/ 479730 h 7308446"/>
              <a:gd name="connsiteX876" fmla="*/ 8702797 w 9012328"/>
              <a:gd name="connsiteY876" fmla="*/ 533435 h 7308446"/>
              <a:gd name="connsiteX877" fmla="*/ 8705093 w 9012328"/>
              <a:gd name="connsiteY877" fmla="*/ 589455 h 7308446"/>
              <a:gd name="connsiteX878" fmla="*/ 8705829 w 9012328"/>
              <a:gd name="connsiteY878" fmla="*/ 647711 h 7308446"/>
              <a:gd name="connsiteX879" fmla="*/ 8705129 w 9012328"/>
              <a:gd name="connsiteY879" fmla="*/ 706216 h 7308446"/>
              <a:gd name="connsiteX880" fmla="*/ 8702932 w 9012328"/>
              <a:gd name="connsiteY880" fmla="*/ 762486 h 7308446"/>
              <a:gd name="connsiteX881" fmla="*/ 8699096 w 9012328"/>
              <a:gd name="connsiteY881" fmla="*/ 816436 h 7308446"/>
              <a:gd name="connsiteX882" fmla="*/ 8693475 w 9012328"/>
              <a:gd name="connsiteY882" fmla="*/ 867986 h 7308446"/>
              <a:gd name="connsiteX883" fmla="*/ 8685927 w 9012328"/>
              <a:gd name="connsiteY883" fmla="*/ 917051 h 7308446"/>
              <a:gd name="connsiteX884" fmla="*/ 8676306 w 9012328"/>
              <a:gd name="connsiteY884" fmla="*/ 963550 h 7308446"/>
              <a:gd name="connsiteX885" fmla="*/ 8664469 w 9012328"/>
              <a:gd name="connsiteY885" fmla="*/ 1007399 h 7308446"/>
              <a:gd name="connsiteX886" fmla="*/ 8650272 w 9012328"/>
              <a:gd name="connsiteY886" fmla="*/ 1048517 h 7308446"/>
              <a:gd name="connsiteX887" fmla="*/ 8633571 w 9012328"/>
              <a:gd name="connsiteY887" fmla="*/ 1086820 h 7308446"/>
              <a:gd name="connsiteX888" fmla="*/ 8614222 w 9012328"/>
              <a:gd name="connsiteY888" fmla="*/ 1122226 h 7308446"/>
              <a:gd name="connsiteX889" fmla="*/ 8592081 w 9012328"/>
              <a:gd name="connsiteY889" fmla="*/ 1154652 h 7308446"/>
              <a:gd name="connsiteX890" fmla="*/ 8567005 w 9012328"/>
              <a:gd name="connsiteY890" fmla="*/ 1184015 h 7308446"/>
              <a:gd name="connsiteX891" fmla="*/ 8538848 w 9012328"/>
              <a:gd name="connsiteY891" fmla="*/ 1210234 h 7308446"/>
              <a:gd name="connsiteX892" fmla="*/ 8507467 w 9012328"/>
              <a:gd name="connsiteY892" fmla="*/ 1233224 h 7308446"/>
              <a:gd name="connsiteX893" fmla="*/ 8472718 w 9012328"/>
              <a:gd name="connsiteY893" fmla="*/ 1252905 h 7308446"/>
              <a:gd name="connsiteX894" fmla="*/ 8434458 w 9012328"/>
              <a:gd name="connsiteY894" fmla="*/ 1269193 h 7308446"/>
              <a:gd name="connsiteX895" fmla="*/ 8392541 w 9012328"/>
              <a:gd name="connsiteY895" fmla="*/ 1282004 h 7308446"/>
              <a:gd name="connsiteX896" fmla="*/ 8346825 w 9012328"/>
              <a:gd name="connsiteY896" fmla="*/ 1291258 h 7308446"/>
              <a:gd name="connsiteX897" fmla="*/ 8297165 w 9012328"/>
              <a:gd name="connsiteY897" fmla="*/ 1296871 h 7308446"/>
              <a:gd name="connsiteX898" fmla="*/ 8243417 w 9012328"/>
              <a:gd name="connsiteY898" fmla="*/ 1298760 h 7308446"/>
              <a:gd name="connsiteX899" fmla="*/ 8243417 w 9012328"/>
              <a:gd name="connsiteY899" fmla="*/ 1201938 h 7308446"/>
              <a:gd name="connsiteX900" fmla="*/ 8293102 w 9012328"/>
              <a:gd name="connsiteY900" fmla="*/ 1199705 h 7308446"/>
              <a:gd name="connsiteX901" fmla="*/ 8338022 w 9012328"/>
              <a:gd name="connsiteY901" fmla="*/ 1193084 h 7308446"/>
              <a:gd name="connsiteX902" fmla="*/ 8378405 w 9012328"/>
              <a:gd name="connsiteY902" fmla="*/ 1182195 h 7308446"/>
              <a:gd name="connsiteX903" fmla="*/ 8414476 w 9012328"/>
              <a:gd name="connsiteY903" fmla="*/ 1167155 h 7308446"/>
              <a:gd name="connsiteX904" fmla="*/ 8474587 w 9012328"/>
              <a:gd name="connsiteY904" fmla="*/ 1125095 h 7308446"/>
              <a:gd name="connsiteX905" fmla="*/ 8520166 w 9012328"/>
              <a:gd name="connsiteY905" fmla="*/ 1067851 h 7308446"/>
              <a:gd name="connsiteX906" fmla="*/ 8538072 w 9012328"/>
              <a:gd name="connsiteY906" fmla="*/ 1033830 h 7308446"/>
              <a:gd name="connsiteX907" fmla="*/ 8553024 w 9012328"/>
              <a:gd name="connsiteY907" fmla="*/ 996369 h 7308446"/>
              <a:gd name="connsiteX908" fmla="*/ 8565248 w 9012328"/>
              <a:gd name="connsiteY908" fmla="*/ 955584 h 7308446"/>
              <a:gd name="connsiteX909" fmla="*/ 8574971 w 9012328"/>
              <a:gd name="connsiteY909" fmla="*/ 911594 h 7308446"/>
              <a:gd name="connsiteX910" fmla="*/ 8582418 w 9012328"/>
              <a:gd name="connsiteY910" fmla="*/ 864517 h 7308446"/>
              <a:gd name="connsiteX911" fmla="*/ 8587817 w 9012328"/>
              <a:gd name="connsiteY911" fmla="*/ 814473 h 7308446"/>
              <a:gd name="connsiteX912" fmla="*/ 8591393 w 9012328"/>
              <a:gd name="connsiteY912" fmla="*/ 761578 h 7308446"/>
              <a:gd name="connsiteX913" fmla="*/ 8593372 w 9012328"/>
              <a:gd name="connsiteY913" fmla="*/ 705951 h 7308446"/>
              <a:gd name="connsiteX914" fmla="*/ 8593982 w 9012328"/>
              <a:gd name="connsiteY914" fmla="*/ 647711 h 7308446"/>
              <a:gd name="connsiteX915" fmla="*/ 8593340 w 9012328"/>
              <a:gd name="connsiteY915" fmla="*/ 590042 h 7308446"/>
              <a:gd name="connsiteX916" fmla="*/ 8591270 w 9012328"/>
              <a:gd name="connsiteY916" fmla="*/ 534953 h 7308446"/>
              <a:gd name="connsiteX917" fmla="*/ 8587560 w 9012328"/>
              <a:gd name="connsiteY917" fmla="*/ 482561 h 7308446"/>
              <a:gd name="connsiteX918" fmla="*/ 8581994 w 9012328"/>
              <a:gd name="connsiteY918" fmla="*/ 432984 h 7308446"/>
              <a:gd name="connsiteX919" fmla="*/ 8574359 w 9012328"/>
              <a:gd name="connsiteY919" fmla="*/ 386340 h 7308446"/>
              <a:gd name="connsiteX920" fmla="*/ 8564441 w 9012328"/>
              <a:gd name="connsiteY920" fmla="*/ 342749 h 7308446"/>
              <a:gd name="connsiteX921" fmla="*/ 8552025 w 9012328"/>
              <a:gd name="connsiteY921" fmla="*/ 302328 h 7308446"/>
              <a:gd name="connsiteX922" fmla="*/ 8536898 w 9012328"/>
              <a:gd name="connsiteY922" fmla="*/ 265196 h 7308446"/>
              <a:gd name="connsiteX923" fmla="*/ 8518845 w 9012328"/>
              <a:gd name="connsiteY923" fmla="*/ 231470 h 7308446"/>
              <a:gd name="connsiteX924" fmla="*/ 8473107 w 9012328"/>
              <a:gd name="connsiteY924" fmla="*/ 174711 h 7308446"/>
              <a:gd name="connsiteX925" fmla="*/ 8413098 w 9012328"/>
              <a:gd name="connsiteY925" fmla="*/ 132998 h 7308446"/>
              <a:gd name="connsiteX926" fmla="*/ 8377206 w 9012328"/>
              <a:gd name="connsiteY926" fmla="*/ 118079 h 7308446"/>
              <a:gd name="connsiteX927" fmla="*/ 8337105 w 9012328"/>
              <a:gd name="connsiteY927" fmla="*/ 107277 h 7308446"/>
              <a:gd name="connsiteX928" fmla="*/ 8292580 w 9012328"/>
              <a:gd name="connsiteY928" fmla="*/ 100708 h 7308446"/>
              <a:gd name="connsiteX929" fmla="*/ 8243417 w 9012328"/>
              <a:gd name="connsiteY929" fmla="*/ 98492 h 7308446"/>
              <a:gd name="connsiteX930" fmla="*/ 3109502 w 9012328"/>
              <a:gd name="connsiteY930" fmla="*/ 0 h 7308446"/>
              <a:gd name="connsiteX931" fmla="*/ 3162572 w 9012328"/>
              <a:gd name="connsiteY931" fmla="*/ 1876 h 7308446"/>
              <a:gd name="connsiteX932" fmla="*/ 3211694 w 9012328"/>
              <a:gd name="connsiteY932" fmla="*/ 7453 h 7308446"/>
              <a:gd name="connsiteX933" fmla="*/ 3256998 w 9012328"/>
              <a:gd name="connsiteY933" fmla="*/ 16648 h 7308446"/>
              <a:gd name="connsiteX934" fmla="*/ 3298621 w 9012328"/>
              <a:gd name="connsiteY934" fmla="*/ 29380 h 7308446"/>
              <a:gd name="connsiteX935" fmla="*/ 3336692 w 9012328"/>
              <a:gd name="connsiteY935" fmla="*/ 45568 h 7308446"/>
              <a:gd name="connsiteX936" fmla="*/ 3371345 w 9012328"/>
              <a:gd name="connsiteY936" fmla="*/ 65129 h 7308446"/>
              <a:gd name="connsiteX937" fmla="*/ 3402713 w 9012328"/>
              <a:gd name="connsiteY937" fmla="*/ 87984 h 7308446"/>
              <a:gd name="connsiteX938" fmla="*/ 3430928 w 9012328"/>
              <a:gd name="connsiteY938" fmla="*/ 114050 h 7308446"/>
              <a:gd name="connsiteX939" fmla="*/ 3456123 w 9012328"/>
              <a:gd name="connsiteY939" fmla="*/ 143246 h 7308446"/>
              <a:gd name="connsiteX940" fmla="*/ 3478431 w 9012328"/>
              <a:gd name="connsiteY940" fmla="*/ 175491 h 7308446"/>
              <a:gd name="connsiteX941" fmla="*/ 3497985 w 9012328"/>
              <a:gd name="connsiteY941" fmla="*/ 210703 h 7308446"/>
              <a:gd name="connsiteX942" fmla="*/ 3514917 w 9012328"/>
              <a:gd name="connsiteY942" fmla="*/ 248801 h 7308446"/>
              <a:gd name="connsiteX943" fmla="*/ 3529360 w 9012328"/>
              <a:gd name="connsiteY943" fmla="*/ 289703 h 7308446"/>
              <a:gd name="connsiteX944" fmla="*/ 3541446 w 9012328"/>
              <a:gd name="connsiteY944" fmla="*/ 333329 h 7308446"/>
              <a:gd name="connsiteX945" fmla="*/ 3551309 w 9012328"/>
              <a:gd name="connsiteY945" fmla="*/ 379596 h 7308446"/>
              <a:gd name="connsiteX946" fmla="*/ 3559082 w 9012328"/>
              <a:gd name="connsiteY946" fmla="*/ 428424 h 7308446"/>
              <a:gd name="connsiteX947" fmla="*/ 3564896 w 9012328"/>
              <a:gd name="connsiteY947" fmla="*/ 479730 h 7308446"/>
              <a:gd name="connsiteX948" fmla="*/ 3568884 w 9012328"/>
              <a:gd name="connsiteY948" fmla="*/ 533435 h 7308446"/>
              <a:gd name="connsiteX949" fmla="*/ 3571180 w 9012328"/>
              <a:gd name="connsiteY949" fmla="*/ 589455 h 7308446"/>
              <a:gd name="connsiteX950" fmla="*/ 3571916 w 9012328"/>
              <a:gd name="connsiteY950" fmla="*/ 647711 h 7308446"/>
              <a:gd name="connsiteX951" fmla="*/ 3571216 w 9012328"/>
              <a:gd name="connsiteY951" fmla="*/ 706216 h 7308446"/>
              <a:gd name="connsiteX952" fmla="*/ 3569019 w 9012328"/>
              <a:gd name="connsiteY952" fmla="*/ 762486 h 7308446"/>
              <a:gd name="connsiteX953" fmla="*/ 3565183 w 9012328"/>
              <a:gd name="connsiteY953" fmla="*/ 816436 h 7308446"/>
              <a:gd name="connsiteX954" fmla="*/ 3559562 w 9012328"/>
              <a:gd name="connsiteY954" fmla="*/ 867986 h 7308446"/>
              <a:gd name="connsiteX955" fmla="*/ 3552014 w 9012328"/>
              <a:gd name="connsiteY955" fmla="*/ 917051 h 7308446"/>
              <a:gd name="connsiteX956" fmla="*/ 3542393 w 9012328"/>
              <a:gd name="connsiteY956" fmla="*/ 963550 h 7308446"/>
              <a:gd name="connsiteX957" fmla="*/ 3530556 w 9012328"/>
              <a:gd name="connsiteY957" fmla="*/ 1007399 h 7308446"/>
              <a:gd name="connsiteX958" fmla="*/ 3516359 w 9012328"/>
              <a:gd name="connsiteY958" fmla="*/ 1048517 h 7308446"/>
              <a:gd name="connsiteX959" fmla="*/ 3499658 w 9012328"/>
              <a:gd name="connsiteY959" fmla="*/ 1086820 h 7308446"/>
              <a:gd name="connsiteX960" fmla="*/ 3480309 w 9012328"/>
              <a:gd name="connsiteY960" fmla="*/ 1122226 h 7308446"/>
              <a:gd name="connsiteX961" fmla="*/ 3458168 w 9012328"/>
              <a:gd name="connsiteY961" fmla="*/ 1154652 h 7308446"/>
              <a:gd name="connsiteX962" fmla="*/ 3433091 w 9012328"/>
              <a:gd name="connsiteY962" fmla="*/ 1184015 h 7308446"/>
              <a:gd name="connsiteX963" fmla="*/ 3404934 w 9012328"/>
              <a:gd name="connsiteY963" fmla="*/ 1210234 h 7308446"/>
              <a:gd name="connsiteX964" fmla="*/ 3373554 w 9012328"/>
              <a:gd name="connsiteY964" fmla="*/ 1233224 h 7308446"/>
              <a:gd name="connsiteX965" fmla="*/ 3338805 w 9012328"/>
              <a:gd name="connsiteY965" fmla="*/ 1252905 h 7308446"/>
              <a:gd name="connsiteX966" fmla="*/ 3300544 w 9012328"/>
              <a:gd name="connsiteY966" fmla="*/ 1269192 h 7308446"/>
              <a:gd name="connsiteX967" fmla="*/ 3258627 w 9012328"/>
              <a:gd name="connsiteY967" fmla="*/ 1282004 h 7308446"/>
              <a:gd name="connsiteX968" fmla="*/ 3212910 w 9012328"/>
              <a:gd name="connsiteY968" fmla="*/ 1291258 h 7308446"/>
              <a:gd name="connsiteX969" fmla="*/ 3163250 w 9012328"/>
              <a:gd name="connsiteY969" fmla="*/ 1296871 h 7308446"/>
              <a:gd name="connsiteX970" fmla="*/ 3109502 w 9012328"/>
              <a:gd name="connsiteY970" fmla="*/ 1298760 h 7308446"/>
              <a:gd name="connsiteX971" fmla="*/ 3109502 w 9012328"/>
              <a:gd name="connsiteY971" fmla="*/ 1201938 h 7308446"/>
              <a:gd name="connsiteX972" fmla="*/ 3159187 w 9012328"/>
              <a:gd name="connsiteY972" fmla="*/ 1199705 h 7308446"/>
              <a:gd name="connsiteX973" fmla="*/ 3204108 w 9012328"/>
              <a:gd name="connsiteY973" fmla="*/ 1193084 h 7308446"/>
              <a:gd name="connsiteX974" fmla="*/ 3244491 w 9012328"/>
              <a:gd name="connsiteY974" fmla="*/ 1182195 h 7308446"/>
              <a:gd name="connsiteX975" fmla="*/ 3280562 w 9012328"/>
              <a:gd name="connsiteY975" fmla="*/ 1167155 h 7308446"/>
              <a:gd name="connsiteX976" fmla="*/ 3340673 w 9012328"/>
              <a:gd name="connsiteY976" fmla="*/ 1125095 h 7308446"/>
              <a:gd name="connsiteX977" fmla="*/ 3386253 w 9012328"/>
              <a:gd name="connsiteY977" fmla="*/ 1067851 h 7308446"/>
              <a:gd name="connsiteX978" fmla="*/ 3404158 w 9012328"/>
              <a:gd name="connsiteY978" fmla="*/ 1033830 h 7308446"/>
              <a:gd name="connsiteX979" fmla="*/ 3419110 w 9012328"/>
              <a:gd name="connsiteY979" fmla="*/ 996369 h 7308446"/>
              <a:gd name="connsiteX980" fmla="*/ 3431334 w 9012328"/>
              <a:gd name="connsiteY980" fmla="*/ 955584 h 7308446"/>
              <a:gd name="connsiteX981" fmla="*/ 3441057 w 9012328"/>
              <a:gd name="connsiteY981" fmla="*/ 911594 h 7308446"/>
              <a:gd name="connsiteX982" fmla="*/ 3448504 w 9012328"/>
              <a:gd name="connsiteY982" fmla="*/ 864517 h 7308446"/>
              <a:gd name="connsiteX983" fmla="*/ 3453903 w 9012328"/>
              <a:gd name="connsiteY983" fmla="*/ 814473 h 7308446"/>
              <a:gd name="connsiteX984" fmla="*/ 3457479 w 9012328"/>
              <a:gd name="connsiteY984" fmla="*/ 761578 h 7308446"/>
              <a:gd name="connsiteX985" fmla="*/ 3459458 w 9012328"/>
              <a:gd name="connsiteY985" fmla="*/ 705951 h 7308446"/>
              <a:gd name="connsiteX986" fmla="*/ 3460068 w 9012328"/>
              <a:gd name="connsiteY986" fmla="*/ 647711 h 7308446"/>
              <a:gd name="connsiteX987" fmla="*/ 3459426 w 9012328"/>
              <a:gd name="connsiteY987" fmla="*/ 590042 h 7308446"/>
              <a:gd name="connsiteX988" fmla="*/ 3457356 w 9012328"/>
              <a:gd name="connsiteY988" fmla="*/ 534953 h 7308446"/>
              <a:gd name="connsiteX989" fmla="*/ 3453646 w 9012328"/>
              <a:gd name="connsiteY989" fmla="*/ 482560 h 7308446"/>
              <a:gd name="connsiteX990" fmla="*/ 3448080 w 9012328"/>
              <a:gd name="connsiteY990" fmla="*/ 432984 h 7308446"/>
              <a:gd name="connsiteX991" fmla="*/ 3440445 w 9012328"/>
              <a:gd name="connsiteY991" fmla="*/ 386340 h 7308446"/>
              <a:gd name="connsiteX992" fmla="*/ 3430527 w 9012328"/>
              <a:gd name="connsiteY992" fmla="*/ 342749 h 7308446"/>
              <a:gd name="connsiteX993" fmla="*/ 3418111 w 9012328"/>
              <a:gd name="connsiteY993" fmla="*/ 302328 h 7308446"/>
              <a:gd name="connsiteX994" fmla="*/ 3402984 w 9012328"/>
              <a:gd name="connsiteY994" fmla="*/ 265196 h 7308446"/>
              <a:gd name="connsiteX995" fmla="*/ 3384931 w 9012328"/>
              <a:gd name="connsiteY995" fmla="*/ 231470 h 7308446"/>
              <a:gd name="connsiteX996" fmla="*/ 3339193 w 9012328"/>
              <a:gd name="connsiteY996" fmla="*/ 174711 h 7308446"/>
              <a:gd name="connsiteX997" fmla="*/ 3279183 w 9012328"/>
              <a:gd name="connsiteY997" fmla="*/ 132998 h 7308446"/>
              <a:gd name="connsiteX998" fmla="*/ 3243291 w 9012328"/>
              <a:gd name="connsiteY998" fmla="*/ 118079 h 7308446"/>
              <a:gd name="connsiteX999" fmla="*/ 3203191 w 9012328"/>
              <a:gd name="connsiteY999" fmla="*/ 107276 h 7308446"/>
              <a:gd name="connsiteX1000" fmla="*/ 3158665 w 9012328"/>
              <a:gd name="connsiteY1000" fmla="*/ 100708 h 7308446"/>
              <a:gd name="connsiteX1001" fmla="*/ 3109502 w 9012328"/>
              <a:gd name="connsiteY1001" fmla="*/ 98492 h 7308446"/>
              <a:gd name="connsiteX1002" fmla="*/ 3017637 w 9012328"/>
              <a:gd name="connsiteY1002" fmla="*/ 0 h 7308446"/>
              <a:gd name="connsiteX1003" fmla="*/ 3017637 w 9012328"/>
              <a:gd name="connsiteY1003" fmla="*/ 98492 h 7308446"/>
              <a:gd name="connsiteX1004" fmla="*/ 2968752 w 9012328"/>
              <a:gd name="connsiteY1004" fmla="*/ 100708 h 7308446"/>
              <a:gd name="connsiteX1005" fmla="*/ 2924471 w 9012328"/>
              <a:gd name="connsiteY1005" fmla="*/ 107277 h 7308446"/>
              <a:gd name="connsiteX1006" fmla="*/ 2884585 w 9012328"/>
              <a:gd name="connsiteY1006" fmla="*/ 118079 h 7308446"/>
              <a:gd name="connsiteX1007" fmla="*/ 2848878 w 9012328"/>
              <a:gd name="connsiteY1007" fmla="*/ 132998 h 7308446"/>
              <a:gd name="connsiteX1008" fmla="*/ 2789164 w 9012328"/>
              <a:gd name="connsiteY1008" fmla="*/ 174711 h 7308446"/>
              <a:gd name="connsiteX1009" fmla="*/ 2743630 w 9012328"/>
              <a:gd name="connsiteY1009" fmla="*/ 231470 h 7308446"/>
              <a:gd name="connsiteX1010" fmla="*/ 2725650 w 9012328"/>
              <a:gd name="connsiteY1010" fmla="*/ 265196 h 7308446"/>
              <a:gd name="connsiteX1011" fmla="*/ 2710579 w 9012328"/>
              <a:gd name="connsiteY1011" fmla="*/ 302328 h 7308446"/>
              <a:gd name="connsiteX1012" fmla="*/ 2698207 w 9012328"/>
              <a:gd name="connsiteY1012" fmla="*/ 342749 h 7308446"/>
              <a:gd name="connsiteX1013" fmla="*/ 2688320 w 9012328"/>
              <a:gd name="connsiteY1013" fmla="*/ 386340 h 7308446"/>
              <a:gd name="connsiteX1014" fmla="*/ 2680706 w 9012328"/>
              <a:gd name="connsiteY1014" fmla="*/ 432984 h 7308446"/>
              <a:gd name="connsiteX1015" fmla="*/ 2675153 w 9012328"/>
              <a:gd name="connsiteY1015" fmla="*/ 482561 h 7308446"/>
              <a:gd name="connsiteX1016" fmla="*/ 2671448 w 9012328"/>
              <a:gd name="connsiteY1016" fmla="*/ 534953 h 7308446"/>
              <a:gd name="connsiteX1017" fmla="*/ 2669382 w 9012328"/>
              <a:gd name="connsiteY1017" fmla="*/ 590042 h 7308446"/>
              <a:gd name="connsiteX1018" fmla="*/ 2668740 w 9012328"/>
              <a:gd name="connsiteY1018" fmla="*/ 647711 h 7308446"/>
              <a:gd name="connsiteX1019" fmla="*/ 2669365 w 9012328"/>
              <a:gd name="connsiteY1019" fmla="*/ 705951 h 7308446"/>
              <a:gd name="connsiteX1020" fmla="*/ 2671388 w 9012328"/>
              <a:gd name="connsiteY1020" fmla="*/ 761578 h 7308446"/>
              <a:gd name="connsiteX1021" fmla="*/ 2675025 w 9012328"/>
              <a:gd name="connsiteY1021" fmla="*/ 814473 h 7308446"/>
              <a:gd name="connsiteX1022" fmla="*/ 2680494 w 9012328"/>
              <a:gd name="connsiteY1022" fmla="*/ 864517 h 7308446"/>
              <a:gd name="connsiteX1023" fmla="*/ 2688015 w 9012328"/>
              <a:gd name="connsiteY1023" fmla="*/ 911594 h 7308446"/>
              <a:gd name="connsiteX1024" fmla="*/ 2697803 w 9012328"/>
              <a:gd name="connsiteY1024" fmla="*/ 955584 h 7308446"/>
              <a:gd name="connsiteX1025" fmla="*/ 2710081 w 9012328"/>
              <a:gd name="connsiteY1025" fmla="*/ 996369 h 7308446"/>
              <a:gd name="connsiteX1026" fmla="*/ 2725063 w 9012328"/>
              <a:gd name="connsiteY1026" fmla="*/ 1033830 h 7308446"/>
              <a:gd name="connsiteX1027" fmla="*/ 2742969 w 9012328"/>
              <a:gd name="connsiteY1027" fmla="*/ 1067851 h 7308446"/>
              <a:gd name="connsiteX1028" fmla="*/ 2788423 w 9012328"/>
              <a:gd name="connsiteY1028" fmla="*/ 1125095 h 7308446"/>
              <a:gd name="connsiteX1029" fmla="*/ 2848189 w 9012328"/>
              <a:gd name="connsiteY1029" fmla="*/ 1167155 h 7308446"/>
              <a:gd name="connsiteX1030" fmla="*/ 2883984 w 9012328"/>
              <a:gd name="connsiteY1030" fmla="*/ 1182195 h 7308446"/>
              <a:gd name="connsiteX1031" fmla="*/ 2924012 w 9012328"/>
              <a:gd name="connsiteY1031" fmla="*/ 1193084 h 7308446"/>
              <a:gd name="connsiteX1032" fmla="*/ 2968491 w 9012328"/>
              <a:gd name="connsiteY1032" fmla="*/ 1199705 h 7308446"/>
              <a:gd name="connsiteX1033" fmla="*/ 3017637 w 9012328"/>
              <a:gd name="connsiteY1033" fmla="*/ 1201938 h 7308446"/>
              <a:gd name="connsiteX1034" fmla="*/ 3017637 w 9012328"/>
              <a:gd name="connsiteY1034" fmla="*/ 1298760 h 7308446"/>
              <a:gd name="connsiteX1035" fmla="*/ 2964115 w 9012328"/>
              <a:gd name="connsiteY1035" fmla="*/ 1296871 h 7308446"/>
              <a:gd name="connsiteX1036" fmla="*/ 2914634 w 9012328"/>
              <a:gd name="connsiteY1036" fmla="*/ 1291258 h 7308446"/>
              <a:gd name="connsiteX1037" fmla="*/ 2869056 w 9012328"/>
              <a:gd name="connsiteY1037" fmla="*/ 1282004 h 7308446"/>
              <a:gd name="connsiteX1038" fmla="*/ 2827236 w 9012328"/>
              <a:gd name="connsiteY1038" fmla="*/ 1269193 h 7308446"/>
              <a:gd name="connsiteX1039" fmla="*/ 2789039 w 9012328"/>
              <a:gd name="connsiteY1039" fmla="*/ 1252905 h 7308446"/>
              <a:gd name="connsiteX1040" fmla="*/ 2754322 w 9012328"/>
              <a:gd name="connsiteY1040" fmla="*/ 1233224 h 7308446"/>
              <a:gd name="connsiteX1041" fmla="*/ 2722946 w 9012328"/>
              <a:gd name="connsiteY1041" fmla="*/ 1210234 h 7308446"/>
              <a:gd name="connsiteX1042" fmla="*/ 2694770 w 9012328"/>
              <a:gd name="connsiteY1042" fmla="*/ 1184015 h 7308446"/>
              <a:gd name="connsiteX1043" fmla="*/ 2669653 w 9012328"/>
              <a:gd name="connsiteY1043" fmla="*/ 1154652 h 7308446"/>
              <a:gd name="connsiteX1044" fmla="*/ 2647457 w 9012328"/>
              <a:gd name="connsiteY1044" fmla="*/ 1122226 h 7308446"/>
              <a:gd name="connsiteX1045" fmla="*/ 2628039 w 9012328"/>
              <a:gd name="connsiteY1045" fmla="*/ 1086820 h 7308446"/>
              <a:gd name="connsiteX1046" fmla="*/ 2611262 w 9012328"/>
              <a:gd name="connsiteY1046" fmla="*/ 1048517 h 7308446"/>
              <a:gd name="connsiteX1047" fmla="*/ 2596982 w 9012328"/>
              <a:gd name="connsiteY1047" fmla="*/ 1007399 h 7308446"/>
              <a:gd name="connsiteX1048" fmla="*/ 2585062 w 9012328"/>
              <a:gd name="connsiteY1048" fmla="*/ 963550 h 7308446"/>
              <a:gd name="connsiteX1049" fmla="*/ 2575361 w 9012328"/>
              <a:gd name="connsiteY1049" fmla="*/ 917051 h 7308446"/>
              <a:gd name="connsiteX1050" fmla="*/ 2567737 w 9012328"/>
              <a:gd name="connsiteY1050" fmla="*/ 867986 h 7308446"/>
              <a:gd name="connsiteX1051" fmla="*/ 2562052 w 9012328"/>
              <a:gd name="connsiteY1051" fmla="*/ 816436 h 7308446"/>
              <a:gd name="connsiteX1052" fmla="*/ 2558166 w 9012328"/>
              <a:gd name="connsiteY1052" fmla="*/ 762486 h 7308446"/>
              <a:gd name="connsiteX1053" fmla="*/ 2555936 w 9012328"/>
              <a:gd name="connsiteY1053" fmla="*/ 706216 h 7308446"/>
              <a:gd name="connsiteX1054" fmla="*/ 2555225 w 9012328"/>
              <a:gd name="connsiteY1054" fmla="*/ 647711 h 7308446"/>
              <a:gd name="connsiteX1055" fmla="*/ 2555961 w 9012328"/>
              <a:gd name="connsiteY1055" fmla="*/ 589455 h 7308446"/>
              <a:gd name="connsiteX1056" fmla="*/ 2558256 w 9012328"/>
              <a:gd name="connsiteY1056" fmla="*/ 533435 h 7308446"/>
              <a:gd name="connsiteX1057" fmla="*/ 2562245 w 9012328"/>
              <a:gd name="connsiteY1057" fmla="*/ 479730 h 7308446"/>
              <a:gd name="connsiteX1058" fmla="*/ 2568057 w 9012328"/>
              <a:gd name="connsiteY1058" fmla="*/ 428424 h 7308446"/>
              <a:gd name="connsiteX1059" fmla="*/ 2575830 w 9012328"/>
              <a:gd name="connsiteY1059" fmla="*/ 379596 h 7308446"/>
              <a:gd name="connsiteX1060" fmla="*/ 2585694 w 9012328"/>
              <a:gd name="connsiteY1060" fmla="*/ 333329 h 7308446"/>
              <a:gd name="connsiteX1061" fmla="*/ 2597780 w 9012328"/>
              <a:gd name="connsiteY1061" fmla="*/ 289703 h 7308446"/>
              <a:gd name="connsiteX1062" fmla="*/ 2612222 w 9012328"/>
              <a:gd name="connsiteY1062" fmla="*/ 248801 h 7308446"/>
              <a:gd name="connsiteX1063" fmla="*/ 2629156 w 9012328"/>
              <a:gd name="connsiteY1063" fmla="*/ 210703 h 7308446"/>
              <a:gd name="connsiteX1064" fmla="*/ 2648708 w 9012328"/>
              <a:gd name="connsiteY1064" fmla="*/ 175491 h 7308446"/>
              <a:gd name="connsiteX1065" fmla="*/ 2671016 w 9012328"/>
              <a:gd name="connsiteY1065" fmla="*/ 143246 h 7308446"/>
              <a:gd name="connsiteX1066" fmla="*/ 2696212 w 9012328"/>
              <a:gd name="connsiteY1066" fmla="*/ 114050 h 7308446"/>
              <a:gd name="connsiteX1067" fmla="*/ 2724427 w 9012328"/>
              <a:gd name="connsiteY1067" fmla="*/ 87984 h 7308446"/>
              <a:gd name="connsiteX1068" fmla="*/ 2755794 w 9012328"/>
              <a:gd name="connsiteY1068" fmla="*/ 65130 h 7308446"/>
              <a:gd name="connsiteX1069" fmla="*/ 2790448 w 9012328"/>
              <a:gd name="connsiteY1069" fmla="*/ 45569 h 7308446"/>
              <a:gd name="connsiteX1070" fmla="*/ 2828518 w 9012328"/>
              <a:gd name="connsiteY1070" fmla="*/ 29382 h 7308446"/>
              <a:gd name="connsiteX1071" fmla="*/ 2870141 w 9012328"/>
              <a:gd name="connsiteY1071" fmla="*/ 16649 h 7308446"/>
              <a:gd name="connsiteX1072" fmla="*/ 2915445 w 9012328"/>
              <a:gd name="connsiteY1072" fmla="*/ 7455 h 7308446"/>
              <a:gd name="connsiteX1073" fmla="*/ 2964567 w 9012328"/>
              <a:gd name="connsiteY1073" fmla="*/ 1877 h 730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Lst>
            <a:rect l="l" t="t" r="r" b="b"/>
            <a:pathLst>
              <a:path w="9012328" h="7308446">
                <a:moveTo>
                  <a:pt x="6351898" y="7031333"/>
                </a:moveTo>
                <a:lnTo>
                  <a:pt x="6558899" y="7031333"/>
                </a:lnTo>
                <a:lnTo>
                  <a:pt x="6558899" y="7204946"/>
                </a:lnTo>
                <a:lnTo>
                  <a:pt x="6351898" y="7204946"/>
                </a:lnTo>
                <a:close/>
                <a:moveTo>
                  <a:pt x="3333905" y="6881094"/>
                </a:moveTo>
                <a:lnTo>
                  <a:pt x="4238693" y="6881094"/>
                </a:lnTo>
                <a:lnTo>
                  <a:pt x="4238693" y="6987931"/>
                </a:lnTo>
                <a:lnTo>
                  <a:pt x="3333905" y="6987931"/>
                </a:lnTo>
                <a:close/>
                <a:moveTo>
                  <a:pt x="3333905" y="6532197"/>
                </a:moveTo>
                <a:lnTo>
                  <a:pt x="4238693" y="6532197"/>
                </a:lnTo>
                <a:lnTo>
                  <a:pt x="4238693" y="6639034"/>
                </a:lnTo>
                <a:lnTo>
                  <a:pt x="3333905" y="6639034"/>
                </a:lnTo>
                <a:close/>
                <a:moveTo>
                  <a:pt x="5357969" y="6016022"/>
                </a:moveTo>
                <a:lnTo>
                  <a:pt x="5731908" y="6016022"/>
                </a:lnTo>
                <a:lnTo>
                  <a:pt x="5731908" y="6111272"/>
                </a:lnTo>
                <a:lnTo>
                  <a:pt x="5731908" y="7209822"/>
                </a:lnTo>
                <a:lnTo>
                  <a:pt x="5731908" y="7305072"/>
                </a:lnTo>
                <a:lnTo>
                  <a:pt x="5357969" y="7305072"/>
                </a:lnTo>
                <a:lnTo>
                  <a:pt x="5357969" y="7209822"/>
                </a:lnTo>
                <a:lnTo>
                  <a:pt x="5616719" y="7209822"/>
                </a:lnTo>
                <a:lnTo>
                  <a:pt x="5616719" y="6111272"/>
                </a:lnTo>
                <a:lnTo>
                  <a:pt x="5357969" y="6111272"/>
                </a:lnTo>
                <a:close/>
                <a:moveTo>
                  <a:pt x="4884222" y="6016022"/>
                </a:moveTo>
                <a:lnTo>
                  <a:pt x="5258161" y="6016022"/>
                </a:lnTo>
                <a:lnTo>
                  <a:pt x="5258161" y="6111272"/>
                </a:lnTo>
                <a:lnTo>
                  <a:pt x="4999412" y="6111272"/>
                </a:lnTo>
                <a:lnTo>
                  <a:pt x="4999412" y="7209822"/>
                </a:lnTo>
                <a:lnTo>
                  <a:pt x="5258161" y="7209822"/>
                </a:lnTo>
                <a:lnTo>
                  <a:pt x="5258161" y="7305072"/>
                </a:lnTo>
                <a:lnTo>
                  <a:pt x="4884222" y="7305072"/>
                </a:lnTo>
                <a:lnTo>
                  <a:pt x="4884222" y="7209822"/>
                </a:lnTo>
                <a:lnTo>
                  <a:pt x="4884222" y="6111272"/>
                </a:lnTo>
                <a:close/>
                <a:moveTo>
                  <a:pt x="8549915" y="6009685"/>
                </a:moveTo>
                <a:lnTo>
                  <a:pt x="8602985" y="6011561"/>
                </a:lnTo>
                <a:lnTo>
                  <a:pt x="8652106" y="6017138"/>
                </a:lnTo>
                <a:lnTo>
                  <a:pt x="8697411" y="6026333"/>
                </a:lnTo>
                <a:lnTo>
                  <a:pt x="8739033" y="6039065"/>
                </a:lnTo>
                <a:lnTo>
                  <a:pt x="8777104" y="6055253"/>
                </a:lnTo>
                <a:lnTo>
                  <a:pt x="8811757" y="6074814"/>
                </a:lnTo>
                <a:lnTo>
                  <a:pt x="8843125" y="6097669"/>
                </a:lnTo>
                <a:lnTo>
                  <a:pt x="8871340" y="6123735"/>
                </a:lnTo>
                <a:lnTo>
                  <a:pt x="8896535" y="6152931"/>
                </a:lnTo>
                <a:lnTo>
                  <a:pt x="8918843" y="6185176"/>
                </a:lnTo>
                <a:lnTo>
                  <a:pt x="8938397" y="6220388"/>
                </a:lnTo>
                <a:lnTo>
                  <a:pt x="8955329" y="6258486"/>
                </a:lnTo>
                <a:lnTo>
                  <a:pt x="8969772" y="6299388"/>
                </a:lnTo>
                <a:lnTo>
                  <a:pt x="8981858" y="6343014"/>
                </a:lnTo>
                <a:lnTo>
                  <a:pt x="8991721" y="6389281"/>
                </a:lnTo>
                <a:lnTo>
                  <a:pt x="8999494" y="6438109"/>
                </a:lnTo>
                <a:lnTo>
                  <a:pt x="9005308" y="6489415"/>
                </a:lnTo>
                <a:lnTo>
                  <a:pt x="9009296" y="6543120"/>
                </a:lnTo>
                <a:lnTo>
                  <a:pt x="9011592" y="6599140"/>
                </a:lnTo>
                <a:lnTo>
                  <a:pt x="9012328" y="6657396"/>
                </a:lnTo>
                <a:lnTo>
                  <a:pt x="9011628" y="6715902"/>
                </a:lnTo>
                <a:lnTo>
                  <a:pt x="9009431" y="6772172"/>
                </a:lnTo>
                <a:lnTo>
                  <a:pt x="9005595" y="6826122"/>
                </a:lnTo>
                <a:lnTo>
                  <a:pt x="8999974" y="6877672"/>
                </a:lnTo>
                <a:lnTo>
                  <a:pt x="8992426" y="6926737"/>
                </a:lnTo>
                <a:lnTo>
                  <a:pt x="8982805" y="6973236"/>
                </a:lnTo>
                <a:lnTo>
                  <a:pt x="8970968" y="7017085"/>
                </a:lnTo>
                <a:lnTo>
                  <a:pt x="8956771" y="7058203"/>
                </a:lnTo>
                <a:lnTo>
                  <a:pt x="8940070" y="7096506"/>
                </a:lnTo>
                <a:lnTo>
                  <a:pt x="8920721" y="7131912"/>
                </a:lnTo>
                <a:lnTo>
                  <a:pt x="8898580" y="7164338"/>
                </a:lnTo>
                <a:lnTo>
                  <a:pt x="8873503" y="7193701"/>
                </a:lnTo>
                <a:lnTo>
                  <a:pt x="8845346" y="7219920"/>
                </a:lnTo>
                <a:lnTo>
                  <a:pt x="8813966" y="7242910"/>
                </a:lnTo>
                <a:lnTo>
                  <a:pt x="8779217" y="7262591"/>
                </a:lnTo>
                <a:lnTo>
                  <a:pt x="8740956" y="7278878"/>
                </a:lnTo>
                <a:lnTo>
                  <a:pt x="8699039" y="7291690"/>
                </a:lnTo>
                <a:lnTo>
                  <a:pt x="8653323" y="7300944"/>
                </a:lnTo>
                <a:lnTo>
                  <a:pt x="8603663" y="7306557"/>
                </a:lnTo>
                <a:lnTo>
                  <a:pt x="8549915" y="7308446"/>
                </a:lnTo>
                <a:lnTo>
                  <a:pt x="8549915" y="7211624"/>
                </a:lnTo>
                <a:lnTo>
                  <a:pt x="8599600" y="7209391"/>
                </a:lnTo>
                <a:lnTo>
                  <a:pt x="8644521" y="7202770"/>
                </a:lnTo>
                <a:lnTo>
                  <a:pt x="8684903" y="7191881"/>
                </a:lnTo>
                <a:lnTo>
                  <a:pt x="8720974" y="7176841"/>
                </a:lnTo>
                <a:lnTo>
                  <a:pt x="8781085" y="7134781"/>
                </a:lnTo>
                <a:lnTo>
                  <a:pt x="8826665" y="7077537"/>
                </a:lnTo>
                <a:lnTo>
                  <a:pt x="8844570" y="7043516"/>
                </a:lnTo>
                <a:lnTo>
                  <a:pt x="8859522" y="7006054"/>
                </a:lnTo>
                <a:lnTo>
                  <a:pt x="8871746" y="6965269"/>
                </a:lnTo>
                <a:lnTo>
                  <a:pt x="8881469" y="6921279"/>
                </a:lnTo>
                <a:lnTo>
                  <a:pt x="8888916" y="6874203"/>
                </a:lnTo>
                <a:lnTo>
                  <a:pt x="8894315" y="6824158"/>
                </a:lnTo>
                <a:lnTo>
                  <a:pt x="8897891" y="6771263"/>
                </a:lnTo>
                <a:lnTo>
                  <a:pt x="8899870" y="6715637"/>
                </a:lnTo>
                <a:lnTo>
                  <a:pt x="8900480" y="6657396"/>
                </a:lnTo>
                <a:lnTo>
                  <a:pt x="8899838" y="6599727"/>
                </a:lnTo>
                <a:lnTo>
                  <a:pt x="8897768" y="6544638"/>
                </a:lnTo>
                <a:lnTo>
                  <a:pt x="8894058" y="6492245"/>
                </a:lnTo>
                <a:lnTo>
                  <a:pt x="8888492" y="6442669"/>
                </a:lnTo>
                <a:lnTo>
                  <a:pt x="8880857" y="6396025"/>
                </a:lnTo>
                <a:lnTo>
                  <a:pt x="8870939" y="6352434"/>
                </a:lnTo>
                <a:lnTo>
                  <a:pt x="8858523" y="6312013"/>
                </a:lnTo>
                <a:lnTo>
                  <a:pt x="8843396" y="6274881"/>
                </a:lnTo>
                <a:lnTo>
                  <a:pt x="8825343" y="6241155"/>
                </a:lnTo>
                <a:lnTo>
                  <a:pt x="8779605" y="6184396"/>
                </a:lnTo>
                <a:lnTo>
                  <a:pt x="8719596" y="6142683"/>
                </a:lnTo>
                <a:lnTo>
                  <a:pt x="8683704" y="6127764"/>
                </a:lnTo>
                <a:lnTo>
                  <a:pt x="8643603" y="6116961"/>
                </a:lnTo>
                <a:lnTo>
                  <a:pt x="8599078" y="6110393"/>
                </a:lnTo>
                <a:lnTo>
                  <a:pt x="8549915" y="6108177"/>
                </a:lnTo>
                <a:close/>
                <a:moveTo>
                  <a:pt x="8458035" y="6009685"/>
                </a:moveTo>
                <a:lnTo>
                  <a:pt x="8458035" y="6108177"/>
                </a:lnTo>
                <a:lnTo>
                  <a:pt x="8409149" y="6110393"/>
                </a:lnTo>
                <a:lnTo>
                  <a:pt x="8364868" y="6116961"/>
                </a:lnTo>
                <a:lnTo>
                  <a:pt x="8324982" y="6127764"/>
                </a:lnTo>
                <a:lnTo>
                  <a:pt x="8289276" y="6142683"/>
                </a:lnTo>
                <a:lnTo>
                  <a:pt x="8229561" y="6184396"/>
                </a:lnTo>
                <a:lnTo>
                  <a:pt x="8184027" y="6241155"/>
                </a:lnTo>
                <a:lnTo>
                  <a:pt x="8166048" y="6274881"/>
                </a:lnTo>
                <a:lnTo>
                  <a:pt x="8150978" y="6312013"/>
                </a:lnTo>
                <a:lnTo>
                  <a:pt x="8138606" y="6352434"/>
                </a:lnTo>
                <a:lnTo>
                  <a:pt x="8128718" y="6396025"/>
                </a:lnTo>
                <a:lnTo>
                  <a:pt x="8121104" y="6442669"/>
                </a:lnTo>
                <a:lnTo>
                  <a:pt x="8115551" y="6492245"/>
                </a:lnTo>
                <a:lnTo>
                  <a:pt x="8111847" y="6544638"/>
                </a:lnTo>
                <a:lnTo>
                  <a:pt x="8109780" y="6599727"/>
                </a:lnTo>
                <a:lnTo>
                  <a:pt x="8109138" y="6657396"/>
                </a:lnTo>
                <a:lnTo>
                  <a:pt x="8109764" y="6715637"/>
                </a:lnTo>
                <a:lnTo>
                  <a:pt x="8111786" y="6771263"/>
                </a:lnTo>
                <a:lnTo>
                  <a:pt x="8115423" y="6824158"/>
                </a:lnTo>
                <a:lnTo>
                  <a:pt x="8120892" y="6874203"/>
                </a:lnTo>
                <a:lnTo>
                  <a:pt x="8128413" y="6921279"/>
                </a:lnTo>
                <a:lnTo>
                  <a:pt x="8138202" y="6965269"/>
                </a:lnTo>
                <a:lnTo>
                  <a:pt x="8150479" y="7006054"/>
                </a:lnTo>
                <a:lnTo>
                  <a:pt x="8165461" y="7043516"/>
                </a:lnTo>
                <a:lnTo>
                  <a:pt x="8183367" y="7077537"/>
                </a:lnTo>
                <a:lnTo>
                  <a:pt x="8228821" y="7134781"/>
                </a:lnTo>
                <a:lnTo>
                  <a:pt x="8288587" y="7176841"/>
                </a:lnTo>
                <a:lnTo>
                  <a:pt x="8324382" y="7191881"/>
                </a:lnTo>
                <a:lnTo>
                  <a:pt x="8364410" y="7202770"/>
                </a:lnTo>
                <a:lnTo>
                  <a:pt x="8408888" y="7209391"/>
                </a:lnTo>
                <a:lnTo>
                  <a:pt x="8458035" y="7211624"/>
                </a:lnTo>
                <a:lnTo>
                  <a:pt x="8458035" y="7308446"/>
                </a:lnTo>
                <a:lnTo>
                  <a:pt x="8404513" y="7306557"/>
                </a:lnTo>
                <a:lnTo>
                  <a:pt x="8355032" y="7300944"/>
                </a:lnTo>
                <a:lnTo>
                  <a:pt x="8309453" y="7291690"/>
                </a:lnTo>
                <a:lnTo>
                  <a:pt x="8267634" y="7278878"/>
                </a:lnTo>
                <a:lnTo>
                  <a:pt x="8229437" y="7262591"/>
                </a:lnTo>
                <a:lnTo>
                  <a:pt x="8194720" y="7242910"/>
                </a:lnTo>
                <a:lnTo>
                  <a:pt x="8163344" y="7219920"/>
                </a:lnTo>
                <a:lnTo>
                  <a:pt x="8135168" y="7193701"/>
                </a:lnTo>
                <a:lnTo>
                  <a:pt x="8110051" y="7164338"/>
                </a:lnTo>
                <a:lnTo>
                  <a:pt x="8087855" y="7131912"/>
                </a:lnTo>
                <a:lnTo>
                  <a:pt x="8068437" y="7096506"/>
                </a:lnTo>
                <a:lnTo>
                  <a:pt x="8051660" y="7058203"/>
                </a:lnTo>
                <a:lnTo>
                  <a:pt x="8037381" y="7017085"/>
                </a:lnTo>
                <a:lnTo>
                  <a:pt x="8025461" y="6973236"/>
                </a:lnTo>
                <a:lnTo>
                  <a:pt x="8015759" y="6926737"/>
                </a:lnTo>
                <a:lnTo>
                  <a:pt x="8008136" y="6877672"/>
                </a:lnTo>
                <a:lnTo>
                  <a:pt x="8002451" y="6826122"/>
                </a:lnTo>
                <a:lnTo>
                  <a:pt x="7998564" y="6772172"/>
                </a:lnTo>
                <a:lnTo>
                  <a:pt x="7996334" y="6715902"/>
                </a:lnTo>
                <a:lnTo>
                  <a:pt x="7995623" y="6657396"/>
                </a:lnTo>
                <a:lnTo>
                  <a:pt x="7996358" y="6599140"/>
                </a:lnTo>
                <a:lnTo>
                  <a:pt x="7998654" y="6543120"/>
                </a:lnTo>
                <a:lnTo>
                  <a:pt x="8002643" y="6489415"/>
                </a:lnTo>
                <a:lnTo>
                  <a:pt x="8008456" y="6438109"/>
                </a:lnTo>
                <a:lnTo>
                  <a:pt x="8016229" y="6389281"/>
                </a:lnTo>
                <a:lnTo>
                  <a:pt x="8026092" y="6343014"/>
                </a:lnTo>
                <a:lnTo>
                  <a:pt x="8038178" y="6299388"/>
                </a:lnTo>
                <a:lnTo>
                  <a:pt x="8052621" y="6258486"/>
                </a:lnTo>
                <a:lnTo>
                  <a:pt x="8069553" y="6220388"/>
                </a:lnTo>
                <a:lnTo>
                  <a:pt x="8089106" y="6185176"/>
                </a:lnTo>
                <a:lnTo>
                  <a:pt x="8111414" y="6152931"/>
                </a:lnTo>
                <a:lnTo>
                  <a:pt x="8136610" y="6123735"/>
                </a:lnTo>
                <a:lnTo>
                  <a:pt x="8164825" y="6097669"/>
                </a:lnTo>
                <a:lnTo>
                  <a:pt x="8196192" y="6074814"/>
                </a:lnTo>
                <a:lnTo>
                  <a:pt x="8230845" y="6055253"/>
                </a:lnTo>
                <a:lnTo>
                  <a:pt x="8268916" y="6039065"/>
                </a:lnTo>
                <a:lnTo>
                  <a:pt x="8310538" y="6026333"/>
                </a:lnTo>
                <a:lnTo>
                  <a:pt x="8355843" y="6017138"/>
                </a:lnTo>
                <a:lnTo>
                  <a:pt x="8404964" y="6011561"/>
                </a:lnTo>
                <a:close/>
                <a:moveTo>
                  <a:pt x="1409388" y="6009685"/>
                </a:moveTo>
                <a:lnTo>
                  <a:pt x="1462459" y="6011561"/>
                </a:lnTo>
                <a:lnTo>
                  <a:pt x="1511579" y="6017138"/>
                </a:lnTo>
                <a:lnTo>
                  <a:pt x="1556884" y="6026333"/>
                </a:lnTo>
                <a:lnTo>
                  <a:pt x="1598508" y="6039065"/>
                </a:lnTo>
                <a:lnTo>
                  <a:pt x="1636578" y="6055253"/>
                </a:lnTo>
                <a:lnTo>
                  <a:pt x="1671231" y="6074814"/>
                </a:lnTo>
                <a:lnTo>
                  <a:pt x="1702600" y="6097669"/>
                </a:lnTo>
                <a:lnTo>
                  <a:pt x="1730815" y="6123735"/>
                </a:lnTo>
                <a:lnTo>
                  <a:pt x="1756009" y="6152931"/>
                </a:lnTo>
                <a:lnTo>
                  <a:pt x="1778317" y="6185176"/>
                </a:lnTo>
                <a:lnTo>
                  <a:pt x="1797871" y="6220388"/>
                </a:lnTo>
                <a:lnTo>
                  <a:pt x="1814804" y="6258486"/>
                </a:lnTo>
                <a:lnTo>
                  <a:pt x="1829247" y="6299388"/>
                </a:lnTo>
                <a:lnTo>
                  <a:pt x="1841333" y="6343014"/>
                </a:lnTo>
                <a:lnTo>
                  <a:pt x="1851196" y="6389281"/>
                </a:lnTo>
                <a:lnTo>
                  <a:pt x="1858969" y="6438109"/>
                </a:lnTo>
                <a:lnTo>
                  <a:pt x="1864782" y="6489415"/>
                </a:lnTo>
                <a:lnTo>
                  <a:pt x="1868770" y="6543120"/>
                </a:lnTo>
                <a:lnTo>
                  <a:pt x="1871067" y="6599140"/>
                </a:lnTo>
                <a:lnTo>
                  <a:pt x="1871802" y="6657396"/>
                </a:lnTo>
                <a:lnTo>
                  <a:pt x="1871103" y="6715902"/>
                </a:lnTo>
                <a:lnTo>
                  <a:pt x="1868906" y="6772172"/>
                </a:lnTo>
                <a:lnTo>
                  <a:pt x="1865069" y="6826122"/>
                </a:lnTo>
                <a:lnTo>
                  <a:pt x="1859448" y="6877672"/>
                </a:lnTo>
                <a:lnTo>
                  <a:pt x="1851900" y="6926737"/>
                </a:lnTo>
                <a:lnTo>
                  <a:pt x="1842280" y="6973236"/>
                </a:lnTo>
                <a:lnTo>
                  <a:pt x="1830443" y="7017085"/>
                </a:lnTo>
                <a:lnTo>
                  <a:pt x="1816246" y="7058203"/>
                </a:lnTo>
                <a:lnTo>
                  <a:pt x="1799544" y="7096506"/>
                </a:lnTo>
                <a:lnTo>
                  <a:pt x="1780195" y="7131912"/>
                </a:lnTo>
                <a:lnTo>
                  <a:pt x="1758055" y="7164338"/>
                </a:lnTo>
                <a:lnTo>
                  <a:pt x="1732977" y="7193701"/>
                </a:lnTo>
                <a:lnTo>
                  <a:pt x="1704820" y="7219920"/>
                </a:lnTo>
                <a:lnTo>
                  <a:pt x="1673440" y="7242910"/>
                </a:lnTo>
                <a:lnTo>
                  <a:pt x="1638691" y="7262591"/>
                </a:lnTo>
                <a:lnTo>
                  <a:pt x="1600431" y="7278878"/>
                </a:lnTo>
                <a:lnTo>
                  <a:pt x="1558512" y="7291690"/>
                </a:lnTo>
                <a:lnTo>
                  <a:pt x="1512797" y="7300944"/>
                </a:lnTo>
                <a:lnTo>
                  <a:pt x="1463136" y="7306557"/>
                </a:lnTo>
                <a:lnTo>
                  <a:pt x="1409388" y="7308446"/>
                </a:lnTo>
                <a:lnTo>
                  <a:pt x="1409388" y="7211624"/>
                </a:lnTo>
                <a:lnTo>
                  <a:pt x="1459074" y="7209391"/>
                </a:lnTo>
                <a:lnTo>
                  <a:pt x="1503995" y="7202770"/>
                </a:lnTo>
                <a:lnTo>
                  <a:pt x="1544377" y="7191881"/>
                </a:lnTo>
                <a:lnTo>
                  <a:pt x="1580448" y="7176841"/>
                </a:lnTo>
                <a:lnTo>
                  <a:pt x="1640559" y="7134781"/>
                </a:lnTo>
                <a:lnTo>
                  <a:pt x="1686139" y="7077537"/>
                </a:lnTo>
                <a:lnTo>
                  <a:pt x="1704044" y="7043516"/>
                </a:lnTo>
                <a:lnTo>
                  <a:pt x="1718997" y="7006054"/>
                </a:lnTo>
                <a:lnTo>
                  <a:pt x="1731220" y="6965269"/>
                </a:lnTo>
                <a:lnTo>
                  <a:pt x="1740944" y="6921279"/>
                </a:lnTo>
                <a:lnTo>
                  <a:pt x="1748390" y="6874203"/>
                </a:lnTo>
                <a:lnTo>
                  <a:pt x="1753790" y="6824158"/>
                </a:lnTo>
                <a:lnTo>
                  <a:pt x="1757366" y="6771263"/>
                </a:lnTo>
                <a:lnTo>
                  <a:pt x="1759345" y="6715637"/>
                </a:lnTo>
                <a:lnTo>
                  <a:pt x="1759955" y="6657396"/>
                </a:lnTo>
                <a:lnTo>
                  <a:pt x="1759313" y="6599727"/>
                </a:lnTo>
                <a:lnTo>
                  <a:pt x="1757242" y="6544638"/>
                </a:lnTo>
                <a:lnTo>
                  <a:pt x="1753533" y="6492245"/>
                </a:lnTo>
                <a:lnTo>
                  <a:pt x="1747967" y="6442669"/>
                </a:lnTo>
                <a:lnTo>
                  <a:pt x="1740332" y="6396025"/>
                </a:lnTo>
                <a:lnTo>
                  <a:pt x="1730413" y="6352434"/>
                </a:lnTo>
                <a:lnTo>
                  <a:pt x="1717998" y="6312013"/>
                </a:lnTo>
                <a:lnTo>
                  <a:pt x="1702871" y="6274881"/>
                </a:lnTo>
                <a:lnTo>
                  <a:pt x="1684817" y="6241155"/>
                </a:lnTo>
                <a:lnTo>
                  <a:pt x="1639079" y="6184396"/>
                </a:lnTo>
                <a:lnTo>
                  <a:pt x="1579070" y="6142683"/>
                </a:lnTo>
                <a:lnTo>
                  <a:pt x="1543178" y="6127764"/>
                </a:lnTo>
                <a:lnTo>
                  <a:pt x="1503076" y="6116961"/>
                </a:lnTo>
                <a:lnTo>
                  <a:pt x="1458551" y="6110393"/>
                </a:lnTo>
                <a:lnTo>
                  <a:pt x="1409388" y="6108177"/>
                </a:lnTo>
                <a:close/>
                <a:moveTo>
                  <a:pt x="1317509" y="6009685"/>
                </a:moveTo>
                <a:lnTo>
                  <a:pt x="1317509" y="6108177"/>
                </a:lnTo>
                <a:lnTo>
                  <a:pt x="1268623" y="6110393"/>
                </a:lnTo>
                <a:lnTo>
                  <a:pt x="1224343" y="6116961"/>
                </a:lnTo>
                <a:lnTo>
                  <a:pt x="1184456" y="6127764"/>
                </a:lnTo>
                <a:lnTo>
                  <a:pt x="1148750" y="6142683"/>
                </a:lnTo>
                <a:lnTo>
                  <a:pt x="1089035" y="6184396"/>
                </a:lnTo>
                <a:lnTo>
                  <a:pt x="1043502" y="6241155"/>
                </a:lnTo>
                <a:lnTo>
                  <a:pt x="1025523" y="6274881"/>
                </a:lnTo>
                <a:lnTo>
                  <a:pt x="1010453" y="6312013"/>
                </a:lnTo>
                <a:lnTo>
                  <a:pt x="998080" y="6352434"/>
                </a:lnTo>
                <a:lnTo>
                  <a:pt x="988193" y="6396025"/>
                </a:lnTo>
                <a:lnTo>
                  <a:pt x="980578" y="6442669"/>
                </a:lnTo>
                <a:lnTo>
                  <a:pt x="975024" y="6492245"/>
                </a:lnTo>
                <a:lnTo>
                  <a:pt x="971321" y="6544638"/>
                </a:lnTo>
                <a:lnTo>
                  <a:pt x="969254" y="6599727"/>
                </a:lnTo>
                <a:lnTo>
                  <a:pt x="968612" y="6657396"/>
                </a:lnTo>
                <a:lnTo>
                  <a:pt x="969237" y="6715637"/>
                </a:lnTo>
                <a:lnTo>
                  <a:pt x="971260" y="6771263"/>
                </a:lnTo>
                <a:lnTo>
                  <a:pt x="974897" y="6824158"/>
                </a:lnTo>
                <a:lnTo>
                  <a:pt x="980366" y="6874203"/>
                </a:lnTo>
                <a:lnTo>
                  <a:pt x="987887" y="6921279"/>
                </a:lnTo>
                <a:lnTo>
                  <a:pt x="997676" y="6965269"/>
                </a:lnTo>
                <a:lnTo>
                  <a:pt x="1009953" y="7006054"/>
                </a:lnTo>
                <a:lnTo>
                  <a:pt x="1024935" y="7043516"/>
                </a:lnTo>
                <a:lnTo>
                  <a:pt x="1042841" y="7077537"/>
                </a:lnTo>
                <a:lnTo>
                  <a:pt x="1088295" y="7134781"/>
                </a:lnTo>
                <a:lnTo>
                  <a:pt x="1148061" y="7176841"/>
                </a:lnTo>
                <a:lnTo>
                  <a:pt x="1183856" y="7191881"/>
                </a:lnTo>
                <a:lnTo>
                  <a:pt x="1223884" y="7202770"/>
                </a:lnTo>
                <a:lnTo>
                  <a:pt x="1268362" y="7209391"/>
                </a:lnTo>
                <a:lnTo>
                  <a:pt x="1317509" y="7211624"/>
                </a:lnTo>
                <a:lnTo>
                  <a:pt x="1317509" y="7308446"/>
                </a:lnTo>
                <a:lnTo>
                  <a:pt x="1263987" y="7306557"/>
                </a:lnTo>
                <a:lnTo>
                  <a:pt x="1214506" y="7300944"/>
                </a:lnTo>
                <a:lnTo>
                  <a:pt x="1168927" y="7291690"/>
                </a:lnTo>
                <a:lnTo>
                  <a:pt x="1127108" y="7278878"/>
                </a:lnTo>
                <a:lnTo>
                  <a:pt x="1088911" y="7262591"/>
                </a:lnTo>
                <a:lnTo>
                  <a:pt x="1054194" y="7242910"/>
                </a:lnTo>
                <a:lnTo>
                  <a:pt x="1022818" y="7219920"/>
                </a:lnTo>
                <a:lnTo>
                  <a:pt x="994641" y="7193701"/>
                </a:lnTo>
                <a:lnTo>
                  <a:pt x="969525" y="7164338"/>
                </a:lnTo>
                <a:lnTo>
                  <a:pt x="947329" y="7131912"/>
                </a:lnTo>
                <a:lnTo>
                  <a:pt x="927911" y="7096506"/>
                </a:lnTo>
                <a:lnTo>
                  <a:pt x="911133" y="7058203"/>
                </a:lnTo>
                <a:lnTo>
                  <a:pt x="896855" y="7017085"/>
                </a:lnTo>
                <a:lnTo>
                  <a:pt x="884935" y="6973236"/>
                </a:lnTo>
                <a:lnTo>
                  <a:pt x="875233" y="6926737"/>
                </a:lnTo>
                <a:lnTo>
                  <a:pt x="867610" y="6877672"/>
                </a:lnTo>
                <a:lnTo>
                  <a:pt x="861924" y="6826122"/>
                </a:lnTo>
                <a:lnTo>
                  <a:pt x="858037" y="6772172"/>
                </a:lnTo>
                <a:lnTo>
                  <a:pt x="855809" y="6715902"/>
                </a:lnTo>
                <a:lnTo>
                  <a:pt x="855097" y="6657396"/>
                </a:lnTo>
                <a:lnTo>
                  <a:pt x="855832" y="6599140"/>
                </a:lnTo>
                <a:lnTo>
                  <a:pt x="858128" y="6543120"/>
                </a:lnTo>
                <a:lnTo>
                  <a:pt x="862117" y="6489415"/>
                </a:lnTo>
                <a:lnTo>
                  <a:pt x="867930" y="6438109"/>
                </a:lnTo>
                <a:lnTo>
                  <a:pt x="875703" y="6389281"/>
                </a:lnTo>
                <a:lnTo>
                  <a:pt x="885565" y="6343014"/>
                </a:lnTo>
                <a:lnTo>
                  <a:pt x="897652" y="6299388"/>
                </a:lnTo>
                <a:lnTo>
                  <a:pt x="912095" y="6258486"/>
                </a:lnTo>
                <a:lnTo>
                  <a:pt x="929026" y="6220388"/>
                </a:lnTo>
                <a:lnTo>
                  <a:pt x="948580" y="6185176"/>
                </a:lnTo>
                <a:lnTo>
                  <a:pt x="970888" y="6152931"/>
                </a:lnTo>
                <a:lnTo>
                  <a:pt x="996084" y="6123735"/>
                </a:lnTo>
                <a:lnTo>
                  <a:pt x="1024299" y="6097669"/>
                </a:lnTo>
                <a:lnTo>
                  <a:pt x="1055666" y="6074814"/>
                </a:lnTo>
                <a:lnTo>
                  <a:pt x="1090319" y="6055253"/>
                </a:lnTo>
                <a:lnTo>
                  <a:pt x="1128390" y="6039065"/>
                </a:lnTo>
                <a:lnTo>
                  <a:pt x="1170012" y="6026333"/>
                </a:lnTo>
                <a:lnTo>
                  <a:pt x="1215317" y="6017138"/>
                </a:lnTo>
                <a:lnTo>
                  <a:pt x="1264438" y="6011561"/>
                </a:lnTo>
                <a:close/>
                <a:moveTo>
                  <a:pt x="505166" y="5528915"/>
                </a:moveTo>
                <a:lnTo>
                  <a:pt x="547395" y="5532593"/>
                </a:lnTo>
                <a:lnTo>
                  <a:pt x="580078" y="5545817"/>
                </a:lnTo>
                <a:lnTo>
                  <a:pt x="601179" y="5571874"/>
                </a:lnTo>
                <a:lnTo>
                  <a:pt x="608666" y="5614052"/>
                </a:lnTo>
                <a:lnTo>
                  <a:pt x="601179" y="5658159"/>
                </a:lnTo>
                <a:lnTo>
                  <a:pt x="580078" y="5685208"/>
                </a:lnTo>
                <a:lnTo>
                  <a:pt x="547395" y="5698798"/>
                </a:lnTo>
                <a:lnTo>
                  <a:pt x="505166" y="5702529"/>
                </a:lnTo>
                <a:lnTo>
                  <a:pt x="462936" y="5698798"/>
                </a:lnTo>
                <a:lnTo>
                  <a:pt x="430252" y="5685208"/>
                </a:lnTo>
                <a:lnTo>
                  <a:pt x="409151" y="5658159"/>
                </a:lnTo>
                <a:lnTo>
                  <a:pt x="401665" y="5614052"/>
                </a:lnTo>
                <a:lnTo>
                  <a:pt x="409385" y="5571874"/>
                </a:lnTo>
                <a:lnTo>
                  <a:pt x="430878" y="5545817"/>
                </a:lnTo>
                <a:lnTo>
                  <a:pt x="463640" y="5532593"/>
                </a:lnTo>
                <a:close/>
                <a:moveTo>
                  <a:pt x="2465444" y="5378664"/>
                </a:moveTo>
                <a:lnTo>
                  <a:pt x="3370236" y="5378664"/>
                </a:lnTo>
                <a:lnTo>
                  <a:pt x="3370236" y="5485502"/>
                </a:lnTo>
                <a:lnTo>
                  <a:pt x="2465444" y="5485502"/>
                </a:lnTo>
                <a:close/>
                <a:moveTo>
                  <a:pt x="2465444" y="5029768"/>
                </a:moveTo>
                <a:lnTo>
                  <a:pt x="3370236" y="5029768"/>
                </a:lnTo>
                <a:lnTo>
                  <a:pt x="3370236" y="5136606"/>
                </a:lnTo>
                <a:lnTo>
                  <a:pt x="2465444" y="5136606"/>
                </a:lnTo>
                <a:close/>
                <a:moveTo>
                  <a:pt x="505166" y="4827784"/>
                </a:moveTo>
                <a:lnTo>
                  <a:pt x="547395" y="4831253"/>
                </a:lnTo>
                <a:lnTo>
                  <a:pt x="580078" y="4844268"/>
                </a:lnTo>
                <a:lnTo>
                  <a:pt x="601179" y="4870743"/>
                </a:lnTo>
                <a:lnTo>
                  <a:pt x="608666" y="4914590"/>
                </a:lnTo>
                <a:lnTo>
                  <a:pt x="601179" y="4957028"/>
                </a:lnTo>
                <a:lnTo>
                  <a:pt x="580078" y="4983660"/>
                </a:lnTo>
                <a:lnTo>
                  <a:pt x="547395" y="4997458"/>
                </a:lnTo>
                <a:lnTo>
                  <a:pt x="505166" y="5001397"/>
                </a:lnTo>
                <a:lnTo>
                  <a:pt x="463901" y="4997458"/>
                </a:lnTo>
                <a:lnTo>
                  <a:pt x="431713" y="4983660"/>
                </a:lnTo>
                <a:lnTo>
                  <a:pt x="410794" y="4957028"/>
                </a:lnTo>
                <a:lnTo>
                  <a:pt x="403334" y="4914590"/>
                </a:lnTo>
                <a:lnTo>
                  <a:pt x="410794" y="4870743"/>
                </a:lnTo>
                <a:lnTo>
                  <a:pt x="431713" y="4844268"/>
                </a:lnTo>
                <a:lnTo>
                  <a:pt x="463901" y="4831253"/>
                </a:lnTo>
                <a:close/>
                <a:moveTo>
                  <a:pt x="4111651" y="4507266"/>
                </a:moveTo>
                <a:lnTo>
                  <a:pt x="4164721" y="4509142"/>
                </a:lnTo>
                <a:lnTo>
                  <a:pt x="4213842" y="4514719"/>
                </a:lnTo>
                <a:lnTo>
                  <a:pt x="4259148" y="4523914"/>
                </a:lnTo>
                <a:lnTo>
                  <a:pt x="4300769" y="4536646"/>
                </a:lnTo>
                <a:lnTo>
                  <a:pt x="4338840" y="4552834"/>
                </a:lnTo>
                <a:lnTo>
                  <a:pt x="4373493" y="4572395"/>
                </a:lnTo>
                <a:lnTo>
                  <a:pt x="4404861" y="4595250"/>
                </a:lnTo>
                <a:lnTo>
                  <a:pt x="4433076" y="4621316"/>
                </a:lnTo>
                <a:lnTo>
                  <a:pt x="4458271" y="4650512"/>
                </a:lnTo>
                <a:lnTo>
                  <a:pt x="4480579" y="4682757"/>
                </a:lnTo>
                <a:lnTo>
                  <a:pt x="4500133" y="4717969"/>
                </a:lnTo>
                <a:lnTo>
                  <a:pt x="4517065" y="4756067"/>
                </a:lnTo>
                <a:lnTo>
                  <a:pt x="4531508" y="4796969"/>
                </a:lnTo>
                <a:lnTo>
                  <a:pt x="4543594" y="4840595"/>
                </a:lnTo>
                <a:lnTo>
                  <a:pt x="4553457" y="4886863"/>
                </a:lnTo>
                <a:lnTo>
                  <a:pt x="4561230" y="4935691"/>
                </a:lnTo>
                <a:lnTo>
                  <a:pt x="4567043" y="4986997"/>
                </a:lnTo>
                <a:lnTo>
                  <a:pt x="4571032" y="5040702"/>
                </a:lnTo>
                <a:lnTo>
                  <a:pt x="4573328" y="5096722"/>
                </a:lnTo>
                <a:lnTo>
                  <a:pt x="4574064" y="5154978"/>
                </a:lnTo>
                <a:lnTo>
                  <a:pt x="4573364" y="5213483"/>
                </a:lnTo>
                <a:lnTo>
                  <a:pt x="4571167" y="5269753"/>
                </a:lnTo>
                <a:lnTo>
                  <a:pt x="4567331" y="5323704"/>
                </a:lnTo>
                <a:lnTo>
                  <a:pt x="4561710" y="5375253"/>
                </a:lnTo>
                <a:lnTo>
                  <a:pt x="4554162" y="5424318"/>
                </a:lnTo>
                <a:lnTo>
                  <a:pt x="4544541" y="5470817"/>
                </a:lnTo>
                <a:lnTo>
                  <a:pt x="4532704" y="5514667"/>
                </a:lnTo>
                <a:lnTo>
                  <a:pt x="4518507" y="5555784"/>
                </a:lnTo>
                <a:lnTo>
                  <a:pt x="4501806" y="5594087"/>
                </a:lnTo>
                <a:lnTo>
                  <a:pt x="4482457" y="5629493"/>
                </a:lnTo>
                <a:lnTo>
                  <a:pt x="4460316" y="5661919"/>
                </a:lnTo>
                <a:lnTo>
                  <a:pt x="4435240" y="5691283"/>
                </a:lnTo>
                <a:lnTo>
                  <a:pt x="4407083" y="5717501"/>
                </a:lnTo>
                <a:lnTo>
                  <a:pt x="4375702" y="5740492"/>
                </a:lnTo>
                <a:lnTo>
                  <a:pt x="4340953" y="5760173"/>
                </a:lnTo>
                <a:lnTo>
                  <a:pt x="4302693" y="5776460"/>
                </a:lnTo>
                <a:lnTo>
                  <a:pt x="4260776" y="5789272"/>
                </a:lnTo>
                <a:lnTo>
                  <a:pt x="4215059" y="5798526"/>
                </a:lnTo>
                <a:lnTo>
                  <a:pt x="4165399" y="5804139"/>
                </a:lnTo>
                <a:lnTo>
                  <a:pt x="4111651" y="5806028"/>
                </a:lnTo>
                <a:lnTo>
                  <a:pt x="4111651" y="5709205"/>
                </a:lnTo>
                <a:lnTo>
                  <a:pt x="4161336" y="5706972"/>
                </a:lnTo>
                <a:lnTo>
                  <a:pt x="4206256" y="5700351"/>
                </a:lnTo>
                <a:lnTo>
                  <a:pt x="4246640" y="5689462"/>
                </a:lnTo>
                <a:lnTo>
                  <a:pt x="4282711" y="5674422"/>
                </a:lnTo>
                <a:lnTo>
                  <a:pt x="4342822" y="5632362"/>
                </a:lnTo>
                <a:lnTo>
                  <a:pt x="4388401" y="5575118"/>
                </a:lnTo>
                <a:lnTo>
                  <a:pt x="4406307" y="5541097"/>
                </a:lnTo>
                <a:lnTo>
                  <a:pt x="4421259" y="5503636"/>
                </a:lnTo>
                <a:lnTo>
                  <a:pt x="4433483" y="5462851"/>
                </a:lnTo>
                <a:lnTo>
                  <a:pt x="4443206" y="5418861"/>
                </a:lnTo>
                <a:lnTo>
                  <a:pt x="4450653" y="5371784"/>
                </a:lnTo>
                <a:lnTo>
                  <a:pt x="4456052" y="5321740"/>
                </a:lnTo>
                <a:lnTo>
                  <a:pt x="4459628" y="5268845"/>
                </a:lnTo>
                <a:lnTo>
                  <a:pt x="4461607" y="5213218"/>
                </a:lnTo>
                <a:lnTo>
                  <a:pt x="4462217" y="5154978"/>
                </a:lnTo>
                <a:lnTo>
                  <a:pt x="4461575" y="5097309"/>
                </a:lnTo>
                <a:lnTo>
                  <a:pt x="4459505" y="5042220"/>
                </a:lnTo>
                <a:lnTo>
                  <a:pt x="4455795" y="4989827"/>
                </a:lnTo>
                <a:lnTo>
                  <a:pt x="4450229" y="4940251"/>
                </a:lnTo>
                <a:lnTo>
                  <a:pt x="4442594" y="4893607"/>
                </a:lnTo>
                <a:lnTo>
                  <a:pt x="4432676" y="4850015"/>
                </a:lnTo>
                <a:lnTo>
                  <a:pt x="4420260" y="4809594"/>
                </a:lnTo>
                <a:lnTo>
                  <a:pt x="4405133" y="4772462"/>
                </a:lnTo>
                <a:lnTo>
                  <a:pt x="4387080" y="4738736"/>
                </a:lnTo>
                <a:lnTo>
                  <a:pt x="4341342" y="4681977"/>
                </a:lnTo>
                <a:lnTo>
                  <a:pt x="4281333" y="4640264"/>
                </a:lnTo>
                <a:lnTo>
                  <a:pt x="4245441" y="4625345"/>
                </a:lnTo>
                <a:lnTo>
                  <a:pt x="4205339" y="4614542"/>
                </a:lnTo>
                <a:lnTo>
                  <a:pt x="4160814" y="4607974"/>
                </a:lnTo>
                <a:lnTo>
                  <a:pt x="4111651" y="4605758"/>
                </a:lnTo>
                <a:close/>
                <a:moveTo>
                  <a:pt x="4019781" y="4507266"/>
                </a:moveTo>
                <a:lnTo>
                  <a:pt x="4019781" y="4605758"/>
                </a:lnTo>
                <a:lnTo>
                  <a:pt x="3970895" y="4607974"/>
                </a:lnTo>
                <a:lnTo>
                  <a:pt x="3926615" y="4614542"/>
                </a:lnTo>
                <a:lnTo>
                  <a:pt x="3886728" y="4625345"/>
                </a:lnTo>
                <a:lnTo>
                  <a:pt x="3851022" y="4640264"/>
                </a:lnTo>
                <a:lnTo>
                  <a:pt x="3791307" y="4681977"/>
                </a:lnTo>
                <a:lnTo>
                  <a:pt x="3745774" y="4738736"/>
                </a:lnTo>
                <a:lnTo>
                  <a:pt x="3727795" y="4772462"/>
                </a:lnTo>
                <a:lnTo>
                  <a:pt x="3712725" y="4809594"/>
                </a:lnTo>
                <a:lnTo>
                  <a:pt x="3700353" y="4850015"/>
                </a:lnTo>
                <a:lnTo>
                  <a:pt x="3690465" y="4893607"/>
                </a:lnTo>
                <a:lnTo>
                  <a:pt x="3682853" y="4940251"/>
                </a:lnTo>
                <a:lnTo>
                  <a:pt x="3677301" y="4989827"/>
                </a:lnTo>
                <a:lnTo>
                  <a:pt x="3673597" y="5042220"/>
                </a:lnTo>
                <a:lnTo>
                  <a:pt x="3671530" y="5097309"/>
                </a:lnTo>
                <a:lnTo>
                  <a:pt x="3670887" y="5154978"/>
                </a:lnTo>
                <a:lnTo>
                  <a:pt x="3671513" y="5213218"/>
                </a:lnTo>
                <a:lnTo>
                  <a:pt x="3673535" y="5268845"/>
                </a:lnTo>
                <a:lnTo>
                  <a:pt x="3677173" y="5321740"/>
                </a:lnTo>
                <a:lnTo>
                  <a:pt x="3682642" y="5371784"/>
                </a:lnTo>
                <a:lnTo>
                  <a:pt x="3690160" y="5418861"/>
                </a:lnTo>
                <a:lnTo>
                  <a:pt x="3699949" y="5462851"/>
                </a:lnTo>
                <a:lnTo>
                  <a:pt x="3712226" y="5503636"/>
                </a:lnTo>
                <a:lnTo>
                  <a:pt x="3727208" y="5541097"/>
                </a:lnTo>
                <a:lnTo>
                  <a:pt x="3745113" y="5575118"/>
                </a:lnTo>
                <a:lnTo>
                  <a:pt x="3790567" y="5632362"/>
                </a:lnTo>
                <a:lnTo>
                  <a:pt x="3850333" y="5674422"/>
                </a:lnTo>
                <a:lnTo>
                  <a:pt x="3886128" y="5689462"/>
                </a:lnTo>
                <a:lnTo>
                  <a:pt x="3926156" y="5700351"/>
                </a:lnTo>
                <a:lnTo>
                  <a:pt x="3970634" y="5706972"/>
                </a:lnTo>
                <a:lnTo>
                  <a:pt x="4019781" y="5709205"/>
                </a:lnTo>
                <a:lnTo>
                  <a:pt x="4019781" y="5806028"/>
                </a:lnTo>
                <a:lnTo>
                  <a:pt x="3966259" y="5804139"/>
                </a:lnTo>
                <a:lnTo>
                  <a:pt x="3916778" y="5798526"/>
                </a:lnTo>
                <a:lnTo>
                  <a:pt x="3871199" y="5789272"/>
                </a:lnTo>
                <a:lnTo>
                  <a:pt x="3829380" y="5776460"/>
                </a:lnTo>
                <a:lnTo>
                  <a:pt x="3791183" y="5760173"/>
                </a:lnTo>
                <a:lnTo>
                  <a:pt x="3756466" y="5740492"/>
                </a:lnTo>
                <a:lnTo>
                  <a:pt x="3725090" y="5717501"/>
                </a:lnTo>
                <a:lnTo>
                  <a:pt x="3696914" y="5691283"/>
                </a:lnTo>
                <a:lnTo>
                  <a:pt x="3671799" y="5661919"/>
                </a:lnTo>
                <a:lnTo>
                  <a:pt x="3649604" y="5629493"/>
                </a:lnTo>
                <a:lnTo>
                  <a:pt x="3630186" y="5594087"/>
                </a:lnTo>
                <a:lnTo>
                  <a:pt x="3613408" y="5555784"/>
                </a:lnTo>
                <a:lnTo>
                  <a:pt x="3599129" y="5514667"/>
                </a:lnTo>
                <a:lnTo>
                  <a:pt x="3587210" y="5470817"/>
                </a:lnTo>
                <a:lnTo>
                  <a:pt x="3577507" y="5424318"/>
                </a:lnTo>
                <a:lnTo>
                  <a:pt x="3569884" y="5375253"/>
                </a:lnTo>
                <a:lnTo>
                  <a:pt x="3564199" y="5323704"/>
                </a:lnTo>
                <a:lnTo>
                  <a:pt x="3560312" y="5269753"/>
                </a:lnTo>
                <a:lnTo>
                  <a:pt x="3558082" y="5213483"/>
                </a:lnTo>
                <a:lnTo>
                  <a:pt x="3557372" y="5154978"/>
                </a:lnTo>
                <a:lnTo>
                  <a:pt x="3558107" y="5096722"/>
                </a:lnTo>
                <a:lnTo>
                  <a:pt x="3560402" y="5040702"/>
                </a:lnTo>
                <a:lnTo>
                  <a:pt x="3564391" y="4986997"/>
                </a:lnTo>
                <a:lnTo>
                  <a:pt x="3570205" y="4935691"/>
                </a:lnTo>
                <a:lnTo>
                  <a:pt x="3577977" y="4886863"/>
                </a:lnTo>
                <a:lnTo>
                  <a:pt x="3587840" y="4840595"/>
                </a:lnTo>
                <a:lnTo>
                  <a:pt x="3599926" y="4796969"/>
                </a:lnTo>
                <a:lnTo>
                  <a:pt x="3614369" y="4756067"/>
                </a:lnTo>
                <a:lnTo>
                  <a:pt x="3631302" y="4717969"/>
                </a:lnTo>
                <a:lnTo>
                  <a:pt x="3650855" y="4682757"/>
                </a:lnTo>
                <a:lnTo>
                  <a:pt x="3673163" y="4650512"/>
                </a:lnTo>
                <a:lnTo>
                  <a:pt x="3698356" y="4621316"/>
                </a:lnTo>
                <a:lnTo>
                  <a:pt x="3726571" y="4595250"/>
                </a:lnTo>
                <a:lnTo>
                  <a:pt x="3757938" y="4572395"/>
                </a:lnTo>
                <a:lnTo>
                  <a:pt x="3792591" y="4552834"/>
                </a:lnTo>
                <a:lnTo>
                  <a:pt x="3830662" y="4536646"/>
                </a:lnTo>
                <a:lnTo>
                  <a:pt x="3872284" y="4523914"/>
                </a:lnTo>
                <a:lnTo>
                  <a:pt x="3917589" y="4514719"/>
                </a:lnTo>
                <a:lnTo>
                  <a:pt x="3966710" y="4509142"/>
                </a:lnTo>
                <a:close/>
                <a:moveTo>
                  <a:pt x="0" y="3876244"/>
                </a:moveTo>
                <a:lnTo>
                  <a:pt x="904792" y="3876244"/>
                </a:lnTo>
                <a:lnTo>
                  <a:pt x="904792" y="3983083"/>
                </a:lnTo>
                <a:lnTo>
                  <a:pt x="0" y="3983083"/>
                </a:lnTo>
                <a:close/>
                <a:moveTo>
                  <a:pt x="0" y="3527349"/>
                </a:moveTo>
                <a:lnTo>
                  <a:pt x="904792" y="3527349"/>
                </a:lnTo>
                <a:lnTo>
                  <a:pt x="904792" y="3634187"/>
                </a:lnTo>
                <a:lnTo>
                  <a:pt x="0" y="3634187"/>
                </a:lnTo>
                <a:close/>
                <a:moveTo>
                  <a:pt x="1599039" y="3011203"/>
                </a:moveTo>
                <a:lnTo>
                  <a:pt x="1972978" y="3011203"/>
                </a:lnTo>
                <a:lnTo>
                  <a:pt x="1972978" y="3106453"/>
                </a:lnTo>
                <a:lnTo>
                  <a:pt x="1972978" y="4205003"/>
                </a:lnTo>
                <a:lnTo>
                  <a:pt x="1972978" y="4300253"/>
                </a:lnTo>
                <a:lnTo>
                  <a:pt x="1599039" y="4300253"/>
                </a:lnTo>
                <a:lnTo>
                  <a:pt x="1599039" y="4205003"/>
                </a:lnTo>
                <a:lnTo>
                  <a:pt x="1857788" y="4205003"/>
                </a:lnTo>
                <a:lnTo>
                  <a:pt x="1857788" y="3106453"/>
                </a:lnTo>
                <a:lnTo>
                  <a:pt x="1599039" y="3106453"/>
                </a:lnTo>
                <a:close/>
                <a:moveTo>
                  <a:pt x="1125303" y="3011203"/>
                </a:moveTo>
                <a:lnTo>
                  <a:pt x="1499242" y="3011203"/>
                </a:lnTo>
                <a:lnTo>
                  <a:pt x="1499242" y="3106453"/>
                </a:lnTo>
                <a:lnTo>
                  <a:pt x="1240492" y="3106453"/>
                </a:lnTo>
                <a:lnTo>
                  <a:pt x="1240492" y="4205003"/>
                </a:lnTo>
                <a:lnTo>
                  <a:pt x="1499242" y="4205003"/>
                </a:lnTo>
                <a:lnTo>
                  <a:pt x="1499242" y="4300253"/>
                </a:lnTo>
                <a:lnTo>
                  <a:pt x="1125303" y="4300253"/>
                </a:lnTo>
                <a:lnTo>
                  <a:pt x="1125303" y="4205003"/>
                </a:lnTo>
                <a:lnTo>
                  <a:pt x="1125303" y="3106453"/>
                </a:lnTo>
                <a:close/>
                <a:moveTo>
                  <a:pt x="3600665" y="3004837"/>
                </a:moveTo>
                <a:lnTo>
                  <a:pt x="3653736" y="3006713"/>
                </a:lnTo>
                <a:lnTo>
                  <a:pt x="3702854" y="3012290"/>
                </a:lnTo>
                <a:lnTo>
                  <a:pt x="3748160" y="3021485"/>
                </a:lnTo>
                <a:lnTo>
                  <a:pt x="3789782" y="3034217"/>
                </a:lnTo>
                <a:lnTo>
                  <a:pt x="3827853" y="3050405"/>
                </a:lnTo>
                <a:lnTo>
                  <a:pt x="3862506" y="3069966"/>
                </a:lnTo>
                <a:lnTo>
                  <a:pt x="3893873" y="3092821"/>
                </a:lnTo>
                <a:lnTo>
                  <a:pt x="3922088" y="3118887"/>
                </a:lnTo>
                <a:lnTo>
                  <a:pt x="3947284" y="3148083"/>
                </a:lnTo>
                <a:lnTo>
                  <a:pt x="3969592" y="3180328"/>
                </a:lnTo>
                <a:lnTo>
                  <a:pt x="3989145" y="3215540"/>
                </a:lnTo>
                <a:lnTo>
                  <a:pt x="4006077" y="3253638"/>
                </a:lnTo>
                <a:lnTo>
                  <a:pt x="4020520" y="3294540"/>
                </a:lnTo>
                <a:lnTo>
                  <a:pt x="4032607" y="3338166"/>
                </a:lnTo>
                <a:lnTo>
                  <a:pt x="4042470" y="3384433"/>
                </a:lnTo>
                <a:lnTo>
                  <a:pt x="4050242" y="3433261"/>
                </a:lnTo>
                <a:lnTo>
                  <a:pt x="4056056" y="3484567"/>
                </a:lnTo>
                <a:lnTo>
                  <a:pt x="4060044" y="3538272"/>
                </a:lnTo>
                <a:lnTo>
                  <a:pt x="4062340" y="3594292"/>
                </a:lnTo>
                <a:lnTo>
                  <a:pt x="4063076" y="3652548"/>
                </a:lnTo>
                <a:lnTo>
                  <a:pt x="4062376" y="3711053"/>
                </a:lnTo>
                <a:lnTo>
                  <a:pt x="4060179" y="3767323"/>
                </a:lnTo>
                <a:lnTo>
                  <a:pt x="4056343" y="3821273"/>
                </a:lnTo>
                <a:lnTo>
                  <a:pt x="4050722" y="3872823"/>
                </a:lnTo>
                <a:lnTo>
                  <a:pt x="4043174" y="3921888"/>
                </a:lnTo>
                <a:lnTo>
                  <a:pt x="4033553" y="3968387"/>
                </a:lnTo>
                <a:lnTo>
                  <a:pt x="4021716" y="4012236"/>
                </a:lnTo>
                <a:lnTo>
                  <a:pt x="4007519" y="4053354"/>
                </a:lnTo>
                <a:lnTo>
                  <a:pt x="3990818" y="4091657"/>
                </a:lnTo>
                <a:lnTo>
                  <a:pt x="3971469" y="4127063"/>
                </a:lnTo>
                <a:lnTo>
                  <a:pt x="3949328" y="4159489"/>
                </a:lnTo>
                <a:lnTo>
                  <a:pt x="3924252" y="4188852"/>
                </a:lnTo>
                <a:lnTo>
                  <a:pt x="3896095" y="4215071"/>
                </a:lnTo>
                <a:lnTo>
                  <a:pt x="3864714" y="4238061"/>
                </a:lnTo>
                <a:lnTo>
                  <a:pt x="3829965" y="4257742"/>
                </a:lnTo>
                <a:lnTo>
                  <a:pt x="3791705" y="4274029"/>
                </a:lnTo>
                <a:lnTo>
                  <a:pt x="3749788" y="4286841"/>
                </a:lnTo>
                <a:lnTo>
                  <a:pt x="3704071" y="4296095"/>
                </a:lnTo>
                <a:lnTo>
                  <a:pt x="3654414" y="4301708"/>
                </a:lnTo>
                <a:lnTo>
                  <a:pt x="3600665" y="4303597"/>
                </a:lnTo>
                <a:lnTo>
                  <a:pt x="3600665" y="4206775"/>
                </a:lnTo>
                <a:lnTo>
                  <a:pt x="3650351" y="4204542"/>
                </a:lnTo>
                <a:lnTo>
                  <a:pt x="3695268" y="4197921"/>
                </a:lnTo>
                <a:lnTo>
                  <a:pt x="3735652" y="4187032"/>
                </a:lnTo>
                <a:lnTo>
                  <a:pt x="3771723" y="4171992"/>
                </a:lnTo>
                <a:lnTo>
                  <a:pt x="3831834" y="4129932"/>
                </a:lnTo>
                <a:lnTo>
                  <a:pt x="3877413" y="4072688"/>
                </a:lnTo>
                <a:lnTo>
                  <a:pt x="3895319" y="4038667"/>
                </a:lnTo>
                <a:lnTo>
                  <a:pt x="3910271" y="4001206"/>
                </a:lnTo>
                <a:lnTo>
                  <a:pt x="3922495" y="3960421"/>
                </a:lnTo>
                <a:lnTo>
                  <a:pt x="3932218" y="3916431"/>
                </a:lnTo>
                <a:lnTo>
                  <a:pt x="3939665" y="3869354"/>
                </a:lnTo>
                <a:lnTo>
                  <a:pt x="3945064" y="3819310"/>
                </a:lnTo>
                <a:lnTo>
                  <a:pt x="3948640" y="3766415"/>
                </a:lnTo>
                <a:lnTo>
                  <a:pt x="3950619" y="3710788"/>
                </a:lnTo>
                <a:lnTo>
                  <a:pt x="3951229" y="3652548"/>
                </a:lnTo>
                <a:lnTo>
                  <a:pt x="3950587" y="3594879"/>
                </a:lnTo>
                <a:lnTo>
                  <a:pt x="3948517" y="3539790"/>
                </a:lnTo>
                <a:lnTo>
                  <a:pt x="3944807" y="3487397"/>
                </a:lnTo>
                <a:lnTo>
                  <a:pt x="3939241" y="3437821"/>
                </a:lnTo>
                <a:lnTo>
                  <a:pt x="3931606" y="3391177"/>
                </a:lnTo>
                <a:lnTo>
                  <a:pt x="3921688" y="3347586"/>
                </a:lnTo>
                <a:lnTo>
                  <a:pt x="3909272" y="3307165"/>
                </a:lnTo>
                <a:lnTo>
                  <a:pt x="3894145" y="3270033"/>
                </a:lnTo>
                <a:lnTo>
                  <a:pt x="3876092" y="3236307"/>
                </a:lnTo>
                <a:lnTo>
                  <a:pt x="3830354" y="3179548"/>
                </a:lnTo>
                <a:lnTo>
                  <a:pt x="3770345" y="3137835"/>
                </a:lnTo>
                <a:lnTo>
                  <a:pt x="3734453" y="3122916"/>
                </a:lnTo>
                <a:lnTo>
                  <a:pt x="3694351" y="3112113"/>
                </a:lnTo>
                <a:lnTo>
                  <a:pt x="3649829" y="3105545"/>
                </a:lnTo>
                <a:lnTo>
                  <a:pt x="3600665" y="3103329"/>
                </a:lnTo>
                <a:close/>
                <a:moveTo>
                  <a:pt x="3508797" y="3004837"/>
                </a:moveTo>
                <a:lnTo>
                  <a:pt x="3508797" y="3103329"/>
                </a:lnTo>
                <a:lnTo>
                  <a:pt x="3459910" y="3105545"/>
                </a:lnTo>
                <a:lnTo>
                  <a:pt x="3415630" y="3112113"/>
                </a:lnTo>
                <a:lnTo>
                  <a:pt x="3375743" y="3122916"/>
                </a:lnTo>
                <a:lnTo>
                  <a:pt x="3340039" y="3137835"/>
                </a:lnTo>
                <a:lnTo>
                  <a:pt x="3280323" y="3179548"/>
                </a:lnTo>
                <a:lnTo>
                  <a:pt x="3234789" y="3236307"/>
                </a:lnTo>
                <a:lnTo>
                  <a:pt x="3216810" y="3270033"/>
                </a:lnTo>
                <a:lnTo>
                  <a:pt x="3201740" y="3307165"/>
                </a:lnTo>
                <a:lnTo>
                  <a:pt x="3189368" y="3347586"/>
                </a:lnTo>
                <a:lnTo>
                  <a:pt x="3179480" y="3391177"/>
                </a:lnTo>
                <a:lnTo>
                  <a:pt x="3171865" y="3437821"/>
                </a:lnTo>
                <a:lnTo>
                  <a:pt x="3166313" y="3487397"/>
                </a:lnTo>
                <a:lnTo>
                  <a:pt x="3162609" y="3539790"/>
                </a:lnTo>
                <a:lnTo>
                  <a:pt x="3160541" y="3594879"/>
                </a:lnTo>
                <a:lnTo>
                  <a:pt x="3159899" y="3652548"/>
                </a:lnTo>
                <a:lnTo>
                  <a:pt x="3160527" y="3710788"/>
                </a:lnTo>
                <a:lnTo>
                  <a:pt x="3162547" y="3766415"/>
                </a:lnTo>
                <a:lnTo>
                  <a:pt x="3166185" y="3819310"/>
                </a:lnTo>
                <a:lnTo>
                  <a:pt x="3171653" y="3869354"/>
                </a:lnTo>
                <a:lnTo>
                  <a:pt x="3179175" y="3916431"/>
                </a:lnTo>
                <a:lnTo>
                  <a:pt x="3188965" y="3960421"/>
                </a:lnTo>
                <a:lnTo>
                  <a:pt x="3201241" y="4001206"/>
                </a:lnTo>
                <a:lnTo>
                  <a:pt x="3216223" y="4038667"/>
                </a:lnTo>
                <a:lnTo>
                  <a:pt x="3234129" y="4072688"/>
                </a:lnTo>
                <a:lnTo>
                  <a:pt x="3279582" y="4129932"/>
                </a:lnTo>
                <a:lnTo>
                  <a:pt x="3339348" y="4171992"/>
                </a:lnTo>
                <a:lnTo>
                  <a:pt x="3375143" y="4187032"/>
                </a:lnTo>
                <a:lnTo>
                  <a:pt x="3415171" y="4197921"/>
                </a:lnTo>
                <a:lnTo>
                  <a:pt x="3459650" y="4204542"/>
                </a:lnTo>
                <a:lnTo>
                  <a:pt x="3508797" y="4206775"/>
                </a:lnTo>
                <a:lnTo>
                  <a:pt x="3508797" y="4303597"/>
                </a:lnTo>
                <a:lnTo>
                  <a:pt x="3455275" y="4301708"/>
                </a:lnTo>
                <a:lnTo>
                  <a:pt x="3405793" y="4296095"/>
                </a:lnTo>
                <a:lnTo>
                  <a:pt x="3360214" y="4286841"/>
                </a:lnTo>
                <a:lnTo>
                  <a:pt x="3318395" y="4274029"/>
                </a:lnTo>
                <a:lnTo>
                  <a:pt x="3280198" y="4257742"/>
                </a:lnTo>
                <a:lnTo>
                  <a:pt x="3245481" y="4238061"/>
                </a:lnTo>
                <a:lnTo>
                  <a:pt x="3214105" y="4215071"/>
                </a:lnTo>
                <a:lnTo>
                  <a:pt x="3185929" y="4188852"/>
                </a:lnTo>
                <a:lnTo>
                  <a:pt x="3160812" y="4159489"/>
                </a:lnTo>
                <a:lnTo>
                  <a:pt x="3138616" y="4127063"/>
                </a:lnTo>
                <a:lnTo>
                  <a:pt x="3119198" y="4091657"/>
                </a:lnTo>
                <a:lnTo>
                  <a:pt x="3102421" y="4053354"/>
                </a:lnTo>
                <a:lnTo>
                  <a:pt x="3088141" y="4012236"/>
                </a:lnTo>
                <a:lnTo>
                  <a:pt x="3076222" y="3968387"/>
                </a:lnTo>
                <a:lnTo>
                  <a:pt x="3066519" y="3921888"/>
                </a:lnTo>
                <a:lnTo>
                  <a:pt x="3058896" y="3872823"/>
                </a:lnTo>
                <a:lnTo>
                  <a:pt x="3053212" y="3821273"/>
                </a:lnTo>
                <a:lnTo>
                  <a:pt x="3049324" y="3767323"/>
                </a:lnTo>
                <a:lnTo>
                  <a:pt x="3047094" y="3711053"/>
                </a:lnTo>
                <a:lnTo>
                  <a:pt x="3046384" y="3652548"/>
                </a:lnTo>
                <a:lnTo>
                  <a:pt x="3047118" y="3594292"/>
                </a:lnTo>
                <a:lnTo>
                  <a:pt x="3049414" y="3538272"/>
                </a:lnTo>
                <a:lnTo>
                  <a:pt x="3053403" y="3484567"/>
                </a:lnTo>
                <a:lnTo>
                  <a:pt x="3059217" y="3433261"/>
                </a:lnTo>
                <a:lnTo>
                  <a:pt x="3066990" y="3384433"/>
                </a:lnTo>
                <a:lnTo>
                  <a:pt x="3076852" y="3338166"/>
                </a:lnTo>
                <a:lnTo>
                  <a:pt x="3088939" y="3294540"/>
                </a:lnTo>
                <a:lnTo>
                  <a:pt x="3103381" y="3253638"/>
                </a:lnTo>
                <a:lnTo>
                  <a:pt x="3120314" y="3215540"/>
                </a:lnTo>
                <a:lnTo>
                  <a:pt x="3139867" y="3180328"/>
                </a:lnTo>
                <a:lnTo>
                  <a:pt x="3162174" y="3148083"/>
                </a:lnTo>
                <a:lnTo>
                  <a:pt x="3187372" y="3118887"/>
                </a:lnTo>
                <a:lnTo>
                  <a:pt x="3215586" y="3092821"/>
                </a:lnTo>
                <a:lnTo>
                  <a:pt x="3246953" y="3069966"/>
                </a:lnTo>
                <a:lnTo>
                  <a:pt x="3281606" y="3050405"/>
                </a:lnTo>
                <a:lnTo>
                  <a:pt x="3319678" y="3034217"/>
                </a:lnTo>
                <a:lnTo>
                  <a:pt x="3361299" y="3021485"/>
                </a:lnTo>
                <a:lnTo>
                  <a:pt x="3406605" y="3012290"/>
                </a:lnTo>
                <a:lnTo>
                  <a:pt x="3455726" y="3006713"/>
                </a:lnTo>
                <a:close/>
                <a:moveTo>
                  <a:pt x="3637118" y="2373826"/>
                </a:moveTo>
                <a:lnTo>
                  <a:pt x="4541909" y="2373826"/>
                </a:lnTo>
                <a:lnTo>
                  <a:pt x="4541909" y="2480664"/>
                </a:lnTo>
                <a:lnTo>
                  <a:pt x="3637118" y="2480664"/>
                </a:lnTo>
                <a:close/>
                <a:moveTo>
                  <a:pt x="2550201" y="2373826"/>
                </a:moveTo>
                <a:lnTo>
                  <a:pt x="3454993" y="2373826"/>
                </a:lnTo>
                <a:lnTo>
                  <a:pt x="3454993" y="2480664"/>
                </a:lnTo>
                <a:lnTo>
                  <a:pt x="2550201" y="2480664"/>
                </a:lnTo>
                <a:close/>
                <a:moveTo>
                  <a:pt x="3637119" y="2024930"/>
                </a:moveTo>
                <a:lnTo>
                  <a:pt x="4541909" y="2024930"/>
                </a:lnTo>
                <a:lnTo>
                  <a:pt x="4541909" y="2131769"/>
                </a:lnTo>
                <a:lnTo>
                  <a:pt x="3637119" y="2131769"/>
                </a:lnTo>
                <a:close/>
                <a:moveTo>
                  <a:pt x="2550201" y="2024930"/>
                </a:moveTo>
                <a:lnTo>
                  <a:pt x="3454993" y="2024930"/>
                </a:lnTo>
                <a:lnTo>
                  <a:pt x="3454993" y="2131769"/>
                </a:lnTo>
                <a:lnTo>
                  <a:pt x="2550201" y="2131769"/>
                </a:lnTo>
                <a:close/>
                <a:moveTo>
                  <a:pt x="6133380" y="1502419"/>
                </a:moveTo>
                <a:lnTo>
                  <a:pt x="6186450" y="1504296"/>
                </a:lnTo>
                <a:lnTo>
                  <a:pt x="6235571" y="1509872"/>
                </a:lnTo>
                <a:lnTo>
                  <a:pt x="6280876" y="1519068"/>
                </a:lnTo>
                <a:lnTo>
                  <a:pt x="6322498" y="1531799"/>
                </a:lnTo>
                <a:lnTo>
                  <a:pt x="6360569" y="1547987"/>
                </a:lnTo>
                <a:lnTo>
                  <a:pt x="6395222" y="1567548"/>
                </a:lnTo>
                <a:lnTo>
                  <a:pt x="6426589" y="1590403"/>
                </a:lnTo>
                <a:lnTo>
                  <a:pt x="6454804" y="1616469"/>
                </a:lnTo>
                <a:lnTo>
                  <a:pt x="6480000" y="1645665"/>
                </a:lnTo>
                <a:lnTo>
                  <a:pt x="6502308" y="1677910"/>
                </a:lnTo>
                <a:lnTo>
                  <a:pt x="6521861" y="1713122"/>
                </a:lnTo>
                <a:lnTo>
                  <a:pt x="6538793" y="1751221"/>
                </a:lnTo>
                <a:lnTo>
                  <a:pt x="6553236" y="1792122"/>
                </a:lnTo>
                <a:lnTo>
                  <a:pt x="6565323" y="1835748"/>
                </a:lnTo>
                <a:lnTo>
                  <a:pt x="6575186" y="1882015"/>
                </a:lnTo>
                <a:lnTo>
                  <a:pt x="6582958" y="1930843"/>
                </a:lnTo>
                <a:lnTo>
                  <a:pt x="6588772" y="1982149"/>
                </a:lnTo>
                <a:lnTo>
                  <a:pt x="6592760" y="2035854"/>
                </a:lnTo>
                <a:lnTo>
                  <a:pt x="6595056" y="2091874"/>
                </a:lnTo>
                <a:lnTo>
                  <a:pt x="6595792" y="2150130"/>
                </a:lnTo>
                <a:lnTo>
                  <a:pt x="6595092" y="2208635"/>
                </a:lnTo>
                <a:lnTo>
                  <a:pt x="6592895" y="2264905"/>
                </a:lnTo>
                <a:lnTo>
                  <a:pt x="6589059" y="2318855"/>
                </a:lnTo>
                <a:lnTo>
                  <a:pt x="6583438" y="2370405"/>
                </a:lnTo>
                <a:lnTo>
                  <a:pt x="6575890" y="2419470"/>
                </a:lnTo>
                <a:lnTo>
                  <a:pt x="6566269" y="2465969"/>
                </a:lnTo>
                <a:lnTo>
                  <a:pt x="6554432" y="2509818"/>
                </a:lnTo>
                <a:lnTo>
                  <a:pt x="6540235" y="2550936"/>
                </a:lnTo>
                <a:lnTo>
                  <a:pt x="6523535" y="2589239"/>
                </a:lnTo>
                <a:lnTo>
                  <a:pt x="6504186" y="2624645"/>
                </a:lnTo>
                <a:lnTo>
                  <a:pt x="6482045" y="2657071"/>
                </a:lnTo>
                <a:lnTo>
                  <a:pt x="6456968" y="2686434"/>
                </a:lnTo>
                <a:lnTo>
                  <a:pt x="6428811" y="2712653"/>
                </a:lnTo>
                <a:lnTo>
                  <a:pt x="6397430" y="2735643"/>
                </a:lnTo>
                <a:lnTo>
                  <a:pt x="6362682" y="2755324"/>
                </a:lnTo>
                <a:lnTo>
                  <a:pt x="6324421" y="2771611"/>
                </a:lnTo>
                <a:lnTo>
                  <a:pt x="6282504" y="2784423"/>
                </a:lnTo>
                <a:lnTo>
                  <a:pt x="6236788" y="2793677"/>
                </a:lnTo>
                <a:lnTo>
                  <a:pt x="6187128" y="2799290"/>
                </a:lnTo>
                <a:lnTo>
                  <a:pt x="6133380" y="2801179"/>
                </a:lnTo>
                <a:lnTo>
                  <a:pt x="6133380" y="2704356"/>
                </a:lnTo>
                <a:lnTo>
                  <a:pt x="6183065" y="2702123"/>
                </a:lnTo>
                <a:lnTo>
                  <a:pt x="6227986" y="2695502"/>
                </a:lnTo>
                <a:lnTo>
                  <a:pt x="6268368" y="2684613"/>
                </a:lnTo>
                <a:lnTo>
                  <a:pt x="6304439" y="2669573"/>
                </a:lnTo>
                <a:lnTo>
                  <a:pt x="6364550" y="2627513"/>
                </a:lnTo>
                <a:lnTo>
                  <a:pt x="6410130" y="2570269"/>
                </a:lnTo>
                <a:lnTo>
                  <a:pt x="6428035" y="2536249"/>
                </a:lnTo>
                <a:lnTo>
                  <a:pt x="6442987" y="2498787"/>
                </a:lnTo>
                <a:lnTo>
                  <a:pt x="6455211" y="2458002"/>
                </a:lnTo>
                <a:lnTo>
                  <a:pt x="6464934" y="2414012"/>
                </a:lnTo>
                <a:lnTo>
                  <a:pt x="6472381" y="2366936"/>
                </a:lnTo>
                <a:lnTo>
                  <a:pt x="6477780" y="2316891"/>
                </a:lnTo>
                <a:lnTo>
                  <a:pt x="6481356" y="2263996"/>
                </a:lnTo>
                <a:lnTo>
                  <a:pt x="6483335" y="2208370"/>
                </a:lnTo>
                <a:lnTo>
                  <a:pt x="6483945" y="2150130"/>
                </a:lnTo>
                <a:lnTo>
                  <a:pt x="6483303" y="2092461"/>
                </a:lnTo>
                <a:lnTo>
                  <a:pt x="6481233" y="2037371"/>
                </a:lnTo>
                <a:lnTo>
                  <a:pt x="6477523" y="1984979"/>
                </a:lnTo>
                <a:lnTo>
                  <a:pt x="6471957" y="1935402"/>
                </a:lnTo>
                <a:lnTo>
                  <a:pt x="6464322" y="1888759"/>
                </a:lnTo>
                <a:lnTo>
                  <a:pt x="6454404" y="1845167"/>
                </a:lnTo>
                <a:lnTo>
                  <a:pt x="6441988" y="1804746"/>
                </a:lnTo>
                <a:lnTo>
                  <a:pt x="6426861" y="1767614"/>
                </a:lnTo>
                <a:lnTo>
                  <a:pt x="6408808" y="1733888"/>
                </a:lnTo>
                <a:lnTo>
                  <a:pt x="6363070" y="1677129"/>
                </a:lnTo>
                <a:lnTo>
                  <a:pt x="6303061" y="1635416"/>
                </a:lnTo>
                <a:lnTo>
                  <a:pt x="6267169" y="1620497"/>
                </a:lnTo>
                <a:lnTo>
                  <a:pt x="6227068" y="1609694"/>
                </a:lnTo>
                <a:lnTo>
                  <a:pt x="6182543" y="1603125"/>
                </a:lnTo>
                <a:lnTo>
                  <a:pt x="6133380" y="1600910"/>
                </a:lnTo>
                <a:close/>
                <a:moveTo>
                  <a:pt x="6041530" y="1502419"/>
                </a:moveTo>
                <a:lnTo>
                  <a:pt x="6041530" y="1600910"/>
                </a:lnTo>
                <a:lnTo>
                  <a:pt x="5992644" y="1603125"/>
                </a:lnTo>
                <a:lnTo>
                  <a:pt x="5948363" y="1609694"/>
                </a:lnTo>
                <a:lnTo>
                  <a:pt x="5908477" y="1620497"/>
                </a:lnTo>
                <a:lnTo>
                  <a:pt x="5872771" y="1635416"/>
                </a:lnTo>
                <a:lnTo>
                  <a:pt x="5813056" y="1677129"/>
                </a:lnTo>
                <a:lnTo>
                  <a:pt x="5767522" y="1733888"/>
                </a:lnTo>
                <a:lnTo>
                  <a:pt x="5749543" y="1767614"/>
                </a:lnTo>
                <a:lnTo>
                  <a:pt x="5734473" y="1804746"/>
                </a:lnTo>
                <a:lnTo>
                  <a:pt x="5722101" y="1845167"/>
                </a:lnTo>
                <a:lnTo>
                  <a:pt x="5712213" y="1888759"/>
                </a:lnTo>
                <a:lnTo>
                  <a:pt x="5704599" y="1935402"/>
                </a:lnTo>
                <a:lnTo>
                  <a:pt x="5699046" y="1984979"/>
                </a:lnTo>
                <a:lnTo>
                  <a:pt x="5695342" y="2037371"/>
                </a:lnTo>
                <a:lnTo>
                  <a:pt x="5693275" y="2092461"/>
                </a:lnTo>
                <a:lnTo>
                  <a:pt x="5692633" y="2150130"/>
                </a:lnTo>
                <a:lnTo>
                  <a:pt x="5693259" y="2208370"/>
                </a:lnTo>
                <a:lnTo>
                  <a:pt x="5695281" y="2263996"/>
                </a:lnTo>
                <a:lnTo>
                  <a:pt x="5698918" y="2316891"/>
                </a:lnTo>
                <a:lnTo>
                  <a:pt x="5704387" y="2366936"/>
                </a:lnTo>
                <a:lnTo>
                  <a:pt x="5711908" y="2414012"/>
                </a:lnTo>
                <a:lnTo>
                  <a:pt x="5721697" y="2458002"/>
                </a:lnTo>
                <a:lnTo>
                  <a:pt x="5733974" y="2498787"/>
                </a:lnTo>
                <a:lnTo>
                  <a:pt x="5748956" y="2536249"/>
                </a:lnTo>
                <a:lnTo>
                  <a:pt x="5766862" y="2570269"/>
                </a:lnTo>
                <a:lnTo>
                  <a:pt x="5812316" y="2627513"/>
                </a:lnTo>
                <a:lnTo>
                  <a:pt x="5872082" y="2669573"/>
                </a:lnTo>
                <a:lnTo>
                  <a:pt x="5907877" y="2684613"/>
                </a:lnTo>
                <a:lnTo>
                  <a:pt x="5947905" y="2695502"/>
                </a:lnTo>
                <a:lnTo>
                  <a:pt x="5992383" y="2702123"/>
                </a:lnTo>
                <a:lnTo>
                  <a:pt x="6041530" y="2704356"/>
                </a:lnTo>
                <a:lnTo>
                  <a:pt x="6041530" y="2801179"/>
                </a:lnTo>
                <a:lnTo>
                  <a:pt x="5988008" y="2799290"/>
                </a:lnTo>
                <a:lnTo>
                  <a:pt x="5938527" y="2793677"/>
                </a:lnTo>
                <a:lnTo>
                  <a:pt x="5892948" y="2784423"/>
                </a:lnTo>
                <a:lnTo>
                  <a:pt x="5851129" y="2771611"/>
                </a:lnTo>
                <a:lnTo>
                  <a:pt x="5812932" y="2755324"/>
                </a:lnTo>
                <a:lnTo>
                  <a:pt x="5778215" y="2735643"/>
                </a:lnTo>
                <a:lnTo>
                  <a:pt x="5746839" y="2712653"/>
                </a:lnTo>
                <a:lnTo>
                  <a:pt x="5718663" y="2686434"/>
                </a:lnTo>
                <a:lnTo>
                  <a:pt x="5693546" y="2657071"/>
                </a:lnTo>
                <a:lnTo>
                  <a:pt x="5671350" y="2624645"/>
                </a:lnTo>
                <a:lnTo>
                  <a:pt x="5651932" y="2589239"/>
                </a:lnTo>
                <a:lnTo>
                  <a:pt x="5635155" y="2550936"/>
                </a:lnTo>
                <a:lnTo>
                  <a:pt x="5620876" y="2509818"/>
                </a:lnTo>
                <a:lnTo>
                  <a:pt x="5608956" y="2465969"/>
                </a:lnTo>
                <a:lnTo>
                  <a:pt x="5599254" y="2419470"/>
                </a:lnTo>
                <a:lnTo>
                  <a:pt x="5591631" y="2370405"/>
                </a:lnTo>
                <a:lnTo>
                  <a:pt x="5585946" y="2318855"/>
                </a:lnTo>
                <a:lnTo>
                  <a:pt x="5582059" y="2264905"/>
                </a:lnTo>
                <a:lnTo>
                  <a:pt x="5579829" y="2208635"/>
                </a:lnTo>
                <a:lnTo>
                  <a:pt x="5579118" y="2150130"/>
                </a:lnTo>
                <a:lnTo>
                  <a:pt x="5579853" y="2091874"/>
                </a:lnTo>
                <a:lnTo>
                  <a:pt x="5582149" y="2035854"/>
                </a:lnTo>
                <a:lnTo>
                  <a:pt x="5586138" y="1982149"/>
                </a:lnTo>
                <a:lnTo>
                  <a:pt x="5591951" y="1930843"/>
                </a:lnTo>
                <a:lnTo>
                  <a:pt x="5599724" y="1882015"/>
                </a:lnTo>
                <a:lnTo>
                  <a:pt x="5609587" y="1835748"/>
                </a:lnTo>
                <a:lnTo>
                  <a:pt x="5621673" y="1792122"/>
                </a:lnTo>
                <a:lnTo>
                  <a:pt x="5636116" y="1751221"/>
                </a:lnTo>
                <a:lnTo>
                  <a:pt x="5653048" y="1713122"/>
                </a:lnTo>
                <a:lnTo>
                  <a:pt x="5672601" y="1677910"/>
                </a:lnTo>
                <a:lnTo>
                  <a:pt x="5694909" y="1645665"/>
                </a:lnTo>
                <a:lnTo>
                  <a:pt x="5720105" y="1616469"/>
                </a:lnTo>
                <a:lnTo>
                  <a:pt x="5748320" y="1590403"/>
                </a:lnTo>
                <a:lnTo>
                  <a:pt x="5779687" y="1567548"/>
                </a:lnTo>
                <a:lnTo>
                  <a:pt x="5814340" y="1547987"/>
                </a:lnTo>
                <a:lnTo>
                  <a:pt x="5852411" y="1531799"/>
                </a:lnTo>
                <a:lnTo>
                  <a:pt x="5894033" y="1519068"/>
                </a:lnTo>
                <a:lnTo>
                  <a:pt x="5939338" y="1509872"/>
                </a:lnTo>
                <a:lnTo>
                  <a:pt x="5988459" y="1504296"/>
                </a:lnTo>
                <a:close/>
                <a:moveTo>
                  <a:pt x="4160590" y="1021648"/>
                </a:moveTo>
                <a:lnTo>
                  <a:pt x="4367589" y="1021648"/>
                </a:lnTo>
                <a:lnTo>
                  <a:pt x="4367589" y="1195261"/>
                </a:lnTo>
                <a:lnTo>
                  <a:pt x="4160590" y="1195261"/>
                </a:lnTo>
                <a:close/>
                <a:moveTo>
                  <a:pt x="5799344" y="871408"/>
                </a:moveTo>
                <a:lnTo>
                  <a:pt x="6704136" y="871408"/>
                </a:lnTo>
                <a:lnTo>
                  <a:pt x="6704136" y="978246"/>
                </a:lnTo>
                <a:lnTo>
                  <a:pt x="5799344" y="978246"/>
                </a:lnTo>
                <a:close/>
                <a:moveTo>
                  <a:pt x="5799344" y="522512"/>
                </a:moveTo>
                <a:lnTo>
                  <a:pt x="6704136" y="522512"/>
                </a:lnTo>
                <a:lnTo>
                  <a:pt x="6704136" y="629350"/>
                </a:lnTo>
                <a:lnTo>
                  <a:pt x="5799344" y="629350"/>
                </a:lnTo>
                <a:close/>
                <a:moveTo>
                  <a:pt x="7774691" y="6383"/>
                </a:moveTo>
                <a:lnTo>
                  <a:pt x="8148629" y="6383"/>
                </a:lnTo>
                <a:lnTo>
                  <a:pt x="8148629" y="101632"/>
                </a:lnTo>
                <a:lnTo>
                  <a:pt x="7889880" y="101632"/>
                </a:lnTo>
                <a:lnTo>
                  <a:pt x="7889880" y="1200182"/>
                </a:lnTo>
                <a:lnTo>
                  <a:pt x="8148629" y="1200182"/>
                </a:lnTo>
                <a:lnTo>
                  <a:pt x="8148629" y="1295432"/>
                </a:lnTo>
                <a:lnTo>
                  <a:pt x="7774691" y="1295432"/>
                </a:lnTo>
                <a:lnTo>
                  <a:pt x="7774691" y="1200182"/>
                </a:lnTo>
                <a:lnTo>
                  <a:pt x="7774691" y="101632"/>
                </a:lnTo>
                <a:close/>
                <a:moveTo>
                  <a:pt x="8243417" y="0"/>
                </a:moveTo>
                <a:lnTo>
                  <a:pt x="8296487" y="1877"/>
                </a:lnTo>
                <a:lnTo>
                  <a:pt x="8345608" y="7454"/>
                </a:lnTo>
                <a:lnTo>
                  <a:pt x="8390913" y="16649"/>
                </a:lnTo>
                <a:lnTo>
                  <a:pt x="8432534" y="29381"/>
                </a:lnTo>
                <a:lnTo>
                  <a:pt x="8470605" y="45569"/>
                </a:lnTo>
                <a:lnTo>
                  <a:pt x="8505258" y="65130"/>
                </a:lnTo>
                <a:lnTo>
                  <a:pt x="8536626" y="87984"/>
                </a:lnTo>
                <a:lnTo>
                  <a:pt x="8564841" y="114050"/>
                </a:lnTo>
                <a:lnTo>
                  <a:pt x="8590036" y="143246"/>
                </a:lnTo>
                <a:lnTo>
                  <a:pt x="8612344" y="175491"/>
                </a:lnTo>
                <a:lnTo>
                  <a:pt x="8631898" y="210703"/>
                </a:lnTo>
                <a:lnTo>
                  <a:pt x="8648830" y="248801"/>
                </a:lnTo>
                <a:lnTo>
                  <a:pt x="8663273" y="289703"/>
                </a:lnTo>
                <a:lnTo>
                  <a:pt x="8675359" y="333329"/>
                </a:lnTo>
                <a:lnTo>
                  <a:pt x="8685222" y="379596"/>
                </a:lnTo>
                <a:lnTo>
                  <a:pt x="8692995" y="428424"/>
                </a:lnTo>
                <a:lnTo>
                  <a:pt x="8698808" y="479730"/>
                </a:lnTo>
                <a:lnTo>
                  <a:pt x="8702797" y="533435"/>
                </a:lnTo>
                <a:lnTo>
                  <a:pt x="8705093" y="589455"/>
                </a:lnTo>
                <a:lnTo>
                  <a:pt x="8705829" y="647711"/>
                </a:lnTo>
                <a:lnTo>
                  <a:pt x="8705129" y="706216"/>
                </a:lnTo>
                <a:lnTo>
                  <a:pt x="8702932" y="762486"/>
                </a:lnTo>
                <a:lnTo>
                  <a:pt x="8699096" y="816436"/>
                </a:lnTo>
                <a:lnTo>
                  <a:pt x="8693475" y="867986"/>
                </a:lnTo>
                <a:lnTo>
                  <a:pt x="8685927" y="917051"/>
                </a:lnTo>
                <a:lnTo>
                  <a:pt x="8676306" y="963550"/>
                </a:lnTo>
                <a:lnTo>
                  <a:pt x="8664469" y="1007399"/>
                </a:lnTo>
                <a:lnTo>
                  <a:pt x="8650272" y="1048517"/>
                </a:lnTo>
                <a:lnTo>
                  <a:pt x="8633571" y="1086820"/>
                </a:lnTo>
                <a:lnTo>
                  <a:pt x="8614222" y="1122226"/>
                </a:lnTo>
                <a:lnTo>
                  <a:pt x="8592081" y="1154652"/>
                </a:lnTo>
                <a:lnTo>
                  <a:pt x="8567005" y="1184015"/>
                </a:lnTo>
                <a:lnTo>
                  <a:pt x="8538848" y="1210234"/>
                </a:lnTo>
                <a:lnTo>
                  <a:pt x="8507467" y="1233224"/>
                </a:lnTo>
                <a:lnTo>
                  <a:pt x="8472718" y="1252905"/>
                </a:lnTo>
                <a:lnTo>
                  <a:pt x="8434458" y="1269193"/>
                </a:lnTo>
                <a:lnTo>
                  <a:pt x="8392541" y="1282004"/>
                </a:lnTo>
                <a:lnTo>
                  <a:pt x="8346825" y="1291258"/>
                </a:lnTo>
                <a:lnTo>
                  <a:pt x="8297165" y="1296871"/>
                </a:lnTo>
                <a:lnTo>
                  <a:pt x="8243417" y="1298760"/>
                </a:lnTo>
                <a:lnTo>
                  <a:pt x="8243417" y="1201938"/>
                </a:lnTo>
                <a:lnTo>
                  <a:pt x="8293102" y="1199705"/>
                </a:lnTo>
                <a:lnTo>
                  <a:pt x="8338022" y="1193084"/>
                </a:lnTo>
                <a:lnTo>
                  <a:pt x="8378405" y="1182195"/>
                </a:lnTo>
                <a:lnTo>
                  <a:pt x="8414476" y="1167155"/>
                </a:lnTo>
                <a:lnTo>
                  <a:pt x="8474587" y="1125095"/>
                </a:lnTo>
                <a:lnTo>
                  <a:pt x="8520166" y="1067851"/>
                </a:lnTo>
                <a:lnTo>
                  <a:pt x="8538072" y="1033830"/>
                </a:lnTo>
                <a:lnTo>
                  <a:pt x="8553024" y="996369"/>
                </a:lnTo>
                <a:lnTo>
                  <a:pt x="8565248" y="955584"/>
                </a:lnTo>
                <a:lnTo>
                  <a:pt x="8574971" y="911594"/>
                </a:lnTo>
                <a:lnTo>
                  <a:pt x="8582418" y="864517"/>
                </a:lnTo>
                <a:lnTo>
                  <a:pt x="8587817" y="814473"/>
                </a:lnTo>
                <a:lnTo>
                  <a:pt x="8591393" y="761578"/>
                </a:lnTo>
                <a:lnTo>
                  <a:pt x="8593372" y="705951"/>
                </a:lnTo>
                <a:lnTo>
                  <a:pt x="8593982" y="647711"/>
                </a:lnTo>
                <a:lnTo>
                  <a:pt x="8593340" y="590042"/>
                </a:lnTo>
                <a:lnTo>
                  <a:pt x="8591270" y="534953"/>
                </a:lnTo>
                <a:lnTo>
                  <a:pt x="8587560" y="482561"/>
                </a:lnTo>
                <a:lnTo>
                  <a:pt x="8581994" y="432984"/>
                </a:lnTo>
                <a:lnTo>
                  <a:pt x="8574359" y="386340"/>
                </a:lnTo>
                <a:lnTo>
                  <a:pt x="8564441" y="342749"/>
                </a:lnTo>
                <a:lnTo>
                  <a:pt x="8552025" y="302328"/>
                </a:lnTo>
                <a:lnTo>
                  <a:pt x="8536898" y="265196"/>
                </a:lnTo>
                <a:lnTo>
                  <a:pt x="8518845" y="231470"/>
                </a:lnTo>
                <a:lnTo>
                  <a:pt x="8473107" y="174711"/>
                </a:lnTo>
                <a:lnTo>
                  <a:pt x="8413098" y="132998"/>
                </a:lnTo>
                <a:lnTo>
                  <a:pt x="8377206" y="118079"/>
                </a:lnTo>
                <a:lnTo>
                  <a:pt x="8337105" y="107277"/>
                </a:lnTo>
                <a:lnTo>
                  <a:pt x="8292580" y="100708"/>
                </a:lnTo>
                <a:lnTo>
                  <a:pt x="8243417" y="98492"/>
                </a:lnTo>
                <a:close/>
                <a:moveTo>
                  <a:pt x="3109502" y="0"/>
                </a:moveTo>
                <a:lnTo>
                  <a:pt x="3162572" y="1876"/>
                </a:lnTo>
                <a:lnTo>
                  <a:pt x="3211694" y="7453"/>
                </a:lnTo>
                <a:lnTo>
                  <a:pt x="3256998" y="16648"/>
                </a:lnTo>
                <a:lnTo>
                  <a:pt x="3298621" y="29380"/>
                </a:lnTo>
                <a:lnTo>
                  <a:pt x="3336692" y="45568"/>
                </a:lnTo>
                <a:lnTo>
                  <a:pt x="3371345" y="65129"/>
                </a:lnTo>
                <a:lnTo>
                  <a:pt x="3402713" y="87984"/>
                </a:lnTo>
                <a:lnTo>
                  <a:pt x="3430928" y="114050"/>
                </a:lnTo>
                <a:lnTo>
                  <a:pt x="3456123" y="143246"/>
                </a:lnTo>
                <a:lnTo>
                  <a:pt x="3478431" y="175491"/>
                </a:lnTo>
                <a:lnTo>
                  <a:pt x="3497985" y="210703"/>
                </a:lnTo>
                <a:lnTo>
                  <a:pt x="3514917" y="248801"/>
                </a:lnTo>
                <a:lnTo>
                  <a:pt x="3529360" y="289703"/>
                </a:lnTo>
                <a:lnTo>
                  <a:pt x="3541446" y="333329"/>
                </a:lnTo>
                <a:lnTo>
                  <a:pt x="3551309" y="379596"/>
                </a:lnTo>
                <a:lnTo>
                  <a:pt x="3559082" y="428424"/>
                </a:lnTo>
                <a:lnTo>
                  <a:pt x="3564896" y="479730"/>
                </a:lnTo>
                <a:lnTo>
                  <a:pt x="3568884" y="533435"/>
                </a:lnTo>
                <a:lnTo>
                  <a:pt x="3571180" y="589455"/>
                </a:lnTo>
                <a:lnTo>
                  <a:pt x="3571916" y="647711"/>
                </a:lnTo>
                <a:lnTo>
                  <a:pt x="3571216" y="706216"/>
                </a:lnTo>
                <a:lnTo>
                  <a:pt x="3569019" y="762486"/>
                </a:lnTo>
                <a:lnTo>
                  <a:pt x="3565183" y="816436"/>
                </a:lnTo>
                <a:lnTo>
                  <a:pt x="3559562" y="867986"/>
                </a:lnTo>
                <a:lnTo>
                  <a:pt x="3552014" y="917051"/>
                </a:lnTo>
                <a:lnTo>
                  <a:pt x="3542393" y="963550"/>
                </a:lnTo>
                <a:lnTo>
                  <a:pt x="3530556" y="1007399"/>
                </a:lnTo>
                <a:lnTo>
                  <a:pt x="3516359" y="1048517"/>
                </a:lnTo>
                <a:lnTo>
                  <a:pt x="3499658" y="1086820"/>
                </a:lnTo>
                <a:lnTo>
                  <a:pt x="3480309" y="1122226"/>
                </a:lnTo>
                <a:lnTo>
                  <a:pt x="3458168" y="1154652"/>
                </a:lnTo>
                <a:lnTo>
                  <a:pt x="3433091" y="1184015"/>
                </a:lnTo>
                <a:lnTo>
                  <a:pt x="3404934" y="1210234"/>
                </a:lnTo>
                <a:lnTo>
                  <a:pt x="3373554" y="1233224"/>
                </a:lnTo>
                <a:lnTo>
                  <a:pt x="3338805" y="1252905"/>
                </a:lnTo>
                <a:lnTo>
                  <a:pt x="3300544" y="1269192"/>
                </a:lnTo>
                <a:lnTo>
                  <a:pt x="3258627" y="1282004"/>
                </a:lnTo>
                <a:lnTo>
                  <a:pt x="3212910" y="1291258"/>
                </a:lnTo>
                <a:lnTo>
                  <a:pt x="3163250" y="1296871"/>
                </a:lnTo>
                <a:lnTo>
                  <a:pt x="3109502" y="1298760"/>
                </a:lnTo>
                <a:lnTo>
                  <a:pt x="3109502" y="1201938"/>
                </a:lnTo>
                <a:lnTo>
                  <a:pt x="3159187" y="1199705"/>
                </a:lnTo>
                <a:lnTo>
                  <a:pt x="3204108" y="1193084"/>
                </a:lnTo>
                <a:lnTo>
                  <a:pt x="3244491" y="1182195"/>
                </a:lnTo>
                <a:lnTo>
                  <a:pt x="3280562" y="1167155"/>
                </a:lnTo>
                <a:lnTo>
                  <a:pt x="3340673" y="1125095"/>
                </a:lnTo>
                <a:lnTo>
                  <a:pt x="3386253" y="1067851"/>
                </a:lnTo>
                <a:lnTo>
                  <a:pt x="3404158" y="1033830"/>
                </a:lnTo>
                <a:lnTo>
                  <a:pt x="3419110" y="996369"/>
                </a:lnTo>
                <a:lnTo>
                  <a:pt x="3431334" y="955584"/>
                </a:lnTo>
                <a:lnTo>
                  <a:pt x="3441057" y="911594"/>
                </a:lnTo>
                <a:lnTo>
                  <a:pt x="3448504" y="864517"/>
                </a:lnTo>
                <a:lnTo>
                  <a:pt x="3453903" y="814473"/>
                </a:lnTo>
                <a:lnTo>
                  <a:pt x="3457479" y="761578"/>
                </a:lnTo>
                <a:lnTo>
                  <a:pt x="3459458" y="705951"/>
                </a:lnTo>
                <a:lnTo>
                  <a:pt x="3460068" y="647711"/>
                </a:lnTo>
                <a:lnTo>
                  <a:pt x="3459426" y="590042"/>
                </a:lnTo>
                <a:lnTo>
                  <a:pt x="3457356" y="534953"/>
                </a:lnTo>
                <a:lnTo>
                  <a:pt x="3453646" y="482560"/>
                </a:lnTo>
                <a:lnTo>
                  <a:pt x="3448080" y="432984"/>
                </a:lnTo>
                <a:lnTo>
                  <a:pt x="3440445" y="386340"/>
                </a:lnTo>
                <a:lnTo>
                  <a:pt x="3430527" y="342749"/>
                </a:lnTo>
                <a:lnTo>
                  <a:pt x="3418111" y="302328"/>
                </a:lnTo>
                <a:lnTo>
                  <a:pt x="3402984" y="265196"/>
                </a:lnTo>
                <a:lnTo>
                  <a:pt x="3384931" y="231470"/>
                </a:lnTo>
                <a:lnTo>
                  <a:pt x="3339193" y="174711"/>
                </a:lnTo>
                <a:lnTo>
                  <a:pt x="3279183" y="132998"/>
                </a:lnTo>
                <a:lnTo>
                  <a:pt x="3243291" y="118079"/>
                </a:lnTo>
                <a:lnTo>
                  <a:pt x="3203191" y="107276"/>
                </a:lnTo>
                <a:lnTo>
                  <a:pt x="3158665" y="100708"/>
                </a:lnTo>
                <a:lnTo>
                  <a:pt x="3109502" y="98492"/>
                </a:lnTo>
                <a:close/>
                <a:moveTo>
                  <a:pt x="3017637" y="0"/>
                </a:moveTo>
                <a:lnTo>
                  <a:pt x="3017637" y="98492"/>
                </a:lnTo>
                <a:lnTo>
                  <a:pt x="2968752" y="100708"/>
                </a:lnTo>
                <a:lnTo>
                  <a:pt x="2924471" y="107277"/>
                </a:lnTo>
                <a:lnTo>
                  <a:pt x="2884585" y="118079"/>
                </a:lnTo>
                <a:lnTo>
                  <a:pt x="2848878" y="132998"/>
                </a:lnTo>
                <a:lnTo>
                  <a:pt x="2789164" y="174711"/>
                </a:lnTo>
                <a:lnTo>
                  <a:pt x="2743630" y="231470"/>
                </a:lnTo>
                <a:lnTo>
                  <a:pt x="2725650" y="265196"/>
                </a:lnTo>
                <a:lnTo>
                  <a:pt x="2710579" y="302328"/>
                </a:lnTo>
                <a:lnTo>
                  <a:pt x="2698207" y="342749"/>
                </a:lnTo>
                <a:lnTo>
                  <a:pt x="2688320" y="386340"/>
                </a:lnTo>
                <a:lnTo>
                  <a:pt x="2680706" y="432984"/>
                </a:lnTo>
                <a:lnTo>
                  <a:pt x="2675153" y="482561"/>
                </a:lnTo>
                <a:lnTo>
                  <a:pt x="2671448" y="534953"/>
                </a:lnTo>
                <a:lnTo>
                  <a:pt x="2669382" y="590042"/>
                </a:lnTo>
                <a:lnTo>
                  <a:pt x="2668740" y="647711"/>
                </a:lnTo>
                <a:lnTo>
                  <a:pt x="2669365" y="705951"/>
                </a:lnTo>
                <a:lnTo>
                  <a:pt x="2671388" y="761578"/>
                </a:lnTo>
                <a:lnTo>
                  <a:pt x="2675025" y="814473"/>
                </a:lnTo>
                <a:lnTo>
                  <a:pt x="2680494" y="864517"/>
                </a:lnTo>
                <a:lnTo>
                  <a:pt x="2688015" y="911594"/>
                </a:lnTo>
                <a:lnTo>
                  <a:pt x="2697803" y="955584"/>
                </a:lnTo>
                <a:lnTo>
                  <a:pt x="2710081" y="996369"/>
                </a:lnTo>
                <a:lnTo>
                  <a:pt x="2725063" y="1033830"/>
                </a:lnTo>
                <a:lnTo>
                  <a:pt x="2742969" y="1067851"/>
                </a:lnTo>
                <a:lnTo>
                  <a:pt x="2788423" y="1125095"/>
                </a:lnTo>
                <a:lnTo>
                  <a:pt x="2848189" y="1167155"/>
                </a:lnTo>
                <a:lnTo>
                  <a:pt x="2883984" y="1182195"/>
                </a:lnTo>
                <a:lnTo>
                  <a:pt x="2924012" y="1193084"/>
                </a:lnTo>
                <a:lnTo>
                  <a:pt x="2968491" y="1199705"/>
                </a:lnTo>
                <a:lnTo>
                  <a:pt x="3017637" y="1201938"/>
                </a:lnTo>
                <a:lnTo>
                  <a:pt x="3017637" y="1298760"/>
                </a:lnTo>
                <a:lnTo>
                  <a:pt x="2964115" y="1296871"/>
                </a:lnTo>
                <a:lnTo>
                  <a:pt x="2914634" y="1291258"/>
                </a:lnTo>
                <a:lnTo>
                  <a:pt x="2869056" y="1282004"/>
                </a:lnTo>
                <a:lnTo>
                  <a:pt x="2827236" y="1269193"/>
                </a:lnTo>
                <a:lnTo>
                  <a:pt x="2789039" y="1252905"/>
                </a:lnTo>
                <a:lnTo>
                  <a:pt x="2754322" y="1233224"/>
                </a:lnTo>
                <a:lnTo>
                  <a:pt x="2722946" y="1210234"/>
                </a:lnTo>
                <a:lnTo>
                  <a:pt x="2694770" y="1184015"/>
                </a:lnTo>
                <a:lnTo>
                  <a:pt x="2669653" y="1154652"/>
                </a:lnTo>
                <a:lnTo>
                  <a:pt x="2647457" y="1122226"/>
                </a:lnTo>
                <a:lnTo>
                  <a:pt x="2628039" y="1086820"/>
                </a:lnTo>
                <a:lnTo>
                  <a:pt x="2611262" y="1048517"/>
                </a:lnTo>
                <a:lnTo>
                  <a:pt x="2596982" y="1007399"/>
                </a:lnTo>
                <a:lnTo>
                  <a:pt x="2585062" y="963550"/>
                </a:lnTo>
                <a:lnTo>
                  <a:pt x="2575361" y="917051"/>
                </a:lnTo>
                <a:lnTo>
                  <a:pt x="2567737" y="867986"/>
                </a:lnTo>
                <a:lnTo>
                  <a:pt x="2562052" y="816436"/>
                </a:lnTo>
                <a:lnTo>
                  <a:pt x="2558166" y="762486"/>
                </a:lnTo>
                <a:lnTo>
                  <a:pt x="2555936" y="706216"/>
                </a:lnTo>
                <a:lnTo>
                  <a:pt x="2555225" y="647711"/>
                </a:lnTo>
                <a:lnTo>
                  <a:pt x="2555961" y="589455"/>
                </a:lnTo>
                <a:lnTo>
                  <a:pt x="2558256" y="533435"/>
                </a:lnTo>
                <a:lnTo>
                  <a:pt x="2562245" y="479730"/>
                </a:lnTo>
                <a:lnTo>
                  <a:pt x="2568057" y="428424"/>
                </a:lnTo>
                <a:lnTo>
                  <a:pt x="2575830" y="379596"/>
                </a:lnTo>
                <a:lnTo>
                  <a:pt x="2585694" y="333329"/>
                </a:lnTo>
                <a:lnTo>
                  <a:pt x="2597780" y="289703"/>
                </a:lnTo>
                <a:lnTo>
                  <a:pt x="2612222" y="248801"/>
                </a:lnTo>
                <a:lnTo>
                  <a:pt x="2629156" y="210703"/>
                </a:lnTo>
                <a:lnTo>
                  <a:pt x="2648708" y="175491"/>
                </a:lnTo>
                <a:lnTo>
                  <a:pt x="2671016" y="143246"/>
                </a:lnTo>
                <a:lnTo>
                  <a:pt x="2696212" y="114050"/>
                </a:lnTo>
                <a:lnTo>
                  <a:pt x="2724427" y="87984"/>
                </a:lnTo>
                <a:lnTo>
                  <a:pt x="2755794" y="65130"/>
                </a:lnTo>
                <a:lnTo>
                  <a:pt x="2790448" y="45569"/>
                </a:lnTo>
                <a:lnTo>
                  <a:pt x="2828518" y="29382"/>
                </a:lnTo>
                <a:lnTo>
                  <a:pt x="2870141" y="16649"/>
                </a:lnTo>
                <a:lnTo>
                  <a:pt x="2915445" y="7455"/>
                </a:lnTo>
                <a:lnTo>
                  <a:pt x="2964567" y="1877"/>
                </a:lnTo>
                <a:close/>
              </a:path>
            </a:pathLst>
          </a:custGeom>
          <a:solidFill>
            <a:srgbClr val="88C66D"/>
          </a:solidFill>
        </p:spPr>
        <p:txBody>
          <a:bodyPr wrap="square" lIns="0" tIns="0" rIns="0" bIns="0" rtlCol="0">
            <a:noAutofit/>
          </a:bodyPr>
          <a:lstStyle/>
          <a:p>
            <a:endParaRPr lang="da-DK"/>
          </a:p>
        </p:txBody>
      </p:sp>
    </p:spTree>
    <p:extLst>
      <p:ext uri="{BB962C8B-B14F-4D97-AF65-F5344CB8AC3E}">
        <p14:creationId xmlns:p14="http://schemas.microsoft.com/office/powerpoint/2010/main" val="29469026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93">
          <p15:clr>
            <a:srgbClr val="A4A3A4"/>
          </p15:clr>
        </p15:guide>
        <p15:guide id="2" orient="horz" pos="1705">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eaker 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126287" y="2705552"/>
            <a:ext cx="4528800" cy="360000"/>
          </a:xfrm>
        </p:spPr>
        <p:txBody>
          <a:bodyPr anchor="b" anchorCtr="0"/>
          <a:lstStyle>
            <a:lvl1pPr marL="0" indent="0" algn="l">
              <a:lnSpc>
                <a:spcPct val="100000"/>
              </a:lnSpc>
              <a:spcBef>
                <a:spcPts val="0"/>
              </a:spcBef>
              <a:spcAft>
                <a:spcPts val="0"/>
              </a:spcAft>
              <a:buFont typeface="Arial" panose="020B0604020202020204" pitchFamily="34" charset="0"/>
              <a:buNone/>
              <a:defRPr sz="1600">
                <a:solidFill>
                  <a:schemeClr val="accent1"/>
                </a:solidFill>
                <a:latin typeface="+mn-lt"/>
              </a:defRPr>
            </a:lvl1pPr>
            <a:lvl2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tabLst/>
              <a:defRPr sz="1600" b="0">
                <a:solidFill>
                  <a:schemeClr val="bg1"/>
                </a:solidFill>
                <a:latin typeface="+mn-lt"/>
              </a:defRPr>
            </a:lvl9pPr>
          </a:lstStyle>
          <a:p>
            <a:r>
              <a:rPr lang="da-DK"/>
              <a:t>Klik for at tilføje sektionstitel</a:t>
            </a:r>
          </a:p>
        </p:txBody>
      </p:sp>
      <p:sp>
        <p:nvSpPr>
          <p:cNvPr id="2" name="Title 1"/>
          <p:cNvSpPr>
            <a:spLocks noGrp="1"/>
          </p:cNvSpPr>
          <p:nvPr>
            <p:ph type="ctrTitle" hasCustomPrompt="1"/>
          </p:nvPr>
        </p:nvSpPr>
        <p:spPr>
          <a:xfrm>
            <a:off x="7126288" y="3165284"/>
            <a:ext cx="4528800" cy="1242000"/>
          </a:xfrm>
        </p:spPr>
        <p:txBody>
          <a:bodyPr anchor="t" anchorCtr="0"/>
          <a:lstStyle>
            <a:lvl1pPr algn="l">
              <a:defRPr sz="3200">
                <a:solidFill>
                  <a:schemeClr val="accent1"/>
                </a:solidFill>
              </a:defRPr>
            </a:lvl1pPr>
          </a:lstStyle>
          <a:p>
            <a:r>
              <a:rPr lang="da-DK"/>
              <a:t>Klik for at tilføje titel</a:t>
            </a:r>
          </a:p>
        </p:txBody>
      </p:sp>
      <p:sp>
        <p:nvSpPr>
          <p:cNvPr id="11" name="Pladsholder til dato 10">
            <a:extLst>
              <a:ext uri="{FF2B5EF4-FFF2-40B4-BE49-F238E27FC236}">
                <a16:creationId xmlns:a16="http://schemas.microsoft.com/office/drawing/2014/main" id="{ECF1C836-21A0-0331-A849-E61A90896536}"/>
              </a:ext>
            </a:extLst>
          </p:cNvPr>
          <p:cNvSpPr>
            <a:spLocks noGrp="1"/>
          </p:cNvSpPr>
          <p:nvPr>
            <p:ph type="dt" sz="half" idx="15"/>
          </p:nvPr>
        </p:nvSpPr>
        <p:spPr/>
        <p:txBody>
          <a:bodyPr/>
          <a:lstStyle>
            <a:lvl1pPr>
              <a:defRPr>
                <a:solidFill>
                  <a:schemeClr val="accent1"/>
                </a:solidFill>
              </a:defRPr>
            </a:lvl1pPr>
          </a:lstStyle>
          <a:p>
            <a:fld id="{87C710D9-C93F-423E-B535-622B5249ACB1}" type="datetime2">
              <a:rPr lang="da-DK" smtClean="0"/>
              <a:pPr/>
              <a:t>4. maj 2026</a:t>
            </a:fld>
            <a:endParaRPr lang="da-DK"/>
          </a:p>
        </p:txBody>
      </p:sp>
      <p:sp>
        <p:nvSpPr>
          <p:cNvPr id="12" name="Pladsholder til sidefod 11">
            <a:extLst>
              <a:ext uri="{FF2B5EF4-FFF2-40B4-BE49-F238E27FC236}">
                <a16:creationId xmlns:a16="http://schemas.microsoft.com/office/drawing/2014/main" id="{F8D5FDD7-8020-3589-F424-24D4FE9B564D}"/>
              </a:ext>
            </a:extLst>
          </p:cNvPr>
          <p:cNvSpPr>
            <a:spLocks noGrp="1"/>
          </p:cNvSpPr>
          <p:nvPr>
            <p:ph type="ftr" sz="quarter" idx="16"/>
          </p:nvPr>
        </p:nvSpPr>
        <p:spPr/>
        <p:txBody>
          <a:bodyPr/>
          <a:lstStyle>
            <a:lvl1pPr>
              <a:defRPr>
                <a:solidFill>
                  <a:schemeClr val="accent1"/>
                </a:solidFill>
              </a:defRPr>
            </a:lvl1pPr>
          </a:lstStyle>
          <a:p>
            <a:r>
              <a:rPr lang="da-DK"/>
              <a:t>Digitaliseringsstyrelsen</a:t>
            </a:r>
          </a:p>
        </p:txBody>
      </p:sp>
      <p:sp>
        <p:nvSpPr>
          <p:cNvPr id="13" name="Pladsholder til slidenummer 12">
            <a:extLst>
              <a:ext uri="{FF2B5EF4-FFF2-40B4-BE49-F238E27FC236}">
                <a16:creationId xmlns:a16="http://schemas.microsoft.com/office/drawing/2014/main" id="{94C0154D-C90A-C45E-44EB-A9BE528AF3BC}"/>
              </a:ext>
            </a:extLst>
          </p:cNvPr>
          <p:cNvSpPr>
            <a:spLocks noGrp="1"/>
          </p:cNvSpPr>
          <p:nvPr>
            <p:ph type="sldNum" sz="quarter" idx="17"/>
          </p:nvPr>
        </p:nvSpPr>
        <p:spPr/>
        <p:txBody>
          <a:bodyPr/>
          <a:lstStyle>
            <a:lvl1pPr>
              <a:defRPr>
                <a:solidFill>
                  <a:schemeClr val="accent1"/>
                </a:solidFill>
              </a:defRPr>
            </a:lvl1pPr>
          </a:lstStyle>
          <a:p>
            <a:fld id="{24C8C45C-947F-4981-8B3F-4F32E973C901}" type="slidenum">
              <a:rPr lang="da-DK" smtClean="0"/>
              <a:pPr/>
              <a:t>‹nr.›</a:t>
            </a:fld>
            <a:endParaRPr lang="da-DK"/>
          </a:p>
        </p:txBody>
      </p:sp>
      <p:sp>
        <p:nvSpPr>
          <p:cNvPr id="29" name="Mikro grafik 1">
            <a:extLst>
              <a:ext uri="{FF2B5EF4-FFF2-40B4-BE49-F238E27FC236}">
                <a16:creationId xmlns:a16="http://schemas.microsoft.com/office/drawing/2014/main" id="{64436394-C531-6AC2-FF2F-12CAAB37CDDC}"/>
              </a:ext>
            </a:extLst>
          </p:cNvPr>
          <p:cNvSpPr/>
          <p:nvPr/>
        </p:nvSpPr>
        <p:spPr>
          <a:xfrm>
            <a:off x="489862" y="1394250"/>
            <a:ext cx="5110790" cy="4069169"/>
          </a:xfrm>
          <a:custGeom>
            <a:avLst/>
            <a:gdLst>
              <a:gd name="connsiteX0" fmla="*/ 1358848 w 5110790"/>
              <a:gd name="connsiteY0" fmla="*/ 3644032 h 4069169"/>
              <a:gd name="connsiteX1" fmla="*/ 1439827 w 5110790"/>
              <a:gd name="connsiteY1" fmla="*/ 3644032 h 4069169"/>
              <a:gd name="connsiteX2" fmla="*/ 1554208 w 5110790"/>
              <a:gd name="connsiteY2" fmla="*/ 3853564 h 4069169"/>
              <a:gd name="connsiteX3" fmla="*/ 1437802 w 5110790"/>
              <a:gd name="connsiteY3" fmla="*/ 4069169 h 4069169"/>
              <a:gd name="connsiteX4" fmla="*/ 1358848 w 5110790"/>
              <a:gd name="connsiteY4" fmla="*/ 4069169 h 4069169"/>
              <a:gd name="connsiteX5" fmla="*/ 1458046 w 5110790"/>
              <a:gd name="connsiteY5" fmla="*/ 3883931 h 4069169"/>
              <a:gd name="connsiteX6" fmla="*/ 1068338 w 5110790"/>
              <a:gd name="connsiteY6" fmla="*/ 3883931 h 4069169"/>
              <a:gd name="connsiteX7" fmla="*/ 1068338 w 5110790"/>
              <a:gd name="connsiteY7" fmla="*/ 3819148 h 4069169"/>
              <a:gd name="connsiteX8" fmla="*/ 1456022 w 5110790"/>
              <a:gd name="connsiteY8" fmla="*/ 3819148 h 4069169"/>
              <a:gd name="connsiteX9" fmla="*/ 3579243 w 5110790"/>
              <a:gd name="connsiteY9" fmla="*/ 3101476 h 4069169"/>
              <a:gd name="connsiteX10" fmla="*/ 3604850 w 5110790"/>
              <a:gd name="connsiteY10" fmla="*/ 3103707 h 4069169"/>
              <a:gd name="connsiteX11" fmla="*/ 3624668 w 5110790"/>
              <a:gd name="connsiteY11" fmla="*/ 3111725 h 4069169"/>
              <a:gd name="connsiteX12" fmla="*/ 3637463 w 5110790"/>
              <a:gd name="connsiteY12" fmla="*/ 3127526 h 4069169"/>
              <a:gd name="connsiteX13" fmla="*/ 3642002 w 5110790"/>
              <a:gd name="connsiteY13" fmla="*/ 3153100 h 4069169"/>
              <a:gd name="connsiteX14" fmla="*/ 3637463 w 5110790"/>
              <a:gd name="connsiteY14" fmla="*/ 3179845 h 4069169"/>
              <a:gd name="connsiteX15" fmla="*/ 3624668 w 5110790"/>
              <a:gd name="connsiteY15" fmla="*/ 3196247 h 4069169"/>
              <a:gd name="connsiteX16" fmla="*/ 3604850 w 5110790"/>
              <a:gd name="connsiteY16" fmla="*/ 3204487 h 4069169"/>
              <a:gd name="connsiteX17" fmla="*/ 3579243 w 5110790"/>
              <a:gd name="connsiteY17" fmla="*/ 3206749 h 4069169"/>
              <a:gd name="connsiteX18" fmla="*/ 3553637 w 5110790"/>
              <a:gd name="connsiteY18" fmla="*/ 3204487 h 4069169"/>
              <a:gd name="connsiteX19" fmla="*/ 3533820 w 5110790"/>
              <a:gd name="connsiteY19" fmla="*/ 3196247 h 4069169"/>
              <a:gd name="connsiteX20" fmla="*/ 3521024 w 5110790"/>
              <a:gd name="connsiteY20" fmla="*/ 3179845 h 4069169"/>
              <a:gd name="connsiteX21" fmla="*/ 3516485 w 5110790"/>
              <a:gd name="connsiteY21" fmla="*/ 3153100 h 4069169"/>
              <a:gd name="connsiteX22" fmla="*/ 3521166 w 5110790"/>
              <a:gd name="connsiteY22" fmla="*/ 3127526 h 4069169"/>
              <a:gd name="connsiteX23" fmla="*/ 3534199 w 5110790"/>
              <a:gd name="connsiteY23" fmla="*/ 3111725 h 4069169"/>
              <a:gd name="connsiteX24" fmla="*/ 3554064 w 5110790"/>
              <a:gd name="connsiteY24" fmla="*/ 3103707 h 4069169"/>
              <a:gd name="connsiteX25" fmla="*/ 1609095 w 5110790"/>
              <a:gd name="connsiteY25" fmla="*/ 3101476 h 4069169"/>
              <a:gd name="connsiteX26" fmla="*/ 1634701 w 5110790"/>
              <a:gd name="connsiteY26" fmla="*/ 3103707 h 4069169"/>
              <a:gd name="connsiteX27" fmla="*/ 1654519 w 5110790"/>
              <a:gd name="connsiteY27" fmla="*/ 3111725 h 4069169"/>
              <a:gd name="connsiteX28" fmla="*/ 1667313 w 5110790"/>
              <a:gd name="connsiteY28" fmla="*/ 3127526 h 4069169"/>
              <a:gd name="connsiteX29" fmla="*/ 1671852 w 5110790"/>
              <a:gd name="connsiteY29" fmla="*/ 3153100 h 4069169"/>
              <a:gd name="connsiteX30" fmla="*/ 1667313 w 5110790"/>
              <a:gd name="connsiteY30" fmla="*/ 3179845 h 4069169"/>
              <a:gd name="connsiteX31" fmla="*/ 1654519 w 5110790"/>
              <a:gd name="connsiteY31" fmla="*/ 3196247 h 4069169"/>
              <a:gd name="connsiteX32" fmla="*/ 1634701 w 5110790"/>
              <a:gd name="connsiteY32" fmla="*/ 3204487 h 4069169"/>
              <a:gd name="connsiteX33" fmla="*/ 1609095 w 5110790"/>
              <a:gd name="connsiteY33" fmla="*/ 3206749 h 4069169"/>
              <a:gd name="connsiteX34" fmla="*/ 1583490 w 5110790"/>
              <a:gd name="connsiteY34" fmla="*/ 3204487 h 4069169"/>
              <a:gd name="connsiteX35" fmla="*/ 1563672 w 5110790"/>
              <a:gd name="connsiteY35" fmla="*/ 3196247 h 4069169"/>
              <a:gd name="connsiteX36" fmla="*/ 1550877 w 5110790"/>
              <a:gd name="connsiteY36" fmla="*/ 3179845 h 4069169"/>
              <a:gd name="connsiteX37" fmla="*/ 1546338 w 5110790"/>
              <a:gd name="connsiteY37" fmla="*/ 3153100 h 4069169"/>
              <a:gd name="connsiteX38" fmla="*/ 1551019 w 5110790"/>
              <a:gd name="connsiteY38" fmla="*/ 3127526 h 4069169"/>
              <a:gd name="connsiteX39" fmla="*/ 1564051 w 5110790"/>
              <a:gd name="connsiteY39" fmla="*/ 3111725 h 4069169"/>
              <a:gd name="connsiteX40" fmla="*/ 1583917 w 5110790"/>
              <a:gd name="connsiteY40" fmla="*/ 3103707 h 4069169"/>
              <a:gd name="connsiteX41" fmla="*/ 3579243 w 5110790"/>
              <a:gd name="connsiteY41" fmla="*/ 2676340 h 4069169"/>
              <a:gd name="connsiteX42" fmla="*/ 3604850 w 5110790"/>
              <a:gd name="connsiteY42" fmla="*/ 2678443 h 4069169"/>
              <a:gd name="connsiteX43" fmla="*/ 3624668 w 5110790"/>
              <a:gd name="connsiteY43" fmla="*/ 2686335 h 4069169"/>
              <a:gd name="connsiteX44" fmla="*/ 3637463 w 5110790"/>
              <a:gd name="connsiteY44" fmla="*/ 2702388 h 4069169"/>
              <a:gd name="connsiteX45" fmla="*/ 3642002 w 5110790"/>
              <a:gd name="connsiteY45" fmla="*/ 2728976 h 4069169"/>
              <a:gd name="connsiteX46" fmla="*/ 3637463 w 5110790"/>
              <a:gd name="connsiteY46" fmla="*/ 2754708 h 4069169"/>
              <a:gd name="connsiteX47" fmla="*/ 3624668 w 5110790"/>
              <a:gd name="connsiteY47" fmla="*/ 2770857 h 4069169"/>
              <a:gd name="connsiteX48" fmla="*/ 3604850 w 5110790"/>
              <a:gd name="connsiteY48" fmla="*/ 2779223 h 4069169"/>
              <a:gd name="connsiteX49" fmla="*/ 3579243 w 5110790"/>
              <a:gd name="connsiteY49" fmla="*/ 2781612 h 4069169"/>
              <a:gd name="connsiteX50" fmla="*/ 3554223 w 5110790"/>
              <a:gd name="connsiteY50" fmla="*/ 2779223 h 4069169"/>
              <a:gd name="connsiteX51" fmla="*/ 3534706 w 5110790"/>
              <a:gd name="connsiteY51" fmla="*/ 2770857 h 4069169"/>
              <a:gd name="connsiteX52" fmla="*/ 3522021 w 5110790"/>
              <a:gd name="connsiteY52" fmla="*/ 2754708 h 4069169"/>
              <a:gd name="connsiteX53" fmla="*/ 3517498 w 5110790"/>
              <a:gd name="connsiteY53" fmla="*/ 2728976 h 4069169"/>
              <a:gd name="connsiteX54" fmla="*/ 3522021 w 5110790"/>
              <a:gd name="connsiteY54" fmla="*/ 2702388 h 4069169"/>
              <a:gd name="connsiteX55" fmla="*/ 3534706 w 5110790"/>
              <a:gd name="connsiteY55" fmla="*/ 2686335 h 4069169"/>
              <a:gd name="connsiteX56" fmla="*/ 3554223 w 5110790"/>
              <a:gd name="connsiteY56" fmla="*/ 2678443 h 4069169"/>
              <a:gd name="connsiteX57" fmla="*/ 1609095 w 5110790"/>
              <a:gd name="connsiteY57" fmla="*/ 2676340 h 4069169"/>
              <a:gd name="connsiteX58" fmla="*/ 1634701 w 5110790"/>
              <a:gd name="connsiteY58" fmla="*/ 2678443 h 4069169"/>
              <a:gd name="connsiteX59" fmla="*/ 1654519 w 5110790"/>
              <a:gd name="connsiteY59" fmla="*/ 2686335 h 4069169"/>
              <a:gd name="connsiteX60" fmla="*/ 1667313 w 5110790"/>
              <a:gd name="connsiteY60" fmla="*/ 2702388 h 4069169"/>
              <a:gd name="connsiteX61" fmla="*/ 1671852 w 5110790"/>
              <a:gd name="connsiteY61" fmla="*/ 2728976 h 4069169"/>
              <a:gd name="connsiteX62" fmla="*/ 1667313 w 5110790"/>
              <a:gd name="connsiteY62" fmla="*/ 2754708 h 4069169"/>
              <a:gd name="connsiteX63" fmla="*/ 1654519 w 5110790"/>
              <a:gd name="connsiteY63" fmla="*/ 2770857 h 4069169"/>
              <a:gd name="connsiteX64" fmla="*/ 1634701 w 5110790"/>
              <a:gd name="connsiteY64" fmla="*/ 2779223 h 4069169"/>
              <a:gd name="connsiteX65" fmla="*/ 1609095 w 5110790"/>
              <a:gd name="connsiteY65" fmla="*/ 2781612 h 4069169"/>
              <a:gd name="connsiteX66" fmla="*/ 1584075 w 5110790"/>
              <a:gd name="connsiteY66" fmla="*/ 2779223 h 4069169"/>
              <a:gd name="connsiteX67" fmla="*/ 1564558 w 5110790"/>
              <a:gd name="connsiteY67" fmla="*/ 2770857 h 4069169"/>
              <a:gd name="connsiteX68" fmla="*/ 1551873 w 5110790"/>
              <a:gd name="connsiteY68" fmla="*/ 2754708 h 4069169"/>
              <a:gd name="connsiteX69" fmla="*/ 1547350 w 5110790"/>
              <a:gd name="connsiteY69" fmla="*/ 2728976 h 4069169"/>
              <a:gd name="connsiteX70" fmla="*/ 1551873 w 5110790"/>
              <a:gd name="connsiteY70" fmla="*/ 2702388 h 4069169"/>
              <a:gd name="connsiteX71" fmla="*/ 1564558 w 5110790"/>
              <a:gd name="connsiteY71" fmla="*/ 2686335 h 4069169"/>
              <a:gd name="connsiteX72" fmla="*/ 1584075 w 5110790"/>
              <a:gd name="connsiteY72" fmla="*/ 2678443 h 4069169"/>
              <a:gd name="connsiteX73" fmla="*/ 2879125 w 5110790"/>
              <a:gd name="connsiteY73" fmla="*/ 2481992 h 4069169"/>
              <a:gd name="connsiteX74" fmla="*/ 2911305 w 5110790"/>
              <a:gd name="connsiteY74" fmla="*/ 2483129 h 4069169"/>
              <a:gd name="connsiteX75" fmla="*/ 2941090 w 5110790"/>
              <a:gd name="connsiteY75" fmla="*/ 2486511 h 4069169"/>
              <a:gd name="connsiteX76" fmla="*/ 2968561 w 5110790"/>
              <a:gd name="connsiteY76" fmla="*/ 2492087 h 4069169"/>
              <a:gd name="connsiteX77" fmla="*/ 2993799 w 5110790"/>
              <a:gd name="connsiteY77" fmla="*/ 2499807 h 4069169"/>
              <a:gd name="connsiteX78" fmla="*/ 3016884 w 5110790"/>
              <a:gd name="connsiteY78" fmla="*/ 2509622 h 4069169"/>
              <a:gd name="connsiteX79" fmla="*/ 3037896 w 5110790"/>
              <a:gd name="connsiteY79" fmla="*/ 2521483 h 4069169"/>
              <a:gd name="connsiteX80" fmla="*/ 3056916 w 5110790"/>
              <a:gd name="connsiteY80" fmla="*/ 2535342 h 4069169"/>
              <a:gd name="connsiteX81" fmla="*/ 3074024 w 5110790"/>
              <a:gd name="connsiteY81" fmla="*/ 2551147 h 4069169"/>
              <a:gd name="connsiteX82" fmla="*/ 3089302 w 5110790"/>
              <a:gd name="connsiteY82" fmla="*/ 2568850 h 4069169"/>
              <a:gd name="connsiteX83" fmla="*/ 3102829 w 5110790"/>
              <a:gd name="connsiteY83" fmla="*/ 2588403 h 4069169"/>
              <a:gd name="connsiteX84" fmla="*/ 3114685 w 5110790"/>
              <a:gd name="connsiteY84" fmla="*/ 2609754 h 4069169"/>
              <a:gd name="connsiteX85" fmla="*/ 3124952 w 5110790"/>
              <a:gd name="connsiteY85" fmla="*/ 2632854 h 4069169"/>
              <a:gd name="connsiteX86" fmla="*/ 3133709 w 5110790"/>
              <a:gd name="connsiteY86" fmla="*/ 2657656 h 4069169"/>
              <a:gd name="connsiteX87" fmla="*/ 3141039 w 5110790"/>
              <a:gd name="connsiteY87" fmla="*/ 2684109 h 4069169"/>
              <a:gd name="connsiteX88" fmla="*/ 3147019 w 5110790"/>
              <a:gd name="connsiteY88" fmla="*/ 2712163 h 4069169"/>
              <a:gd name="connsiteX89" fmla="*/ 3151732 w 5110790"/>
              <a:gd name="connsiteY89" fmla="*/ 2741770 h 4069169"/>
              <a:gd name="connsiteX90" fmla="*/ 3155257 w 5110790"/>
              <a:gd name="connsiteY90" fmla="*/ 2772881 h 4069169"/>
              <a:gd name="connsiteX91" fmla="*/ 3157675 w 5110790"/>
              <a:gd name="connsiteY91" fmla="*/ 2805445 h 4069169"/>
              <a:gd name="connsiteX92" fmla="*/ 3159067 w 5110790"/>
              <a:gd name="connsiteY92" fmla="*/ 2839413 h 4069169"/>
              <a:gd name="connsiteX93" fmla="*/ 3159514 w 5110790"/>
              <a:gd name="connsiteY93" fmla="*/ 2874737 h 4069169"/>
              <a:gd name="connsiteX94" fmla="*/ 3159089 w 5110790"/>
              <a:gd name="connsiteY94" fmla="*/ 2910212 h 4069169"/>
              <a:gd name="connsiteX95" fmla="*/ 3157757 w 5110790"/>
              <a:gd name="connsiteY95" fmla="*/ 2944332 h 4069169"/>
              <a:gd name="connsiteX96" fmla="*/ 3155431 w 5110790"/>
              <a:gd name="connsiteY96" fmla="*/ 2977045 h 4069169"/>
              <a:gd name="connsiteX97" fmla="*/ 3152023 w 5110790"/>
              <a:gd name="connsiteY97" fmla="*/ 3008303 h 4069169"/>
              <a:gd name="connsiteX98" fmla="*/ 3147446 w 5110790"/>
              <a:gd name="connsiteY98" fmla="*/ 3038054 h 4069169"/>
              <a:gd name="connsiteX99" fmla="*/ 3141612 w 5110790"/>
              <a:gd name="connsiteY99" fmla="*/ 3066249 h 4069169"/>
              <a:gd name="connsiteX100" fmla="*/ 3134435 w 5110790"/>
              <a:gd name="connsiteY100" fmla="*/ 3092837 h 4069169"/>
              <a:gd name="connsiteX101" fmla="*/ 3125826 w 5110790"/>
              <a:gd name="connsiteY101" fmla="*/ 3117770 h 4069169"/>
              <a:gd name="connsiteX102" fmla="*/ 3115700 w 5110790"/>
              <a:gd name="connsiteY102" fmla="*/ 3140995 h 4069169"/>
              <a:gd name="connsiteX103" fmla="*/ 3103967 w 5110790"/>
              <a:gd name="connsiteY103" fmla="*/ 3162464 h 4069169"/>
              <a:gd name="connsiteX104" fmla="*/ 3090542 w 5110790"/>
              <a:gd name="connsiteY104" fmla="*/ 3182126 h 4069169"/>
              <a:gd name="connsiteX105" fmla="*/ 3075336 w 5110790"/>
              <a:gd name="connsiteY105" fmla="*/ 3199931 h 4069169"/>
              <a:gd name="connsiteX106" fmla="*/ 3058263 w 5110790"/>
              <a:gd name="connsiteY106" fmla="*/ 3215828 h 4069169"/>
              <a:gd name="connsiteX107" fmla="*/ 3039235 w 5110790"/>
              <a:gd name="connsiteY107" fmla="*/ 3229769 h 4069169"/>
              <a:gd name="connsiteX108" fmla="*/ 3018165 w 5110790"/>
              <a:gd name="connsiteY108" fmla="*/ 3241703 h 4069169"/>
              <a:gd name="connsiteX109" fmla="*/ 2994965 w 5110790"/>
              <a:gd name="connsiteY109" fmla="*/ 3251579 h 4069169"/>
              <a:gd name="connsiteX110" fmla="*/ 2969548 w 5110790"/>
              <a:gd name="connsiteY110" fmla="*/ 3259347 h 4069169"/>
              <a:gd name="connsiteX111" fmla="*/ 2941828 w 5110790"/>
              <a:gd name="connsiteY111" fmla="*/ 3264959 h 4069169"/>
              <a:gd name="connsiteX112" fmla="*/ 2911716 w 5110790"/>
              <a:gd name="connsiteY112" fmla="*/ 3268362 h 4069169"/>
              <a:gd name="connsiteX113" fmla="*/ 2879125 w 5110790"/>
              <a:gd name="connsiteY113" fmla="*/ 3269508 h 4069169"/>
              <a:gd name="connsiteX114" fmla="*/ 2879125 w 5110790"/>
              <a:gd name="connsiteY114" fmla="*/ 3210798 h 4069169"/>
              <a:gd name="connsiteX115" fmla="*/ 2909252 w 5110790"/>
              <a:gd name="connsiteY115" fmla="*/ 3209444 h 4069169"/>
              <a:gd name="connsiteX116" fmla="*/ 2936490 w 5110790"/>
              <a:gd name="connsiteY116" fmla="*/ 3205429 h 4069169"/>
              <a:gd name="connsiteX117" fmla="*/ 2960977 w 5110790"/>
              <a:gd name="connsiteY117" fmla="*/ 3198827 h 4069169"/>
              <a:gd name="connsiteX118" fmla="*/ 2982849 w 5110790"/>
              <a:gd name="connsiteY118" fmla="*/ 3189707 h 4069169"/>
              <a:gd name="connsiteX119" fmla="*/ 3019298 w 5110790"/>
              <a:gd name="connsiteY119" fmla="*/ 3164203 h 4069169"/>
              <a:gd name="connsiteX120" fmla="*/ 3046935 w 5110790"/>
              <a:gd name="connsiteY120" fmla="*/ 3129493 h 4069169"/>
              <a:gd name="connsiteX121" fmla="*/ 3057792 w 5110790"/>
              <a:gd name="connsiteY121" fmla="*/ 3108864 h 4069169"/>
              <a:gd name="connsiteX122" fmla="*/ 3066859 w 5110790"/>
              <a:gd name="connsiteY122" fmla="*/ 3086149 h 4069169"/>
              <a:gd name="connsiteX123" fmla="*/ 3074271 w 5110790"/>
              <a:gd name="connsiteY123" fmla="*/ 3061419 h 4069169"/>
              <a:gd name="connsiteX124" fmla="*/ 3080167 w 5110790"/>
              <a:gd name="connsiteY124" fmla="*/ 3034745 h 4069169"/>
              <a:gd name="connsiteX125" fmla="*/ 3084682 w 5110790"/>
              <a:gd name="connsiteY125" fmla="*/ 3006199 h 4069169"/>
              <a:gd name="connsiteX126" fmla="*/ 3087956 w 5110790"/>
              <a:gd name="connsiteY126" fmla="*/ 2975855 h 4069169"/>
              <a:gd name="connsiteX127" fmla="*/ 3090124 w 5110790"/>
              <a:gd name="connsiteY127" fmla="*/ 2943781 h 4069169"/>
              <a:gd name="connsiteX128" fmla="*/ 3091324 w 5110790"/>
              <a:gd name="connsiteY128" fmla="*/ 2910051 h 4069169"/>
              <a:gd name="connsiteX129" fmla="*/ 3091694 w 5110790"/>
              <a:gd name="connsiteY129" fmla="*/ 2874737 h 4069169"/>
              <a:gd name="connsiteX130" fmla="*/ 3091305 w 5110790"/>
              <a:gd name="connsiteY130" fmla="*/ 2839769 h 4069169"/>
              <a:gd name="connsiteX131" fmla="*/ 3090050 w 5110790"/>
              <a:gd name="connsiteY131" fmla="*/ 2806365 h 4069169"/>
              <a:gd name="connsiteX132" fmla="*/ 3087800 w 5110790"/>
              <a:gd name="connsiteY132" fmla="*/ 2774596 h 4069169"/>
              <a:gd name="connsiteX133" fmla="*/ 3084425 w 5110790"/>
              <a:gd name="connsiteY133" fmla="*/ 2744535 h 4069169"/>
              <a:gd name="connsiteX134" fmla="*/ 3079795 w 5110790"/>
              <a:gd name="connsiteY134" fmla="*/ 2716252 h 4069169"/>
              <a:gd name="connsiteX135" fmla="*/ 3073782 w 5110790"/>
              <a:gd name="connsiteY135" fmla="*/ 2689820 h 4069169"/>
              <a:gd name="connsiteX136" fmla="*/ 3066253 w 5110790"/>
              <a:gd name="connsiteY136" fmla="*/ 2665311 h 4069169"/>
              <a:gd name="connsiteX137" fmla="*/ 3057081 w 5110790"/>
              <a:gd name="connsiteY137" fmla="*/ 2642795 h 4069169"/>
              <a:gd name="connsiteX138" fmla="*/ 3046134 w 5110790"/>
              <a:gd name="connsiteY138" fmla="*/ 2622345 h 4069169"/>
              <a:gd name="connsiteX139" fmla="*/ 3018400 w 5110790"/>
              <a:gd name="connsiteY139" fmla="*/ 2587929 h 4069169"/>
              <a:gd name="connsiteX140" fmla="*/ 2982013 w 5110790"/>
              <a:gd name="connsiteY140" fmla="*/ 2562635 h 4069169"/>
              <a:gd name="connsiteX141" fmla="*/ 2960250 w 5110790"/>
              <a:gd name="connsiteY141" fmla="*/ 2553590 h 4069169"/>
              <a:gd name="connsiteX142" fmla="*/ 2935934 w 5110790"/>
              <a:gd name="connsiteY142" fmla="*/ 2547039 h 4069169"/>
              <a:gd name="connsiteX143" fmla="*/ 2908936 w 5110790"/>
              <a:gd name="connsiteY143" fmla="*/ 2543056 h 4069169"/>
              <a:gd name="connsiteX144" fmla="*/ 2879125 w 5110790"/>
              <a:gd name="connsiteY144" fmla="*/ 2541713 h 4069169"/>
              <a:gd name="connsiteX145" fmla="*/ 2565698 w 5110790"/>
              <a:gd name="connsiteY145" fmla="*/ 2481992 h 4069169"/>
              <a:gd name="connsiteX146" fmla="*/ 2565698 w 5110790"/>
              <a:gd name="connsiteY146" fmla="*/ 2541713 h 4069169"/>
              <a:gd name="connsiteX147" fmla="*/ 2536056 w 5110790"/>
              <a:gd name="connsiteY147" fmla="*/ 2543056 h 4069169"/>
              <a:gd name="connsiteX148" fmla="*/ 2509206 w 5110790"/>
              <a:gd name="connsiteY148" fmla="*/ 2547039 h 4069169"/>
              <a:gd name="connsiteX149" fmla="*/ 2485020 w 5110790"/>
              <a:gd name="connsiteY149" fmla="*/ 2553590 h 4069169"/>
              <a:gd name="connsiteX150" fmla="*/ 2463369 w 5110790"/>
              <a:gd name="connsiteY150" fmla="*/ 2562635 h 4069169"/>
              <a:gd name="connsiteX151" fmla="*/ 2427161 w 5110790"/>
              <a:gd name="connsiteY151" fmla="*/ 2587929 h 4069169"/>
              <a:gd name="connsiteX152" fmla="*/ 2399551 w 5110790"/>
              <a:gd name="connsiteY152" fmla="*/ 2622345 h 4069169"/>
              <a:gd name="connsiteX153" fmla="*/ 2388649 w 5110790"/>
              <a:gd name="connsiteY153" fmla="*/ 2642795 h 4069169"/>
              <a:gd name="connsiteX154" fmla="*/ 2379511 w 5110790"/>
              <a:gd name="connsiteY154" fmla="*/ 2665311 h 4069169"/>
              <a:gd name="connsiteX155" fmla="*/ 2372009 w 5110790"/>
              <a:gd name="connsiteY155" fmla="*/ 2689820 h 4069169"/>
              <a:gd name="connsiteX156" fmla="*/ 2366014 w 5110790"/>
              <a:gd name="connsiteY156" fmla="*/ 2716252 h 4069169"/>
              <a:gd name="connsiteX157" fmla="*/ 2361397 w 5110790"/>
              <a:gd name="connsiteY157" fmla="*/ 2744535 h 4069169"/>
              <a:gd name="connsiteX158" fmla="*/ 2358029 w 5110790"/>
              <a:gd name="connsiteY158" fmla="*/ 2774596 h 4069169"/>
              <a:gd name="connsiteX159" fmla="*/ 2355783 w 5110790"/>
              <a:gd name="connsiteY159" fmla="*/ 2806365 h 4069169"/>
              <a:gd name="connsiteX160" fmla="*/ 2354530 w 5110790"/>
              <a:gd name="connsiteY160" fmla="*/ 2839769 h 4069169"/>
              <a:gd name="connsiteX161" fmla="*/ 2354141 w 5110790"/>
              <a:gd name="connsiteY161" fmla="*/ 2874737 h 4069169"/>
              <a:gd name="connsiteX162" fmla="*/ 2354520 w 5110790"/>
              <a:gd name="connsiteY162" fmla="*/ 2910051 h 4069169"/>
              <a:gd name="connsiteX163" fmla="*/ 2355746 w 5110790"/>
              <a:gd name="connsiteY163" fmla="*/ 2943781 h 4069169"/>
              <a:gd name="connsiteX164" fmla="*/ 2357952 w 5110790"/>
              <a:gd name="connsiteY164" fmla="*/ 2975855 h 4069169"/>
              <a:gd name="connsiteX165" fmla="*/ 2361268 w 5110790"/>
              <a:gd name="connsiteY165" fmla="*/ 3006199 h 4069169"/>
              <a:gd name="connsiteX166" fmla="*/ 2365828 w 5110790"/>
              <a:gd name="connsiteY166" fmla="*/ 3034745 h 4069169"/>
              <a:gd name="connsiteX167" fmla="*/ 2371764 w 5110790"/>
              <a:gd name="connsiteY167" fmla="*/ 3061419 h 4069169"/>
              <a:gd name="connsiteX168" fmla="*/ 2379208 w 5110790"/>
              <a:gd name="connsiteY168" fmla="*/ 3086149 h 4069169"/>
              <a:gd name="connsiteX169" fmla="*/ 2388293 w 5110790"/>
              <a:gd name="connsiteY169" fmla="*/ 3108864 h 4069169"/>
              <a:gd name="connsiteX170" fmla="*/ 2399150 w 5110790"/>
              <a:gd name="connsiteY170" fmla="*/ 3129493 h 4069169"/>
              <a:gd name="connsiteX171" fmla="*/ 2426712 w 5110790"/>
              <a:gd name="connsiteY171" fmla="*/ 3164203 h 4069169"/>
              <a:gd name="connsiteX172" fmla="*/ 2462952 w 5110790"/>
              <a:gd name="connsiteY172" fmla="*/ 3189707 h 4069169"/>
              <a:gd name="connsiteX173" fmla="*/ 2484656 w 5110790"/>
              <a:gd name="connsiteY173" fmla="*/ 3198827 h 4069169"/>
              <a:gd name="connsiteX174" fmla="*/ 2508928 w 5110790"/>
              <a:gd name="connsiteY174" fmla="*/ 3205429 h 4069169"/>
              <a:gd name="connsiteX175" fmla="*/ 2535898 w 5110790"/>
              <a:gd name="connsiteY175" fmla="*/ 3209444 h 4069169"/>
              <a:gd name="connsiteX176" fmla="*/ 2565698 w 5110790"/>
              <a:gd name="connsiteY176" fmla="*/ 3210798 h 4069169"/>
              <a:gd name="connsiteX177" fmla="*/ 2565698 w 5110790"/>
              <a:gd name="connsiteY177" fmla="*/ 3269508 h 4069169"/>
              <a:gd name="connsiteX178" fmla="*/ 2533244 w 5110790"/>
              <a:gd name="connsiteY178" fmla="*/ 3268362 h 4069169"/>
              <a:gd name="connsiteX179" fmla="*/ 2503241 w 5110790"/>
              <a:gd name="connsiteY179" fmla="*/ 3264959 h 4069169"/>
              <a:gd name="connsiteX180" fmla="*/ 2475603 w 5110790"/>
              <a:gd name="connsiteY180" fmla="*/ 3259347 h 4069169"/>
              <a:gd name="connsiteX181" fmla="*/ 2450247 w 5110790"/>
              <a:gd name="connsiteY181" fmla="*/ 3251579 h 4069169"/>
              <a:gd name="connsiteX182" fmla="*/ 2427085 w 5110790"/>
              <a:gd name="connsiteY182" fmla="*/ 3241703 h 4069169"/>
              <a:gd name="connsiteX183" fmla="*/ 2406034 w 5110790"/>
              <a:gd name="connsiteY183" fmla="*/ 3229769 h 4069169"/>
              <a:gd name="connsiteX184" fmla="*/ 2387009 w 5110790"/>
              <a:gd name="connsiteY184" fmla="*/ 3215828 h 4069169"/>
              <a:gd name="connsiteX185" fmla="*/ 2369924 w 5110790"/>
              <a:gd name="connsiteY185" fmla="*/ 3199931 h 4069169"/>
              <a:gd name="connsiteX186" fmla="*/ 2354694 w 5110790"/>
              <a:gd name="connsiteY186" fmla="*/ 3182126 h 4069169"/>
              <a:gd name="connsiteX187" fmla="*/ 2341235 w 5110790"/>
              <a:gd name="connsiteY187" fmla="*/ 3162464 h 4069169"/>
              <a:gd name="connsiteX188" fmla="*/ 2329461 w 5110790"/>
              <a:gd name="connsiteY188" fmla="*/ 3140995 h 4069169"/>
              <a:gd name="connsiteX189" fmla="*/ 2319288 w 5110790"/>
              <a:gd name="connsiteY189" fmla="*/ 3117770 h 4069169"/>
              <a:gd name="connsiteX190" fmla="*/ 2310630 w 5110790"/>
              <a:gd name="connsiteY190" fmla="*/ 3092837 h 4069169"/>
              <a:gd name="connsiteX191" fmla="*/ 2303402 w 5110790"/>
              <a:gd name="connsiteY191" fmla="*/ 3066249 h 4069169"/>
              <a:gd name="connsiteX192" fmla="*/ 2297519 w 5110790"/>
              <a:gd name="connsiteY192" fmla="*/ 3038054 h 4069169"/>
              <a:gd name="connsiteX193" fmla="*/ 2292897 w 5110790"/>
              <a:gd name="connsiteY193" fmla="*/ 3008303 h 4069169"/>
              <a:gd name="connsiteX194" fmla="*/ 2289449 w 5110790"/>
              <a:gd name="connsiteY194" fmla="*/ 2977045 h 4069169"/>
              <a:gd name="connsiteX195" fmla="*/ 2287092 w 5110790"/>
              <a:gd name="connsiteY195" fmla="*/ 2944332 h 4069169"/>
              <a:gd name="connsiteX196" fmla="*/ 2285740 w 5110790"/>
              <a:gd name="connsiteY196" fmla="*/ 2910212 h 4069169"/>
              <a:gd name="connsiteX197" fmla="*/ 2285309 w 5110790"/>
              <a:gd name="connsiteY197" fmla="*/ 2874737 h 4069169"/>
              <a:gd name="connsiteX198" fmla="*/ 2285755 w 5110790"/>
              <a:gd name="connsiteY198" fmla="*/ 2839413 h 4069169"/>
              <a:gd name="connsiteX199" fmla="*/ 2287147 w 5110790"/>
              <a:gd name="connsiteY199" fmla="*/ 2805445 h 4069169"/>
              <a:gd name="connsiteX200" fmla="*/ 2289566 w 5110790"/>
              <a:gd name="connsiteY200" fmla="*/ 2772881 h 4069169"/>
              <a:gd name="connsiteX201" fmla="*/ 2293091 w 5110790"/>
              <a:gd name="connsiteY201" fmla="*/ 2741770 h 4069169"/>
              <a:gd name="connsiteX202" fmla="*/ 2297804 w 5110790"/>
              <a:gd name="connsiteY202" fmla="*/ 2712163 h 4069169"/>
              <a:gd name="connsiteX203" fmla="*/ 2303784 w 5110790"/>
              <a:gd name="connsiteY203" fmla="*/ 2684109 h 4069169"/>
              <a:gd name="connsiteX204" fmla="*/ 2311113 w 5110790"/>
              <a:gd name="connsiteY204" fmla="*/ 2657656 h 4069169"/>
              <a:gd name="connsiteX205" fmla="*/ 2319870 w 5110790"/>
              <a:gd name="connsiteY205" fmla="*/ 2632854 h 4069169"/>
              <a:gd name="connsiteX206" fmla="*/ 2330137 w 5110790"/>
              <a:gd name="connsiteY206" fmla="*/ 2609754 h 4069169"/>
              <a:gd name="connsiteX207" fmla="*/ 2341994 w 5110790"/>
              <a:gd name="connsiteY207" fmla="*/ 2588403 h 4069169"/>
              <a:gd name="connsiteX208" fmla="*/ 2355521 w 5110790"/>
              <a:gd name="connsiteY208" fmla="*/ 2568850 h 4069169"/>
              <a:gd name="connsiteX209" fmla="*/ 2370798 w 5110790"/>
              <a:gd name="connsiteY209" fmla="*/ 2551147 h 4069169"/>
              <a:gd name="connsiteX210" fmla="*/ 2387907 w 5110790"/>
              <a:gd name="connsiteY210" fmla="*/ 2535342 h 4069169"/>
              <a:gd name="connsiteX211" fmla="*/ 2406927 w 5110790"/>
              <a:gd name="connsiteY211" fmla="*/ 2521483 h 4069169"/>
              <a:gd name="connsiteX212" fmla="*/ 2427939 w 5110790"/>
              <a:gd name="connsiteY212" fmla="*/ 2509622 h 4069169"/>
              <a:gd name="connsiteX213" fmla="*/ 2451024 w 5110790"/>
              <a:gd name="connsiteY213" fmla="*/ 2499807 h 4069169"/>
              <a:gd name="connsiteX214" fmla="*/ 2476262 w 5110790"/>
              <a:gd name="connsiteY214" fmla="*/ 2492087 h 4069169"/>
              <a:gd name="connsiteX215" fmla="*/ 2503733 w 5110790"/>
              <a:gd name="connsiteY215" fmla="*/ 2486511 h 4069169"/>
              <a:gd name="connsiteX216" fmla="*/ 2533518 w 5110790"/>
              <a:gd name="connsiteY216" fmla="*/ 2483129 h 4069169"/>
              <a:gd name="connsiteX217" fmla="*/ 4308476 w 5110790"/>
              <a:gd name="connsiteY217" fmla="*/ 2413668 h 4069169"/>
              <a:gd name="connsiteX218" fmla="*/ 4389455 w 5110790"/>
              <a:gd name="connsiteY218" fmla="*/ 2413668 h 4069169"/>
              <a:gd name="connsiteX219" fmla="*/ 4503836 w 5110790"/>
              <a:gd name="connsiteY219" fmla="*/ 2623200 h 4069169"/>
              <a:gd name="connsiteX220" fmla="*/ 4387430 w 5110790"/>
              <a:gd name="connsiteY220" fmla="*/ 2838804 h 4069169"/>
              <a:gd name="connsiteX221" fmla="*/ 4308476 w 5110790"/>
              <a:gd name="connsiteY221" fmla="*/ 2838804 h 4069169"/>
              <a:gd name="connsiteX222" fmla="*/ 4407674 w 5110790"/>
              <a:gd name="connsiteY222" fmla="*/ 2653567 h 4069169"/>
              <a:gd name="connsiteX223" fmla="*/ 4017966 w 5110790"/>
              <a:gd name="connsiteY223" fmla="*/ 2653567 h 4069169"/>
              <a:gd name="connsiteX224" fmla="*/ 4017966 w 5110790"/>
              <a:gd name="connsiteY224" fmla="*/ 2588784 h 4069169"/>
              <a:gd name="connsiteX225" fmla="*/ 4405650 w 5110790"/>
              <a:gd name="connsiteY225" fmla="*/ 2588784 h 4069169"/>
              <a:gd name="connsiteX226" fmla="*/ 2147951 w 5110790"/>
              <a:gd name="connsiteY226" fmla="*/ 2190467 h 4069169"/>
              <a:gd name="connsiteX227" fmla="*/ 2173557 w 5110790"/>
              <a:gd name="connsiteY227" fmla="*/ 2192697 h 4069169"/>
              <a:gd name="connsiteX228" fmla="*/ 2193375 w 5110790"/>
              <a:gd name="connsiteY228" fmla="*/ 2200715 h 4069169"/>
              <a:gd name="connsiteX229" fmla="*/ 2206169 w 5110790"/>
              <a:gd name="connsiteY229" fmla="*/ 2216516 h 4069169"/>
              <a:gd name="connsiteX230" fmla="*/ 2210708 w 5110790"/>
              <a:gd name="connsiteY230" fmla="*/ 2242090 h 4069169"/>
              <a:gd name="connsiteX231" fmla="*/ 2206169 w 5110790"/>
              <a:gd name="connsiteY231" fmla="*/ 2268835 h 4069169"/>
              <a:gd name="connsiteX232" fmla="*/ 2193375 w 5110790"/>
              <a:gd name="connsiteY232" fmla="*/ 2285237 h 4069169"/>
              <a:gd name="connsiteX233" fmla="*/ 2173557 w 5110790"/>
              <a:gd name="connsiteY233" fmla="*/ 2293477 h 4069169"/>
              <a:gd name="connsiteX234" fmla="*/ 2147951 w 5110790"/>
              <a:gd name="connsiteY234" fmla="*/ 2295739 h 4069169"/>
              <a:gd name="connsiteX235" fmla="*/ 2122345 w 5110790"/>
              <a:gd name="connsiteY235" fmla="*/ 2293477 h 4069169"/>
              <a:gd name="connsiteX236" fmla="*/ 2102527 w 5110790"/>
              <a:gd name="connsiteY236" fmla="*/ 2285237 h 4069169"/>
              <a:gd name="connsiteX237" fmla="*/ 2089732 w 5110790"/>
              <a:gd name="connsiteY237" fmla="*/ 2268835 h 4069169"/>
              <a:gd name="connsiteX238" fmla="*/ 2085193 w 5110790"/>
              <a:gd name="connsiteY238" fmla="*/ 2242090 h 4069169"/>
              <a:gd name="connsiteX239" fmla="*/ 2089874 w 5110790"/>
              <a:gd name="connsiteY239" fmla="*/ 2216516 h 4069169"/>
              <a:gd name="connsiteX240" fmla="*/ 2102907 w 5110790"/>
              <a:gd name="connsiteY240" fmla="*/ 2200715 h 4069169"/>
              <a:gd name="connsiteX241" fmla="*/ 2122772 w 5110790"/>
              <a:gd name="connsiteY241" fmla="*/ 2192697 h 4069169"/>
              <a:gd name="connsiteX242" fmla="*/ 784523 w 5110790"/>
              <a:gd name="connsiteY242" fmla="*/ 2190467 h 4069169"/>
              <a:gd name="connsiteX243" fmla="*/ 810129 w 5110790"/>
              <a:gd name="connsiteY243" fmla="*/ 2192697 h 4069169"/>
              <a:gd name="connsiteX244" fmla="*/ 829946 w 5110790"/>
              <a:gd name="connsiteY244" fmla="*/ 2200715 h 4069169"/>
              <a:gd name="connsiteX245" fmla="*/ 842741 w 5110790"/>
              <a:gd name="connsiteY245" fmla="*/ 2216516 h 4069169"/>
              <a:gd name="connsiteX246" fmla="*/ 847281 w 5110790"/>
              <a:gd name="connsiteY246" fmla="*/ 2242090 h 4069169"/>
              <a:gd name="connsiteX247" fmla="*/ 842741 w 5110790"/>
              <a:gd name="connsiteY247" fmla="*/ 2268835 h 4069169"/>
              <a:gd name="connsiteX248" fmla="*/ 829946 w 5110790"/>
              <a:gd name="connsiteY248" fmla="*/ 2285237 h 4069169"/>
              <a:gd name="connsiteX249" fmla="*/ 810129 w 5110790"/>
              <a:gd name="connsiteY249" fmla="*/ 2293477 h 4069169"/>
              <a:gd name="connsiteX250" fmla="*/ 784523 w 5110790"/>
              <a:gd name="connsiteY250" fmla="*/ 2295739 h 4069169"/>
              <a:gd name="connsiteX251" fmla="*/ 758916 w 5110790"/>
              <a:gd name="connsiteY251" fmla="*/ 2293477 h 4069169"/>
              <a:gd name="connsiteX252" fmla="*/ 739099 w 5110790"/>
              <a:gd name="connsiteY252" fmla="*/ 2285237 h 4069169"/>
              <a:gd name="connsiteX253" fmla="*/ 726304 w 5110790"/>
              <a:gd name="connsiteY253" fmla="*/ 2268835 h 4069169"/>
              <a:gd name="connsiteX254" fmla="*/ 721765 w 5110790"/>
              <a:gd name="connsiteY254" fmla="*/ 2242090 h 4069169"/>
              <a:gd name="connsiteX255" fmla="*/ 726446 w 5110790"/>
              <a:gd name="connsiteY255" fmla="*/ 2216516 h 4069169"/>
              <a:gd name="connsiteX256" fmla="*/ 739479 w 5110790"/>
              <a:gd name="connsiteY256" fmla="*/ 2200715 h 4069169"/>
              <a:gd name="connsiteX257" fmla="*/ 759344 w 5110790"/>
              <a:gd name="connsiteY257" fmla="*/ 2192697 h 4069169"/>
              <a:gd name="connsiteX258" fmla="*/ 62758 w 5110790"/>
              <a:gd name="connsiteY258" fmla="*/ 2190467 h 4069169"/>
              <a:gd name="connsiteX259" fmla="*/ 88364 w 5110790"/>
              <a:gd name="connsiteY259" fmla="*/ 2192697 h 4069169"/>
              <a:gd name="connsiteX260" fmla="*/ 108181 w 5110790"/>
              <a:gd name="connsiteY260" fmla="*/ 2200715 h 4069169"/>
              <a:gd name="connsiteX261" fmla="*/ 120977 w 5110790"/>
              <a:gd name="connsiteY261" fmla="*/ 2216516 h 4069169"/>
              <a:gd name="connsiteX262" fmla="*/ 125516 w 5110790"/>
              <a:gd name="connsiteY262" fmla="*/ 2242090 h 4069169"/>
              <a:gd name="connsiteX263" fmla="*/ 120977 w 5110790"/>
              <a:gd name="connsiteY263" fmla="*/ 2268835 h 4069169"/>
              <a:gd name="connsiteX264" fmla="*/ 108181 w 5110790"/>
              <a:gd name="connsiteY264" fmla="*/ 2285237 h 4069169"/>
              <a:gd name="connsiteX265" fmla="*/ 88364 w 5110790"/>
              <a:gd name="connsiteY265" fmla="*/ 2293477 h 4069169"/>
              <a:gd name="connsiteX266" fmla="*/ 62758 w 5110790"/>
              <a:gd name="connsiteY266" fmla="*/ 2295739 h 4069169"/>
              <a:gd name="connsiteX267" fmla="*/ 37151 w 5110790"/>
              <a:gd name="connsiteY267" fmla="*/ 2293477 h 4069169"/>
              <a:gd name="connsiteX268" fmla="*/ 17334 w 5110790"/>
              <a:gd name="connsiteY268" fmla="*/ 2285237 h 4069169"/>
              <a:gd name="connsiteX269" fmla="*/ 4539 w 5110790"/>
              <a:gd name="connsiteY269" fmla="*/ 2268835 h 4069169"/>
              <a:gd name="connsiteX270" fmla="*/ 0 w 5110790"/>
              <a:gd name="connsiteY270" fmla="*/ 2242090 h 4069169"/>
              <a:gd name="connsiteX271" fmla="*/ 4681 w 5110790"/>
              <a:gd name="connsiteY271" fmla="*/ 2216516 h 4069169"/>
              <a:gd name="connsiteX272" fmla="*/ 17713 w 5110790"/>
              <a:gd name="connsiteY272" fmla="*/ 2200715 h 4069169"/>
              <a:gd name="connsiteX273" fmla="*/ 37578 w 5110790"/>
              <a:gd name="connsiteY273" fmla="*/ 2192697 h 4069169"/>
              <a:gd name="connsiteX274" fmla="*/ 4915430 w 5110790"/>
              <a:gd name="connsiteY274" fmla="*/ 1822022 h 4069169"/>
              <a:gd name="connsiteX275" fmla="*/ 4996408 w 5110790"/>
              <a:gd name="connsiteY275" fmla="*/ 1822022 h 4069169"/>
              <a:gd name="connsiteX276" fmla="*/ 5110790 w 5110790"/>
              <a:gd name="connsiteY276" fmla="*/ 2031553 h 4069169"/>
              <a:gd name="connsiteX277" fmla="*/ 4994384 w 5110790"/>
              <a:gd name="connsiteY277" fmla="*/ 2247158 h 4069169"/>
              <a:gd name="connsiteX278" fmla="*/ 4915430 w 5110790"/>
              <a:gd name="connsiteY278" fmla="*/ 2247158 h 4069169"/>
              <a:gd name="connsiteX279" fmla="*/ 5014628 w 5110790"/>
              <a:gd name="connsiteY279" fmla="*/ 2061920 h 4069169"/>
              <a:gd name="connsiteX280" fmla="*/ 4624920 w 5110790"/>
              <a:gd name="connsiteY280" fmla="*/ 2061920 h 4069169"/>
              <a:gd name="connsiteX281" fmla="*/ 4624920 w 5110790"/>
              <a:gd name="connsiteY281" fmla="*/ 1997137 h 4069169"/>
              <a:gd name="connsiteX282" fmla="*/ 5012604 w 5110790"/>
              <a:gd name="connsiteY282" fmla="*/ 1997137 h 4069169"/>
              <a:gd name="connsiteX283" fmla="*/ 2876800 w 5110790"/>
              <a:gd name="connsiteY283" fmla="*/ 1822016 h 4069169"/>
              <a:gd name="connsiteX284" fmla="*/ 2957778 w 5110790"/>
              <a:gd name="connsiteY284" fmla="*/ 1822016 h 4069169"/>
              <a:gd name="connsiteX285" fmla="*/ 3072160 w 5110790"/>
              <a:gd name="connsiteY285" fmla="*/ 2031547 h 4069169"/>
              <a:gd name="connsiteX286" fmla="*/ 2955754 w 5110790"/>
              <a:gd name="connsiteY286" fmla="*/ 2247152 h 4069169"/>
              <a:gd name="connsiteX287" fmla="*/ 2876800 w 5110790"/>
              <a:gd name="connsiteY287" fmla="*/ 2247152 h 4069169"/>
              <a:gd name="connsiteX288" fmla="*/ 2975998 w 5110790"/>
              <a:gd name="connsiteY288" fmla="*/ 2061915 h 4069169"/>
              <a:gd name="connsiteX289" fmla="*/ 2586290 w 5110790"/>
              <a:gd name="connsiteY289" fmla="*/ 2061915 h 4069169"/>
              <a:gd name="connsiteX290" fmla="*/ 2586290 w 5110790"/>
              <a:gd name="connsiteY290" fmla="*/ 1997132 h 4069169"/>
              <a:gd name="connsiteX291" fmla="*/ 2973974 w 5110790"/>
              <a:gd name="connsiteY291" fmla="*/ 1997132 h 4069169"/>
              <a:gd name="connsiteX292" fmla="*/ 1513768 w 5110790"/>
              <a:gd name="connsiteY292" fmla="*/ 1822016 h 4069169"/>
              <a:gd name="connsiteX293" fmla="*/ 1594748 w 5110790"/>
              <a:gd name="connsiteY293" fmla="*/ 1822016 h 4069169"/>
              <a:gd name="connsiteX294" fmla="*/ 1709128 w 5110790"/>
              <a:gd name="connsiteY294" fmla="*/ 2031547 h 4069169"/>
              <a:gd name="connsiteX295" fmla="*/ 1592723 w 5110790"/>
              <a:gd name="connsiteY295" fmla="*/ 2247152 h 4069169"/>
              <a:gd name="connsiteX296" fmla="*/ 1513768 w 5110790"/>
              <a:gd name="connsiteY296" fmla="*/ 2247152 h 4069169"/>
              <a:gd name="connsiteX297" fmla="*/ 1612966 w 5110790"/>
              <a:gd name="connsiteY297" fmla="*/ 2061915 h 4069169"/>
              <a:gd name="connsiteX298" fmla="*/ 1223259 w 5110790"/>
              <a:gd name="connsiteY298" fmla="*/ 2061915 h 4069169"/>
              <a:gd name="connsiteX299" fmla="*/ 1223259 w 5110790"/>
              <a:gd name="connsiteY299" fmla="*/ 1997132 h 4069169"/>
              <a:gd name="connsiteX300" fmla="*/ 1610942 w 5110790"/>
              <a:gd name="connsiteY300" fmla="*/ 1997132 h 4069169"/>
              <a:gd name="connsiteX301" fmla="*/ 2147951 w 5110790"/>
              <a:gd name="connsiteY301" fmla="*/ 1765330 h 4069169"/>
              <a:gd name="connsiteX302" fmla="*/ 2173557 w 5110790"/>
              <a:gd name="connsiteY302" fmla="*/ 1767433 h 4069169"/>
              <a:gd name="connsiteX303" fmla="*/ 2193375 w 5110790"/>
              <a:gd name="connsiteY303" fmla="*/ 1775325 h 4069169"/>
              <a:gd name="connsiteX304" fmla="*/ 2206169 w 5110790"/>
              <a:gd name="connsiteY304" fmla="*/ 1791378 h 4069169"/>
              <a:gd name="connsiteX305" fmla="*/ 2210708 w 5110790"/>
              <a:gd name="connsiteY305" fmla="*/ 1817966 h 4069169"/>
              <a:gd name="connsiteX306" fmla="*/ 2206169 w 5110790"/>
              <a:gd name="connsiteY306" fmla="*/ 1843698 h 4069169"/>
              <a:gd name="connsiteX307" fmla="*/ 2193375 w 5110790"/>
              <a:gd name="connsiteY307" fmla="*/ 1859846 h 4069169"/>
              <a:gd name="connsiteX308" fmla="*/ 2173557 w 5110790"/>
              <a:gd name="connsiteY308" fmla="*/ 1868213 h 4069169"/>
              <a:gd name="connsiteX309" fmla="*/ 2147951 w 5110790"/>
              <a:gd name="connsiteY309" fmla="*/ 1870601 h 4069169"/>
              <a:gd name="connsiteX310" fmla="*/ 2122930 w 5110790"/>
              <a:gd name="connsiteY310" fmla="*/ 1868213 h 4069169"/>
              <a:gd name="connsiteX311" fmla="*/ 2103413 w 5110790"/>
              <a:gd name="connsiteY311" fmla="*/ 1859846 h 4069169"/>
              <a:gd name="connsiteX312" fmla="*/ 2090728 w 5110790"/>
              <a:gd name="connsiteY312" fmla="*/ 1843698 h 4069169"/>
              <a:gd name="connsiteX313" fmla="*/ 2086205 w 5110790"/>
              <a:gd name="connsiteY313" fmla="*/ 1817966 h 4069169"/>
              <a:gd name="connsiteX314" fmla="*/ 2090728 w 5110790"/>
              <a:gd name="connsiteY314" fmla="*/ 1791378 h 4069169"/>
              <a:gd name="connsiteX315" fmla="*/ 2103413 w 5110790"/>
              <a:gd name="connsiteY315" fmla="*/ 1775325 h 4069169"/>
              <a:gd name="connsiteX316" fmla="*/ 2122930 w 5110790"/>
              <a:gd name="connsiteY316" fmla="*/ 1767433 h 4069169"/>
              <a:gd name="connsiteX317" fmla="*/ 784523 w 5110790"/>
              <a:gd name="connsiteY317" fmla="*/ 1765330 h 4069169"/>
              <a:gd name="connsiteX318" fmla="*/ 810129 w 5110790"/>
              <a:gd name="connsiteY318" fmla="*/ 1767433 h 4069169"/>
              <a:gd name="connsiteX319" fmla="*/ 829946 w 5110790"/>
              <a:gd name="connsiteY319" fmla="*/ 1775325 h 4069169"/>
              <a:gd name="connsiteX320" fmla="*/ 842741 w 5110790"/>
              <a:gd name="connsiteY320" fmla="*/ 1791378 h 4069169"/>
              <a:gd name="connsiteX321" fmla="*/ 847281 w 5110790"/>
              <a:gd name="connsiteY321" fmla="*/ 1817966 h 4069169"/>
              <a:gd name="connsiteX322" fmla="*/ 842741 w 5110790"/>
              <a:gd name="connsiteY322" fmla="*/ 1843698 h 4069169"/>
              <a:gd name="connsiteX323" fmla="*/ 829946 w 5110790"/>
              <a:gd name="connsiteY323" fmla="*/ 1859846 h 4069169"/>
              <a:gd name="connsiteX324" fmla="*/ 810129 w 5110790"/>
              <a:gd name="connsiteY324" fmla="*/ 1868213 h 4069169"/>
              <a:gd name="connsiteX325" fmla="*/ 784523 w 5110790"/>
              <a:gd name="connsiteY325" fmla="*/ 1870601 h 4069169"/>
              <a:gd name="connsiteX326" fmla="*/ 759502 w 5110790"/>
              <a:gd name="connsiteY326" fmla="*/ 1868213 h 4069169"/>
              <a:gd name="connsiteX327" fmla="*/ 739984 w 5110790"/>
              <a:gd name="connsiteY327" fmla="*/ 1859846 h 4069169"/>
              <a:gd name="connsiteX328" fmla="*/ 727300 w 5110790"/>
              <a:gd name="connsiteY328" fmla="*/ 1843698 h 4069169"/>
              <a:gd name="connsiteX329" fmla="*/ 722776 w 5110790"/>
              <a:gd name="connsiteY329" fmla="*/ 1817966 h 4069169"/>
              <a:gd name="connsiteX330" fmla="*/ 727300 w 5110790"/>
              <a:gd name="connsiteY330" fmla="*/ 1791378 h 4069169"/>
              <a:gd name="connsiteX331" fmla="*/ 739984 w 5110790"/>
              <a:gd name="connsiteY331" fmla="*/ 1775325 h 4069169"/>
              <a:gd name="connsiteX332" fmla="*/ 759502 w 5110790"/>
              <a:gd name="connsiteY332" fmla="*/ 1767433 h 4069169"/>
              <a:gd name="connsiteX333" fmla="*/ 62758 w 5110790"/>
              <a:gd name="connsiteY333" fmla="*/ 1765330 h 4069169"/>
              <a:gd name="connsiteX334" fmla="*/ 88364 w 5110790"/>
              <a:gd name="connsiteY334" fmla="*/ 1767433 h 4069169"/>
              <a:gd name="connsiteX335" fmla="*/ 108181 w 5110790"/>
              <a:gd name="connsiteY335" fmla="*/ 1775325 h 4069169"/>
              <a:gd name="connsiteX336" fmla="*/ 120977 w 5110790"/>
              <a:gd name="connsiteY336" fmla="*/ 1791378 h 4069169"/>
              <a:gd name="connsiteX337" fmla="*/ 125516 w 5110790"/>
              <a:gd name="connsiteY337" fmla="*/ 1817966 h 4069169"/>
              <a:gd name="connsiteX338" fmla="*/ 120977 w 5110790"/>
              <a:gd name="connsiteY338" fmla="*/ 1843698 h 4069169"/>
              <a:gd name="connsiteX339" fmla="*/ 108181 w 5110790"/>
              <a:gd name="connsiteY339" fmla="*/ 1859846 h 4069169"/>
              <a:gd name="connsiteX340" fmla="*/ 88364 w 5110790"/>
              <a:gd name="connsiteY340" fmla="*/ 1868213 h 4069169"/>
              <a:gd name="connsiteX341" fmla="*/ 62758 w 5110790"/>
              <a:gd name="connsiteY341" fmla="*/ 1870601 h 4069169"/>
              <a:gd name="connsiteX342" fmla="*/ 37736 w 5110790"/>
              <a:gd name="connsiteY342" fmla="*/ 1868213 h 4069169"/>
              <a:gd name="connsiteX343" fmla="*/ 18219 w 5110790"/>
              <a:gd name="connsiteY343" fmla="*/ 1859846 h 4069169"/>
              <a:gd name="connsiteX344" fmla="*/ 5535 w 5110790"/>
              <a:gd name="connsiteY344" fmla="*/ 1843698 h 4069169"/>
              <a:gd name="connsiteX345" fmla="*/ 1012 w 5110790"/>
              <a:gd name="connsiteY345" fmla="*/ 1817966 h 4069169"/>
              <a:gd name="connsiteX346" fmla="*/ 5535 w 5110790"/>
              <a:gd name="connsiteY346" fmla="*/ 1791378 h 4069169"/>
              <a:gd name="connsiteX347" fmla="*/ 18219 w 5110790"/>
              <a:gd name="connsiteY347" fmla="*/ 1775325 h 4069169"/>
              <a:gd name="connsiteX348" fmla="*/ 37736 w 5110790"/>
              <a:gd name="connsiteY348" fmla="*/ 1767433 h 4069169"/>
              <a:gd name="connsiteX349" fmla="*/ 3434660 w 5110790"/>
              <a:gd name="connsiteY349" fmla="*/ 1570981 h 4069169"/>
              <a:gd name="connsiteX350" fmla="*/ 3466840 w 5110790"/>
              <a:gd name="connsiteY350" fmla="*/ 1572118 h 4069169"/>
              <a:gd name="connsiteX351" fmla="*/ 3496625 w 5110790"/>
              <a:gd name="connsiteY351" fmla="*/ 1575500 h 4069169"/>
              <a:gd name="connsiteX352" fmla="*/ 3524096 w 5110790"/>
              <a:gd name="connsiteY352" fmla="*/ 1581076 h 4069169"/>
              <a:gd name="connsiteX353" fmla="*/ 3549334 w 5110790"/>
              <a:gd name="connsiteY353" fmla="*/ 1588796 h 4069169"/>
              <a:gd name="connsiteX354" fmla="*/ 3572418 w 5110790"/>
              <a:gd name="connsiteY354" fmla="*/ 1598611 h 4069169"/>
              <a:gd name="connsiteX355" fmla="*/ 3593431 w 5110790"/>
              <a:gd name="connsiteY355" fmla="*/ 1610473 h 4069169"/>
              <a:gd name="connsiteX356" fmla="*/ 3612450 w 5110790"/>
              <a:gd name="connsiteY356" fmla="*/ 1624331 h 4069169"/>
              <a:gd name="connsiteX357" fmla="*/ 3629559 w 5110790"/>
              <a:gd name="connsiteY357" fmla="*/ 1640136 h 4069169"/>
              <a:gd name="connsiteX358" fmla="*/ 3644837 w 5110790"/>
              <a:gd name="connsiteY358" fmla="*/ 1657839 h 4069169"/>
              <a:gd name="connsiteX359" fmla="*/ 3658363 w 5110790"/>
              <a:gd name="connsiteY359" fmla="*/ 1677391 h 4069169"/>
              <a:gd name="connsiteX360" fmla="*/ 3670219 w 5110790"/>
              <a:gd name="connsiteY360" fmla="*/ 1698743 h 4069169"/>
              <a:gd name="connsiteX361" fmla="*/ 3680486 w 5110790"/>
              <a:gd name="connsiteY361" fmla="*/ 1721844 h 4069169"/>
              <a:gd name="connsiteX362" fmla="*/ 3689244 w 5110790"/>
              <a:gd name="connsiteY362" fmla="*/ 1746646 h 4069169"/>
              <a:gd name="connsiteX363" fmla="*/ 3696573 w 5110790"/>
              <a:gd name="connsiteY363" fmla="*/ 1773098 h 4069169"/>
              <a:gd name="connsiteX364" fmla="*/ 3702553 w 5110790"/>
              <a:gd name="connsiteY364" fmla="*/ 1801152 h 4069169"/>
              <a:gd name="connsiteX365" fmla="*/ 3707266 w 5110790"/>
              <a:gd name="connsiteY365" fmla="*/ 1830760 h 4069169"/>
              <a:gd name="connsiteX366" fmla="*/ 3710792 w 5110790"/>
              <a:gd name="connsiteY366" fmla="*/ 1861870 h 4069169"/>
              <a:gd name="connsiteX367" fmla="*/ 3713210 w 5110790"/>
              <a:gd name="connsiteY367" fmla="*/ 1894434 h 4069169"/>
              <a:gd name="connsiteX368" fmla="*/ 3714602 w 5110790"/>
              <a:gd name="connsiteY368" fmla="*/ 1928402 h 4069169"/>
              <a:gd name="connsiteX369" fmla="*/ 3715048 w 5110790"/>
              <a:gd name="connsiteY369" fmla="*/ 1963726 h 4069169"/>
              <a:gd name="connsiteX370" fmla="*/ 3714624 w 5110790"/>
              <a:gd name="connsiteY370" fmla="*/ 1999201 h 4069169"/>
              <a:gd name="connsiteX371" fmla="*/ 3713292 w 5110790"/>
              <a:gd name="connsiteY371" fmla="*/ 2033321 h 4069169"/>
              <a:gd name="connsiteX372" fmla="*/ 3710966 w 5110790"/>
              <a:gd name="connsiteY372" fmla="*/ 2066034 h 4069169"/>
              <a:gd name="connsiteX373" fmla="*/ 3707557 w 5110790"/>
              <a:gd name="connsiteY373" fmla="*/ 2097292 h 4069169"/>
              <a:gd name="connsiteX374" fmla="*/ 3702980 w 5110790"/>
              <a:gd name="connsiteY374" fmla="*/ 2127043 h 4069169"/>
              <a:gd name="connsiteX375" fmla="*/ 3697147 w 5110790"/>
              <a:gd name="connsiteY375" fmla="*/ 2155238 h 4069169"/>
              <a:gd name="connsiteX376" fmla="*/ 3689969 w 5110790"/>
              <a:gd name="connsiteY376" fmla="*/ 2181827 h 4069169"/>
              <a:gd name="connsiteX377" fmla="*/ 3681361 w 5110790"/>
              <a:gd name="connsiteY377" fmla="*/ 2206759 h 4069169"/>
              <a:gd name="connsiteX378" fmla="*/ 3671234 w 5110790"/>
              <a:gd name="connsiteY378" fmla="*/ 2229984 h 4069169"/>
              <a:gd name="connsiteX379" fmla="*/ 3659502 w 5110790"/>
              <a:gd name="connsiteY379" fmla="*/ 2251453 h 4069169"/>
              <a:gd name="connsiteX380" fmla="*/ 3646077 w 5110790"/>
              <a:gd name="connsiteY380" fmla="*/ 2271115 h 4069169"/>
              <a:gd name="connsiteX381" fmla="*/ 3630871 w 5110790"/>
              <a:gd name="connsiteY381" fmla="*/ 2288919 h 4069169"/>
              <a:gd name="connsiteX382" fmla="*/ 3613798 w 5110790"/>
              <a:gd name="connsiteY382" fmla="*/ 2304817 h 4069169"/>
              <a:gd name="connsiteX383" fmla="*/ 3594769 w 5110790"/>
              <a:gd name="connsiteY383" fmla="*/ 2318758 h 4069169"/>
              <a:gd name="connsiteX384" fmla="*/ 3573700 w 5110790"/>
              <a:gd name="connsiteY384" fmla="*/ 2330691 h 4069169"/>
              <a:gd name="connsiteX385" fmla="*/ 3550500 w 5110790"/>
              <a:gd name="connsiteY385" fmla="*/ 2340567 h 4069169"/>
              <a:gd name="connsiteX386" fmla="*/ 3525083 w 5110790"/>
              <a:gd name="connsiteY386" fmla="*/ 2348336 h 4069169"/>
              <a:gd name="connsiteX387" fmla="*/ 3497363 w 5110790"/>
              <a:gd name="connsiteY387" fmla="*/ 2353947 h 4069169"/>
              <a:gd name="connsiteX388" fmla="*/ 3467251 w 5110790"/>
              <a:gd name="connsiteY388" fmla="*/ 2357351 h 4069169"/>
              <a:gd name="connsiteX389" fmla="*/ 3434660 w 5110790"/>
              <a:gd name="connsiteY389" fmla="*/ 2358496 h 4069169"/>
              <a:gd name="connsiteX390" fmla="*/ 3434660 w 5110790"/>
              <a:gd name="connsiteY390" fmla="*/ 2299787 h 4069169"/>
              <a:gd name="connsiteX391" fmla="*/ 3464787 w 5110790"/>
              <a:gd name="connsiteY391" fmla="*/ 2298433 h 4069169"/>
              <a:gd name="connsiteX392" fmla="*/ 3492025 w 5110790"/>
              <a:gd name="connsiteY392" fmla="*/ 2294418 h 4069169"/>
              <a:gd name="connsiteX393" fmla="*/ 3516511 w 5110790"/>
              <a:gd name="connsiteY393" fmla="*/ 2287816 h 4069169"/>
              <a:gd name="connsiteX394" fmla="*/ 3538383 w 5110790"/>
              <a:gd name="connsiteY394" fmla="*/ 2278696 h 4069169"/>
              <a:gd name="connsiteX395" fmla="*/ 3574832 w 5110790"/>
              <a:gd name="connsiteY395" fmla="*/ 2253193 h 4069169"/>
              <a:gd name="connsiteX396" fmla="*/ 3602470 w 5110790"/>
              <a:gd name="connsiteY396" fmla="*/ 2218482 h 4069169"/>
              <a:gd name="connsiteX397" fmla="*/ 3613327 w 5110790"/>
              <a:gd name="connsiteY397" fmla="*/ 2197853 h 4069169"/>
              <a:gd name="connsiteX398" fmla="*/ 3622393 w 5110790"/>
              <a:gd name="connsiteY398" fmla="*/ 2175138 h 4069169"/>
              <a:gd name="connsiteX399" fmla="*/ 3629805 w 5110790"/>
              <a:gd name="connsiteY399" fmla="*/ 2150408 h 4069169"/>
              <a:gd name="connsiteX400" fmla="*/ 3635701 w 5110790"/>
              <a:gd name="connsiteY400" fmla="*/ 2123734 h 4069169"/>
              <a:gd name="connsiteX401" fmla="*/ 3640217 w 5110790"/>
              <a:gd name="connsiteY401" fmla="*/ 2095189 h 4069169"/>
              <a:gd name="connsiteX402" fmla="*/ 3643490 w 5110790"/>
              <a:gd name="connsiteY402" fmla="*/ 2064844 h 4069169"/>
              <a:gd name="connsiteX403" fmla="*/ 3645659 w 5110790"/>
              <a:gd name="connsiteY403" fmla="*/ 2032771 h 4069169"/>
              <a:gd name="connsiteX404" fmla="*/ 3646859 w 5110790"/>
              <a:gd name="connsiteY404" fmla="*/ 1999041 h 4069169"/>
              <a:gd name="connsiteX405" fmla="*/ 3647229 w 5110790"/>
              <a:gd name="connsiteY405" fmla="*/ 1963726 h 4069169"/>
              <a:gd name="connsiteX406" fmla="*/ 3646839 w 5110790"/>
              <a:gd name="connsiteY406" fmla="*/ 1928758 h 4069169"/>
              <a:gd name="connsiteX407" fmla="*/ 3645584 w 5110790"/>
              <a:gd name="connsiteY407" fmla="*/ 1895355 h 4069169"/>
              <a:gd name="connsiteX408" fmla="*/ 3643335 w 5110790"/>
              <a:gd name="connsiteY408" fmla="*/ 1863586 h 4069169"/>
              <a:gd name="connsiteX409" fmla="*/ 3639960 w 5110790"/>
              <a:gd name="connsiteY409" fmla="*/ 1833525 h 4069169"/>
              <a:gd name="connsiteX410" fmla="*/ 3635330 w 5110790"/>
              <a:gd name="connsiteY410" fmla="*/ 1805242 h 4069169"/>
              <a:gd name="connsiteX411" fmla="*/ 3629316 w 5110790"/>
              <a:gd name="connsiteY411" fmla="*/ 1778810 h 4069169"/>
              <a:gd name="connsiteX412" fmla="*/ 3621788 w 5110790"/>
              <a:gd name="connsiteY412" fmla="*/ 1754300 h 4069169"/>
              <a:gd name="connsiteX413" fmla="*/ 3612615 w 5110790"/>
              <a:gd name="connsiteY413" fmla="*/ 1731785 h 4069169"/>
              <a:gd name="connsiteX414" fmla="*/ 3601669 w 5110790"/>
              <a:gd name="connsiteY414" fmla="*/ 1711335 h 4069169"/>
              <a:gd name="connsiteX415" fmla="*/ 3573935 w 5110790"/>
              <a:gd name="connsiteY415" fmla="*/ 1676919 h 4069169"/>
              <a:gd name="connsiteX416" fmla="*/ 3537548 w 5110790"/>
              <a:gd name="connsiteY416" fmla="*/ 1651625 h 4069169"/>
              <a:gd name="connsiteX417" fmla="*/ 3515784 w 5110790"/>
              <a:gd name="connsiteY417" fmla="*/ 1642579 h 4069169"/>
              <a:gd name="connsiteX418" fmla="*/ 3491469 w 5110790"/>
              <a:gd name="connsiteY418" fmla="*/ 1636029 h 4069169"/>
              <a:gd name="connsiteX419" fmla="*/ 3464471 w 5110790"/>
              <a:gd name="connsiteY419" fmla="*/ 1632046 h 4069169"/>
              <a:gd name="connsiteX420" fmla="*/ 3434660 w 5110790"/>
              <a:gd name="connsiteY420" fmla="*/ 1630702 h 4069169"/>
              <a:gd name="connsiteX421" fmla="*/ 3579243 w 5110790"/>
              <a:gd name="connsiteY421" fmla="*/ 1279461 h 4069169"/>
              <a:gd name="connsiteX422" fmla="*/ 3604850 w 5110790"/>
              <a:gd name="connsiteY422" fmla="*/ 1281691 h 4069169"/>
              <a:gd name="connsiteX423" fmla="*/ 3624668 w 5110790"/>
              <a:gd name="connsiteY423" fmla="*/ 1289709 h 4069169"/>
              <a:gd name="connsiteX424" fmla="*/ 3637463 w 5110790"/>
              <a:gd name="connsiteY424" fmla="*/ 1305510 h 4069169"/>
              <a:gd name="connsiteX425" fmla="*/ 3642002 w 5110790"/>
              <a:gd name="connsiteY425" fmla="*/ 1331085 h 4069169"/>
              <a:gd name="connsiteX426" fmla="*/ 3637463 w 5110790"/>
              <a:gd name="connsiteY426" fmla="*/ 1357829 h 4069169"/>
              <a:gd name="connsiteX427" fmla="*/ 3624668 w 5110790"/>
              <a:gd name="connsiteY427" fmla="*/ 1374231 h 4069169"/>
              <a:gd name="connsiteX428" fmla="*/ 3604850 w 5110790"/>
              <a:gd name="connsiteY428" fmla="*/ 1382471 h 4069169"/>
              <a:gd name="connsiteX429" fmla="*/ 3579243 w 5110790"/>
              <a:gd name="connsiteY429" fmla="*/ 1384733 h 4069169"/>
              <a:gd name="connsiteX430" fmla="*/ 3553637 w 5110790"/>
              <a:gd name="connsiteY430" fmla="*/ 1382471 h 4069169"/>
              <a:gd name="connsiteX431" fmla="*/ 3533820 w 5110790"/>
              <a:gd name="connsiteY431" fmla="*/ 1374231 h 4069169"/>
              <a:gd name="connsiteX432" fmla="*/ 3521024 w 5110790"/>
              <a:gd name="connsiteY432" fmla="*/ 1357829 h 4069169"/>
              <a:gd name="connsiteX433" fmla="*/ 3516485 w 5110790"/>
              <a:gd name="connsiteY433" fmla="*/ 1331085 h 4069169"/>
              <a:gd name="connsiteX434" fmla="*/ 3521166 w 5110790"/>
              <a:gd name="connsiteY434" fmla="*/ 1305510 h 4069169"/>
              <a:gd name="connsiteX435" fmla="*/ 3534199 w 5110790"/>
              <a:gd name="connsiteY435" fmla="*/ 1289709 h 4069169"/>
              <a:gd name="connsiteX436" fmla="*/ 3554064 w 5110790"/>
              <a:gd name="connsiteY436" fmla="*/ 1281691 h 4069169"/>
              <a:gd name="connsiteX437" fmla="*/ 1609095 w 5110790"/>
              <a:gd name="connsiteY437" fmla="*/ 1279455 h 4069169"/>
              <a:gd name="connsiteX438" fmla="*/ 1634701 w 5110790"/>
              <a:gd name="connsiteY438" fmla="*/ 1281685 h 4069169"/>
              <a:gd name="connsiteX439" fmla="*/ 1654519 w 5110790"/>
              <a:gd name="connsiteY439" fmla="*/ 1289703 h 4069169"/>
              <a:gd name="connsiteX440" fmla="*/ 1667313 w 5110790"/>
              <a:gd name="connsiteY440" fmla="*/ 1305504 h 4069169"/>
              <a:gd name="connsiteX441" fmla="*/ 1671852 w 5110790"/>
              <a:gd name="connsiteY441" fmla="*/ 1331078 h 4069169"/>
              <a:gd name="connsiteX442" fmla="*/ 1667313 w 5110790"/>
              <a:gd name="connsiteY442" fmla="*/ 1357823 h 4069169"/>
              <a:gd name="connsiteX443" fmla="*/ 1654519 w 5110790"/>
              <a:gd name="connsiteY443" fmla="*/ 1374224 h 4069169"/>
              <a:gd name="connsiteX444" fmla="*/ 1634701 w 5110790"/>
              <a:gd name="connsiteY444" fmla="*/ 1382465 h 4069169"/>
              <a:gd name="connsiteX445" fmla="*/ 1609095 w 5110790"/>
              <a:gd name="connsiteY445" fmla="*/ 1384726 h 4069169"/>
              <a:gd name="connsiteX446" fmla="*/ 1583489 w 5110790"/>
              <a:gd name="connsiteY446" fmla="*/ 1382465 h 4069169"/>
              <a:gd name="connsiteX447" fmla="*/ 1563671 w 5110790"/>
              <a:gd name="connsiteY447" fmla="*/ 1374224 h 4069169"/>
              <a:gd name="connsiteX448" fmla="*/ 1550877 w 5110790"/>
              <a:gd name="connsiteY448" fmla="*/ 1357823 h 4069169"/>
              <a:gd name="connsiteX449" fmla="*/ 1546337 w 5110790"/>
              <a:gd name="connsiteY449" fmla="*/ 1331078 h 4069169"/>
              <a:gd name="connsiteX450" fmla="*/ 1551018 w 5110790"/>
              <a:gd name="connsiteY450" fmla="*/ 1305504 h 4069169"/>
              <a:gd name="connsiteX451" fmla="*/ 1564051 w 5110790"/>
              <a:gd name="connsiteY451" fmla="*/ 1289703 h 4069169"/>
              <a:gd name="connsiteX452" fmla="*/ 1583916 w 5110790"/>
              <a:gd name="connsiteY452" fmla="*/ 1281685 h 4069169"/>
              <a:gd name="connsiteX453" fmla="*/ 4308476 w 5110790"/>
              <a:gd name="connsiteY453" fmla="*/ 1229360 h 4069169"/>
              <a:gd name="connsiteX454" fmla="*/ 4389455 w 5110790"/>
              <a:gd name="connsiteY454" fmla="*/ 1229360 h 4069169"/>
              <a:gd name="connsiteX455" fmla="*/ 4503836 w 5110790"/>
              <a:gd name="connsiteY455" fmla="*/ 1438891 h 4069169"/>
              <a:gd name="connsiteX456" fmla="*/ 4387430 w 5110790"/>
              <a:gd name="connsiteY456" fmla="*/ 1654496 h 4069169"/>
              <a:gd name="connsiteX457" fmla="*/ 4308476 w 5110790"/>
              <a:gd name="connsiteY457" fmla="*/ 1654496 h 4069169"/>
              <a:gd name="connsiteX458" fmla="*/ 4407674 w 5110790"/>
              <a:gd name="connsiteY458" fmla="*/ 1469259 h 4069169"/>
              <a:gd name="connsiteX459" fmla="*/ 4017966 w 5110790"/>
              <a:gd name="connsiteY459" fmla="*/ 1469259 h 4069169"/>
              <a:gd name="connsiteX460" fmla="*/ 4017966 w 5110790"/>
              <a:gd name="connsiteY460" fmla="*/ 1404475 h 4069169"/>
              <a:gd name="connsiteX461" fmla="*/ 4405650 w 5110790"/>
              <a:gd name="connsiteY461" fmla="*/ 1404475 h 4069169"/>
              <a:gd name="connsiteX462" fmla="*/ 3579243 w 5110790"/>
              <a:gd name="connsiteY462" fmla="*/ 854324 h 4069169"/>
              <a:gd name="connsiteX463" fmla="*/ 3604850 w 5110790"/>
              <a:gd name="connsiteY463" fmla="*/ 856427 h 4069169"/>
              <a:gd name="connsiteX464" fmla="*/ 3624668 w 5110790"/>
              <a:gd name="connsiteY464" fmla="*/ 864320 h 4069169"/>
              <a:gd name="connsiteX465" fmla="*/ 3637463 w 5110790"/>
              <a:gd name="connsiteY465" fmla="*/ 880373 h 4069169"/>
              <a:gd name="connsiteX466" fmla="*/ 3642002 w 5110790"/>
              <a:gd name="connsiteY466" fmla="*/ 906960 h 4069169"/>
              <a:gd name="connsiteX467" fmla="*/ 3637463 w 5110790"/>
              <a:gd name="connsiteY467" fmla="*/ 932693 h 4069169"/>
              <a:gd name="connsiteX468" fmla="*/ 3624668 w 5110790"/>
              <a:gd name="connsiteY468" fmla="*/ 948841 h 4069169"/>
              <a:gd name="connsiteX469" fmla="*/ 3604850 w 5110790"/>
              <a:gd name="connsiteY469" fmla="*/ 957207 h 4069169"/>
              <a:gd name="connsiteX470" fmla="*/ 3579243 w 5110790"/>
              <a:gd name="connsiteY470" fmla="*/ 959596 h 4069169"/>
              <a:gd name="connsiteX471" fmla="*/ 3554223 w 5110790"/>
              <a:gd name="connsiteY471" fmla="*/ 957207 h 4069169"/>
              <a:gd name="connsiteX472" fmla="*/ 3534706 w 5110790"/>
              <a:gd name="connsiteY472" fmla="*/ 948841 h 4069169"/>
              <a:gd name="connsiteX473" fmla="*/ 3522021 w 5110790"/>
              <a:gd name="connsiteY473" fmla="*/ 932693 h 4069169"/>
              <a:gd name="connsiteX474" fmla="*/ 3517498 w 5110790"/>
              <a:gd name="connsiteY474" fmla="*/ 906960 h 4069169"/>
              <a:gd name="connsiteX475" fmla="*/ 3522021 w 5110790"/>
              <a:gd name="connsiteY475" fmla="*/ 880373 h 4069169"/>
              <a:gd name="connsiteX476" fmla="*/ 3534706 w 5110790"/>
              <a:gd name="connsiteY476" fmla="*/ 864320 h 4069169"/>
              <a:gd name="connsiteX477" fmla="*/ 3554223 w 5110790"/>
              <a:gd name="connsiteY477" fmla="*/ 856427 h 4069169"/>
              <a:gd name="connsiteX478" fmla="*/ 1609095 w 5110790"/>
              <a:gd name="connsiteY478" fmla="*/ 854318 h 4069169"/>
              <a:gd name="connsiteX479" fmla="*/ 1634701 w 5110790"/>
              <a:gd name="connsiteY479" fmla="*/ 856421 h 4069169"/>
              <a:gd name="connsiteX480" fmla="*/ 1654519 w 5110790"/>
              <a:gd name="connsiteY480" fmla="*/ 864313 h 4069169"/>
              <a:gd name="connsiteX481" fmla="*/ 1667313 w 5110790"/>
              <a:gd name="connsiteY481" fmla="*/ 880366 h 4069169"/>
              <a:gd name="connsiteX482" fmla="*/ 1671852 w 5110790"/>
              <a:gd name="connsiteY482" fmla="*/ 906953 h 4069169"/>
              <a:gd name="connsiteX483" fmla="*/ 1667313 w 5110790"/>
              <a:gd name="connsiteY483" fmla="*/ 932686 h 4069169"/>
              <a:gd name="connsiteX484" fmla="*/ 1654519 w 5110790"/>
              <a:gd name="connsiteY484" fmla="*/ 948834 h 4069169"/>
              <a:gd name="connsiteX485" fmla="*/ 1634701 w 5110790"/>
              <a:gd name="connsiteY485" fmla="*/ 957201 h 4069169"/>
              <a:gd name="connsiteX486" fmla="*/ 1609095 w 5110790"/>
              <a:gd name="connsiteY486" fmla="*/ 959589 h 4069169"/>
              <a:gd name="connsiteX487" fmla="*/ 1584074 w 5110790"/>
              <a:gd name="connsiteY487" fmla="*/ 957201 h 4069169"/>
              <a:gd name="connsiteX488" fmla="*/ 1564557 w 5110790"/>
              <a:gd name="connsiteY488" fmla="*/ 948834 h 4069169"/>
              <a:gd name="connsiteX489" fmla="*/ 1551872 w 5110790"/>
              <a:gd name="connsiteY489" fmla="*/ 932686 h 4069169"/>
              <a:gd name="connsiteX490" fmla="*/ 1547349 w 5110790"/>
              <a:gd name="connsiteY490" fmla="*/ 906953 h 4069169"/>
              <a:gd name="connsiteX491" fmla="*/ 1551872 w 5110790"/>
              <a:gd name="connsiteY491" fmla="*/ 880366 h 4069169"/>
              <a:gd name="connsiteX492" fmla="*/ 1564557 w 5110790"/>
              <a:gd name="connsiteY492" fmla="*/ 864313 h 4069169"/>
              <a:gd name="connsiteX493" fmla="*/ 1584074 w 5110790"/>
              <a:gd name="connsiteY493" fmla="*/ 856421 h 4069169"/>
              <a:gd name="connsiteX494" fmla="*/ 2879125 w 5110790"/>
              <a:gd name="connsiteY494" fmla="*/ 659976 h 4069169"/>
              <a:gd name="connsiteX495" fmla="*/ 2911305 w 5110790"/>
              <a:gd name="connsiteY495" fmla="*/ 661113 h 4069169"/>
              <a:gd name="connsiteX496" fmla="*/ 2941090 w 5110790"/>
              <a:gd name="connsiteY496" fmla="*/ 664495 h 4069169"/>
              <a:gd name="connsiteX497" fmla="*/ 2968561 w 5110790"/>
              <a:gd name="connsiteY497" fmla="*/ 670071 h 4069169"/>
              <a:gd name="connsiteX498" fmla="*/ 2993799 w 5110790"/>
              <a:gd name="connsiteY498" fmla="*/ 677791 h 4069169"/>
              <a:gd name="connsiteX499" fmla="*/ 3016884 w 5110790"/>
              <a:gd name="connsiteY499" fmla="*/ 687607 h 4069169"/>
              <a:gd name="connsiteX500" fmla="*/ 3037896 w 5110790"/>
              <a:gd name="connsiteY500" fmla="*/ 699468 h 4069169"/>
              <a:gd name="connsiteX501" fmla="*/ 3056916 w 5110790"/>
              <a:gd name="connsiteY501" fmla="*/ 713326 h 4069169"/>
              <a:gd name="connsiteX502" fmla="*/ 3074024 w 5110790"/>
              <a:gd name="connsiteY502" fmla="*/ 729131 h 4069169"/>
              <a:gd name="connsiteX503" fmla="*/ 3089302 w 5110790"/>
              <a:gd name="connsiteY503" fmla="*/ 746834 h 4069169"/>
              <a:gd name="connsiteX504" fmla="*/ 3102829 w 5110790"/>
              <a:gd name="connsiteY504" fmla="*/ 766386 h 4069169"/>
              <a:gd name="connsiteX505" fmla="*/ 3114685 w 5110790"/>
              <a:gd name="connsiteY505" fmla="*/ 787738 h 4069169"/>
              <a:gd name="connsiteX506" fmla="*/ 3124952 w 5110790"/>
              <a:gd name="connsiteY506" fmla="*/ 810839 h 4069169"/>
              <a:gd name="connsiteX507" fmla="*/ 3133709 w 5110790"/>
              <a:gd name="connsiteY507" fmla="*/ 835640 h 4069169"/>
              <a:gd name="connsiteX508" fmla="*/ 3141039 w 5110790"/>
              <a:gd name="connsiteY508" fmla="*/ 862093 h 4069169"/>
              <a:gd name="connsiteX509" fmla="*/ 3147019 w 5110790"/>
              <a:gd name="connsiteY509" fmla="*/ 890147 h 4069169"/>
              <a:gd name="connsiteX510" fmla="*/ 3151732 w 5110790"/>
              <a:gd name="connsiteY510" fmla="*/ 919755 h 4069169"/>
              <a:gd name="connsiteX511" fmla="*/ 3155257 w 5110790"/>
              <a:gd name="connsiteY511" fmla="*/ 950865 h 4069169"/>
              <a:gd name="connsiteX512" fmla="*/ 3157675 w 5110790"/>
              <a:gd name="connsiteY512" fmla="*/ 983429 h 4069169"/>
              <a:gd name="connsiteX513" fmla="*/ 3159067 w 5110790"/>
              <a:gd name="connsiteY513" fmla="*/ 1017397 h 4069169"/>
              <a:gd name="connsiteX514" fmla="*/ 3159514 w 5110790"/>
              <a:gd name="connsiteY514" fmla="*/ 1052721 h 4069169"/>
              <a:gd name="connsiteX515" fmla="*/ 3159089 w 5110790"/>
              <a:gd name="connsiteY515" fmla="*/ 1088196 h 4069169"/>
              <a:gd name="connsiteX516" fmla="*/ 3157757 w 5110790"/>
              <a:gd name="connsiteY516" fmla="*/ 1122316 h 4069169"/>
              <a:gd name="connsiteX517" fmla="*/ 3155431 w 5110790"/>
              <a:gd name="connsiteY517" fmla="*/ 1155029 h 4069169"/>
              <a:gd name="connsiteX518" fmla="*/ 3152023 w 5110790"/>
              <a:gd name="connsiteY518" fmla="*/ 1186287 h 4069169"/>
              <a:gd name="connsiteX519" fmla="*/ 3147446 w 5110790"/>
              <a:gd name="connsiteY519" fmla="*/ 1216038 h 4069169"/>
              <a:gd name="connsiteX520" fmla="*/ 3141612 w 5110790"/>
              <a:gd name="connsiteY520" fmla="*/ 1244233 h 4069169"/>
              <a:gd name="connsiteX521" fmla="*/ 3134435 w 5110790"/>
              <a:gd name="connsiteY521" fmla="*/ 1270822 h 4069169"/>
              <a:gd name="connsiteX522" fmla="*/ 3125826 w 5110790"/>
              <a:gd name="connsiteY522" fmla="*/ 1295754 h 4069169"/>
              <a:gd name="connsiteX523" fmla="*/ 3115700 w 5110790"/>
              <a:gd name="connsiteY523" fmla="*/ 1318979 h 4069169"/>
              <a:gd name="connsiteX524" fmla="*/ 3103967 w 5110790"/>
              <a:gd name="connsiteY524" fmla="*/ 1340448 h 4069169"/>
              <a:gd name="connsiteX525" fmla="*/ 3090542 w 5110790"/>
              <a:gd name="connsiteY525" fmla="*/ 1360110 h 4069169"/>
              <a:gd name="connsiteX526" fmla="*/ 3075336 w 5110790"/>
              <a:gd name="connsiteY526" fmla="*/ 1377914 h 4069169"/>
              <a:gd name="connsiteX527" fmla="*/ 3058263 w 5110790"/>
              <a:gd name="connsiteY527" fmla="*/ 1393812 h 4069169"/>
              <a:gd name="connsiteX528" fmla="*/ 3039235 w 5110790"/>
              <a:gd name="connsiteY528" fmla="*/ 1407753 h 4069169"/>
              <a:gd name="connsiteX529" fmla="*/ 3018165 w 5110790"/>
              <a:gd name="connsiteY529" fmla="*/ 1419686 h 4069169"/>
              <a:gd name="connsiteX530" fmla="*/ 2994965 w 5110790"/>
              <a:gd name="connsiteY530" fmla="*/ 1429562 h 4069169"/>
              <a:gd name="connsiteX531" fmla="*/ 2969548 w 5110790"/>
              <a:gd name="connsiteY531" fmla="*/ 1437331 h 4069169"/>
              <a:gd name="connsiteX532" fmla="*/ 2941828 w 5110790"/>
              <a:gd name="connsiteY532" fmla="*/ 1442942 h 4069169"/>
              <a:gd name="connsiteX533" fmla="*/ 2911716 w 5110790"/>
              <a:gd name="connsiteY533" fmla="*/ 1446346 h 4069169"/>
              <a:gd name="connsiteX534" fmla="*/ 2879125 w 5110790"/>
              <a:gd name="connsiteY534" fmla="*/ 1447491 h 4069169"/>
              <a:gd name="connsiteX535" fmla="*/ 2879125 w 5110790"/>
              <a:gd name="connsiteY535" fmla="*/ 1388782 h 4069169"/>
              <a:gd name="connsiteX536" fmla="*/ 2909252 w 5110790"/>
              <a:gd name="connsiteY536" fmla="*/ 1387428 h 4069169"/>
              <a:gd name="connsiteX537" fmla="*/ 2936490 w 5110790"/>
              <a:gd name="connsiteY537" fmla="*/ 1383413 h 4069169"/>
              <a:gd name="connsiteX538" fmla="*/ 2960977 w 5110790"/>
              <a:gd name="connsiteY538" fmla="*/ 1376811 h 4069169"/>
              <a:gd name="connsiteX539" fmla="*/ 2982849 w 5110790"/>
              <a:gd name="connsiteY539" fmla="*/ 1367691 h 4069169"/>
              <a:gd name="connsiteX540" fmla="*/ 3019298 w 5110790"/>
              <a:gd name="connsiteY540" fmla="*/ 1342188 h 4069169"/>
              <a:gd name="connsiteX541" fmla="*/ 3046935 w 5110790"/>
              <a:gd name="connsiteY541" fmla="*/ 1307477 h 4069169"/>
              <a:gd name="connsiteX542" fmla="*/ 3057792 w 5110790"/>
              <a:gd name="connsiteY542" fmla="*/ 1286848 h 4069169"/>
              <a:gd name="connsiteX543" fmla="*/ 3066859 w 5110790"/>
              <a:gd name="connsiteY543" fmla="*/ 1264133 h 4069169"/>
              <a:gd name="connsiteX544" fmla="*/ 3074271 w 5110790"/>
              <a:gd name="connsiteY544" fmla="*/ 1239402 h 4069169"/>
              <a:gd name="connsiteX545" fmla="*/ 3080167 w 5110790"/>
              <a:gd name="connsiteY545" fmla="*/ 1212729 h 4069169"/>
              <a:gd name="connsiteX546" fmla="*/ 3084682 w 5110790"/>
              <a:gd name="connsiteY546" fmla="*/ 1184184 h 4069169"/>
              <a:gd name="connsiteX547" fmla="*/ 3087956 w 5110790"/>
              <a:gd name="connsiteY547" fmla="*/ 1153838 h 4069169"/>
              <a:gd name="connsiteX548" fmla="*/ 3090124 w 5110790"/>
              <a:gd name="connsiteY548" fmla="*/ 1121765 h 4069169"/>
              <a:gd name="connsiteX549" fmla="*/ 3091324 w 5110790"/>
              <a:gd name="connsiteY549" fmla="*/ 1088036 h 4069169"/>
              <a:gd name="connsiteX550" fmla="*/ 3091694 w 5110790"/>
              <a:gd name="connsiteY550" fmla="*/ 1052721 h 4069169"/>
              <a:gd name="connsiteX551" fmla="*/ 3091305 w 5110790"/>
              <a:gd name="connsiteY551" fmla="*/ 1017753 h 4069169"/>
              <a:gd name="connsiteX552" fmla="*/ 3090050 w 5110790"/>
              <a:gd name="connsiteY552" fmla="*/ 984350 h 4069169"/>
              <a:gd name="connsiteX553" fmla="*/ 3087800 w 5110790"/>
              <a:gd name="connsiteY553" fmla="*/ 952581 h 4069169"/>
              <a:gd name="connsiteX554" fmla="*/ 3084425 w 5110790"/>
              <a:gd name="connsiteY554" fmla="*/ 922520 h 4069169"/>
              <a:gd name="connsiteX555" fmla="*/ 3079795 w 5110790"/>
              <a:gd name="connsiteY555" fmla="*/ 894237 h 4069169"/>
              <a:gd name="connsiteX556" fmla="*/ 3073782 w 5110790"/>
              <a:gd name="connsiteY556" fmla="*/ 867805 h 4069169"/>
              <a:gd name="connsiteX557" fmla="*/ 3066253 w 5110790"/>
              <a:gd name="connsiteY557" fmla="*/ 843295 h 4069169"/>
              <a:gd name="connsiteX558" fmla="*/ 3057081 w 5110790"/>
              <a:gd name="connsiteY558" fmla="*/ 820780 h 4069169"/>
              <a:gd name="connsiteX559" fmla="*/ 3046134 w 5110790"/>
              <a:gd name="connsiteY559" fmla="*/ 800330 h 4069169"/>
              <a:gd name="connsiteX560" fmla="*/ 3018400 w 5110790"/>
              <a:gd name="connsiteY560" fmla="*/ 765914 h 4069169"/>
              <a:gd name="connsiteX561" fmla="*/ 2982013 w 5110790"/>
              <a:gd name="connsiteY561" fmla="*/ 740620 h 4069169"/>
              <a:gd name="connsiteX562" fmla="*/ 2960250 w 5110790"/>
              <a:gd name="connsiteY562" fmla="*/ 731574 h 4069169"/>
              <a:gd name="connsiteX563" fmla="*/ 2935934 w 5110790"/>
              <a:gd name="connsiteY563" fmla="*/ 725024 h 4069169"/>
              <a:gd name="connsiteX564" fmla="*/ 2908936 w 5110790"/>
              <a:gd name="connsiteY564" fmla="*/ 721041 h 4069169"/>
              <a:gd name="connsiteX565" fmla="*/ 2879125 w 5110790"/>
              <a:gd name="connsiteY565" fmla="*/ 719697 h 4069169"/>
              <a:gd name="connsiteX566" fmla="*/ 2565698 w 5110790"/>
              <a:gd name="connsiteY566" fmla="*/ 659976 h 4069169"/>
              <a:gd name="connsiteX567" fmla="*/ 2565698 w 5110790"/>
              <a:gd name="connsiteY567" fmla="*/ 719697 h 4069169"/>
              <a:gd name="connsiteX568" fmla="*/ 2536056 w 5110790"/>
              <a:gd name="connsiteY568" fmla="*/ 721041 h 4069169"/>
              <a:gd name="connsiteX569" fmla="*/ 2509206 w 5110790"/>
              <a:gd name="connsiteY569" fmla="*/ 725024 h 4069169"/>
              <a:gd name="connsiteX570" fmla="*/ 2485020 w 5110790"/>
              <a:gd name="connsiteY570" fmla="*/ 731574 h 4069169"/>
              <a:gd name="connsiteX571" fmla="*/ 2463369 w 5110790"/>
              <a:gd name="connsiteY571" fmla="*/ 740620 h 4069169"/>
              <a:gd name="connsiteX572" fmla="*/ 2427161 w 5110790"/>
              <a:gd name="connsiteY572" fmla="*/ 765914 h 4069169"/>
              <a:gd name="connsiteX573" fmla="*/ 2399551 w 5110790"/>
              <a:gd name="connsiteY573" fmla="*/ 800330 h 4069169"/>
              <a:gd name="connsiteX574" fmla="*/ 2388649 w 5110790"/>
              <a:gd name="connsiteY574" fmla="*/ 820780 h 4069169"/>
              <a:gd name="connsiteX575" fmla="*/ 2379511 w 5110790"/>
              <a:gd name="connsiteY575" fmla="*/ 843295 h 4069169"/>
              <a:gd name="connsiteX576" fmla="*/ 2372009 w 5110790"/>
              <a:gd name="connsiteY576" fmla="*/ 867805 h 4069169"/>
              <a:gd name="connsiteX577" fmla="*/ 2366014 w 5110790"/>
              <a:gd name="connsiteY577" fmla="*/ 894237 h 4069169"/>
              <a:gd name="connsiteX578" fmla="*/ 2361397 w 5110790"/>
              <a:gd name="connsiteY578" fmla="*/ 922520 h 4069169"/>
              <a:gd name="connsiteX579" fmla="*/ 2358029 w 5110790"/>
              <a:gd name="connsiteY579" fmla="*/ 952581 h 4069169"/>
              <a:gd name="connsiteX580" fmla="*/ 2355783 w 5110790"/>
              <a:gd name="connsiteY580" fmla="*/ 984350 h 4069169"/>
              <a:gd name="connsiteX581" fmla="*/ 2354530 w 5110790"/>
              <a:gd name="connsiteY581" fmla="*/ 1017753 h 4069169"/>
              <a:gd name="connsiteX582" fmla="*/ 2354141 w 5110790"/>
              <a:gd name="connsiteY582" fmla="*/ 1052721 h 4069169"/>
              <a:gd name="connsiteX583" fmla="*/ 2354520 w 5110790"/>
              <a:gd name="connsiteY583" fmla="*/ 1088036 h 4069169"/>
              <a:gd name="connsiteX584" fmla="*/ 2355746 w 5110790"/>
              <a:gd name="connsiteY584" fmla="*/ 1121765 h 4069169"/>
              <a:gd name="connsiteX585" fmla="*/ 2357952 w 5110790"/>
              <a:gd name="connsiteY585" fmla="*/ 1153838 h 4069169"/>
              <a:gd name="connsiteX586" fmla="*/ 2361268 w 5110790"/>
              <a:gd name="connsiteY586" fmla="*/ 1184184 h 4069169"/>
              <a:gd name="connsiteX587" fmla="*/ 2365828 w 5110790"/>
              <a:gd name="connsiteY587" fmla="*/ 1212729 h 4069169"/>
              <a:gd name="connsiteX588" fmla="*/ 2371764 w 5110790"/>
              <a:gd name="connsiteY588" fmla="*/ 1239402 h 4069169"/>
              <a:gd name="connsiteX589" fmla="*/ 2379208 w 5110790"/>
              <a:gd name="connsiteY589" fmla="*/ 1264133 h 4069169"/>
              <a:gd name="connsiteX590" fmla="*/ 2388293 w 5110790"/>
              <a:gd name="connsiteY590" fmla="*/ 1286848 h 4069169"/>
              <a:gd name="connsiteX591" fmla="*/ 2399150 w 5110790"/>
              <a:gd name="connsiteY591" fmla="*/ 1307477 h 4069169"/>
              <a:gd name="connsiteX592" fmla="*/ 2426712 w 5110790"/>
              <a:gd name="connsiteY592" fmla="*/ 1342188 h 4069169"/>
              <a:gd name="connsiteX593" fmla="*/ 2462952 w 5110790"/>
              <a:gd name="connsiteY593" fmla="*/ 1367691 h 4069169"/>
              <a:gd name="connsiteX594" fmla="*/ 2484656 w 5110790"/>
              <a:gd name="connsiteY594" fmla="*/ 1376811 h 4069169"/>
              <a:gd name="connsiteX595" fmla="*/ 2508928 w 5110790"/>
              <a:gd name="connsiteY595" fmla="*/ 1383413 h 4069169"/>
              <a:gd name="connsiteX596" fmla="*/ 2535898 w 5110790"/>
              <a:gd name="connsiteY596" fmla="*/ 1387428 h 4069169"/>
              <a:gd name="connsiteX597" fmla="*/ 2565698 w 5110790"/>
              <a:gd name="connsiteY597" fmla="*/ 1388782 h 4069169"/>
              <a:gd name="connsiteX598" fmla="*/ 2565698 w 5110790"/>
              <a:gd name="connsiteY598" fmla="*/ 1447491 h 4069169"/>
              <a:gd name="connsiteX599" fmla="*/ 2533244 w 5110790"/>
              <a:gd name="connsiteY599" fmla="*/ 1446346 h 4069169"/>
              <a:gd name="connsiteX600" fmla="*/ 2503241 w 5110790"/>
              <a:gd name="connsiteY600" fmla="*/ 1442942 h 4069169"/>
              <a:gd name="connsiteX601" fmla="*/ 2475603 w 5110790"/>
              <a:gd name="connsiteY601" fmla="*/ 1437331 h 4069169"/>
              <a:gd name="connsiteX602" fmla="*/ 2450247 w 5110790"/>
              <a:gd name="connsiteY602" fmla="*/ 1429562 h 4069169"/>
              <a:gd name="connsiteX603" fmla="*/ 2427085 w 5110790"/>
              <a:gd name="connsiteY603" fmla="*/ 1419686 h 4069169"/>
              <a:gd name="connsiteX604" fmla="*/ 2406034 w 5110790"/>
              <a:gd name="connsiteY604" fmla="*/ 1407753 h 4069169"/>
              <a:gd name="connsiteX605" fmla="*/ 2387009 w 5110790"/>
              <a:gd name="connsiteY605" fmla="*/ 1393812 h 4069169"/>
              <a:gd name="connsiteX606" fmla="*/ 2369924 w 5110790"/>
              <a:gd name="connsiteY606" fmla="*/ 1377914 h 4069169"/>
              <a:gd name="connsiteX607" fmla="*/ 2354694 w 5110790"/>
              <a:gd name="connsiteY607" fmla="*/ 1360110 h 4069169"/>
              <a:gd name="connsiteX608" fmla="*/ 2341235 w 5110790"/>
              <a:gd name="connsiteY608" fmla="*/ 1340448 h 4069169"/>
              <a:gd name="connsiteX609" fmla="*/ 2329461 w 5110790"/>
              <a:gd name="connsiteY609" fmla="*/ 1318979 h 4069169"/>
              <a:gd name="connsiteX610" fmla="*/ 2319288 w 5110790"/>
              <a:gd name="connsiteY610" fmla="*/ 1295754 h 4069169"/>
              <a:gd name="connsiteX611" fmla="*/ 2310630 w 5110790"/>
              <a:gd name="connsiteY611" fmla="*/ 1270822 h 4069169"/>
              <a:gd name="connsiteX612" fmla="*/ 2303402 w 5110790"/>
              <a:gd name="connsiteY612" fmla="*/ 1244233 h 4069169"/>
              <a:gd name="connsiteX613" fmla="*/ 2297519 w 5110790"/>
              <a:gd name="connsiteY613" fmla="*/ 1216038 h 4069169"/>
              <a:gd name="connsiteX614" fmla="*/ 2292897 w 5110790"/>
              <a:gd name="connsiteY614" fmla="*/ 1186287 h 4069169"/>
              <a:gd name="connsiteX615" fmla="*/ 2289449 w 5110790"/>
              <a:gd name="connsiteY615" fmla="*/ 1155029 h 4069169"/>
              <a:gd name="connsiteX616" fmla="*/ 2287092 w 5110790"/>
              <a:gd name="connsiteY616" fmla="*/ 1122316 h 4069169"/>
              <a:gd name="connsiteX617" fmla="*/ 2285740 w 5110790"/>
              <a:gd name="connsiteY617" fmla="*/ 1088196 h 4069169"/>
              <a:gd name="connsiteX618" fmla="*/ 2285309 w 5110790"/>
              <a:gd name="connsiteY618" fmla="*/ 1052721 h 4069169"/>
              <a:gd name="connsiteX619" fmla="*/ 2285755 w 5110790"/>
              <a:gd name="connsiteY619" fmla="*/ 1017397 h 4069169"/>
              <a:gd name="connsiteX620" fmla="*/ 2287147 w 5110790"/>
              <a:gd name="connsiteY620" fmla="*/ 983429 h 4069169"/>
              <a:gd name="connsiteX621" fmla="*/ 2289566 w 5110790"/>
              <a:gd name="connsiteY621" fmla="*/ 950865 h 4069169"/>
              <a:gd name="connsiteX622" fmla="*/ 2293091 w 5110790"/>
              <a:gd name="connsiteY622" fmla="*/ 919755 h 4069169"/>
              <a:gd name="connsiteX623" fmla="*/ 2297804 w 5110790"/>
              <a:gd name="connsiteY623" fmla="*/ 890147 h 4069169"/>
              <a:gd name="connsiteX624" fmla="*/ 2303784 w 5110790"/>
              <a:gd name="connsiteY624" fmla="*/ 862093 h 4069169"/>
              <a:gd name="connsiteX625" fmla="*/ 2311113 w 5110790"/>
              <a:gd name="connsiteY625" fmla="*/ 835640 h 4069169"/>
              <a:gd name="connsiteX626" fmla="*/ 2319870 w 5110790"/>
              <a:gd name="connsiteY626" fmla="*/ 810839 h 4069169"/>
              <a:gd name="connsiteX627" fmla="*/ 2330137 w 5110790"/>
              <a:gd name="connsiteY627" fmla="*/ 787738 h 4069169"/>
              <a:gd name="connsiteX628" fmla="*/ 2341994 w 5110790"/>
              <a:gd name="connsiteY628" fmla="*/ 766386 h 4069169"/>
              <a:gd name="connsiteX629" fmla="*/ 2355521 w 5110790"/>
              <a:gd name="connsiteY629" fmla="*/ 746834 h 4069169"/>
              <a:gd name="connsiteX630" fmla="*/ 2370798 w 5110790"/>
              <a:gd name="connsiteY630" fmla="*/ 729131 h 4069169"/>
              <a:gd name="connsiteX631" fmla="*/ 2387907 w 5110790"/>
              <a:gd name="connsiteY631" fmla="*/ 713326 h 4069169"/>
              <a:gd name="connsiteX632" fmla="*/ 2406927 w 5110790"/>
              <a:gd name="connsiteY632" fmla="*/ 699468 h 4069169"/>
              <a:gd name="connsiteX633" fmla="*/ 2427939 w 5110790"/>
              <a:gd name="connsiteY633" fmla="*/ 687607 h 4069169"/>
              <a:gd name="connsiteX634" fmla="*/ 2451024 w 5110790"/>
              <a:gd name="connsiteY634" fmla="*/ 677791 h 4069169"/>
              <a:gd name="connsiteX635" fmla="*/ 2476262 w 5110790"/>
              <a:gd name="connsiteY635" fmla="*/ 670071 h 4069169"/>
              <a:gd name="connsiteX636" fmla="*/ 2503733 w 5110790"/>
              <a:gd name="connsiteY636" fmla="*/ 664495 h 4069169"/>
              <a:gd name="connsiteX637" fmla="*/ 2533518 w 5110790"/>
              <a:gd name="connsiteY637" fmla="*/ 661113 h 4069169"/>
              <a:gd name="connsiteX638" fmla="*/ 1358847 w 5110790"/>
              <a:gd name="connsiteY638" fmla="*/ 0 h 4069169"/>
              <a:gd name="connsiteX639" fmla="*/ 1439826 w 5110790"/>
              <a:gd name="connsiteY639" fmla="*/ 0 h 4069169"/>
              <a:gd name="connsiteX640" fmla="*/ 1554207 w 5110790"/>
              <a:gd name="connsiteY640" fmla="*/ 209532 h 4069169"/>
              <a:gd name="connsiteX641" fmla="*/ 1437801 w 5110790"/>
              <a:gd name="connsiteY641" fmla="*/ 425136 h 4069169"/>
              <a:gd name="connsiteX642" fmla="*/ 1358847 w 5110790"/>
              <a:gd name="connsiteY642" fmla="*/ 425136 h 4069169"/>
              <a:gd name="connsiteX643" fmla="*/ 1458045 w 5110790"/>
              <a:gd name="connsiteY643" fmla="*/ 239899 h 4069169"/>
              <a:gd name="connsiteX644" fmla="*/ 1068337 w 5110790"/>
              <a:gd name="connsiteY644" fmla="*/ 239899 h 4069169"/>
              <a:gd name="connsiteX645" fmla="*/ 1068337 w 5110790"/>
              <a:gd name="connsiteY645" fmla="*/ 175116 h 4069169"/>
              <a:gd name="connsiteX646" fmla="*/ 1456021 w 5110790"/>
              <a:gd name="connsiteY646" fmla="*/ 175116 h 406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Lst>
            <a:rect l="l" t="t" r="r" b="b"/>
            <a:pathLst>
              <a:path w="5110790" h="4069169">
                <a:moveTo>
                  <a:pt x="1358848" y="3644032"/>
                </a:moveTo>
                <a:lnTo>
                  <a:pt x="1439827" y="3644032"/>
                </a:lnTo>
                <a:lnTo>
                  <a:pt x="1554208" y="3853564"/>
                </a:lnTo>
                <a:lnTo>
                  <a:pt x="1437802" y="4069169"/>
                </a:lnTo>
                <a:lnTo>
                  <a:pt x="1358848" y="4069169"/>
                </a:lnTo>
                <a:lnTo>
                  <a:pt x="1458046" y="3883931"/>
                </a:lnTo>
                <a:lnTo>
                  <a:pt x="1068338" y="3883931"/>
                </a:lnTo>
                <a:lnTo>
                  <a:pt x="1068338" y="3819148"/>
                </a:lnTo>
                <a:lnTo>
                  <a:pt x="1456022" y="3819148"/>
                </a:lnTo>
                <a:close/>
                <a:moveTo>
                  <a:pt x="3579243" y="3101476"/>
                </a:moveTo>
                <a:lnTo>
                  <a:pt x="3604850" y="3103707"/>
                </a:lnTo>
                <a:lnTo>
                  <a:pt x="3624668" y="3111725"/>
                </a:lnTo>
                <a:lnTo>
                  <a:pt x="3637463" y="3127526"/>
                </a:lnTo>
                <a:lnTo>
                  <a:pt x="3642002" y="3153100"/>
                </a:lnTo>
                <a:lnTo>
                  <a:pt x="3637463" y="3179845"/>
                </a:lnTo>
                <a:lnTo>
                  <a:pt x="3624668" y="3196247"/>
                </a:lnTo>
                <a:lnTo>
                  <a:pt x="3604850" y="3204487"/>
                </a:lnTo>
                <a:lnTo>
                  <a:pt x="3579243" y="3206749"/>
                </a:lnTo>
                <a:lnTo>
                  <a:pt x="3553637" y="3204487"/>
                </a:lnTo>
                <a:lnTo>
                  <a:pt x="3533820" y="3196247"/>
                </a:lnTo>
                <a:lnTo>
                  <a:pt x="3521024" y="3179845"/>
                </a:lnTo>
                <a:lnTo>
                  <a:pt x="3516485" y="3153100"/>
                </a:lnTo>
                <a:lnTo>
                  <a:pt x="3521166" y="3127526"/>
                </a:lnTo>
                <a:lnTo>
                  <a:pt x="3534199" y="3111725"/>
                </a:lnTo>
                <a:lnTo>
                  <a:pt x="3554064" y="3103707"/>
                </a:lnTo>
                <a:close/>
                <a:moveTo>
                  <a:pt x="1609095" y="3101476"/>
                </a:moveTo>
                <a:lnTo>
                  <a:pt x="1634701" y="3103707"/>
                </a:lnTo>
                <a:lnTo>
                  <a:pt x="1654519" y="3111725"/>
                </a:lnTo>
                <a:lnTo>
                  <a:pt x="1667313" y="3127526"/>
                </a:lnTo>
                <a:lnTo>
                  <a:pt x="1671852" y="3153100"/>
                </a:lnTo>
                <a:lnTo>
                  <a:pt x="1667313" y="3179845"/>
                </a:lnTo>
                <a:lnTo>
                  <a:pt x="1654519" y="3196247"/>
                </a:lnTo>
                <a:lnTo>
                  <a:pt x="1634701" y="3204487"/>
                </a:lnTo>
                <a:lnTo>
                  <a:pt x="1609095" y="3206749"/>
                </a:lnTo>
                <a:lnTo>
                  <a:pt x="1583490" y="3204487"/>
                </a:lnTo>
                <a:lnTo>
                  <a:pt x="1563672" y="3196247"/>
                </a:lnTo>
                <a:lnTo>
                  <a:pt x="1550877" y="3179845"/>
                </a:lnTo>
                <a:lnTo>
                  <a:pt x="1546338" y="3153100"/>
                </a:lnTo>
                <a:lnTo>
                  <a:pt x="1551019" y="3127526"/>
                </a:lnTo>
                <a:lnTo>
                  <a:pt x="1564051" y="3111725"/>
                </a:lnTo>
                <a:lnTo>
                  <a:pt x="1583917" y="3103707"/>
                </a:lnTo>
                <a:close/>
                <a:moveTo>
                  <a:pt x="3579243" y="2676340"/>
                </a:moveTo>
                <a:lnTo>
                  <a:pt x="3604850" y="2678443"/>
                </a:lnTo>
                <a:lnTo>
                  <a:pt x="3624668" y="2686335"/>
                </a:lnTo>
                <a:lnTo>
                  <a:pt x="3637463" y="2702388"/>
                </a:lnTo>
                <a:lnTo>
                  <a:pt x="3642002" y="2728976"/>
                </a:lnTo>
                <a:lnTo>
                  <a:pt x="3637463" y="2754708"/>
                </a:lnTo>
                <a:lnTo>
                  <a:pt x="3624668" y="2770857"/>
                </a:lnTo>
                <a:lnTo>
                  <a:pt x="3604850" y="2779223"/>
                </a:lnTo>
                <a:lnTo>
                  <a:pt x="3579243" y="2781612"/>
                </a:lnTo>
                <a:lnTo>
                  <a:pt x="3554223" y="2779223"/>
                </a:lnTo>
                <a:lnTo>
                  <a:pt x="3534706" y="2770857"/>
                </a:lnTo>
                <a:lnTo>
                  <a:pt x="3522021" y="2754708"/>
                </a:lnTo>
                <a:lnTo>
                  <a:pt x="3517498" y="2728976"/>
                </a:lnTo>
                <a:lnTo>
                  <a:pt x="3522021" y="2702388"/>
                </a:lnTo>
                <a:lnTo>
                  <a:pt x="3534706" y="2686335"/>
                </a:lnTo>
                <a:lnTo>
                  <a:pt x="3554223" y="2678443"/>
                </a:lnTo>
                <a:close/>
                <a:moveTo>
                  <a:pt x="1609095" y="2676340"/>
                </a:moveTo>
                <a:lnTo>
                  <a:pt x="1634701" y="2678443"/>
                </a:lnTo>
                <a:lnTo>
                  <a:pt x="1654519" y="2686335"/>
                </a:lnTo>
                <a:lnTo>
                  <a:pt x="1667313" y="2702388"/>
                </a:lnTo>
                <a:lnTo>
                  <a:pt x="1671852" y="2728976"/>
                </a:lnTo>
                <a:lnTo>
                  <a:pt x="1667313" y="2754708"/>
                </a:lnTo>
                <a:lnTo>
                  <a:pt x="1654519" y="2770857"/>
                </a:lnTo>
                <a:lnTo>
                  <a:pt x="1634701" y="2779223"/>
                </a:lnTo>
                <a:lnTo>
                  <a:pt x="1609095" y="2781612"/>
                </a:lnTo>
                <a:lnTo>
                  <a:pt x="1584075" y="2779223"/>
                </a:lnTo>
                <a:lnTo>
                  <a:pt x="1564558" y="2770857"/>
                </a:lnTo>
                <a:lnTo>
                  <a:pt x="1551873" y="2754708"/>
                </a:lnTo>
                <a:lnTo>
                  <a:pt x="1547350" y="2728976"/>
                </a:lnTo>
                <a:lnTo>
                  <a:pt x="1551873" y="2702388"/>
                </a:lnTo>
                <a:lnTo>
                  <a:pt x="1564558" y="2686335"/>
                </a:lnTo>
                <a:lnTo>
                  <a:pt x="1584075" y="2678443"/>
                </a:lnTo>
                <a:close/>
                <a:moveTo>
                  <a:pt x="2879125" y="2481992"/>
                </a:moveTo>
                <a:lnTo>
                  <a:pt x="2911305" y="2483129"/>
                </a:lnTo>
                <a:lnTo>
                  <a:pt x="2941090" y="2486511"/>
                </a:lnTo>
                <a:lnTo>
                  <a:pt x="2968561" y="2492087"/>
                </a:lnTo>
                <a:lnTo>
                  <a:pt x="2993799" y="2499807"/>
                </a:lnTo>
                <a:lnTo>
                  <a:pt x="3016884" y="2509622"/>
                </a:lnTo>
                <a:lnTo>
                  <a:pt x="3037896" y="2521483"/>
                </a:lnTo>
                <a:lnTo>
                  <a:pt x="3056916" y="2535342"/>
                </a:lnTo>
                <a:lnTo>
                  <a:pt x="3074024" y="2551147"/>
                </a:lnTo>
                <a:lnTo>
                  <a:pt x="3089302" y="2568850"/>
                </a:lnTo>
                <a:lnTo>
                  <a:pt x="3102829" y="2588403"/>
                </a:lnTo>
                <a:lnTo>
                  <a:pt x="3114685" y="2609754"/>
                </a:lnTo>
                <a:lnTo>
                  <a:pt x="3124952" y="2632854"/>
                </a:lnTo>
                <a:lnTo>
                  <a:pt x="3133709" y="2657656"/>
                </a:lnTo>
                <a:lnTo>
                  <a:pt x="3141039" y="2684109"/>
                </a:lnTo>
                <a:lnTo>
                  <a:pt x="3147019" y="2712163"/>
                </a:lnTo>
                <a:lnTo>
                  <a:pt x="3151732" y="2741770"/>
                </a:lnTo>
                <a:lnTo>
                  <a:pt x="3155257" y="2772881"/>
                </a:lnTo>
                <a:lnTo>
                  <a:pt x="3157675" y="2805445"/>
                </a:lnTo>
                <a:lnTo>
                  <a:pt x="3159067" y="2839413"/>
                </a:lnTo>
                <a:lnTo>
                  <a:pt x="3159514" y="2874737"/>
                </a:lnTo>
                <a:lnTo>
                  <a:pt x="3159089" y="2910212"/>
                </a:lnTo>
                <a:lnTo>
                  <a:pt x="3157757" y="2944332"/>
                </a:lnTo>
                <a:lnTo>
                  <a:pt x="3155431" y="2977045"/>
                </a:lnTo>
                <a:lnTo>
                  <a:pt x="3152023" y="3008303"/>
                </a:lnTo>
                <a:lnTo>
                  <a:pt x="3147446" y="3038054"/>
                </a:lnTo>
                <a:lnTo>
                  <a:pt x="3141612" y="3066249"/>
                </a:lnTo>
                <a:lnTo>
                  <a:pt x="3134435" y="3092837"/>
                </a:lnTo>
                <a:lnTo>
                  <a:pt x="3125826" y="3117770"/>
                </a:lnTo>
                <a:lnTo>
                  <a:pt x="3115700" y="3140995"/>
                </a:lnTo>
                <a:lnTo>
                  <a:pt x="3103967" y="3162464"/>
                </a:lnTo>
                <a:lnTo>
                  <a:pt x="3090542" y="3182126"/>
                </a:lnTo>
                <a:lnTo>
                  <a:pt x="3075336" y="3199931"/>
                </a:lnTo>
                <a:lnTo>
                  <a:pt x="3058263" y="3215828"/>
                </a:lnTo>
                <a:lnTo>
                  <a:pt x="3039235" y="3229769"/>
                </a:lnTo>
                <a:lnTo>
                  <a:pt x="3018165" y="3241703"/>
                </a:lnTo>
                <a:lnTo>
                  <a:pt x="2994965" y="3251579"/>
                </a:lnTo>
                <a:lnTo>
                  <a:pt x="2969548" y="3259347"/>
                </a:lnTo>
                <a:lnTo>
                  <a:pt x="2941828" y="3264959"/>
                </a:lnTo>
                <a:lnTo>
                  <a:pt x="2911716" y="3268362"/>
                </a:lnTo>
                <a:lnTo>
                  <a:pt x="2879125" y="3269508"/>
                </a:lnTo>
                <a:lnTo>
                  <a:pt x="2879125" y="3210798"/>
                </a:lnTo>
                <a:lnTo>
                  <a:pt x="2909252" y="3209444"/>
                </a:lnTo>
                <a:lnTo>
                  <a:pt x="2936490" y="3205429"/>
                </a:lnTo>
                <a:lnTo>
                  <a:pt x="2960977" y="3198827"/>
                </a:lnTo>
                <a:lnTo>
                  <a:pt x="2982849" y="3189707"/>
                </a:lnTo>
                <a:lnTo>
                  <a:pt x="3019298" y="3164203"/>
                </a:lnTo>
                <a:lnTo>
                  <a:pt x="3046935" y="3129493"/>
                </a:lnTo>
                <a:lnTo>
                  <a:pt x="3057792" y="3108864"/>
                </a:lnTo>
                <a:lnTo>
                  <a:pt x="3066859" y="3086149"/>
                </a:lnTo>
                <a:lnTo>
                  <a:pt x="3074271" y="3061419"/>
                </a:lnTo>
                <a:lnTo>
                  <a:pt x="3080167" y="3034745"/>
                </a:lnTo>
                <a:lnTo>
                  <a:pt x="3084682" y="3006199"/>
                </a:lnTo>
                <a:lnTo>
                  <a:pt x="3087956" y="2975855"/>
                </a:lnTo>
                <a:lnTo>
                  <a:pt x="3090124" y="2943781"/>
                </a:lnTo>
                <a:lnTo>
                  <a:pt x="3091324" y="2910051"/>
                </a:lnTo>
                <a:lnTo>
                  <a:pt x="3091694" y="2874737"/>
                </a:lnTo>
                <a:lnTo>
                  <a:pt x="3091305" y="2839769"/>
                </a:lnTo>
                <a:lnTo>
                  <a:pt x="3090050" y="2806365"/>
                </a:lnTo>
                <a:lnTo>
                  <a:pt x="3087800" y="2774596"/>
                </a:lnTo>
                <a:lnTo>
                  <a:pt x="3084425" y="2744535"/>
                </a:lnTo>
                <a:lnTo>
                  <a:pt x="3079795" y="2716252"/>
                </a:lnTo>
                <a:lnTo>
                  <a:pt x="3073782" y="2689820"/>
                </a:lnTo>
                <a:lnTo>
                  <a:pt x="3066253" y="2665311"/>
                </a:lnTo>
                <a:lnTo>
                  <a:pt x="3057081" y="2642795"/>
                </a:lnTo>
                <a:lnTo>
                  <a:pt x="3046134" y="2622345"/>
                </a:lnTo>
                <a:lnTo>
                  <a:pt x="3018400" y="2587929"/>
                </a:lnTo>
                <a:lnTo>
                  <a:pt x="2982013" y="2562635"/>
                </a:lnTo>
                <a:lnTo>
                  <a:pt x="2960250" y="2553590"/>
                </a:lnTo>
                <a:lnTo>
                  <a:pt x="2935934" y="2547039"/>
                </a:lnTo>
                <a:lnTo>
                  <a:pt x="2908936" y="2543056"/>
                </a:lnTo>
                <a:lnTo>
                  <a:pt x="2879125" y="2541713"/>
                </a:lnTo>
                <a:close/>
                <a:moveTo>
                  <a:pt x="2565698" y="2481992"/>
                </a:moveTo>
                <a:lnTo>
                  <a:pt x="2565698" y="2541713"/>
                </a:lnTo>
                <a:lnTo>
                  <a:pt x="2536056" y="2543056"/>
                </a:lnTo>
                <a:lnTo>
                  <a:pt x="2509206" y="2547039"/>
                </a:lnTo>
                <a:lnTo>
                  <a:pt x="2485020" y="2553590"/>
                </a:lnTo>
                <a:lnTo>
                  <a:pt x="2463369" y="2562635"/>
                </a:lnTo>
                <a:lnTo>
                  <a:pt x="2427161" y="2587929"/>
                </a:lnTo>
                <a:lnTo>
                  <a:pt x="2399551" y="2622345"/>
                </a:lnTo>
                <a:lnTo>
                  <a:pt x="2388649" y="2642795"/>
                </a:lnTo>
                <a:lnTo>
                  <a:pt x="2379511" y="2665311"/>
                </a:lnTo>
                <a:lnTo>
                  <a:pt x="2372009" y="2689820"/>
                </a:lnTo>
                <a:lnTo>
                  <a:pt x="2366014" y="2716252"/>
                </a:lnTo>
                <a:lnTo>
                  <a:pt x="2361397" y="2744535"/>
                </a:lnTo>
                <a:lnTo>
                  <a:pt x="2358029" y="2774596"/>
                </a:lnTo>
                <a:lnTo>
                  <a:pt x="2355783" y="2806365"/>
                </a:lnTo>
                <a:lnTo>
                  <a:pt x="2354530" y="2839769"/>
                </a:lnTo>
                <a:lnTo>
                  <a:pt x="2354141" y="2874737"/>
                </a:lnTo>
                <a:lnTo>
                  <a:pt x="2354520" y="2910051"/>
                </a:lnTo>
                <a:lnTo>
                  <a:pt x="2355746" y="2943781"/>
                </a:lnTo>
                <a:lnTo>
                  <a:pt x="2357952" y="2975855"/>
                </a:lnTo>
                <a:lnTo>
                  <a:pt x="2361268" y="3006199"/>
                </a:lnTo>
                <a:lnTo>
                  <a:pt x="2365828" y="3034745"/>
                </a:lnTo>
                <a:lnTo>
                  <a:pt x="2371764" y="3061419"/>
                </a:lnTo>
                <a:lnTo>
                  <a:pt x="2379208" y="3086149"/>
                </a:lnTo>
                <a:lnTo>
                  <a:pt x="2388293" y="3108864"/>
                </a:lnTo>
                <a:lnTo>
                  <a:pt x="2399150" y="3129493"/>
                </a:lnTo>
                <a:lnTo>
                  <a:pt x="2426712" y="3164203"/>
                </a:lnTo>
                <a:lnTo>
                  <a:pt x="2462952" y="3189707"/>
                </a:lnTo>
                <a:lnTo>
                  <a:pt x="2484656" y="3198827"/>
                </a:lnTo>
                <a:lnTo>
                  <a:pt x="2508928" y="3205429"/>
                </a:lnTo>
                <a:lnTo>
                  <a:pt x="2535898" y="3209444"/>
                </a:lnTo>
                <a:lnTo>
                  <a:pt x="2565698" y="3210798"/>
                </a:lnTo>
                <a:lnTo>
                  <a:pt x="2565698" y="3269508"/>
                </a:lnTo>
                <a:lnTo>
                  <a:pt x="2533244" y="3268362"/>
                </a:lnTo>
                <a:lnTo>
                  <a:pt x="2503241" y="3264959"/>
                </a:lnTo>
                <a:lnTo>
                  <a:pt x="2475603" y="3259347"/>
                </a:lnTo>
                <a:lnTo>
                  <a:pt x="2450247" y="3251579"/>
                </a:lnTo>
                <a:lnTo>
                  <a:pt x="2427085" y="3241703"/>
                </a:lnTo>
                <a:lnTo>
                  <a:pt x="2406034" y="3229769"/>
                </a:lnTo>
                <a:lnTo>
                  <a:pt x="2387009" y="3215828"/>
                </a:lnTo>
                <a:lnTo>
                  <a:pt x="2369924" y="3199931"/>
                </a:lnTo>
                <a:lnTo>
                  <a:pt x="2354694" y="3182126"/>
                </a:lnTo>
                <a:lnTo>
                  <a:pt x="2341235" y="3162464"/>
                </a:lnTo>
                <a:lnTo>
                  <a:pt x="2329461" y="3140995"/>
                </a:lnTo>
                <a:lnTo>
                  <a:pt x="2319288" y="3117770"/>
                </a:lnTo>
                <a:lnTo>
                  <a:pt x="2310630" y="3092837"/>
                </a:lnTo>
                <a:lnTo>
                  <a:pt x="2303402" y="3066249"/>
                </a:lnTo>
                <a:lnTo>
                  <a:pt x="2297519" y="3038054"/>
                </a:lnTo>
                <a:lnTo>
                  <a:pt x="2292897" y="3008303"/>
                </a:lnTo>
                <a:lnTo>
                  <a:pt x="2289449" y="2977045"/>
                </a:lnTo>
                <a:lnTo>
                  <a:pt x="2287092" y="2944332"/>
                </a:lnTo>
                <a:lnTo>
                  <a:pt x="2285740" y="2910212"/>
                </a:lnTo>
                <a:lnTo>
                  <a:pt x="2285309" y="2874737"/>
                </a:lnTo>
                <a:lnTo>
                  <a:pt x="2285755" y="2839413"/>
                </a:lnTo>
                <a:lnTo>
                  <a:pt x="2287147" y="2805445"/>
                </a:lnTo>
                <a:lnTo>
                  <a:pt x="2289566" y="2772881"/>
                </a:lnTo>
                <a:lnTo>
                  <a:pt x="2293091" y="2741770"/>
                </a:lnTo>
                <a:lnTo>
                  <a:pt x="2297804" y="2712163"/>
                </a:lnTo>
                <a:lnTo>
                  <a:pt x="2303784" y="2684109"/>
                </a:lnTo>
                <a:lnTo>
                  <a:pt x="2311113" y="2657656"/>
                </a:lnTo>
                <a:lnTo>
                  <a:pt x="2319870" y="2632854"/>
                </a:lnTo>
                <a:lnTo>
                  <a:pt x="2330137" y="2609754"/>
                </a:lnTo>
                <a:lnTo>
                  <a:pt x="2341994" y="2588403"/>
                </a:lnTo>
                <a:lnTo>
                  <a:pt x="2355521" y="2568850"/>
                </a:lnTo>
                <a:lnTo>
                  <a:pt x="2370798" y="2551147"/>
                </a:lnTo>
                <a:lnTo>
                  <a:pt x="2387907" y="2535342"/>
                </a:lnTo>
                <a:lnTo>
                  <a:pt x="2406927" y="2521483"/>
                </a:lnTo>
                <a:lnTo>
                  <a:pt x="2427939" y="2509622"/>
                </a:lnTo>
                <a:lnTo>
                  <a:pt x="2451024" y="2499807"/>
                </a:lnTo>
                <a:lnTo>
                  <a:pt x="2476262" y="2492087"/>
                </a:lnTo>
                <a:lnTo>
                  <a:pt x="2503733" y="2486511"/>
                </a:lnTo>
                <a:lnTo>
                  <a:pt x="2533518" y="2483129"/>
                </a:lnTo>
                <a:close/>
                <a:moveTo>
                  <a:pt x="4308476" y="2413668"/>
                </a:moveTo>
                <a:lnTo>
                  <a:pt x="4389455" y="2413668"/>
                </a:lnTo>
                <a:lnTo>
                  <a:pt x="4503836" y="2623200"/>
                </a:lnTo>
                <a:lnTo>
                  <a:pt x="4387430" y="2838804"/>
                </a:lnTo>
                <a:lnTo>
                  <a:pt x="4308476" y="2838804"/>
                </a:lnTo>
                <a:lnTo>
                  <a:pt x="4407674" y="2653567"/>
                </a:lnTo>
                <a:lnTo>
                  <a:pt x="4017966" y="2653567"/>
                </a:lnTo>
                <a:lnTo>
                  <a:pt x="4017966" y="2588784"/>
                </a:lnTo>
                <a:lnTo>
                  <a:pt x="4405650" y="2588784"/>
                </a:lnTo>
                <a:close/>
                <a:moveTo>
                  <a:pt x="2147951" y="2190467"/>
                </a:moveTo>
                <a:lnTo>
                  <a:pt x="2173557" y="2192697"/>
                </a:lnTo>
                <a:lnTo>
                  <a:pt x="2193375" y="2200715"/>
                </a:lnTo>
                <a:lnTo>
                  <a:pt x="2206169" y="2216516"/>
                </a:lnTo>
                <a:lnTo>
                  <a:pt x="2210708" y="2242090"/>
                </a:lnTo>
                <a:lnTo>
                  <a:pt x="2206169" y="2268835"/>
                </a:lnTo>
                <a:lnTo>
                  <a:pt x="2193375" y="2285237"/>
                </a:lnTo>
                <a:lnTo>
                  <a:pt x="2173557" y="2293477"/>
                </a:lnTo>
                <a:lnTo>
                  <a:pt x="2147951" y="2295739"/>
                </a:lnTo>
                <a:lnTo>
                  <a:pt x="2122345" y="2293477"/>
                </a:lnTo>
                <a:lnTo>
                  <a:pt x="2102527" y="2285237"/>
                </a:lnTo>
                <a:lnTo>
                  <a:pt x="2089732" y="2268835"/>
                </a:lnTo>
                <a:lnTo>
                  <a:pt x="2085193" y="2242090"/>
                </a:lnTo>
                <a:lnTo>
                  <a:pt x="2089874" y="2216516"/>
                </a:lnTo>
                <a:lnTo>
                  <a:pt x="2102907" y="2200715"/>
                </a:lnTo>
                <a:lnTo>
                  <a:pt x="2122772" y="2192697"/>
                </a:lnTo>
                <a:close/>
                <a:moveTo>
                  <a:pt x="784523" y="2190467"/>
                </a:moveTo>
                <a:lnTo>
                  <a:pt x="810129" y="2192697"/>
                </a:lnTo>
                <a:lnTo>
                  <a:pt x="829946" y="2200715"/>
                </a:lnTo>
                <a:lnTo>
                  <a:pt x="842741" y="2216516"/>
                </a:lnTo>
                <a:lnTo>
                  <a:pt x="847281" y="2242090"/>
                </a:lnTo>
                <a:lnTo>
                  <a:pt x="842741" y="2268835"/>
                </a:lnTo>
                <a:lnTo>
                  <a:pt x="829946" y="2285237"/>
                </a:lnTo>
                <a:lnTo>
                  <a:pt x="810129" y="2293477"/>
                </a:lnTo>
                <a:lnTo>
                  <a:pt x="784523" y="2295739"/>
                </a:lnTo>
                <a:lnTo>
                  <a:pt x="758916" y="2293477"/>
                </a:lnTo>
                <a:lnTo>
                  <a:pt x="739099" y="2285237"/>
                </a:lnTo>
                <a:lnTo>
                  <a:pt x="726304" y="2268835"/>
                </a:lnTo>
                <a:lnTo>
                  <a:pt x="721765" y="2242090"/>
                </a:lnTo>
                <a:lnTo>
                  <a:pt x="726446" y="2216516"/>
                </a:lnTo>
                <a:lnTo>
                  <a:pt x="739479" y="2200715"/>
                </a:lnTo>
                <a:lnTo>
                  <a:pt x="759344" y="2192697"/>
                </a:lnTo>
                <a:close/>
                <a:moveTo>
                  <a:pt x="62758" y="2190467"/>
                </a:moveTo>
                <a:lnTo>
                  <a:pt x="88364" y="2192697"/>
                </a:lnTo>
                <a:lnTo>
                  <a:pt x="108181" y="2200715"/>
                </a:lnTo>
                <a:lnTo>
                  <a:pt x="120977" y="2216516"/>
                </a:lnTo>
                <a:lnTo>
                  <a:pt x="125516" y="2242090"/>
                </a:lnTo>
                <a:lnTo>
                  <a:pt x="120977" y="2268835"/>
                </a:lnTo>
                <a:lnTo>
                  <a:pt x="108181" y="2285237"/>
                </a:lnTo>
                <a:lnTo>
                  <a:pt x="88364" y="2293477"/>
                </a:lnTo>
                <a:lnTo>
                  <a:pt x="62758" y="2295739"/>
                </a:lnTo>
                <a:lnTo>
                  <a:pt x="37151" y="2293477"/>
                </a:lnTo>
                <a:lnTo>
                  <a:pt x="17334" y="2285237"/>
                </a:lnTo>
                <a:lnTo>
                  <a:pt x="4539" y="2268835"/>
                </a:lnTo>
                <a:lnTo>
                  <a:pt x="0" y="2242090"/>
                </a:lnTo>
                <a:lnTo>
                  <a:pt x="4681" y="2216516"/>
                </a:lnTo>
                <a:lnTo>
                  <a:pt x="17713" y="2200715"/>
                </a:lnTo>
                <a:lnTo>
                  <a:pt x="37578" y="2192697"/>
                </a:lnTo>
                <a:close/>
                <a:moveTo>
                  <a:pt x="4915430" y="1822022"/>
                </a:moveTo>
                <a:lnTo>
                  <a:pt x="4996408" y="1822022"/>
                </a:lnTo>
                <a:lnTo>
                  <a:pt x="5110790" y="2031553"/>
                </a:lnTo>
                <a:lnTo>
                  <a:pt x="4994384" y="2247158"/>
                </a:lnTo>
                <a:lnTo>
                  <a:pt x="4915430" y="2247158"/>
                </a:lnTo>
                <a:lnTo>
                  <a:pt x="5014628" y="2061920"/>
                </a:lnTo>
                <a:lnTo>
                  <a:pt x="4624920" y="2061920"/>
                </a:lnTo>
                <a:lnTo>
                  <a:pt x="4624920" y="1997137"/>
                </a:lnTo>
                <a:lnTo>
                  <a:pt x="5012604" y="1997137"/>
                </a:lnTo>
                <a:close/>
                <a:moveTo>
                  <a:pt x="2876800" y="1822016"/>
                </a:moveTo>
                <a:lnTo>
                  <a:pt x="2957778" y="1822016"/>
                </a:lnTo>
                <a:lnTo>
                  <a:pt x="3072160" y="2031547"/>
                </a:lnTo>
                <a:lnTo>
                  <a:pt x="2955754" y="2247152"/>
                </a:lnTo>
                <a:lnTo>
                  <a:pt x="2876800" y="2247152"/>
                </a:lnTo>
                <a:lnTo>
                  <a:pt x="2975998" y="2061915"/>
                </a:lnTo>
                <a:lnTo>
                  <a:pt x="2586290" y="2061915"/>
                </a:lnTo>
                <a:lnTo>
                  <a:pt x="2586290" y="1997132"/>
                </a:lnTo>
                <a:lnTo>
                  <a:pt x="2973974" y="1997132"/>
                </a:lnTo>
                <a:close/>
                <a:moveTo>
                  <a:pt x="1513768" y="1822016"/>
                </a:moveTo>
                <a:lnTo>
                  <a:pt x="1594748" y="1822016"/>
                </a:lnTo>
                <a:lnTo>
                  <a:pt x="1709128" y="2031547"/>
                </a:lnTo>
                <a:lnTo>
                  <a:pt x="1592723" y="2247152"/>
                </a:lnTo>
                <a:lnTo>
                  <a:pt x="1513768" y="2247152"/>
                </a:lnTo>
                <a:lnTo>
                  <a:pt x="1612966" y="2061915"/>
                </a:lnTo>
                <a:lnTo>
                  <a:pt x="1223259" y="2061915"/>
                </a:lnTo>
                <a:lnTo>
                  <a:pt x="1223259" y="1997132"/>
                </a:lnTo>
                <a:lnTo>
                  <a:pt x="1610942" y="1997132"/>
                </a:lnTo>
                <a:close/>
                <a:moveTo>
                  <a:pt x="2147951" y="1765330"/>
                </a:moveTo>
                <a:lnTo>
                  <a:pt x="2173557" y="1767433"/>
                </a:lnTo>
                <a:lnTo>
                  <a:pt x="2193375" y="1775325"/>
                </a:lnTo>
                <a:lnTo>
                  <a:pt x="2206169" y="1791378"/>
                </a:lnTo>
                <a:lnTo>
                  <a:pt x="2210708" y="1817966"/>
                </a:lnTo>
                <a:lnTo>
                  <a:pt x="2206169" y="1843698"/>
                </a:lnTo>
                <a:lnTo>
                  <a:pt x="2193375" y="1859846"/>
                </a:lnTo>
                <a:lnTo>
                  <a:pt x="2173557" y="1868213"/>
                </a:lnTo>
                <a:lnTo>
                  <a:pt x="2147951" y="1870601"/>
                </a:lnTo>
                <a:lnTo>
                  <a:pt x="2122930" y="1868213"/>
                </a:lnTo>
                <a:lnTo>
                  <a:pt x="2103413" y="1859846"/>
                </a:lnTo>
                <a:lnTo>
                  <a:pt x="2090728" y="1843698"/>
                </a:lnTo>
                <a:lnTo>
                  <a:pt x="2086205" y="1817966"/>
                </a:lnTo>
                <a:lnTo>
                  <a:pt x="2090728" y="1791378"/>
                </a:lnTo>
                <a:lnTo>
                  <a:pt x="2103413" y="1775325"/>
                </a:lnTo>
                <a:lnTo>
                  <a:pt x="2122930" y="1767433"/>
                </a:lnTo>
                <a:close/>
                <a:moveTo>
                  <a:pt x="784523" y="1765330"/>
                </a:moveTo>
                <a:lnTo>
                  <a:pt x="810129" y="1767433"/>
                </a:lnTo>
                <a:lnTo>
                  <a:pt x="829946" y="1775325"/>
                </a:lnTo>
                <a:lnTo>
                  <a:pt x="842741" y="1791378"/>
                </a:lnTo>
                <a:lnTo>
                  <a:pt x="847281" y="1817966"/>
                </a:lnTo>
                <a:lnTo>
                  <a:pt x="842741" y="1843698"/>
                </a:lnTo>
                <a:lnTo>
                  <a:pt x="829946" y="1859846"/>
                </a:lnTo>
                <a:lnTo>
                  <a:pt x="810129" y="1868213"/>
                </a:lnTo>
                <a:lnTo>
                  <a:pt x="784523" y="1870601"/>
                </a:lnTo>
                <a:lnTo>
                  <a:pt x="759502" y="1868213"/>
                </a:lnTo>
                <a:lnTo>
                  <a:pt x="739984" y="1859846"/>
                </a:lnTo>
                <a:lnTo>
                  <a:pt x="727300" y="1843698"/>
                </a:lnTo>
                <a:lnTo>
                  <a:pt x="722776" y="1817966"/>
                </a:lnTo>
                <a:lnTo>
                  <a:pt x="727300" y="1791378"/>
                </a:lnTo>
                <a:lnTo>
                  <a:pt x="739984" y="1775325"/>
                </a:lnTo>
                <a:lnTo>
                  <a:pt x="759502" y="1767433"/>
                </a:lnTo>
                <a:close/>
                <a:moveTo>
                  <a:pt x="62758" y="1765330"/>
                </a:moveTo>
                <a:lnTo>
                  <a:pt x="88364" y="1767433"/>
                </a:lnTo>
                <a:lnTo>
                  <a:pt x="108181" y="1775325"/>
                </a:lnTo>
                <a:lnTo>
                  <a:pt x="120977" y="1791378"/>
                </a:lnTo>
                <a:lnTo>
                  <a:pt x="125516" y="1817966"/>
                </a:lnTo>
                <a:lnTo>
                  <a:pt x="120977" y="1843698"/>
                </a:lnTo>
                <a:lnTo>
                  <a:pt x="108181" y="1859846"/>
                </a:lnTo>
                <a:lnTo>
                  <a:pt x="88364" y="1868213"/>
                </a:lnTo>
                <a:lnTo>
                  <a:pt x="62758" y="1870601"/>
                </a:lnTo>
                <a:lnTo>
                  <a:pt x="37736" y="1868213"/>
                </a:lnTo>
                <a:lnTo>
                  <a:pt x="18219" y="1859846"/>
                </a:lnTo>
                <a:lnTo>
                  <a:pt x="5535" y="1843698"/>
                </a:lnTo>
                <a:lnTo>
                  <a:pt x="1012" y="1817966"/>
                </a:lnTo>
                <a:lnTo>
                  <a:pt x="5535" y="1791378"/>
                </a:lnTo>
                <a:lnTo>
                  <a:pt x="18219" y="1775325"/>
                </a:lnTo>
                <a:lnTo>
                  <a:pt x="37736" y="1767433"/>
                </a:lnTo>
                <a:close/>
                <a:moveTo>
                  <a:pt x="3434660" y="1570981"/>
                </a:moveTo>
                <a:lnTo>
                  <a:pt x="3466840" y="1572118"/>
                </a:lnTo>
                <a:lnTo>
                  <a:pt x="3496625" y="1575500"/>
                </a:lnTo>
                <a:lnTo>
                  <a:pt x="3524096" y="1581076"/>
                </a:lnTo>
                <a:lnTo>
                  <a:pt x="3549334" y="1588796"/>
                </a:lnTo>
                <a:lnTo>
                  <a:pt x="3572418" y="1598611"/>
                </a:lnTo>
                <a:lnTo>
                  <a:pt x="3593431" y="1610473"/>
                </a:lnTo>
                <a:lnTo>
                  <a:pt x="3612450" y="1624331"/>
                </a:lnTo>
                <a:lnTo>
                  <a:pt x="3629559" y="1640136"/>
                </a:lnTo>
                <a:lnTo>
                  <a:pt x="3644837" y="1657839"/>
                </a:lnTo>
                <a:lnTo>
                  <a:pt x="3658363" y="1677391"/>
                </a:lnTo>
                <a:lnTo>
                  <a:pt x="3670219" y="1698743"/>
                </a:lnTo>
                <a:lnTo>
                  <a:pt x="3680486" y="1721844"/>
                </a:lnTo>
                <a:lnTo>
                  <a:pt x="3689244" y="1746646"/>
                </a:lnTo>
                <a:lnTo>
                  <a:pt x="3696573" y="1773098"/>
                </a:lnTo>
                <a:lnTo>
                  <a:pt x="3702553" y="1801152"/>
                </a:lnTo>
                <a:lnTo>
                  <a:pt x="3707266" y="1830760"/>
                </a:lnTo>
                <a:lnTo>
                  <a:pt x="3710792" y="1861870"/>
                </a:lnTo>
                <a:lnTo>
                  <a:pt x="3713210" y="1894434"/>
                </a:lnTo>
                <a:lnTo>
                  <a:pt x="3714602" y="1928402"/>
                </a:lnTo>
                <a:lnTo>
                  <a:pt x="3715048" y="1963726"/>
                </a:lnTo>
                <a:lnTo>
                  <a:pt x="3714624" y="1999201"/>
                </a:lnTo>
                <a:lnTo>
                  <a:pt x="3713292" y="2033321"/>
                </a:lnTo>
                <a:lnTo>
                  <a:pt x="3710966" y="2066034"/>
                </a:lnTo>
                <a:lnTo>
                  <a:pt x="3707557" y="2097292"/>
                </a:lnTo>
                <a:lnTo>
                  <a:pt x="3702980" y="2127043"/>
                </a:lnTo>
                <a:lnTo>
                  <a:pt x="3697147" y="2155238"/>
                </a:lnTo>
                <a:lnTo>
                  <a:pt x="3689969" y="2181827"/>
                </a:lnTo>
                <a:lnTo>
                  <a:pt x="3681361" y="2206759"/>
                </a:lnTo>
                <a:lnTo>
                  <a:pt x="3671234" y="2229984"/>
                </a:lnTo>
                <a:lnTo>
                  <a:pt x="3659502" y="2251453"/>
                </a:lnTo>
                <a:lnTo>
                  <a:pt x="3646077" y="2271115"/>
                </a:lnTo>
                <a:lnTo>
                  <a:pt x="3630871" y="2288919"/>
                </a:lnTo>
                <a:lnTo>
                  <a:pt x="3613798" y="2304817"/>
                </a:lnTo>
                <a:lnTo>
                  <a:pt x="3594769" y="2318758"/>
                </a:lnTo>
                <a:lnTo>
                  <a:pt x="3573700" y="2330691"/>
                </a:lnTo>
                <a:lnTo>
                  <a:pt x="3550500" y="2340567"/>
                </a:lnTo>
                <a:lnTo>
                  <a:pt x="3525083" y="2348336"/>
                </a:lnTo>
                <a:lnTo>
                  <a:pt x="3497363" y="2353947"/>
                </a:lnTo>
                <a:lnTo>
                  <a:pt x="3467251" y="2357351"/>
                </a:lnTo>
                <a:lnTo>
                  <a:pt x="3434660" y="2358496"/>
                </a:lnTo>
                <a:lnTo>
                  <a:pt x="3434660" y="2299787"/>
                </a:lnTo>
                <a:lnTo>
                  <a:pt x="3464787" y="2298433"/>
                </a:lnTo>
                <a:lnTo>
                  <a:pt x="3492025" y="2294418"/>
                </a:lnTo>
                <a:lnTo>
                  <a:pt x="3516511" y="2287816"/>
                </a:lnTo>
                <a:lnTo>
                  <a:pt x="3538383" y="2278696"/>
                </a:lnTo>
                <a:lnTo>
                  <a:pt x="3574832" y="2253193"/>
                </a:lnTo>
                <a:lnTo>
                  <a:pt x="3602470" y="2218482"/>
                </a:lnTo>
                <a:lnTo>
                  <a:pt x="3613327" y="2197853"/>
                </a:lnTo>
                <a:lnTo>
                  <a:pt x="3622393" y="2175138"/>
                </a:lnTo>
                <a:lnTo>
                  <a:pt x="3629805" y="2150408"/>
                </a:lnTo>
                <a:lnTo>
                  <a:pt x="3635701" y="2123734"/>
                </a:lnTo>
                <a:lnTo>
                  <a:pt x="3640217" y="2095189"/>
                </a:lnTo>
                <a:lnTo>
                  <a:pt x="3643490" y="2064844"/>
                </a:lnTo>
                <a:lnTo>
                  <a:pt x="3645659" y="2032771"/>
                </a:lnTo>
                <a:lnTo>
                  <a:pt x="3646859" y="1999041"/>
                </a:lnTo>
                <a:lnTo>
                  <a:pt x="3647229" y="1963726"/>
                </a:lnTo>
                <a:lnTo>
                  <a:pt x="3646839" y="1928758"/>
                </a:lnTo>
                <a:lnTo>
                  <a:pt x="3645584" y="1895355"/>
                </a:lnTo>
                <a:lnTo>
                  <a:pt x="3643335" y="1863586"/>
                </a:lnTo>
                <a:lnTo>
                  <a:pt x="3639960" y="1833525"/>
                </a:lnTo>
                <a:lnTo>
                  <a:pt x="3635330" y="1805242"/>
                </a:lnTo>
                <a:lnTo>
                  <a:pt x="3629316" y="1778810"/>
                </a:lnTo>
                <a:lnTo>
                  <a:pt x="3621788" y="1754300"/>
                </a:lnTo>
                <a:lnTo>
                  <a:pt x="3612615" y="1731785"/>
                </a:lnTo>
                <a:lnTo>
                  <a:pt x="3601669" y="1711335"/>
                </a:lnTo>
                <a:lnTo>
                  <a:pt x="3573935" y="1676919"/>
                </a:lnTo>
                <a:lnTo>
                  <a:pt x="3537548" y="1651625"/>
                </a:lnTo>
                <a:lnTo>
                  <a:pt x="3515784" y="1642579"/>
                </a:lnTo>
                <a:lnTo>
                  <a:pt x="3491469" y="1636029"/>
                </a:lnTo>
                <a:lnTo>
                  <a:pt x="3464471" y="1632046"/>
                </a:lnTo>
                <a:lnTo>
                  <a:pt x="3434660" y="1630702"/>
                </a:lnTo>
                <a:close/>
                <a:moveTo>
                  <a:pt x="3579243" y="1279461"/>
                </a:moveTo>
                <a:lnTo>
                  <a:pt x="3604850" y="1281691"/>
                </a:lnTo>
                <a:lnTo>
                  <a:pt x="3624668" y="1289709"/>
                </a:lnTo>
                <a:lnTo>
                  <a:pt x="3637463" y="1305510"/>
                </a:lnTo>
                <a:lnTo>
                  <a:pt x="3642002" y="1331085"/>
                </a:lnTo>
                <a:lnTo>
                  <a:pt x="3637463" y="1357829"/>
                </a:lnTo>
                <a:lnTo>
                  <a:pt x="3624668" y="1374231"/>
                </a:lnTo>
                <a:lnTo>
                  <a:pt x="3604850" y="1382471"/>
                </a:lnTo>
                <a:lnTo>
                  <a:pt x="3579243" y="1384733"/>
                </a:lnTo>
                <a:lnTo>
                  <a:pt x="3553637" y="1382471"/>
                </a:lnTo>
                <a:lnTo>
                  <a:pt x="3533820" y="1374231"/>
                </a:lnTo>
                <a:lnTo>
                  <a:pt x="3521024" y="1357829"/>
                </a:lnTo>
                <a:lnTo>
                  <a:pt x="3516485" y="1331085"/>
                </a:lnTo>
                <a:lnTo>
                  <a:pt x="3521166" y="1305510"/>
                </a:lnTo>
                <a:lnTo>
                  <a:pt x="3534199" y="1289709"/>
                </a:lnTo>
                <a:lnTo>
                  <a:pt x="3554064" y="1281691"/>
                </a:lnTo>
                <a:close/>
                <a:moveTo>
                  <a:pt x="1609095" y="1279455"/>
                </a:moveTo>
                <a:lnTo>
                  <a:pt x="1634701" y="1281685"/>
                </a:lnTo>
                <a:lnTo>
                  <a:pt x="1654519" y="1289703"/>
                </a:lnTo>
                <a:lnTo>
                  <a:pt x="1667313" y="1305504"/>
                </a:lnTo>
                <a:lnTo>
                  <a:pt x="1671852" y="1331078"/>
                </a:lnTo>
                <a:lnTo>
                  <a:pt x="1667313" y="1357823"/>
                </a:lnTo>
                <a:lnTo>
                  <a:pt x="1654519" y="1374224"/>
                </a:lnTo>
                <a:lnTo>
                  <a:pt x="1634701" y="1382465"/>
                </a:lnTo>
                <a:lnTo>
                  <a:pt x="1609095" y="1384726"/>
                </a:lnTo>
                <a:lnTo>
                  <a:pt x="1583489" y="1382465"/>
                </a:lnTo>
                <a:lnTo>
                  <a:pt x="1563671" y="1374224"/>
                </a:lnTo>
                <a:lnTo>
                  <a:pt x="1550877" y="1357823"/>
                </a:lnTo>
                <a:lnTo>
                  <a:pt x="1546337" y="1331078"/>
                </a:lnTo>
                <a:lnTo>
                  <a:pt x="1551018" y="1305504"/>
                </a:lnTo>
                <a:lnTo>
                  <a:pt x="1564051" y="1289703"/>
                </a:lnTo>
                <a:lnTo>
                  <a:pt x="1583916" y="1281685"/>
                </a:lnTo>
                <a:close/>
                <a:moveTo>
                  <a:pt x="4308476" y="1229360"/>
                </a:moveTo>
                <a:lnTo>
                  <a:pt x="4389455" y="1229360"/>
                </a:lnTo>
                <a:lnTo>
                  <a:pt x="4503836" y="1438891"/>
                </a:lnTo>
                <a:lnTo>
                  <a:pt x="4387430" y="1654496"/>
                </a:lnTo>
                <a:lnTo>
                  <a:pt x="4308476" y="1654496"/>
                </a:lnTo>
                <a:lnTo>
                  <a:pt x="4407674" y="1469259"/>
                </a:lnTo>
                <a:lnTo>
                  <a:pt x="4017966" y="1469259"/>
                </a:lnTo>
                <a:lnTo>
                  <a:pt x="4017966" y="1404475"/>
                </a:lnTo>
                <a:lnTo>
                  <a:pt x="4405650" y="1404475"/>
                </a:lnTo>
                <a:close/>
                <a:moveTo>
                  <a:pt x="3579243" y="854324"/>
                </a:moveTo>
                <a:lnTo>
                  <a:pt x="3604850" y="856427"/>
                </a:lnTo>
                <a:lnTo>
                  <a:pt x="3624668" y="864320"/>
                </a:lnTo>
                <a:lnTo>
                  <a:pt x="3637463" y="880373"/>
                </a:lnTo>
                <a:lnTo>
                  <a:pt x="3642002" y="906960"/>
                </a:lnTo>
                <a:lnTo>
                  <a:pt x="3637463" y="932693"/>
                </a:lnTo>
                <a:lnTo>
                  <a:pt x="3624668" y="948841"/>
                </a:lnTo>
                <a:lnTo>
                  <a:pt x="3604850" y="957207"/>
                </a:lnTo>
                <a:lnTo>
                  <a:pt x="3579243" y="959596"/>
                </a:lnTo>
                <a:lnTo>
                  <a:pt x="3554223" y="957207"/>
                </a:lnTo>
                <a:lnTo>
                  <a:pt x="3534706" y="948841"/>
                </a:lnTo>
                <a:lnTo>
                  <a:pt x="3522021" y="932693"/>
                </a:lnTo>
                <a:lnTo>
                  <a:pt x="3517498" y="906960"/>
                </a:lnTo>
                <a:lnTo>
                  <a:pt x="3522021" y="880373"/>
                </a:lnTo>
                <a:lnTo>
                  <a:pt x="3534706" y="864320"/>
                </a:lnTo>
                <a:lnTo>
                  <a:pt x="3554223" y="856427"/>
                </a:lnTo>
                <a:close/>
                <a:moveTo>
                  <a:pt x="1609095" y="854318"/>
                </a:moveTo>
                <a:lnTo>
                  <a:pt x="1634701" y="856421"/>
                </a:lnTo>
                <a:lnTo>
                  <a:pt x="1654519" y="864313"/>
                </a:lnTo>
                <a:lnTo>
                  <a:pt x="1667313" y="880366"/>
                </a:lnTo>
                <a:lnTo>
                  <a:pt x="1671852" y="906953"/>
                </a:lnTo>
                <a:lnTo>
                  <a:pt x="1667313" y="932686"/>
                </a:lnTo>
                <a:lnTo>
                  <a:pt x="1654519" y="948834"/>
                </a:lnTo>
                <a:lnTo>
                  <a:pt x="1634701" y="957201"/>
                </a:lnTo>
                <a:lnTo>
                  <a:pt x="1609095" y="959589"/>
                </a:lnTo>
                <a:lnTo>
                  <a:pt x="1584074" y="957201"/>
                </a:lnTo>
                <a:lnTo>
                  <a:pt x="1564557" y="948834"/>
                </a:lnTo>
                <a:lnTo>
                  <a:pt x="1551872" y="932686"/>
                </a:lnTo>
                <a:lnTo>
                  <a:pt x="1547349" y="906953"/>
                </a:lnTo>
                <a:lnTo>
                  <a:pt x="1551872" y="880366"/>
                </a:lnTo>
                <a:lnTo>
                  <a:pt x="1564557" y="864313"/>
                </a:lnTo>
                <a:lnTo>
                  <a:pt x="1584074" y="856421"/>
                </a:lnTo>
                <a:close/>
                <a:moveTo>
                  <a:pt x="2879125" y="659976"/>
                </a:moveTo>
                <a:lnTo>
                  <a:pt x="2911305" y="661113"/>
                </a:lnTo>
                <a:lnTo>
                  <a:pt x="2941090" y="664495"/>
                </a:lnTo>
                <a:lnTo>
                  <a:pt x="2968561" y="670071"/>
                </a:lnTo>
                <a:lnTo>
                  <a:pt x="2993799" y="677791"/>
                </a:lnTo>
                <a:lnTo>
                  <a:pt x="3016884" y="687607"/>
                </a:lnTo>
                <a:lnTo>
                  <a:pt x="3037896" y="699468"/>
                </a:lnTo>
                <a:lnTo>
                  <a:pt x="3056916" y="713326"/>
                </a:lnTo>
                <a:lnTo>
                  <a:pt x="3074024" y="729131"/>
                </a:lnTo>
                <a:lnTo>
                  <a:pt x="3089302" y="746834"/>
                </a:lnTo>
                <a:lnTo>
                  <a:pt x="3102829" y="766386"/>
                </a:lnTo>
                <a:lnTo>
                  <a:pt x="3114685" y="787738"/>
                </a:lnTo>
                <a:lnTo>
                  <a:pt x="3124952" y="810839"/>
                </a:lnTo>
                <a:lnTo>
                  <a:pt x="3133709" y="835640"/>
                </a:lnTo>
                <a:lnTo>
                  <a:pt x="3141039" y="862093"/>
                </a:lnTo>
                <a:lnTo>
                  <a:pt x="3147019" y="890147"/>
                </a:lnTo>
                <a:lnTo>
                  <a:pt x="3151732" y="919755"/>
                </a:lnTo>
                <a:lnTo>
                  <a:pt x="3155257" y="950865"/>
                </a:lnTo>
                <a:lnTo>
                  <a:pt x="3157675" y="983429"/>
                </a:lnTo>
                <a:lnTo>
                  <a:pt x="3159067" y="1017397"/>
                </a:lnTo>
                <a:lnTo>
                  <a:pt x="3159514" y="1052721"/>
                </a:lnTo>
                <a:lnTo>
                  <a:pt x="3159089" y="1088196"/>
                </a:lnTo>
                <a:lnTo>
                  <a:pt x="3157757" y="1122316"/>
                </a:lnTo>
                <a:lnTo>
                  <a:pt x="3155431" y="1155029"/>
                </a:lnTo>
                <a:lnTo>
                  <a:pt x="3152023" y="1186287"/>
                </a:lnTo>
                <a:lnTo>
                  <a:pt x="3147446" y="1216038"/>
                </a:lnTo>
                <a:lnTo>
                  <a:pt x="3141612" y="1244233"/>
                </a:lnTo>
                <a:lnTo>
                  <a:pt x="3134435" y="1270822"/>
                </a:lnTo>
                <a:lnTo>
                  <a:pt x="3125826" y="1295754"/>
                </a:lnTo>
                <a:lnTo>
                  <a:pt x="3115700" y="1318979"/>
                </a:lnTo>
                <a:lnTo>
                  <a:pt x="3103967" y="1340448"/>
                </a:lnTo>
                <a:lnTo>
                  <a:pt x="3090542" y="1360110"/>
                </a:lnTo>
                <a:lnTo>
                  <a:pt x="3075336" y="1377914"/>
                </a:lnTo>
                <a:lnTo>
                  <a:pt x="3058263" y="1393812"/>
                </a:lnTo>
                <a:lnTo>
                  <a:pt x="3039235" y="1407753"/>
                </a:lnTo>
                <a:lnTo>
                  <a:pt x="3018165" y="1419686"/>
                </a:lnTo>
                <a:lnTo>
                  <a:pt x="2994965" y="1429562"/>
                </a:lnTo>
                <a:lnTo>
                  <a:pt x="2969548" y="1437331"/>
                </a:lnTo>
                <a:lnTo>
                  <a:pt x="2941828" y="1442942"/>
                </a:lnTo>
                <a:lnTo>
                  <a:pt x="2911716" y="1446346"/>
                </a:lnTo>
                <a:lnTo>
                  <a:pt x="2879125" y="1447491"/>
                </a:lnTo>
                <a:lnTo>
                  <a:pt x="2879125" y="1388782"/>
                </a:lnTo>
                <a:lnTo>
                  <a:pt x="2909252" y="1387428"/>
                </a:lnTo>
                <a:lnTo>
                  <a:pt x="2936490" y="1383413"/>
                </a:lnTo>
                <a:lnTo>
                  <a:pt x="2960977" y="1376811"/>
                </a:lnTo>
                <a:lnTo>
                  <a:pt x="2982849" y="1367691"/>
                </a:lnTo>
                <a:lnTo>
                  <a:pt x="3019298" y="1342188"/>
                </a:lnTo>
                <a:lnTo>
                  <a:pt x="3046935" y="1307477"/>
                </a:lnTo>
                <a:lnTo>
                  <a:pt x="3057792" y="1286848"/>
                </a:lnTo>
                <a:lnTo>
                  <a:pt x="3066859" y="1264133"/>
                </a:lnTo>
                <a:lnTo>
                  <a:pt x="3074271" y="1239402"/>
                </a:lnTo>
                <a:lnTo>
                  <a:pt x="3080167" y="1212729"/>
                </a:lnTo>
                <a:lnTo>
                  <a:pt x="3084682" y="1184184"/>
                </a:lnTo>
                <a:lnTo>
                  <a:pt x="3087956" y="1153838"/>
                </a:lnTo>
                <a:lnTo>
                  <a:pt x="3090124" y="1121765"/>
                </a:lnTo>
                <a:lnTo>
                  <a:pt x="3091324" y="1088036"/>
                </a:lnTo>
                <a:lnTo>
                  <a:pt x="3091694" y="1052721"/>
                </a:lnTo>
                <a:lnTo>
                  <a:pt x="3091305" y="1017753"/>
                </a:lnTo>
                <a:lnTo>
                  <a:pt x="3090050" y="984350"/>
                </a:lnTo>
                <a:lnTo>
                  <a:pt x="3087800" y="952581"/>
                </a:lnTo>
                <a:lnTo>
                  <a:pt x="3084425" y="922520"/>
                </a:lnTo>
                <a:lnTo>
                  <a:pt x="3079795" y="894237"/>
                </a:lnTo>
                <a:lnTo>
                  <a:pt x="3073782" y="867805"/>
                </a:lnTo>
                <a:lnTo>
                  <a:pt x="3066253" y="843295"/>
                </a:lnTo>
                <a:lnTo>
                  <a:pt x="3057081" y="820780"/>
                </a:lnTo>
                <a:lnTo>
                  <a:pt x="3046134" y="800330"/>
                </a:lnTo>
                <a:lnTo>
                  <a:pt x="3018400" y="765914"/>
                </a:lnTo>
                <a:lnTo>
                  <a:pt x="2982013" y="740620"/>
                </a:lnTo>
                <a:lnTo>
                  <a:pt x="2960250" y="731574"/>
                </a:lnTo>
                <a:lnTo>
                  <a:pt x="2935934" y="725024"/>
                </a:lnTo>
                <a:lnTo>
                  <a:pt x="2908936" y="721041"/>
                </a:lnTo>
                <a:lnTo>
                  <a:pt x="2879125" y="719697"/>
                </a:lnTo>
                <a:close/>
                <a:moveTo>
                  <a:pt x="2565698" y="659976"/>
                </a:moveTo>
                <a:lnTo>
                  <a:pt x="2565698" y="719697"/>
                </a:lnTo>
                <a:lnTo>
                  <a:pt x="2536056" y="721041"/>
                </a:lnTo>
                <a:lnTo>
                  <a:pt x="2509206" y="725024"/>
                </a:lnTo>
                <a:lnTo>
                  <a:pt x="2485020" y="731574"/>
                </a:lnTo>
                <a:lnTo>
                  <a:pt x="2463369" y="740620"/>
                </a:lnTo>
                <a:lnTo>
                  <a:pt x="2427161" y="765914"/>
                </a:lnTo>
                <a:lnTo>
                  <a:pt x="2399551" y="800330"/>
                </a:lnTo>
                <a:lnTo>
                  <a:pt x="2388649" y="820780"/>
                </a:lnTo>
                <a:lnTo>
                  <a:pt x="2379511" y="843295"/>
                </a:lnTo>
                <a:lnTo>
                  <a:pt x="2372009" y="867805"/>
                </a:lnTo>
                <a:lnTo>
                  <a:pt x="2366014" y="894237"/>
                </a:lnTo>
                <a:lnTo>
                  <a:pt x="2361397" y="922520"/>
                </a:lnTo>
                <a:lnTo>
                  <a:pt x="2358029" y="952581"/>
                </a:lnTo>
                <a:lnTo>
                  <a:pt x="2355783" y="984350"/>
                </a:lnTo>
                <a:lnTo>
                  <a:pt x="2354530" y="1017753"/>
                </a:lnTo>
                <a:lnTo>
                  <a:pt x="2354141" y="1052721"/>
                </a:lnTo>
                <a:lnTo>
                  <a:pt x="2354520" y="1088036"/>
                </a:lnTo>
                <a:lnTo>
                  <a:pt x="2355746" y="1121765"/>
                </a:lnTo>
                <a:lnTo>
                  <a:pt x="2357952" y="1153838"/>
                </a:lnTo>
                <a:lnTo>
                  <a:pt x="2361268" y="1184184"/>
                </a:lnTo>
                <a:lnTo>
                  <a:pt x="2365828" y="1212729"/>
                </a:lnTo>
                <a:lnTo>
                  <a:pt x="2371764" y="1239402"/>
                </a:lnTo>
                <a:lnTo>
                  <a:pt x="2379208" y="1264133"/>
                </a:lnTo>
                <a:lnTo>
                  <a:pt x="2388293" y="1286848"/>
                </a:lnTo>
                <a:lnTo>
                  <a:pt x="2399150" y="1307477"/>
                </a:lnTo>
                <a:lnTo>
                  <a:pt x="2426712" y="1342188"/>
                </a:lnTo>
                <a:lnTo>
                  <a:pt x="2462952" y="1367691"/>
                </a:lnTo>
                <a:lnTo>
                  <a:pt x="2484656" y="1376811"/>
                </a:lnTo>
                <a:lnTo>
                  <a:pt x="2508928" y="1383413"/>
                </a:lnTo>
                <a:lnTo>
                  <a:pt x="2535898" y="1387428"/>
                </a:lnTo>
                <a:lnTo>
                  <a:pt x="2565698" y="1388782"/>
                </a:lnTo>
                <a:lnTo>
                  <a:pt x="2565698" y="1447491"/>
                </a:lnTo>
                <a:lnTo>
                  <a:pt x="2533244" y="1446346"/>
                </a:lnTo>
                <a:lnTo>
                  <a:pt x="2503241" y="1442942"/>
                </a:lnTo>
                <a:lnTo>
                  <a:pt x="2475603" y="1437331"/>
                </a:lnTo>
                <a:lnTo>
                  <a:pt x="2450247" y="1429562"/>
                </a:lnTo>
                <a:lnTo>
                  <a:pt x="2427085" y="1419686"/>
                </a:lnTo>
                <a:lnTo>
                  <a:pt x="2406034" y="1407753"/>
                </a:lnTo>
                <a:lnTo>
                  <a:pt x="2387009" y="1393812"/>
                </a:lnTo>
                <a:lnTo>
                  <a:pt x="2369924" y="1377914"/>
                </a:lnTo>
                <a:lnTo>
                  <a:pt x="2354694" y="1360110"/>
                </a:lnTo>
                <a:lnTo>
                  <a:pt x="2341235" y="1340448"/>
                </a:lnTo>
                <a:lnTo>
                  <a:pt x="2329461" y="1318979"/>
                </a:lnTo>
                <a:lnTo>
                  <a:pt x="2319288" y="1295754"/>
                </a:lnTo>
                <a:lnTo>
                  <a:pt x="2310630" y="1270822"/>
                </a:lnTo>
                <a:lnTo>
                  <a:pt x="2303402" y="1244233"/>
                </a:lnTo>
                <a:lnTo>
                  <a:pt x="2297519" y="1216038"/>
                </a:lnTo>
                <a:lnTo>
                  <a:pt x="2292897" y="1186287"/>
                </a:lnTo>
                <a:lnTo>
                  <a:pt x="2289449" y="1155029"/>
                </a:lnTo>
                <a:lnTo>
                  <a:pt x="2287092" y="1122316"/>
                </a:lnTo>
                <a:lnTo>
                  <a:pt x="2285740" y="1088196"/>
                </a:lnTo>
                <a:lnTo>
                  <a:pt x="2285309" y="1052721"/>
                </a:lnTo>
                <a:lnTo>
                  <a:pt x="2285755" y="1017397"/>
                </a:lnTo>
                <a:lnTo>
                  <a:pt x="2287147" y="983429"/>
                </a:lnTo>
                <a:lnTo>
                  <a:pt x="2289566" y="950865"/>
                </a:lnTo>
                <a:lnTo>
                  <a:pt x="2293091" y="919755"/>
                </a:lnTo>
                <a:lnTo>
                  <a:pt x="2297804" y="890147"/>
                </a:lnTo>
                <a:lnTo>
                  <a:pt x="2303784" y="862093"/>
                </a:lnTo>
                <a:lnTo>
                  <a:pt x="2311113" y="835640"/>
                </a:lnTo>
                <a:lnTo>
                  <a:pt x="2319870" y="810839"/>
                </a:lnTo>
                <a:lnTo>
                  <a:pt x="2330137" y="787738"/>
                </a:lnTo>
                <a:lnTo>
                  <a:pt x="2341994" y="766386"/>
                </a:lnTo>
                <a:lnTo>
                  <a:pt x="2355521" y="746834"/>
                </a:lnTo>
                <a:lnTo>
                  <a:pt x="2370798" y="729131"/>
                </a:lnTo>
                <a:lnTo>
                  <a:pt x="2387907" y="713326"/>
                </a:lnTo>
                <a:lnTo>
                  <a:pt x="2406927" y="699468"/>
                </a:lnTo>
                <a:lnTo>
                  <a:pt x="2427939" y="687607"/>
                </a:lnTo>
                <a:lnTo>
                  <a:pt x="2451024" y="677791"/>
                </a:lnTo>
                <a:lnTo>
                  <a:pt x="2476262" y="670071"/>
                </a:lnTo>
                <a:lnTo>
                  <a:pt x="2503733" y="664495"/>
                </a:lnTo>
                <a:lnTo>
                  <a:pt x="2533518" y="661113"/>
                </a:lnTo>
                <a:close/>
                <a:moveTo>
                  <a:pt x="1358847" y="0"/>
                </a:moveTo>
                <a:lnTo>
                  <a:pt x="1439826" y="0"/>
                </a:lnTo>
                <a:lnTo>
                  <a:pt x="1554207" y="209532"/>
                </a:lnTo>
                <a:lnTo>
                  <a:pt x="1437801" y="425136"/>
                </a:lnTo>
                <a:lnTo>
                  <a:pt x="1358847" y="425136"/>
                </a:lnTo>
                <a:lnTo>
                  <a:pt x="1458045" y="239899"/>
                </a:lnTo>
                <a:lnTo>
                  <a:pt x="1068337" y="239899"/>
                </a:lnTo>
                <a:lnTo>
                  <a:pt x="1068337" y="175116"/>
                </a:lnTo>
                <a:lnTo>
                  <a:pt x="1456021" y="175116"/>
                </a:lnTo>
                <a:close/>
              </a:path>
            </a:pathLst>
          </a:custGeom>
          <a:solidFill>
            <a:srgbClr val="4D7836"/>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130895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93">
          <p15:clr>
            <a:srgbClr val="A4A3A4"/>
          </p15:clr>
        </p15:guide>
        <p15:guide id="2" orient="horz" pos="1705">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eaker F">
    <p:bg>
      <p:bgRef idx="1001">
        <a:schemeClr val="bg1"/>
      </p:bgRef>
    </p:bg>
    <p:spTree>
      <p:nvGrpSpPr>
        <p:cNvPr id="1" name=""/>
        <p:cNvGrpSpPr/>
        <p:nvPr/>
      </p:nvGrpSpPr>
      <p:grpSpPr>
        <a:xfrm>
          <a:off x="0" y="0"/>
          <a:ext cx="0" cy="0"/>
          <a:chOff x="0" y="0"/>
          <a:chExt cx="0" cy="0"/>
        </a:xfrm>
      </p:grpSpPr>
      <p:sp>
        <p:nvSpPr>
          <p:cNvPr id="7" name="Baggrund"/>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3" name="Subtitle 2"/>
          <p:cNvSpPr>
            <a:spLocks noGrp="1"/>
          </p:cNvSpPr>
          <p:nvPr>
            <p:ph type="subTitle" idx="1" hasCustomPrompt="1"/>
          </p:nvPr>
        </p:nvSpPr>
        <p:spPr>
          <a:xfrm>
            <a:off x="7126287" y="2705552"/>
            <a:ext cx="4528800" cy="360000"/>
          </a:xfrm>
        </p:spPr>
        <p:txBody>
          <a:bodyPr anchor="b" anchorCtr="0"/>
          <a:lstStyle>
            <a:lvl1pPr marL="0" indent="0" algn="l">
              <a:lnSpc>
                <a:spcPct val="100000"/>
              </a:lnSpc>
              <a:spcBef>
                <a:spcPts val="0"/>
              </a:spcBef>
              <a:spcAft>
                <a:spcPts val="0"/>
              </a:spcAft>
              <a:buFont typeface="Arial" panose="020B0604020202020204" pitchFamily="34" charset="0"/>
              <a:buNone/>
              <a:defRPr sz="1600">
                <a:solidFill>
                  <a:schemeClr val="bg1"/>
                </a:solidFill>
                <a:latin typeface="+mn-lt"/>
              </a:defRPr>
            </a:lvl1pPr>
            <a:lvl2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tabLst/>
              <a:defRPr sz="1600" b="0">
                <a:solidFill>
                  <a:schemeClr val="bg1"/>
                </a:solidFill>
                <a:latin typeface="+mn-lt"/>
              </a:defRPr>
            </a:lvl9pPr>
          </a:lstStyle>
          <a:p>
            <a:r>
              <a:rPr lang="da-DK"/>
              <a:t>Klik for at tilføje sektionstitel</a:t>
            </a:r>
          </a:p>
        </p:txBody>
      </p:sp>
      <p:sp>
        <p:nvSpPr>
          <p:cNvPr id="2" name="Title 1"/>
          <p:cNvSpPr>
            <a:spLocks noGrp="1"/>
          </p:cNvSpPr>
          <p:nvPr>
            <p:ph type="ctrTitle" hasCustomPrompt="1"/>
          </p:nvPr>
        </p:nvSpPr>
        <p:spPr>
          <a:xfrm>
            <a:off x="7126288" y="3165284"/>
            <a:ext cx="4528800" cy="1242000"/>
          </a:xfrm>
        </p:spPr>
        <p:txBody>
          <a:bodyPr anchor="t" anchorCtr="0"/>
          <a:lstStyle>
            <a:lvl1pPr algn="l">
              <a:defRPr sz="3200">
                <a:solidFill>
                  <a:schemeClr val="bg1"/>
                </a:solidFill>
              </a:defRPr>
            </a:lvl1pPr>
          </a:lstStyle>
          <a:p>
            <a:r>
              <a:rPr lang="da-DK"/>
              <a:t>Klik for at tilføje titel</a:t>
            </a:r>
          </a:p>
        </p:txBody>
      </p:sp>
      <p:sp>
        <p:nvSpPr>
          <p:cNvPr id="11" name="Pladsholder til dato 10">
            <a:extLst>
              <a:ext uri="{FF2B5EF4-FFF2-40B4-BE49-F238E27FC236}">
                <a16:creationId xmlns:a16="http://schemas.microsoft.com/office/drawing/2014/main" id="{ECF1C836-21A0-0331-A849-E61A90896536}"/>
              </a:ext>
            </a:extLst>
          </p:cNvPr>
          <p:cNvSpPr>
            <a:spLocks noGrp="1"/>
          </p:cNvSpPr>
          <p:nvPr>
            <p:ph type="dt" sz="half" idx="15"/>
          </p:nvPr>
        </p:nvSpPr>
        <p:spPr/>
        <p:txBody>
          <a:bodyPr/>
          <a:lstStyle>
            <a:lvl1pPr>
              <a:defRPr>
                <a:solidFill>
                  <a:schemeClr val="bg1"/>
                </a:solidFill>
              </a:defRPr>
            </a:lvl1pPr>
          </a:lstStyle>
          <a:p>
            <a:fld id="{87C710D9-C93F-423E-B535-622B5249ACB1}" type="datetime2">
              <a:rPr lang="da-DK" smtClean="0"/>
              <a:t>4. maj 2026</a:t>
            </a:fld>
            <a:endParaRPr lang="da-DK"/>
          </a:p>
        </p:txBody>
      </p:sp>
      <p:sp>
        <p:nvSpPr>
          <p:cNvPr id="12" name="Pladsholder til sidefod 11">
            <a:extLst>
              <a:ext uri="{FF2B5EF4-FFF2-40B4-BE49-F238E27FC236}">
                <a16:creationId xmlns:a16="http://schemas.microsoft.com/office/drawing/2014/main" id="{F8D5FDD7-8020-3589-F424-24D4FE9B564D}"/>
              </a:ext>
            </a:extLst>
          </p:cNvPr>
          <p:cNvSpPr>
            <a:spLocks noGrp="1"/>
          </p:cNvSpPr>
          <p:nvPr>
            <p:ph type="ftr" sz="quarter" idx="16"/>
          </p:nvPr>
        </p:nvSpPr>
        <p:spPr/>
        <p:txBody>
          <a:bodyPr/>
          <a:lstStyle>
            <a:lvl1pPr>
              <a:defRPr>
                <a:solidFill>
                  <a:schemeClr val="bg1"/>
                </a:solidFill>
              </a:defRPr>
            </a:lvl1pPr>
          </a:lstStyle>
          <a:p>
            <a:r>
              <a:rPr lang="da-DK"/>
              <a:t>Digitaliseringsstyrelsen</a:t>
            </a:r>
          </a:p>
        </p:txBody>
      </p:sp>
      <p:sp>
        <p:nvSpPr>
          <p:cNvPr id="13" name="Pladsholder til slidenummer 12">
            <a:extLst>
              <a:ext uri="{FF2B5EF4-FFF2-40B4-BE49-F238E27FC236}">
                <a16:creationId xmlns:a16="http://schemas.microsoft.com/office/drawing/2014/main" id="{94C0154D-C90A-C45E-44EB-A9BE528AF3BC}"/>
              </a:ext>
            </a:extLst>
          </p:cNvPr>
          <p:cNvSpPr>
            <a:spLocks noGrp="1"/>
          </p:cNvSpPr>
          <p:nvPr>
            <p:ph type="sldNum" sz="quarter" idx="17"/>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29" name="Mikro grafik 1">
            <a:extLst>
              <a:ext uri="{FF2B5EF4-FFF2-40B4-BE49-F238E27FC236}">
                <a16:creationId xmlns:a16="http://schemas.microsoft.com/office/drawing/2014/main" id="{64436394-C531-6AC2-FF2F-12CAAB37CDDC}"/>
              </a:ext>
            </a:extLst>
          </p:cNvPr>
          <p:cNvSpPr/>
          <p:nvPr/>
        </p:nvSpPr>
        <p:spPr>
          <a:xfrm>
            <a:off x="489862" y="1394250"/>
            <a:ext cx="5110790" cy="4069169"/>
          </a:xfrm>
          <a:custGeom>
            <a:avLst/>
            <a:gdLst>
              <a:gd name="connsiteX0" fmla="*/ 1358848 w 5110790"/>
              <a:gd name="connsiteY0" fmla="*/ 3644032 h 4069169"/>
              <a:gd name="connsiteX1" fmla="*/ 1439827 w 5110790"/>
              <a:gd name="connsiteY1" fmla="*/ 3644032 h 4069169"/>
              <a:gd name="connsiteX2" fmla="*/ 1554208 w 5110790"/>
              <a:gd name="connsiteY2" fmla="*/ 3853564 h 4069169"/>
              <a:gd name="connsiteX3" fmla="*/ 1437802 w 5110790"/>
              <a:gd name="connsiteY3" fmla="*/ 4069169 h 4069169"/>
              <a:gd name="connsiteX4" fmla="*/ 1358848 w 5110790"/>
              <a:gd name="connsiteY4" fmla="*/ 4069169 h 4069169"/>
              <a:gd name="connsiteX5" fmla="*/ 1458046 w 5110790"/>
              <a:gd name="connsiteY5" fmla="*/ 3883931 h 4069169"/>
              <a:gd name="connsiteX6" fmla="*/ 1068338 w 5110790"/>
              <a:gd name="connsiteY6" fmla="*/ 3883931 h 4069169"/>
              <a:gd name="connsiteX7" fmla="*/ 1068338 w 5110790"/>
              <a:gd name="connsiteY7" fmla="*/ 3819148 h 4069169"/>
              <a:gd name="connsiteX8" fmla="*/ 1456022 w 5110790"/>
              <a:gd name="connsiteY8" fmla="*/ 3819148 h 4069169"/>
              <a:gd name="connsiteX9" fmla="*/ 3579243 w 5110790"/>
              <a:gd name="connsiteY9" fmla="*/ 3101476 h 4069169"/>
              <a:gd name="connsiteX10" fmla="*/ 3604850 w 5110790"/>
              <a:gd name="connsiteY10" fmla="*/ 3103707 h 4069169"/>
              <a:gd name="connsiteX11" fmla="*/ 3624668 w 5110790"/>
              <a:gd name="connsiteY11" fmla="*/ 3111725 h 4069169"/>
              <a:gd name="connsiteX12" fmla="*/ 3637463 w 5110790"/>
              <a:gd name="connsiteY12" fmla="*/ 3127526 h 4069169"/>
              <a:gd name="connsiteX13" fmla="*/ 3642002 w 5110790"/>
              <a:gd name="connsiteY13" fmla="*/ 3153100 h 4069169"/>
              <a:gd name="connsiteX14" fmla="*/ 3637463 w 5110790"/>
              <a:gd name="connsiteY14" fmla="*/ 3179845 h 4069169"/>
              <a:gd name="connsiteX15" fmla="*/ 3624668 w 5110790"/>
              <a:gd name="connsiteY15" fmla="*/ 3196247 h 4069169"/>
              <a:gd name="connsiteX16" fmla="*/ 3604850 w 5110790"/>
              <a:gd name="connsiteY16" fmla="*/ 3204487 h 4069169"/>
              <a:gd name="connsiteX17" fmla="*/ 3579243 w 5110790"/>
              <a:gd name="connsiteY17" fmla="*/ 3206749 h 4069169"/>
              <a:gd name="connsiteX18" fmla="*/ 3553637 w 5110790"/>
              <a:gd name="connsiteY18" fmla="*/ 3204487 h 4069169"/>
              <a:gd name="connsiteX19" fmla="*/ 3533820 w 5110790"/>
              <a:gd name="connsiteY19" fmla="*/ 3196247 h 4069169"/>
              <a:gd name="connsiteX20" fmla="*/ 3521024 w 5110790"/>
              <a:gd name="connsiteY20" fmla="*/ 3179845 h 4069169"/>
              <a:gd name="connsiteX21" fmla="*/ 3516485 w 5110790"/>
              <a:gd name="connsiteY21" fmla="*/ 3153100 h 4069169"/>
              <a:gd name="connsiteX22" fmla="*/ 3521166 w 5110790"/>
              <a:gd name="connsiteY22" fmla="*/ 3127526 h 4069169"/>
              <a:gd name="connsiteX23" fmla="*/ 3534199 w 5110790"/>
              <a:gd name="connsiteY23" fmla="*/ 3111725 h 4069169"/>
              <a:gd name="connsiteX24" fmla="*/ 3554064 w 5110790"/>
              <a:gd name="connsiteY24" fmla="*/ 3103707 h 4069169"/>
              <a:gd name="connsiteX25" fmla="*/ 1609095 w 5110790"/>
              <a:gd name="connsiteY25" fmla="*/ 3101476 h 4069169"/>
              <a:gd name="connsiteX26" fmla="*/ 1634701 w 5110790"/>
              <a:gd name="connsiteY26" fmla="*/ 3103707 h 4069169"/>
              <a:gd name="connsiteX27" fmla="*/ 1654519 w 5110790"/>
              <a:gd name="connsiteY27" fmla="*/ 3111725 h 4069169"/>
              <a:gd name="connsiteX28" fmla="*/ 1667313 w 5110790"/>
              <a:gd name="connsiteY28" fmla="*/ 3127526 h 4069169"/>
              <a:gd name="connsiteX29" fmla="*/ 1671852 w 5110790"/>
              <a:gd name="connsiteY29" fmla="*/ 3153100 h 4069169"/>
              <a:gd name="connsiteX30" fmla="*/ 1667313 w 5110790"/>
              <a:gd name="connsiteY30" fmla="*/ 3179845 h 4069169"/>
              <a:gd name="connsiteX31" fmla="*/ 1654519 w 5110790"/>
              <a:gd name="connsiteY31" fmla="*/ 3196247 h 4069169"/>
              <a:gd name="connsiteX32" fmla="*/ 1634701 w 5110790"/>
              <a:gd name="connsiteY32" fmla="*/ 3204487 h 4069169"/>
              <a:gd name="connsiteX33" fmla="*/ 1609095 w 5110790"/>
              <a:gd name="connsiteY33" fmla="*/ 3206749 h 4069169"/>
              <a:gd name="connsiteX34" fmla="*/ 1583490 w 5110790"/>
              <a:gd name="connsiteY34" fmla="*/ 3204487 h 4069169"/>
              <a:gd name="connsiteX35" fmla="*/ 1563672 w 5110790"/>
              <a:gd name="connsiteY35" fmla="*/ 3196247 h 4069169"/>
              <a:gd name="connsiteX36" fmla="*/ 1550877 w 5110790"/>
              <a:gd name="connsiteY36" fmla="*/ 3179845 h 4069169"/>
              <a:gd name="connsiteX37" fmla="*/ 1546338 w 5110790"/>
              <a:gd name="connsiteY37" fmla="*/ 3153100 h 4069169"/>
              <a:gd name="connsiteX38" fmla="*/ 1551019 w 5110790"/>
              <a:gd name="connsiteY38" fmla="*/ 3127526 h 4069169"/>
              <a:gd name="connsiteX39" fmla="*/ 1564051 w 5110790"/>
              <a:gd name="connsiteY39" fmla="*/ 3111725 h 4069169"/>
              <a:gd name="connsiteX40" fmla="*/ 1583917 w 5110790"/>
              <a:gd name="connsiteY40" fmla="*/ 3103707 h 4069169"/>
              <a:gd name="connsiteX41" fmla="*/ 3579243 w 5110790"/>
              <a:gd name="connsiteY41" fmla="*/ 2676340 h 4069169"/>
              <a:gd name="connsiteX42" fmla="*/ 3604850 w 5110790"/>
              <a:gd name="connsiteY42" fmla="*/ 2678443 h 4069169"/>
              <a:gd name="connsiteX43" fmla="*/ 3624668 w 5110790"/>
              <a:gd name="connsiteY43" fmla="*/ 2686335 h 4069169"/>
              <a:gd name="connsiteX44" fmla="*/ 3637463 w 5110790"/>
              <a:gd name="connsiteY44" fmla="*/ 2702388 h 4069169"/>
              <a:gd name="connsiteX45" fmla="*/ 3642002 w 5110790"/>
              <a:gd name="connsiteY45" fmla="*/ 2728976 h 4069169"/>
              <a:gd name="connsiteX46" fmla="*/ 3637463 w 5110790"/>
              <a:gd name="connsiteY46" fmla="*/ 2754708 h 4069169"/>
              <a:gd name="connsiteX47" fmla="*/ 3624668 w 5110790"/>
              <a:gd name="connsiteY47" fmla="*/ 2770857 h 4069169"/>
              <a:gd name="connsiteX48" fmla="*/ 3604850 w 5110790"/>
              <a:gd name="connsiteY48" fmla="*/ 2779223 h 4069169"/>
              <a:gd name="connsiteX49" fmla="*/ 3579243 w 5110790"/>
              <a:gd name="connsiteY49" fmla="*/ 2781612 h 4069169"/>
              <a:gd name="connsiteX50" fmla="*/ 3554223 w 5110790"/>
              <a:gd name="connsiteY50" fmla="*/ 2779223 h 4069169"/>
              <a:gd name="connsiteX51" fmla="*/ 3534706 w 5110790"/>
              <a:gd name="connsiteY51" fmla="*/ 2770857 h 4069169"/>
              <a:gd name="connsiteX52" fmla="*/ 3522021 w 5110790"/>
              <a:gd name="connsiteY52" fmla="*/ 2754708 h 4069169"/>
              <a:gd name="connsiteX53" fmla="*/ 3517498 w 5110790"/>
              <a:gd name="connsiteY53" fmla="*/ 2728976 h 4069169"/>
              <a:gd name="connsiteX54" fmla="*/ 3522021 w 5110790"/>
              <a:gd name="connsiteY54" fmla="*/ 2702388 h 4069169"/>
              <a:gd name="connsiteX55" fmla="*/ 3534706 w 5110790"/>
              <a:gd name="connsiteY55" fmla="*/ 2686335 h 4069169"/>
              <a:gd name="connsiteX56" fmla="*/ 3554223 w 5110790"/>
              <a:gd name="connsiteY56" fmla="*/ 2678443 h 4069169"/>
              <a:gd name="connsiteX57" fmla="*/ 1609095 w 5110790"/>
              <a:gd name="connsiteY57" fmla="*/ 2676340 h 4069169"/>
              <a:gd name="connsiteX58" fmla="*/ 1634701 w 5110790"/>
              <a:gd name="connsiteY58" fmla="*/ 2678443 h 4069169"/>
              <a:gd name="connsiteX59" fmla="*/ 1654519 w 5110790"/>
              <a:gd name="connsiteY59" fmla="*/ 2686335 h 4069169"/>
              <a:gd name="connsiteX60" fmla="*/ 1667313 w 5110790"/>
              <a:gd name="connsiteY60" fmla="*/ 2702388 h 4069169"/>
              <a:gd name="connsiteX61" fmla="*/ 1671852 w 5110790"/>
              <a:gd name="connsiteY61" fmla="*/ 2728976 h 4069169"/>
              <a:gd name="connsiteX62" fmla="*/ 1667313 w 5110790"/>
              <a:gd name="connsiteY62" fmla="*/ 2754708 h 4069169"/>
              <a:gd name="connsiteX63" fmla="*/ 1654519 w 5110790"/>
              <a:gd name="connsiteY63" fmla="*/ 2770857 h 4069169"/>
              <a:gd name="connsiteX64" fmla="*/ 1634701 w 5110790"/>
              <a:gd name="connsiteY64" fmla="*/ 2779223 h 4069169"/>
              <a:gd name="connsiteX65" fmla="*/ 1609095 w 5110790"/>
              <a:gd name="connsiteY65" fmla="*/ 2781612 h 4069169"/>
              <a:gd name="connsiteX66" fmla="*/ 1584075 w 5110790"/>
              <a:gd name="connsiteY66" fmla="*/ 2779223 h 4069169"/>
              <a:gd name="connsiteX67" fmla="*/ 1564558 w 5110790"/>
              <a:gd name="connsiteY67" fmla="*/ 2770857 h 4069169"/>
              <a:gd name="connsiteX68" fmla="*/ 1551873 w 5110790"/>
              <a:gd name="connsiteY68" fmla="*/ 2754708 h 4069169"/>
              <a:gd name="connsiteX69" fmla="*/ 1547350 w 5110790"/>
              <a:gd name="connsiteY69" fmla="*/ 2728976 h 4069169"/>
              <a:gd name="connsiteX70" fmla="*/ 1551873 w 5110790"/>
              <a:gd name="connsiteY70" fmla="*/ 2702388 h 4069169"/>
              <a:gd name="connsiteX71" fmla="*/ 1564558 w 5110790"/>
              <a:gd name="connsiteY71" fmla="*/ 2686335 h 4069169"/>
              <a:gd name="connsiteX72" fmla="*/ 1584075 w 5110790"/>
              <a:gd name="connsiteY72" fmla="*/ 2678443 h 4069169"/>
              <a:gd name="connsiteX73" fmla="*/ 2879125 w 5110790"/>
              <a:gd name="connsiteY73" fmla="*/ 2481992 h 4069169"/>
              <a:gd name="connsiteX74" fmla="*/ 2911305 w 5110790"/>
              <a:gd name="connsiteY74" fmla="*/ 2483129 h 4069169"/>
              <a:gd name="connsiteX75" fmla="*/ 2941090 w 5110790"/>
              <a:gd name="connsiteY75" fmla="*/ 2486511 h 4069169"/>
              <a:gd name="connsiteX76" fmla="*/ 2968561 w 5110790"/>
              <a:gd name="connsiteY76" fmla="*/ 2492087 h 4069169"/>
              <a:gd name="connsiteX77" fmla="*/ 2993799 w 5110790"/>
              <a:gd name="connsiteY77" fmla="*/ 2499807 h 4069169"/>
              <a:gd name="connsiteX78" fmla="*/ 3016884 w 5110790"/>
              <a:gd name="connsiteY78" fmla="*/ 2509622 h 4069169"/>
              <a:gd name="connsiteX79" fmla="*/ 3037896 w 5110790"/>
              <a:gd name="connsiteY79" fmla="*/ 2521483 h 4069169"/>
              <a:gd name="connsiteX80" fmla="*/ 3056916 w 5110790"/>
              <a:gd name="connsiteY80" fmla="*/ 2535342 h 4069169"/>
              <a:gd name="connsiteX81" fmla="*/ 3074024 w 5110790"/>
              <a:gd name="connsiteY81" fmla="*/ 2551147 h 4069169"/>
              <a:gd name="connsiteX82" fmla="*/ 3089302 w 5110790"/>
              <a:gd name="connsiteY82" fmla="*/ 2568850 h 4069169"/>
              <a:gd name="connsiteX83" fmla="*/ 3102829 w 5110790"/>
              <a:gd name="connsiteY83" fmla="*/ 2588403 h 4069169"/>
              <a:gd name="connsiteX84" fmla="*/ 3114685 w 5110790"/>
              <a:gd name="connsiteY84" fmla="*/ 2609754 h 4069169"/>
              <a:gd name="connsiteX85" fmla="*/ 3124952 w 5110790"/>
              <a:gd name="connsiteY85" fmla="*/ 2632854 h 4069169"/>
              <a:gd name="connsiteX86" fmla="*/ 3133709 w 5110790"/>
              <a:gd name="connsiteY86" fmla="*/ 2657656 h 4069169"/>
              <a:gd name="connsiteX87" fmla="*/ 3141039 w 5110790"/>
              <a:gd name="connsiteY87" fmla="*/ 2684109 h 4069169"/>
              <a:gd name="connsiteX88" fmla="*/ 3147019 w 5110790"/>
              <a:gd name="connsiteY88" fmla="*/ 2712163 h 4069169"/>
              <a:gd name="connsiteX89" fmla="*/ 3151732 w 5110790"/>
              <a:gd name="connsiteY89" fmla="*/ 2741770 h 4069169"/>
              <a:gd name="connsiteX90" fmla="*/ 3155257 w 5110790"/>
              <a:gd name="connsiteY90" fmla="*/ 2772881 h 4069169"/>
              <a:gd name="connsiteX91" fmla="*/ 3157675 w 5110790"/>
              <a:gd name="connsiteY91" fmla="*/ 2805445 h 4069169"/>
              <a:gd name="connsiteX92" fmla="*/ 3159067 w 5110790"/>
              <a:gd name="connsiteY92" fmla="*/ 2839413 h 4069169"/>
              <a:gd name="connsiteX93" fmla="*/ 3159514 w 5110790"/>
              <a:gd name="connsiteY93" fmla="*/ 2874737 h 4069169"/>
              <a:gd name="connsiteX94" fmla="*/ 3159089 w 5110790"/>
              <a:gd name="connsiteY94" fmla="*/ 2910212 h 4069169"/>
              <a:gd name="connsiteX95" fmla="*/ 3157757 w 5110790"/>
              <a:gd name="connsiteY95" fmla="*/ 2944332 h 4069169"/>
              <a:gd name="connsiteX96" fmla="*/ 3155431 w 5110790"/>
              <a:gd name="connsiteY96" fmla="*/ 2977045 h 4069169"/>
              <a:gd name="connsiteX97" fmla="*/ 3152023 w 5110790"/>
              <a:gd name="connsiteY97" fmla="*/ 3008303 h 4069169"/>
              <a:gd name="connsiteX98" fmla="*/ 3147446 w 5110790"/>
              <a:gd name="connsiteY98" fmla="*/ 3038054 h 4069169"/>
              <a:gd name="connsiteX99" fmla="*/ 3141612 w 5110790"/>
              <a:gd name="connsiteY99" fmla="*/ 3066249 h 4069169"/>
              <a:gd name="connsiteX100" fmla="*/ 3134435 w 5110790"/>
              <a:gd name="connsiteY100" fmla="*/ 3092837 h 4069169"/>
              <a:gd name="connsiteX101" fmla="*/ 3125826 w 5110790"/>
              <a:gd name="connsiteY101" fmla="*/ 3117770 h 4069169"/>
              <a:gd name="connsiteX102" fmla="*/ 3115700 w 5110790"/>
              <a:gd name="connsiteY102" fmla="*/ 3140995 h 4069169"/>
              <a:gd name="connsiteX103" fmla="*/ 3103967 w 5110790"/>
              <a:gd name="connsiteY103" fmla="*/ 3162464 h 4069169"/>
              <a:gd name="connsiteX104" fmla="*/ 3090542 w 5110790"/>
              <a:gd name="connsiteY104" fmla="*/ 3182126 h 4069169"/>
              <a:gd name="connsiteX105" fmla="*/ 3075336 w 5110790"/>
              <a:gd name="connsiteY105" fmla="*/ 3199931 h 4069169"/>
              <a:gd name="connsiteX106" fmla="*/ 3058263 w 5110790"/>
              <a:gd name="connsiteY106" fmla="*/ 3215828 h 4069169"/>
              <a:gd name="connsiteX107" fmla="*/ 3039235 w 5110790"/>
              <a:gd name="connsiteY107" fmla="*/ 3229769 h 4069169"/>
              <a:gd name="connsiteX108" fmla="*/ 3018165 w 5110790"/>
              <a:gd name="connsiteY108" fmla="*/ 3241703 h 4069169"/>
              <a:gd name="connsiteX109" fmla="*/ 2994965 w 5110790"/>
              <a:gd name="connsiteY109" fmla="*/ 3251579 h 4069169"/>
              <a:gd name="connsiteX110" fmla="*/ 2969548 w 5110790"/>
              <a:gd name="connsiteY110" fmla="*/ 3259347 h 4069169"/>
              <a:gd name="connsiteX111" fmla="*/ 2941828 w 5110790"/>
              <a:gd name="connsiteY111" fmla="*/ 3264959 h 4069169"/>
              <a:gd name="connsiteX112" fmla="*/ 2911716 w 5110790"/>
              <a:gd name="connsiteY112" fmla="*/ 3268362 h 4069169"/>
              <a:gd name="connsiteX113" fmla="*/ 2879125 w 5110790"/>
              <a:gd name="connsiteY113" fmla="*/ 3269508 h 4069169"/>
              <a:gd name="connsiteX114" fmla="*/ 2879125 w 5110790"/>
              <a:gd name="connsiteY114" fmla="*/ 3210798 h 4069169"/>
              <a:gd name="connsiteX115" fmla="*/ 2909252 w 5110790"/>
              <a:gd name="connsiteY115" fmla="*/ 3209444 h 4069169"/>
              <a:gd name="connsiteX116" fmla="*/ 2936490 w 5110790"/>
              <a:gd name="connsiteY116" fmla="*/ 3205429 h 4069169"/>
              <a:gd name="connsiteX117" fmla="*/ 2960977 w 5110790"/>
              <a:gd name="connsiteY117" fmla="*/ 3198827 h 4069169"/>
              <a:gd name="connsiteX118" fmla="*/ 2982849 w 5110790"/>
              <a:gd name="connsiteY118" fmla="*/ 3189707 h 4069169"/>
              <a:gd name="connsiteX119" fmla="*/ 3019298 w 5110790"/>
              <a:gd name="connsiteY119" fmla="*/ 3164203 h 4069169"/>
              <a:gd name="connsiteX120" fmla="*/ 3046935 w 5110790"/>
              <a:gd name="connsiteY120" fmla="*/ 3129493 h 4069169"/>
              <a:gd name="connsiteX121" fmla="*/ 3057792 w 5110790"/>
              <a:gd name="connsiteY121" fmla="*/ 3108864 h 4069169"/>
              <a:gd name="connsiteX122" fmla="*/ 3066859 w 5110790"/>
              <a:gd name="connsiteY122" fmla="*/ 3086149 h 4069169"/>
              <a:gd name="connsiteX123" fmla="*/ 3074271 w 5110790"/>
              <a:gd name="connsiteY123" fmla="*/ 3061419 h 4069169"/>
              <a:gd name="connsiteX124" fmla="*/ 3080167 w 5110790"/>
              <a:gd name="connsiteY124" fmla="*/ 3034745 h 4069169"/>
              <a:gd name="connsiteX125" fmla="*/ 3084682 w 5110790"/>
              <a:gd name="connsiteY125" fmla="*/ 3006199 h 4069169"/>
              <a:gd name="connsiteX126" fmla="*/ 3087956 w 5110790"/>
              <a:gd name="connsiteY126" fmla="*/ 2975855 h 4069169"/>
              <a:gd name="connsiteX127" fmla="*/ 3090124 w 5110790"/>
              <a:gd name="connsiteY127" fmla="*/ 2943781 h 4069169"/>
              <a:gd name="connsiteX128" fmla="*/ 3091324 w 5110790"/>
              <a:gd name="connsiteY128" fmla="*/ 2910051 h 4069169"/>
              <a:gd name="connsiteX129" fmla="*/ 3091694 w 5110790"/>
              <a:gd name="connsiteY129" fmla="*/ 2874737 h 4069169"/>
              <a:gd name="connsiteX130" fmla="*/ 3091305 w 5110790"/>
              <a:gd name="connsiteY130" fmla="*/ 2839769 h 4069169"/>
              <a:gd name="connsiteX131" fmla="*/ 3090050 w 5110790"/>
              <a:gd name="connsiteY131" fmla="*/ 2806365 h 4069169"/>
              <a:gd name="connsiteX132" fmla="*/ 3087800 w 5110790"/>
              <a:gd name="connsiteY132" fmla="*/ 2774596 h 4069169"/>
              <a:gd name="connsiteX133" fmla="*/ 3084425 w 5110790"/>
              <a:gd name="connsiteY133" fmla="*/ 2744535 h 4069169"/>
              <a:gd name="connsiteX134" fmla="*/ 3079795 w 5110790"/>
              <a:gd name="connsiteY134" fmla="*/ 2716252 h 4069169"/>
              <a:gd name="connsiteX135" fmla="*/ 3073782 w 5110790"/>
              <a:gd name="connsiteY135" fmla="*/ 2689820 h 4069169"/>
              <a:gd name="connsiteX136" fmla="*/ 3066253 w 5110790"/>
              <a:gd name="connsiteY136" fmla="*/ 2665311 h 4069169"/>
              <a:gd name="connsiteX137" fmla="*/ 3057081 w 5110790"/>
              <a:gd name="connsiteY137" fmla="*/ 2642795 h 4069169"/>
              <a:gd name="connsiteX138" fmla="*/ 3046134 w 5110790"/>
              <a:gd name="connsiteY138" fmla="*/ 2622345 h 4069169"/>
              <a:gd name="connsiteX139" fmla="*/ 3018400 w 5110790"/>
              <a:gd name="connsiteY139" fmla="*/ 2587929 h 4069169"/>
              <a:gd name="connsiteX140" fmla="*/ 2982013 w 5110790"/>
              <a:gd name="connsiteY140" fmla="*/ 2562635 h 4069169"/>
              <a:gd name="connsiteX141" fmla="*/ 2960250 w 5110790"/>
              <a:gd name="connsiteY141" fmla="*/ 2553590 h 4069169"/>
              <a:gd name="connsiteX142" fmla="*/ 2935934 w 5110790"/>
              <a:gd name="connsiteY142" fmla="*/ 2547039 h 4069169"/>
              <a:gd name="connsiteX143" fmla="*/ 2908936 w 5110790"/>
              <a:gd name="connsiteY143" fmla="*/ 2543056 h 4069169"/>
              <a:gd name="connsiteX144" fmla="*/ 2879125 w 5110790"/>
              <a:gd name="connsiteY144" fmla="*/ 2541713 h 4069169"/>
              <a:gd name="connsiteX145" fmla="*/ 2565698 w 5110790"/>
              <a:gd name="connsiteY145" fmla="*/ 2481992 h 4069169"/>
              <a:gd name="connsiteX146" fmla="*/ 2565698 w 5110790"/>
              <a:gd name="connsiteY146" fmla="*/ 2541713 h 4069169"/>
              <a:gd name="connsiteX147" fmla="*/ 2536056 w 5110790"/>
              <a:gd name="connsiteY147" fmla="*/ 2543056 h 4069169"/>
              <a:gd name="connsiteX148" fmla="*/ 2509206 w 5110790"/>
              <a:gd name="connsiteY148" fmla="*/ 2547039 h 4069169"/>
              <a:gd name="connsiteX149" fmla="*/ 2485020 w 5110790"/>
              <a:gd name="connsiteY149" fmla="*/ 2553590 h 4069169"/>
              <a:gd name="connsiteX150" fmla="*/ 2463369 w 5110790"/>
              <a:gd name="connsiteY150" fmla="*/ 2562635 h 4069169"/>
              <a:gd name="connsiteX151" fmla="*/ 2427161 w 5110790"/>
              <a:gd name="connsiteY151" fmla="*/ 2587929 h 4069169"/>
              <a:gd name="connsiteX152" fmla="*/ 2399551 w 5110790"/>
              <a:gd name="connsiteY152" fmla="*/ 2622345 h 4069169"/>
              <a:gd name="connsiteX153" fmla="*/ 2388649 w 5110790"/>
              <a:gd name="connsiteY153" fmla="*/ 2642795 h 4069169"/>
              <a:gd name="connsiteX154" fmla="*/ 2379511 w 5110790"/>
              <a:gd name="connsiteY154" fmla="*/ 2665311 h 4069169"/>
              <a:gd name="connsiteX155" fmla="*/ 2372009 w 5110790"/>
              <a:gd name="connsiteY155" fmla="*/ 2689820 h 4069169"/>
              <a:gd name="connsiteX156" fmla="*/ 2366014 w 5110790"/>
              <a:gd name="connsiteY156" fmla="*/ 2716252 h 4069169"/>
              <a:gd name="connsiteX157" fmla="*/ 2361397 w 5110790"/>
              <a:gd name="connsiteY157" fmla="*/ 2744535 h 4069169"/>
              <a:gd name="connsiteX158" fmla="*/ 2358029 w 5110790"/>
              <a:gd name="connsiteY158" fmla="*/ 2774596 h 4069169"/>
              <a:gd name="connsiteX159" fmla="*/ 2355783 w 5110790"/>
              <a:gd name="connsiteY159" fmla="*/ 2806365 h 4069169"/>
              <a:gd name="connsiteX160" fmla="*/ 2354530 w 5110790"/>
              <a:gd name="connsiteY160" fmla="*/ 2839769 h 4069169"/>
              <a:gd name="connsiteX161" fmla="*/ 2354141 w 5110790"/>
              <a:gd name="connsiteY161" fmla="*/ 2874737 h 4069169"/>
              <a:gd name="connsiteX162" fmla="*/ 2354520 w 5110790"/>
              <a:gd name="connsiteY162" fmla="*/ 2910051 h 4069169"/>
              <a:gd name="connsiteX163" fmla="*/ 2355746 w 5110790"/>
              <a:gd name="connsiteY163" fmla="*/ 2943781 h 4069169"/>
              <a:gd name="connsiteX164" fmla="*/ 2357952 w 5110790"/>
              <a:gd name="connsiteY164" fmla="*/ 2975855 h 4069169"/>
              <a:gd name="connsiteX165" fmla="*/ 2361268 w 5110790"/>
              <a:gd name="connsiteY165" fmla="*/ 3006199 h 4069169"/>
              <a:gd name="connsiteX166" fmla="*/ 2365828 w 5110790"/>
              <a:gd name="connsiteY166" fmla="*/ 3034745 h 4069169"/>
              <a:gd name="connsiteX167" fmla="*/ 2371764 w 5110790"/>
              <a:gd name="connsiteY167" fmla="*/ 3061419 h 4069169"/>
              <a:gd name="connsiteX168" fmla="*/ 2379208 w 5110790"/>
              <a:gd name="connsiteY168" fmla="*/ 3086149 h 4069169"/>
              <a:gd name="connsiteX169" fmla="*/ 2388293 w 5110790"/>
              <a:gd name="connsiteY169" fmla="*/ 3108864 h 4069169"/>
              <a:gd name="connsiteX170" fmla="*/ 2399150 w 5110790"/>
              <a:gd name="connsiteY170" fmla="*/ 3129493 h 4069169"/>
              <a:gd name="connsiteX171" fmla="*/ 2426712 w 5110790"/>
              <a:gd name="connsiteY171" fmla="*/ 3164203 h 4069169"/>
              <a:gd name="connsiteX172" fmla="*/ 2462952 w 5110790"/>
              <a:gd name="connsiteY172" fmla="*/ 3189707 h 4069169"/>
              <a:gd name="connsiteX173" fmla="*/ 2484656 w 5110790"/>
              <a:gd name="connsiteY173" fmla="*/ 3198827 h 4069169"/>
              <a:gd name="connsiteX174" fmla="*/ 2508928 w 5110790"/>
              <a:gd name="connsiteY174" fmla="*/ 3205429 h 4069169"/>
              <a:gd name="connsiteX175" fmla="*/ 2535898 w 5110790"/>
              <a:gd name="connsiteY175" fmla="*/ 3209444 h 4069169"/>
              <a:gd name="connsiteX176" fmla="*/ 2565698 w 5110790"/>
              <a:gd name="connsiteY176" fmla="*/ 3210798 h 4069169"/>
              <a:gd name="connsiteX177" fmla="*/ 2565698 w 5110790"/>
              <a:gd name="connsiteY177" fmla="*/ 3269508 h 4069169"/>
              <a:gd name="connsiteX178" fmla="*/ 2533244 w 5110790"/>
              <a:gd name="connsiteY178" fmla="*/ 3268362 h 4069169"/>
              <a:gd name="connsiteX179" fmla="*/ 2503241 w 5110790"/>
              <a:gd name="connsiteY179" fmla="*/ 3264959 h 4069169"/>
              <a:gd name="connsiteX180" fmla="*/ 2475603 w 5110790"/>
              <a:gd name="connsiteY180" fmla="*/ 3259347 h 4069169"/>
              <a:gd name="connsiteX181" fmla="*/ 2450247 w 5110790"/>
              <a:gd name="connsiteY181" fmla="*/ 3251579 h 4069169"/>
              <a:gd name="connsiteX182" fmla="*/ 2427085 w 5110790"/>
              <a:gd name="connsiteY182" fmla="*/ 3241703 h 4069169"/>
              <a:gd name="connsiteX183" fmla="*/ 2406034 w 5110790"/>
              <a:gd name="connsiteY183" fmla="*/ 3229769 h 4069169"/>
              <a:gd name="connsiteX184" fmla="*/ 2387009 w 5110790"/>
              <a:gd name="connsiteY184" fmla="*/ 3215828 h 4069169"/>
              <a:gd name="connsiteX185" fmla="*/ 2369924 w 5110790"/>
              <a:gd name="connsiteY185" fmla="*/ 3199931 h 4069169"/>
              <a:gd name="connsiteX186" fmla="*/ 2354694 w 5110790"/>
              <a:gd name="connsiteY186" fmla="*/ 3182126 h 4069169"/>
              <a:gd name="connsiteX187" fmla="*/ 2341235 w 5110790"/>
              <a:gd name="connsiteY187" fmla="*/ 3162464 h 4069169"/>
              <a:gd name="connsiteX188" fmla="*/ 2329461 w 5110790"/>
              <a:gd name="connsiteY188" fmla="*/ 3140995 h 4069169"/>
              <a:gd name="connsiteX189" fmla="*/ 2319288 w 5110790"/>
              <a:gd name="connsiteY189" fmla="*/ 3117770 h 4069169"/>
              <a:gd name="connsiteX190" fmla="*/ 2310630 w 5110790"/>
              <a:gd name="connsiteY190" fmla="*/ 3092837 h 4069169"/>
              <a:gd name="connsiteX191" fmla="*/ 2303402 w 5110790"/>
              <a:gd name="connsiteY191" fmla="*/ 3066249 h 4069169"/>
              <a:gd name="connsiteX192" fmla="*/ 2297519 w 5110790"/>
              <a:gd name="connsiteY192" fmla="*/ 3038054 h 4069169"/>
              <a:gd name="connsiteX193" fmla="*/ 2292897 w 5110790"/>
              <a:gd name="connsiteY193" fmla="*/ 3008303 h 4069169"/>
              <a:gd name="connsiteX194" fmla="*/ 2289449 w 5110790"/>
              <a:gd name="connsiteY194" fmla="*/ 2977045 h 4069169"/>
              <a:gd name="connsiteX195" fmla="*/ 2287092 w 5110790"/>
              <a:gd name="connsiteY195" fmla="*/ 2944332 h 4069169"/>
              <a:gd name="connsiteX196" fmla="*/ 2285740 w 5110790"/>
              <a:gd name="connsiteY196" fmla="*/ 2910212 h 4069169"/>
              <a:gd name="connsiteX197" fmla="*/ 2285309 w 5110790"/>
              <a:gd name="connsiteY197" fmla="*/ 2874737 h 4069169"/>
              <a:gd name="connsiteX198" fmla="*/ 2285755 w 5110790"/>
              <a:gd name="connsiteY198" fmla="*/ 2839413 h 4069169"/>
              <a:gd name="connsiteX199" fmla="*/ 2287147 w 5110790"/>
              <a:gd name="connsiteY199" fmla="*/ 2805445 h 4069169"/>
              <a:gd name="connsiteX200" fmla="*/ 2289566 w 5110790"/>
              <a:gd name="connsiteY200" fmla="*/ 2772881 h 4069169"/>
              <a:gd name="connsiteX201" fmla="*/ 2293091 w 5110790"/>
              <a:gd name="connsiteY201" fmla="*/ 2741770 h 4069169"/>
              <a:gd name="connsiteX202" fmla="*/ 2297804 w 5110790"/>
              <a:gd name="connsiteY202" fmla="*/ 2712163 h 4069169"/>
              <a:gd name="connsiteX203" fmla="*/ 2303784 w 5110790"/>
              <a:gd name="connsiteY203" fmla="*/ 2684109 h 4069169"/>
              <a:gd name="connsiteX204" fmla="*/ 2311113 w 5110790"/>
              <a:gd name="connsiteY204" fmla="*/ 2657656 h 4069169"/>
              <a:gd name="connsiteX205" fmla="*/ 2319870 w 5110790"/>
              <a:gd name="connsiteY205" fmla="*/ 2632854 h 4069169"/>
              <a:gd name="connsiteX206" fmla="*/ 2330137 w 5110790"/>
              <a:gd name="connsiteY206" fmla="*/ 2609754 h 4069169"/>
              <a:gd name="connsiteX207" fmla="*/ 2341994 w 5110790"/>
              <a:gd name="connsiteY207" fmla="*/ 2588403 h 4069169"/>
              <a:gd name="connsiteX208" fmla="*/ 2355521 w 5110790"/>
              <a:gd name="connsiteY208" fmla="*/ 2568850 h 4069169"/>
              <a:gd name="connsiteX209" fmla="*/ 2370798 w 5110790"/>
              <a:gd name="connsiteY209" fmla="*/ 2551147 h 4069169"/>
              <a:gd name="connsiteX210" fmla="*/ 2387907 w 5110790"/>
              <a:gd name="connsiteY210" fmla="*/ 2535342 h 4069169"/>
              <a:gd name="connsiteX211" fmla="*/ 2406927 w 5110790"/>
              <a:gd name="connsiteY211" fmla="*/ 2521483 h 4069169"/>
              <a:gd name="connsiteX212" fmla="*/ 2427939 w 5110790"/>
              <a:gd name="connsiteY212" fmla="*/ 2509622 h 4069169"/>
              <a:gd name="connsiteX213" fmla="*/ 2451024 w 5110790"/>
              <a:gd name="connsiteY213" fmla="*/ 2499807 h 4069169"/>
              <a:gd name="connsiteX214" fmla="*/ 2476262 w 5110790"/>
              <a:gd name="connsiteY214" fmla="*/ 2492087 h 4069169"/>
              <a:gd name="connsiteX215" fmla="*/ 2503733 w 5110790"/>
              <a:gd name="connsiteY215" fmla="*/ 2486511 h 4069169"/>
              <a:gd name="connsiteX216" fmla="*/ 2533518 w 5110790"/>
              <a:gd name="connsiteY216" fmla="*/ 2483129 h 4069169"/>
              <a:gd name="connsiteX217" fmla="*/ 4308476 w 5110790"/>
              <a:gd name="connsiteY217" fmla="*/ 2413668 h 4069169"/>
              <a:gd name="connsiteX218" fmla="*/ 4389455 w 5110790"/>
              <a:gd name="connsiteY218" fmla="*/ 2413668 h 4069169"/>
              <a:gd name="connsiteX219" fmla="*/ 4503836 w 5110790"/>
              <a:gd name="connsiteY219" fmla="*/ 2623200 h 4069169"/>
              <a:gd name="connsiteX220" fmla="*/ 4387430 w 5110790"/>
              <a:gd name="connsiteY220" fmla="*/ 2838804 h 4069169"/>
              <a:gd name="connsiteX221" fmla="*/ 4308476 w 5110790"/>
              <a:gd name="connsiteY221" fmla="*/ 2838804 h 4069169"/>
              <a:gd name="connsiteX222" fmla="*/ 4407674 w 5110790"/>
              <a:gd name="connsiteY222" fmla="*/ 2653567 h 4069169"/>
              <a:gd name="connsiteX223" fmla="*/ 4017966 w 5110790"/>
              <a:gd name="connsiteY223" fmla="*/ 2653567 h 4069169"/>
              <a:gd name="connsiteX224" fmla="*/ 4017966 w 5110790"/>
              <a:gd name="connsiteY224" fmla="*/ 2588784 h 4069169"/>
              <a:gd name="connsiteX225" fmla="*/ 4405650 w 5110790"/>
              <a:gd name="connsiteY225" fmla="*/ 2588784 h 4069169"/>
              <a:gd name="connsiteX226" fmla="*/ 2147951 w 5110790"/>
              <a:gd name="connsiteY226" fmla="*/ 2190467 h 4069169"/>
              <a:gd name="connsiteX227" fmla="*/ 2173557 w 5110790"/>
              <a:gd name="connsiteY227" fmla="*/ 2192697 h 4069169"/>
              <a:gd name="connsiteX228" fmla="*/ 2193375 w 5110790"/>
              <a:gd name="connsiteY228" fmla="*/ 2200715 h 4069169"/>
              <a:gd name="connsiteX229" fmla="*/ 2206169 w 5110790"/>
              <a:gd name="connsiteY229" fmla="*/ 2216516 h 4069169"/>
              <a:gd name="connsiteX230" fmla="*/ 2210708 w 5110790"/>
              <a:gd name="connsiteY230" fmla="*/ 2242090 h 4069169"/>
              <a:gd name="connsiteX231" fmla="*/ 2206169 w 5110790"/>
              <a:gd name="connsiteY231" fmla="*/ 2268835 h 4069169"/>
              <a:gd name="connsiteX232" fmla="*/ 2193375 w 5110790"/>
              <a:gd name="connsiteY232" fmla="*/ 2285237 h 4069169"/>
              <a:gd name="connsiteX233" fmla="*/ 2173557 w 5110790"/>
              <a:gd name="connsiteY233" fmla="*/ 2293477 h 4069169"/>
              <a:gd name="connsiteX234" fmla="*/ 2147951 w 5110790"/>
              <a:gd name="connsiteY234" fmla="*/ 2295739 h 4069169"/>
              <a:gd name="connsiteX235" fmla="*/ 2122345 w 5110790"/>
              <a:gd name="connsiteY235" fmla="*/ 2293477 h 4069169"/>
              <a:gd name="connsiteX236" fmla="*/ 2102527 w 5110790"/>
              <a:gd name="connsiteY236" fmla="*/ 2285237 h 4069169"/>
              <a:gd name="connsiteX237" fmla="*/ 2089732 w 5110790"/>
              <a:gd name="connsiteY237" fmla="*/ 2268835 h 4069169"/>
              <a:gd name="connsiteX238" fmla="*/ 2085193 w 5110790"/>
              <a:gd name="connsiteY238" fmla="*/ 2242090 h 4069169"/>
              <a:gd name="connsiteX239" fmla="*/ 2089874 w 5110790"/>
              <a:gd name="connsiteY239" fmla="*/ 2216516 h 4069169"/>
              <a:gd name="connsiteX240" fmla="*/ 2102907 w 5110790"/>
              <a:gd name="connsiteY240" fmla="*/ 2200715 h 4069169"/>
              <a:gd name="connsiteX241" fmla="*/ 2122772 w 5110790"/>
              <a:gd name="connsiteY241" fmla="*/ 2192697 h 4069169"/>
              <a:gd name="connsiteX242" fmla="*/ 784523 w 5110790"/>
              <a:gd name="connsiteY242" fmla="*/ 2190467 h 4069169"/>
              <a:gd name="connsiteX243" fmla="*/ 810129 w 5110790"/>
              <a:gd name="connsiteY243" fmla="*/ 2192697 h 4069169"/>
              <a:gd name="connsiteX244" fmla="*/ 829946 w 5110790"/>
              <a:gd name="connsiteY244" fmla="*/ 2200715 h 4069169"/>
              <a:gd name="connsiteX245" fmla="*/ 842741 w 5110790"/>
              <a:gd name="connsiteY245" fmla="*/ 2216516 h 4069169"/>
              <a:gd name="connsiteX246" fmla="*/ 847281 w 5110790"/>
              <a:gd name="connsiteY246" fmla="*/ 2242090 h 4069169"/>
              <a:gd name="connsiteX247" fmla="*/ 842741 w 5110790"/>
              <a:gd name="connsiteY247" fmla="*/ 2268835 h 4069169"/>
              <a:gd name="connsiteX248" fmla="*/ 829946 w 5110790"/>
              <a:gd name="connsiteY248" fmla="*/ 2285237 h 4069169"/>
              <a:gd name="connsiteX249" fmla="*/ 810129 w 5110790"/>
              <a:gd name="connsiteY249" fmla="*/ 2293477 h 4069169"/>
              <a:gd name="connsiteX250" fmla="*/ 784523 w 5110790"/>
              <a:gd name="connsiteY250" fmla="*/ 2295739 h 4069169"/>
              <a:gd name="connsiteX251" fmla="*/ 758916 w 5110790"/>
              <a:gd name="connsiteY251" fmla="*/ 2293477 h 4069169"/>
              <a:gd name="connsiteX252" fmla="*/ 739099 w 5110790"/>
              <a:gd name="connsiteY252" fmla="*/ 2285237 h 4069169"/>
              <a:gd name="connsiteX253" fmla="*/ 726304 w 5110790"/>
              <a:gd name="connsiteY253" fmla="*/ 2268835 h 4069169"/>
              <a:gd name="connsiteX254" fmla="*/ 721765 w 5110790"/>
              <a:gd name="connsiteY254" fmla="*/ 2242090 h 4069169"/>
              <a:gd name="connsiteX255" fmla="*/ 726446 w 5110790"/>
              <a:gd name="connsiteY255" fmla="*/ 2216516 h 4069169"/>
              <a:gd name="connsiteX256" fmla="*/ 739479 w 5110790"/>
              <a:gd name="connsiteY256" fmla="*/ 2200715 h 4069169"/>
              <a:gd name="connsiteX257" fmla="*/ 759344 w 5110790"/>
              <a:gd name="connsiteY257" fmla="*/ 2192697 h 4069169"/>
              <a:gd name="connsiteX258" fmla="*/ 62758 w 5110790"/>
              <a:gd name="connsiteY258" fmla="*/ 2190467 h 4069169"/>
              <a:gd name="connsiteX259" fmla="*/ 88364 w 5110790"/>
              <a:gd name="connsiteY259" fmla="*/ 2192697 h 4069169"/>
              <a:gd name="connsiteX260" fmla="*/ 108181 w 5110790"/>
              <a:gd name="connsiteY260" fmla="*/ 2200715 h 4069169"/>
              <a:gd name="connsiteX261" fmla="*/ 120977 w 5110790"/>
              <a:gd name="connsiteY261" fmla="*/ 2216516 h 4069169"/>
              <a:gd name="connsiteX262" fmla="*/ 125516 w 5110790"/>
              <a:gd name="connsiteY262" fmla="*/ 2242090 h 4069169"/>
              <a:gd name="connsiteX263" fmla="*/ 120977 w 5110790"/>
              <a:gd name="connsiteY263" fmla="*/ 2268835 h 4069169"/>
              <a:gd name="connsiteX264" fmla="*/ 108181 w 5110790"/>
              <a:gd name="connsiteY264" fmla="*/ 2285237 h 4069169"/>
              <a:gd name="connsiteX265" fmla="*/ 88364 w 5110790"/>
              <a:gd name="connsiteY265" fmla="*/ 2293477 h 4069169"/>
              <a:gd name="connsiteX266" fmla="*/ 62758 w 5110790"/>
              <a:gd name="connsiteY266" fmla="*/ 2295739 h 4069169"/>
              <a:gd name="connsiteX267" fmla="*/ 37151 w 5110790"/>
              <a:gd name="connsiteY267" fmla="*/ 2293477 h 4069169"/>
              <a:gd name="connsiteX268" fmla="*/ 17334 w 5110790"/>
              <a:gd name="connsiteY268" fmla="*/ 2285237 h 4069169"/>
              <a:gd name="connsiteX269" fmla="*/ 4539 w 5110790"/>
              <a:gd name="connsiteY269" fmla="*/ 2268835 h 4069169"/>
              <a:gd name="connsiteX270" fmla="*/ 0 w 5110790"/>
              <a:gd name="connsiteY270" fmla="*/ 2242090 h 4069169"/>
              <a:gd name="connsiteX271" fmla="*/ 4681 w 5110790"/>
              <a:gd name="connsiteY271" fmla="*/ 2216516 h 4069169"/>
              <a:gd name="connsiteX272" fmla="*/ 17713 w 5110790"/>
              <a:gd name="connsiteY272" fmla="*/ 2200715 h 4069169"/>
              <a:gd name="connsiteX273" fmla="*/ 37578 w 5110790"/>
              <a:gd name="connsiteY273" fmla="*/ 2192697 h 4069169"/>
              <a:gd name="connsiteX274" fmla="*/ 4915430 w 5110790"/>
              <a:gd name="connsiteY274" fmla="*/ 1822022 h 4069169"/>
              <a:gd name="connsiteX275" fmla="*/ 4996408 w 5110790"/>
              <a:gd name="connsiteY275" fmla="*/ 1822022 h 4069169"/>
              <a:gd name="connsiteX276" fmla="*/ 5110790 w 5110790"/>
              <a:gd name="connsiteY276" fmla="*/ 2031553 h 4069169"/>
              <a:gd name="connsiteX277" fmla="*/ 4994384 w 5110790"/>
              <a:gd name="connsiteY277" fmla="*/ 2247158 h 4069169"/>
              <a:gd name="connsiteX278" fmla="*/ 4915430 w 5110790"/>
              <a:gd name="connsiteY278" fmla="*/ 2247158 h 4069169"/>
              <a:gd name="connsiteX279" fmla="*/ 5014628 w 5110790"/>
              <a:gd name="connsiteY279" fmla="*/ 2061920 h 4069169"/>
              <a:gd name="connsiteX280" fmla="*/ 4624920 w 5110790"/>
              <a:gd name="connsiteY280" fmla="*/ 2061920 h 4069169"/>
              <a:gd name="connsiteX281" fmla="*/ 4624920 w 5110790"/>
              <a:gd name="connsiteY281" fmla="*/ 1997137 h 4069169"/>
              <a:gd name="connsiteX282" fmla="*/ 5012604 w 5110790"/>
              <a:gd name="connsiteY282" fmla="*/ 1997137 h 4069169"/>
              <a:gd name="connsiteX283" fmla="*/ 2876800 w 5110790"/>
              <a:gd name="connsiteY283" fmla="*/ 1822016 h 4069169"/>
              <a:gd name="connsiteX284" fmla="*/ 2957778 w 5110790"/>
              <a:gd name="connsiteY284" fmla="*/ 1822016 h 4069169"/>
              <a:gd name="connsiteX285" fmla="*/ 3072160 w 5110790"/>
              <a:gd name="connsiteY285" fmla="*/ 2031547 h 4069169"/>
              <a:gd name="connsiteX286" fmla="*/ 2955754 w 5110790"/>
              <a:gd name="connsiteY286" fmla="*/ 2247152 h 4069169"/>
              <a:gd name="connsiteX287" fmla="*/ 2876800 w 5110790"/>
              <a:gd name="connsiteY287" fmla="*/ 2247152 h 4069169"/>
              <a:gd name="connsiteX288" fmla="*/ 2975998 w 5110790"/>
              <a:gd name="connsiteY288" fmla="*/ 2061915 h 4069169"/>
              <a:gd name="connsiteX289" fmla="*/ 2586290 w 5110790"/>
              <a:gd name="connsiteY289" fmla="*/ 2061915 h 4069169"/>
              <a:gd name="connsiteX290" fmla="*/ 2586290 w 5110790"/>
              <a:gd name="connsiteY290" fmla="*/ 1997132 h 4069169"/>
              <a:gd name="connsiteX291" fmla="*/ 2973974 w 5110790"/>
              <a:gd name="connsiteY291" fmla="*/ 1997132 h 4069169"/>
              <a:gd name="connsiteX292" fmla="*/ 1513768 w 5110790"/>
              <a:gd name="connsiteY292" fmla="*/ 1822016 h 4069169"/>
              <a:gd name="connsiteX293" fmla="*/ 1594748 w 5110790"/>
              <a:gd name="connsiteY293" fmla="*/ 1822016 h 4069169"/>
              <a:gd name="connsiteX294" fmla="*/ 1709128 w 5110790"/>
              <a:gd name="connsiteY294" fmla="*/ 2031547 h 4069169"/>
              <a:gd name="connsiteX295" fmla="*/ 1592723 w 5110790"/>
              <a:gd name="connsiteY295" fmla="*/ 2247152 h 4069169"/>
              <a:gd name="connsiteX296" fmla="*/ 1513768 w 5110790"/>
              <a:gd name="connsiteY296" fmla="*/ 2247152 h 4069169"/>
              <a:gd name="connsiteX297" fmla="*/ 1612966 w 5110790"/>
              <a:gd name="connsiteY297" fmla="*/ 2061915 h 4069169"/>
              <a:gd name="connsiteX298" fmla="*/ 1223259 w 5110790"/>
              <a:gd name="connsiteY298" fmla="*/ 2061915 h 4069169"/>
              <a:gd name="connsiteX299" fmla="*/ 1223259 w 5110790"/>
              <a:gd name="connsiteY299" fmla="*/ 1997132 h 4069169"/>
              <a:gd name="connsiteX300" fmla="*/ 1610942 w 5110790"/>
              <a:gd name="connsiteY300" fmla="*/ 1997132 h 4069169"/>
              <a:gd name="connsiteX301" fmla="*/ 2147951 w 5110790"/>
              <a:gd name="connsiteY301" fmla="*/ 1765330 h 4069169"/>
              <a:gd name="connsiteX302" fmla="*/ 2173557 w 5110790"/>
              <a:gd name="connsiteY302" fmla="*/ 1767433 h 4069169"/>
              <a:gd name="connsiteX303" fmla="*/ 2193375 w 5110790"/>
              <a:gd name="connsiteY303" fmla="*/ 1775325 h 4069169"/>
              <a:gd name="connsiteX304" fmla="*/ 2206169 w 5110790"/>
              <a:gd name="connsiteY304" fmla="*/ 1791378 h 4069169"/>
              <a:gd name="connsiteX305" fmla="*/ 2210708 w 5110790"/>
              <a:gd name="connsiteY305" fmla="*/ 1817966 h 4069169"/>
              <a:gd name="connsiteX306" fmla="*/ 2206169 w 5110790"/>
              <a:gd name="connsiteY306" fmla="*/ 1843698 h 4069169"/>
              <a:gd name="connsiteX307" fmla="*/ 2193375 w 5110790"/>
              <a:gd name="connsiteY307" fmla="*/ 1859846 h 4069169"/>
              <a:gd name="connsiteX308" fmla="*/ 2173557 w 5110790"/>
              <a:gd name="connsiteY308" fmla="*/ 1868213 h 4069169"/>
              <a:gd name="connsiteX309" fmla="*/ 2147951 w 5110790"/>
              <a:gd name="connsiteY309" fmla="*/ 1870601 h 4069169"/>
              <a:gd name="connsiteX310" fmla="*/ 2122930 w 5110790"/>
              <a:gd name="connsiteY310" fmla="*/ 1868213 h 4069169"/>
              <a:gd name="connsiteX311" fmla="*/ 2103413 w 5110790"/>
              <a:gd name="connsiteY311" fmla="*/ 1859846 h 4069169"/>
              <a:gd name="connsiteX312" fmla="*/ 2090728 w 5110790"/>
              <a:gd name="connsiteY312" fmla="*/ 1843698 h 4069169"/>
              <a:gd name="connsiteX313" fmla="*/ 2086205 w 5110790"/>
              <a:gd name="connsiteY313" fmla="*/ 1817966 h 4069169"/>
              <a:gd name="connsiteX314" fmla="*/ 2090728 w 5110790"/>
              <a:gd name="connsiteY314" fmla="*/ 1791378 h 4069169"/>
              <a:gd name="connsiteX315" fmla="*/ 2103413 w 5110790"/>
              <a:gd name="connsiteY315" fmla="*/ 1775325 h 4069169"/>
              <a:gd name="connsiteX316" fmla="*/ 2122930 w 5110790"/>
              <a:gd name="connsiteY316" fmla="*/ 1767433 h 4069169"/>
              <a:gd name="connsiteX317" fmla="*/ 784523 w 5110790"/>
              <a:gd name="connsiteY317" fmla="*/ 1765330 h 4069169"/>
              <a:gd name="connsiteX318" fmla="*/ 810129 w 5110790"/>
              <a:gd name="connsiteY318" fmla="*/ 1767433 h 4069169"/>
              <a:gd name="connsiteX319" fmla="*/ 829946 w 5110790"/>
              <a:gd name="connsiteY319" fmla="*/ 1775325 h 4069169"/>
              <a:gd name="connsiteX320" fmla="*/ 842741 w 5110790"/>
              <a:gd name="connsiteY320" fmla="*/ 1791378 h 4069169"/>
              <a:gd name="connsiteX321" fmla="*/ 847281 w 5110790"/>
              <a:gd name="connsiteY321" fmla="*/ 1817966 h 4069169"/>
              <a:gd name="connsiteX322" fmla="*/ 842741 w 5110790"/>
              <a:gd name="connsiteY322" fmla="*/ 1843698 h 4069169"/>
              <a:gd name="connsiteX323" fmla="*/ 829946 w 5110790"/>
              <a:gd name="connsiteY323" fmla="*/ 1859846 h 4069169"/>
              <a:gd name="connsiteX324" fmla="*/ 810129 w 5110790"/>
              <a:gd name="connsiteY324" fmla="*/ 1868213 h 4069169"/>
              <a:gd name="connsiteX325" fmla="*/ 784523 w 5110790"/>
              <a:gd name="connsiteY325" fmla="*/ 1870601 h 4069169"/>
              <a:gd name="connsiteX326" fmla="*/ 759502 w 5110790"/>
              <a:gd name="connsiteY326" fmla="*/ 1868213 h 4069169"/>
              <a:gd name="connsiteX327" fmla="*/ 739984 w 5110790"/>
              <a:gd name="connsiteY327" fmla="*/ 1859846 h 4069169"/>
              <a:gd name="connsiteX328" fmla="*/ 727300 w 5110790"/>
              <a:gd name="connsiteY328" fmla="*/ 1843698 h 4069169"/>
              <a:gd name="connsiteX329" fmla="*/ 722776 w 5110790"/>
              <a:gd name="connsiteY329" fmla="*/ 1817966 h 4069169"/>
              <a:gd name="connsiteX330" fmla="*/ 727300 w 5110790"/>
              <a:gd name="connsiteY330" fmla="*/ 1791378 h 4069169"/>
              <a:gd name="connsiteX331" fmla="*/ 739984 w 5110790"/>
              <a:gd name="connsiteY331" fmla="*/ 1775325 h 4069169"/>
              <a:gd name="connsiteX332" fmla="*/ 759502 w 5110790"/>
              <a:gd name="connsiteY332" fmla="*/ 1767433 h 4069169"/>
              <a:gd name="connsiteX333" fmla="*/ 62758 w 5110790"/>
              <a:gd name="connsiteY333" fmla="*/ 1765330 h 4069169"/>
              <a:gd name="connsiteX334" fmla="*/ 88364 w 5110790"/>
              <a:gd name="connsiteY334" fmla="*/ 1767433 h 4069169"/>
              <a:gd name="connsiteX335" fmla="*/ 108181 w 5110790"/>
              <a:gd name="connsiteY335" fmla="*/ 1775325 h 4069169"/>
              <a:gd name="connsiteX336" fmla="*/ 120977 w 5110790"/>
              <a:gd name="connsiteY336" fmla="*/ 1791378 h 4069169"/>
              <a:gd name="connsiteX337" fmla="*/ 125516 w 5110790"/>
              <a:gd name="connsiteY337" fmla="*/ 1817966 h 4069169"/>
              <a:gd name="connsiteX338" fmla="*/ 120977 w 5110790"/>
              <a:gd name="connsiteY338" fmla="*/ 1843698 h 4069169"/>
              <a:gd name="connsiteX339" fmla="*/ 108181 w 5110790"/>
              <a:gd name="connsiteY339" fmla="*/ 1859846 h 4069169"/>
              <a:gd name="connsiteX340" fmla="*/ 88364 w 5110790"/>
              <a:gd name="connsiteY340" fmla="*/ 1868213 h 4069169"/>
              <a:gd name="connsiteX341" fmla="*/ 62758 w 5110790"/>
              <a:gd name="connsiteY341" fmla="*/ 1870601 h 4069169"/>
              <a:gd name="connsiteX342" fmla="*/ 37736 w 5110790"/>
              <a:gd name="connsiteY342" fmla="*/ 1868213 h 4069169"/>
              <a:gd name="connsiteX343" fmla="*/ 18219 w 5110790"/>
              <a:gd name="connsiteY343" fmla="*/ 1859846 h 4069169"/>
              <a:gd name="connsiteX344" fmla="*/ 5535 w 5110790"/>
              <a:gd name="connsiteY344" fmla="*/ 1843698 h 4069169"/>
              <a:gd name="connsiteX345" fmla="*/ 1012 w 5110790"/>
              <a:gd name="connsiteY345" fmla="*/ 1817966 h 4069169"/>
              <a:gd name="connsiteX346" fmla="*/ 5535 w 5110790"/>
              <a:gd name="connsiteY346" fmla="*/ 1791378 h 4069169"/>
              <a:gd name="connsiteX347" fmla="*/ 18219 w 5110790"/>
              <a:gd name="connsiteY347" fmla="*/ 1775325 h 4069169"/>
              <a:gd name="connsiteX348" fmla="*/ 37736 w 5110790"/>
              <a:gd name="connsiteY348" fmla="*/ 1767433 h 4069169"/>
              <a:gd name="connsiteX349" fmla="*/ 3434660 w 5110790"/>
              <a:gd name="connsiteY349" fmla="*/ 1570981 h 4069169"/>
              <a:gd name="connsiteX350" fmla="*/ 3466840 w 5110790"/>
              <a:gd name="connsiteY350" fmla="*/ 1572118 h 4069169"/>
              <a:gd name="connsiteX351" fmla="*/ 3496625 w 5110790"/>
              <a:gd name="connsiteY351" fmla="*/ 1575500 h 4069169"/>
              <a:gd name="connsiteX352" fmla="*/ 3524096 w 5110790"/>
              <a:gd name="connsiteY352" fmla="*/ 1581076 h 4069169"/>
              <a:gd name="connsiteX353" fmla="*/ 3549334 w 5110790"/>
              <a:gd name="connsiteY353" fmla="*/ 1588796 h 4069169"/>
              <a:gd name="connsiteX354" fmla="*/ 3572418 w 5110790"/>
              <a:gd name="connsiteY354" fmla="*/ 1598611 h 4069169"/>
              <a:gd name="connsiteX355" fmla="*/ 3593431 w 5110790"/>
              <a:gd name="connsiteY355" fmla="*/ 1610473 h 4069169"/>
              <a:gd name="connsiteX356" fmla="*/ 3612450 w 5110790"/>
              <a:gd name="connsiteY356" fmla="*/ 1624331 h 4069169"/>
              <a:gd name="connsiteX357" fmla="*/ 3629559 w 5110790"/>
              <a:gd name="connsiteY357" fmla="*/ 1640136 h 4069169"/>
              <a:gd name="connsiteX358" fmla="*/ 3644837 w 5110790"/>
              <a:gd name="connsiteY358" fmla="*/ 1657839 h 4069169"/>
              <a:gd name="connsiteX359" fmla="*/ 3658363 w 5110790"/>
              <a:gd name="connsiteY359" fmla="*/ 1677391 h 4069169"/>
              <a:gd name="connsiteX360" fmla="*/ 3670219 w 5110790"/>
              <a:gd name="connsiteY360" fmla="*/ 1698743 h 4069169"/>
              <a:gd name="connsiteX361" fmla="*/ 3680486 w 5110790"/>
              <a:gd name="connsiteY361" fmla="*/ 1721844 h 4069169"/>
              <a:gd name="connsiteX362" fmla="*/ 3689244 w 5110790"/>
              <a:gd name="connsiteY362" fmla="*/ 1746646 h 4069169"/>
              <a:gd name="connsiteX363" fmla="*/ 3696573 w 5110790"/>
              <a:gd name="connsiteY363" fmla="*/ 1773098 h 4069169"/>
              <a:gd name="connsiteX364" fmla="*/ 3702553 w 5110790"/>
              <a:gd name="connsiteY364" fmla="*/ 1801152 h 4069169"/>
              <a:gd name="connsiteX365" fmla="*/ 3707266 w 5110790"/>
              <a:gd name="connsiteY365" fmla="*/ 1830760 h 4069169"/>
              <a:gd name="connsiteX366" fmla="*/ 3710792 w 5110790"/>
              <a:gd name="connsiteY366" fmla="*/ 1861870 h 4069169"/>
              <a:gd name="connsiteX367" fmla="*/ 3713210 w 5110790"/>
              <a:gd name="connsiteY367" fmla="*/ 1894434 h 4069169"/>
              <a:gd name="connsiteX368" fmla="*/ 3714602 w 5110790"/>
              <a:gd name="connsiteY368" fmla="*/ 1928402 h 4069169"/>
              <a:gd name="connsiteX369" fmla="*/ 3715048 w 5110790"/>
              <a:gd name="connsiteY369" fmla="*/ 1963726 h 4069169"/>
              <a:gd name="connsiteX370" fmla="*/ 3714624 w 5110790"/>
              <a:gd name="connsiteY370" fmla="*/ 1999201 h 4069169"/>
              <a:gd name="connsiteX371" fmla="*/ 3713292 w 5110790"/>
              <a:gd name="connsiteY371" fmla="*/ 2033321 h 4069169"/>
              <a:gd name="connsiteX372" fmla="*/ 3710966 w 5110790"/>
              <a:gd name="connsiteY372" fmla="*/ 2066034 h 4069169"/>
              <a:gd name="connsiteX373" fmla="*/ 3707557 w 5110790"/>
              <a:gd name="connsiteY373" fmla="*/ 2097292 h 4069169"/>
              <a:gd name="connsiteX374" fmla="*/ 3702980 w 5110790"/>
              <a:gd name="connsiteY374" fmla="*/ 2127043 h 4069169"/>
              <a:gd name="connsiteX375" fmla="*/ 3697147 w 5110790"/>
              <a:gd name="connsiteY375" fmla="*/ 2155238 h 4069169"/>
              <a:gd name="connsiteX376" fmla="*/ 3689969 w 5110790"/>
              <a:gd name="connsiteY376" fmla="*/ 2181827 h 4069169"/>
              <a:gd name="connsiteX377" fmla="*/ 3681361 w 5110790"/>
              <a:gd name="connsiteY377" fmla="*/ 2206759 h 4069169"/>
              <a:gd name="connsiteX378" fmla="*/ 3671234 w 5110790"/>
              <a:gd name="connsiteY378" fmla="*/ 2229984 h 4069169"/>
              <a:gd name="connsiteX379" fmla="*/ 3659502 w 5110790"/>
              <a:gd name="connsiteY379" fmla="*/ 2251453 h 4069169"/>
              <a:gd name="connsiteX380" fmla="*/ 3646077 w 5110790"/>
              <a:gd name="connsiteY380" fmla="*/ 2271115 h 4069169"/>
              <a:gd name="connsiteX381" fmla="*/ 3630871 w 5110790"/>
              <a:gd name="connsiteY381" fmla="*/ 2288919 h 4069169"/>
              <a:gd name="connsiteX382" fmla="*/ 3613798 w 5110790"/>
              <a:gd name="connsiteY382" fmla="*/ 2304817 h 4069169"/>
              <a:gd name="connsiteX383" fmla="*/ 3594769 w 5110790"/>
              <a:gd name="connsiteY383" fmla="*/ 2318758 h 4069169"/>
              <a:gd name="connsiteX384" fmla="*/ 3573700 w 5110790"/>
              <a:gd name="connsiteY384" fmla="*/ 2330691 h 4069169"/>
              <a:gd name="connsiteX385" fmla="*/ 3550500 w 5110790"/>
              <a:gd name="connsiteY385" fmla="*/ 2340567 h 4069169"/>
              <a:gd name="connsiteX386" fmla="*/ 3525083 w 5110790"/>
              <a:gd name="connsiteY386" fmla="*/ 2348336 h 4069169"/>
              <a:gd name="connsiteX387" fmla="*/ 3497363 w 5110790"/>
              <a:gd name="connsiteY387" fmla="*/ 2353947 h 4069169"/>
              <a:gd name="connsiteX388" fmla="*/ 3467251 w 5110790"/>
              <a:gd name="connsiteY388" fmla="*/ 2357351 h 4069169"/>
              <a:gd name="connsiteX389" fmla="*/ 3434660 w 5110790"/>
              <a:gd name="connsiteY389" fmla="*/ 2358496 h 4069169"/>
              <a:gd name="connsiteX390" fmla="*/ 3434660 w 5110790"/>
              <a:gd name="connsiteY390" fmla="*/ 2299787 h 4069169"/>
              <a:gd name="connsiteX391" fmla="*/ 3464787 w 5110790"/>
              <a:gd name="connsiteY391" fmla="*/ 2298433 h 4069169"/>
              <a:gd name="connsiteX392" fmla="*/ 3492025 w 5110790"/>
              <a:gd name="connsiteY392" fmla="*/ 2294418 h 4069169"/>
              <a:gd name="connsiteX393" fmla="*/ 3516511 w 5110790"/>
              <a:gd name="connsiteY393" fmla="*/ 2287816 h 4069169"/>
              <a:gd name="connsiteX394" fmla="*/ 3538383 w 5110790"/>
              <a:gd name="connsiteY394" fmla="*/ 2278696 h 4069169"/>
              <a:gd name="connsiteX395" fmla="*/ 3574832 w 5110790"/>
              <a:gd name="connsiteY395" fmla="*/ 2253193 h 4069169"/>
              <a:gd name="connsiteX396" fmla="*/ 3602470 w 5110790"/>
              <a:gd name="connsiteY396" fmla="*/ 2218482 h 4069169"/>
              <a:gd name="connsiteX397" fmla="*/ 3613327 w 5110790"/>
              <a:gd name="connsiteY397" fmla="*/ 2197853 h 4069169"/>
              <a:gd name="connsiteX398" fmla="*/ 3622393 w 5110790"/>
              <a:gd name="connsiteY398" fmla="*/ 2175138 h 4069169"/>
              <a:gd name="connsiteX399" fmla="*/ 3629805 w 5110790"/>
              <a:gd name="connsiteY399" fmla="*/ 2150408 h 4069169"/>
              <a:gd name="connsiteX400" fmla="*/ 3635701 w 5110790"/>
              <a:gd name="connsiteY400" fmla="*/ 2123734 h 4069169"/>
              <a:gd name="connsiteX401" fmla="*/ 3640217 w 5110790"/>
              <a:gd name="connsiteY401" fmla="*/ 2095189 h 4069169"/>
              <a:gd name="connsiteX402" fmla="*/ 3643490 w 5110790"/>
              <a:gd name="connsiteY402" fmla="*/ 2064844 h 4069169"/>
              <a:gd name="connsiteX403" fmla="*/ 3645659 w 5110790"/>
              <a:gd name="connsiteY403" fmla="*/ 2032771 h 4069169"/>
              <a:gd name="connsiteX404" fmla="*/ 3646859 w 5110790"/>
              <a:gd name="connsiteY404" fmla="*/ 1999041 h 4069169"/>
              <a:gd name="connsiteX405" fmla="*/ 3647229 w 5110790"/>
              <a:gd name="connsiteY405" fmla="*/ 1963726 h 4069169"/>
              <a:gd name="connsiteX406" fmla="*/ 3646839 w 5110790"/>
              <a:gd name="connsiteY406" fmla="*/ 1928758 h 4069169"/>
              <a:gd name="connsiteX407" fmla="*/ 3645584 w 5110790"/>
              <a:gd name="connsiteY407" fmla="*/ 1895355 h 4069169"/>
              <a:gd name="connsiteX408" fmla="*/ 3643335 w 5110790"/>
              <a:gd name="connsiteY408" fmla="*/ 1863586 h 4069169"/>
              <a:gd name="connsiteX409" fmla="*/ 3639960 w 5110790"/>
              <a:gd name="connsiteY409" fmla="*/ 1833525 h 4069169"/>
              <a:gd name="connsiteX410" fmla="*/ 3635330 w 5110790"/>
              <a:gd name="connsiteY410" fmla="*/ 1805242 h 4069169"/>
              <a:gd name="connsiteX411" fmla="*/ 3629316 w 5110790"/>
              <a:gd name="connsiteY411" fmla="*/ 1778810 h 4069169"/>
              <a:gd name="connsiteX412" fmla="*/ 3621788 w 5110790"/>
              <a:gd name="connsiteY412" fmla="*/ 1754300 h 4069169"/>
              <a:gd name="connsiteX413" fmla="*/ 3612615 w 5110790"/>
              <a:gd name="connsiteY413" fmla="*/ 1731785 h 4069169"/>
              <a:gd name="connsiteX414" fmla="*/ 3601669 w 5110790"/>
              <a:gd name="connsiteY414" fmla="*/ 1711335 h 4069169"/>
              <a:gd name="connsiteX415" fmla="*/ 3573935 w 5110790"/>
              <a:gd name="connsiteY415" fmla="*/ 1676919 h 4069169"/>
              <a:gd name="connsiteX416" fmla="*/ 3537548 w 5110790"/>
              <a:gd name="connsiteY416" fmla="*/ 1651625 h 4069169"/>
              <a:gd name="connsiteX417" fmla="*/ 3515784 w 5110790"/>
              <a:gd name="connsiteY417" fmla="*/ 1642579 h 4069169"/>
              <a:gd name="connsiteX418" fmla="*/ 3491469 w 5110790"/>
              <a:gd name="connsiteY418" fmla="*/ 1636029 h 4069169"/>
              <a:gd name="connsiteX419" fmla="*/ 3464471 w 5110790"/>
              <a:gd name="connsiteY419" fmla="*/ 1632046 h 4069169"/>
              <a:gd name="connsiteX420" fmla="*/ 3434660 w 5110790"/>
              <a:gd name="connsiteY420" fmla="*/ 1630702 h 4069169"/>
              <a:gd name="connsiteX421" fmla="*/ 3579243 w 5110790"/>
              <a:gd name="connsiteY421" fmla="*/ 1279461 h 4069169"/>
              <a:gd name="connsiteX422" fmla="*/ 3604850 w 5110790"/>
              <a:gd name="connsiteY422" fmla="*/ 1281691 h 4069169"/>
              <a:gd name="connsiteX423" fmla="*/ 3624668 w 5110790"/>
              <a:gd name="connsiteY423" fmla="*/ 1289709 h 4069169"/>
              <a:gd name="connsiteX424" fmla="*/ 3637463 w 5110790"/>
              <a:gd name="connsiteY424" fmla="*/ 1305510 h 4069169"/>
              <a:gd name="connsiteX425" fmla="*/ 3642002 w 5110790"/>
              <a:gd name="connsiteY425" fmla="*/ 1331085 h 4069169"/>
              <a:gd name="connsiteX426" fmla="*/ 3637463 w 5110790"/>
              <a:gd name="connsiteY426" fmla="*/ 1357829 h 4069169"/>
              <a:gd name="connsiteX427" fmla="*/ 3624668 w 5110790"/>
              <a:gd name="connsiteY427" fmla="*/ 1374231 h 4069169"/>
              <a:gd name="connsiteX428" fmla="*/ 3604850 w 5110790"/>
              <a:gd name="connsiteY428" fmla="*/ 1382471 h 4069169"/>
              <a:gd name="connsiteX429" fmla="*/ 3579243 w 5110790"/>
              <a:gd name="connsiteY429" fmla="*/ 1384733 h 4069169"/>
              <a:gd name="connsiteX430" fmla="*/ 3553637 w 5110790"/>
              <a:gd name="connsiteY430" fmla="*/ 1382471 h 4069169"/>
              <a:gd name="connsiteX431" fmla="*/ 3533820 w 5110790"/>
              <a:gd name="connsiteY431" fmla="*/ 1374231 h 4069169"/>
              <a:gd name="connsiteX432" fmla="*/ 3521024 w 5110790"/>
              <a:gd name="connsiteY432" fmla="*/ 1357829 h 4069169"/>
              <a:gd name="connsiteX433" fmla="*/ 3516485 w 5110790"/>
              <a:gd name="connsiteY433" fmla="*/ 1331085 h 4069169"/>
              <a:gd name="connsiteX434" fmla="*/ 3521166 w 5110790"/>
              <a:gd name="connsiteY434" fmla="*/ 1305510 h 4069169"/>
              <a:gd name="connsiteX435" fmla="*/ 3534199 w 5110790"/>
              <a:gd name="connsiteY435" fmla="*/ 1289709 h 4069169"/>
              <a:gd name="connsiteX436" fmla="*/ 3554064 w 5110790"/>
              <a:gd name="connsiteY436" fmla="*/ 1281691 h 4069169"/>
              <a:gd name="connsiteX437" fmla="*/ 1609095 w 5110790"/>
              <a:gd name="connsiteY437" fmla="*/ 1279455 h 4069169"/>
              <a:gd name="connsiteX438" fmla="*/ 1634701 w 5110790"/>
              <a:gd name="connsiteY438" fmla="*/ 1281685 h 4069169"/>
              <a:gd name="connsiteX439" fmla="*/ 1654519 w 5110790"/>
              <a:gd name="connsiteY439" fmla="*/ 1289703 h 4069169"/>
              <a:gd name="connsiteX440" fmla="*/ 1667313 w 5110790"/>
              <a:gd name="connsiteY440" fmla="*/ 1305504 h 4069169"/>
              <a:gd name="connsiteX441" fmla="*/ 1671852 w 5110790"/>
              <a:gd name="connsiteY441" fmla="*/ 1331078 h 4069169"/>
              <a:gd name="connsiteX442" fmla="*/ 1667313 w 5110790"/>
              <a:gd name="connsiteY442" fmla="*/ 1357823 h 4069169"/>
              <a:gd name="connsiteX443" fmla="*/ 1654519 w 5110790"/>
              <a:gd name="connsiteY443" fmla="*/ 1374224 h 4069169"/>
              <a:gd name="connsiteX444" fmla="*/ 1634701 w 5110790"/>
              <a:gd name="connsiteY444" fmla="*/ 1382465 h 4069169"/>
              <a:gd name="connsiteX445" fmla="*/ 1609095 w 5110790"/>
              <a:gd name="connsiteY445" fmla="*/ 1384726 h 4069169"/>
              <a:gd name="connsiteX446" fmla="*/ 1583489 w 5110790"/>
              <a:gd name="connsiteY446" fmla="*/ 1382465 h 4069169"/>
              <a:gd name="connsiteX447" fmla="*/ 1563671 w 5110790"/>
              <a:gd name="connsiteY447" fmla="*/ 1374224 h 4069169"/>
              <a:gd name="connsiteX448" fmla="*/ 1550877 w 5110790"/>
              <a:gd name="connsiteY448" fmla="*/ 1357823 h 4069169"/>
              <a:gd name="connsiteX449" fmla="*/ 1546337 w 5110790"/>
              <a:gd name="connsiteY449" fmla="*/ 1331078 h 4069169"/>
              <a:gd name="connsiteX450" fmla="*/ 1551018 w 5110790"/>
              <a:gd name="connsiteY450" fmla="*/ 1305504 h 4069169"/>
              <a:gd name="connsiteX451" fmla="*/ 1564051 w 5110790"/>
              <a:gd name="connsiteY451" fmla="*/ 1289703 h 4069169"/>
              <a:gd name="connsiteX452" fmla="*/ 1583916 w 5110790"/>
              <a:gd name="connsiteY452" fmla="*/ 1281685 h 4069169"/>
              <a:gd name="connsiteX453" fmla="*/ 4308476 w 5110790"/>
              <a:gd name="connsiteY453" fmla="*/ 1229360 h 4069169"/>
              <a:gd name="connsiteX454" fmla="*/ 4389455 w 5110790"/>
              <a:gd name="connsiteY454" fmla="*/ 1229360 h 4069169"/>
              <a:gd name="connsiteX455" fmla="*/ 4503836 w 5110790"/>
              <a:gd name="connsiteY455" fmla="*/ 1438891 h 4069169"/>
              <a:gd name="connsiteX456" fmla="*/ 4387430 w 5110790"/>
              <a:gd name="connsiteY456" fmla="*/ 1654496 h 4069169"/>
              <a:gd name="connsiteX457" fmla="*/ 4308476 w 5110790"/>
              <a:gd name="connsiteY457" fmla="*/ 1654496 h 4069169"/>
              <a:gd name="connsiteX458" fmla="*/ 4407674 w 5110790"/>
              <a:gd name="connsiteY458" fmla="*/ 1469259 h 4069169"/>
              <a:gd name="connsiteX459" fmla="*/ 4017966 w 5110790"/>
              <a:gd name="connsiteY459" fmla="*/ 1469259 h 4069169"/>
              <a:gd name="connsiteX460" fmla="*/ 4017966 w 5110790"/>
              <a:gd name="connsiteY460" fmla="*/ 1404475 h 4069169"/>
              <a:gd name="connsiteX461" fmla="*/ 4405650 w 5110790"/>
              <a:gd name="connsiteY461" fmla="*/ 1404475 h 4069169"/>
              <a:gd name="connsiteX462" fmla="*/ 3579243 w 5110790"/>
              <a:gd name="connsiteY462" fmla="*/ 854324 h 4069169"/>
              <a:gd name="connsiteX463" fmla="*/ 3604850 w 5110790"/>
              <a:gd name="connsiteY463" fmla="*/ 856427 h 4069169"/>
              <a:gd name="connsiteX464" fmla="*/ 3624668 w 5110790"/>
              <a:gd name="connsiteY464" fmla="*/ 864320 h 4069169"/>
              <a:gd name="connsiteX465" fmla="*/ 3637463 w 5110790"/>
              <a:gd name="connsiteY465" fmla="*/ 880373 h 4069169"/>
              <a:gd name="connsiteX466" fmla="*/ 3642002 w 5110790"/>
              <a:gd name="connsiteY466" fmla="*/ 906960 h 4069169"/>
              <a:gd name="connsiteX467" fmla="*/ 3637463 w 5110790"/>
              <a:gd name="connsiteY467" fmla="*/ 932693 h 4069169"/>
              <a:gd name="connsiteX468" fmla="*/ 3624668 w 5110790"/>
              <a:gd name="connsiteY468" fmla="*/ 948841 h 4069169"/>
              <a:gd name="connsiteX469" fmla="*/ 3604850 w 5110790"/>
              <a:gd name="connsiteY469" fmla="*/ 957207 h 4069169"/>
              <a:gd name="connsiteX470" fmla="*/ 3579243 w 5110790"/>
              <a:gd name="connsiteY470" fmla="*/ 959596 h 4069169"/>
              <a:gd name="connsiteX471" fmla="*/ 3554223 w 5110790"/>
              <a:gd name="connsiteY471" fmla="*/ 957207 h 4069169"/>
              <a:gd name="connsiteX472" fmla="*/ 3534706 w 5110790"/>
              <a:gd name="connsiteY472" fmla="*/ 948841 h 4069169"/>
              <a:gd name="connsiteX473" fmla="*/ 3522021 w 5110790"/>
              <a:gd name="connsiteY473" fmla="*/ 932693 h 4069169"/>
              <a:gd name="connsiteX474" fmla="*/ 3517498 w 5110790"/>
              <a:gd name="connsiteY474" fmla="*/ 906960 h 4069169"/>
              <a:gd name="connsiteX475" fmla="*/ 3522021 w 5110790"/>
              <a:gd name="connsiteY475" fmla="*/ 880373 h 4069169"/>
              <a:gd name="connsiteX476" fmla="*/ 3534706 w 5110790"/>
              <a:gd name="connsiteY476" fmla="*/ 864320 h 4069169"/>
              <a:gd name="connsiteX477" fmla="*/ 3554223 w 5110790"/>
              <a:gd name="connsiteY477" fmla="*/ 856427 h 4069169"/>
              <a:gd name="connsiteX478" fmla="*/ 1609095 w 5110790"/>
              <a:gd name="connsiteY478" fmla="*/ 854318 h 4069169"/>
              <a:gd name="connsiteX479" fmla="*/ 1634701 w 5110790"/>
              <a:gd name="connsiteY479" fmla="*/ 856421 h 4069169"/>
              <a:gd name="connsiteX480" fmla="*/ 1654519 w 5110790"/>
              <a:gd name="connsiteY480" fmla="*/ 864313 h 4069169"/>
              <a:gd name="connsiteX481" fmla="*/ 1667313 w 5110790"/>
              <a:gd name="connsiteY481" fmla="*/ 880366 h 4069169"/>
              <a:gd name="connsiteX482" fmla="*/ 1671852 w 5110790"/>
              <a:gd name="connsiteY482" fmla="*/ 906953 h 4069169"/>
              <a:gd name="connsiteX483" fmla="*/ 1667313 w 5110790"/>
              <a:gd name="connsiteY483" fmla="*/ 932686 h 4069169"/>
              <a:gd name="connsiteX484" fmla="*/ 1654519 w 5110790"/>
              <a:gd name="connsiteY484" fmla="*/ 948834 h 4069169"/>
              <a:gd name="connsiteX485" fmla="*/ 1634701 w 5110790"/>
              <a:gd name="connsiteY485" fmla="*/ 957201 h 4069169"/>
              <a:gd name="connsiteX486" fmla="*/ 1609095 w 5110790"/>
              <a:gd name="connsiteY486" fmla="*/ 959589 h 4069169"/>
              <a:gd name="connsiteX487" fmla="*/ 1584074 w 5110790"/>
              <a:gd name="connsiteY487" fmla="*/ 957201 h 4069169"/>
              <a:gd name="connsiteX488" fmla="*/ 1564557 w 5110790"/>
              <a:gd name="connsiteY488" fmla="*/ 948834 h 4069169"/>
              <a:gd name="connsiteX489" fmla="*/ 1551872 w 5110790"/>
              <a:gd name="connsiteY489" fmla="*/ 932686 h 4069169"/>
              <a:gd name="connsiteX490" fmla="*/ 1547349 w 5110790"/>
              <a:gd name="connsiteY490" fmla="*/ 906953 h 4069169"/>
              <a:gd name="connsiteX491" fmla="*/ 1551872 w 5110790"/>
              <a:gd name="connsiteY491" fmla="*/ 880366 h 4069169"/>
              <a:gd name="connsiteX492" fmla="*/ 1564557 w 5110790"/>
              <a:gd name="connsiteY492" fmla="*/ 864313 h 4069169"/>
              <a:gd name="connsiteX493" fmla="*/ 1584074 w 5110790"/>
              <a:gd name="connsiteY493" fmla="*/ 856421 h 4069169"/>
              <a:gd name="connsiteX494" fmla="*/ 2879125 w 5110790"/>
              <a:gd name="connsiteY494" fmla="*/ 659976 h 4069169"/>
              <a:gd name="connsiteX495" fmla="*/ 2911305 w 5110790"/>
              <a:gd name="connsiteY495" fmla="*/ 661113 h 4069169"/>
              <a:gd name="connsiteX496" fmla="*/ 2941090 w 5110790"/>
              <a:gd name="connsiteY496" fmla="*/ 664495 h 4069169"/>
              <a:gd name="connsiteX497" fmla="*/ 2968561 w 5110790"/>
              <a:gd name="connsiteY497" fmla="*/ 670071 h 4069169"/>
              <a:gd name="connsiteX498" fmla="*/ 2993799 w 5110790"/>
              <a:gd name="connsiteY498" fmla="*/ 677791 h 4069169"/>
              <a:gd name="connsiteX499" fmla="*/ 3016884 w 5110790"/>
              <a:gd name="connsiteY499" fmla="*/ 687607 h 4069169"/>
              <a:gd name="connsiteX500" fmla="*/ 3037896 w 5110790"/>
              <a:gd name="connsiteY500" fmla="*/ 699468 h 4069169"/>
              <a:gd name="connsiteX501" fmla="*/ 3056916 w 5110790"/>
              <a:gd name="connsiteY501" fmla="*/ 713326 h 4069169"/>
              <a:gd name="connsiteX502" fmla="*/ 3074024 w 5110790"/>
              <a:gd name="connsiteY502" fmla="*/ 729131 h 4069169"/>
              <a:gd name="connsiteX503" fmla="*/ 3089302 w 5110790"/>
              <a:gd name="connsiteY503" fmla="*/ 746834 h 4069169"/>
              <a:gd name="connsiteX504" fmla="*/ 3102829 w 5110790"/>
              <a:gd name="connsiteY504" fmla="*/ 766386 h 4069169"/>
              <a:gd name="connsiteX505" fmla="*/ 3114685 w 5110790"/>
              <a:gd name="connsiteY505" fmla="*/ 787738 h 4069169"/>
              <a:gd name="connsiteX506" fmla="*/ 3124952 w 5110790"/>
              <a:gd name="connsiteY506" fmla="*/ 810839 h 4069169"/>
              <a:gd name="connsiteX507" fmla="*/ 3133709 w 5110790"/>
              <a:gd name="connsiteY507" fmla="*/ 835640 h 4069169"/>
              <a:gd name="connsiteX508" fmla="*/ 3141039 w 5110790"/>
              <a:gd name="connsiteY508" fmla="*/ 862093 h 4069169"/>
              <a:gd name="connsiteX509" fmla="*/ 3147019 w 5110790"/>
              <a:gd name="connsiteY509" fmla="*/ 890147 h 4069169"/>
              <a:gd name="connsiteX510" fmla="*/ 3151732 w 5110790"/>
              <a:gd name="connsiteY510" fmla="*/ 919755 h 4069169"/>
              <a:gd name="connsiteX511" fmla="*/ 3155257 w 5110790"/>
              <a:gd name="connsiteY511" fmla="*/ 950865 h 4069169"/>
              <a:gd name="connsiteX512" fmla="*/ 3157675 w 5110790"/>
              <a:gd name="connsiteY512" fmla="*/ 983429 h 4069169"/>
              <a:gd name="connsiteX513" fmla="*/ 3159067 w 5110790"/>
              <a:gd name="connsiteY513" fmla="*/ 1017397 h 4069169"/>
              <a:gd name="connsiteX514" fmla="*/ 3159514 w 5110790"/>
              <a:gd name="connsiteY514" fmla="*/ 1052721 h 4069169"/>
              <a:gd name="connsiteX515" fmla="*/ 3159089 w 5110790"/>
              <a:gd name="connsiteY515" fmla="*/ 1088196 h 4069169"/>
              <a:gd name="connsiteX516" fmla="*/ 3157757 w 5110790"/>
              <a:gd name="connsiteY516" fmla="*/ 1122316 h 4069169"/>
              <a:gd name="connsiteX517" fmla="*/ 3155431 w 5110790"/>
              <a:gd name="connsiteY517" fmla="*/ 1155029 h 4069169"/>
              <a:gd name="connsiteX518" fmla="*/ 3152023 w 5110790"/>
              <a:gd name="connsiteY518" fmla="*/ 1186287 h 4069169"/>
              <a:gd name="connsiteX519" fmla="*/ 3147446 w 5110790"/>
              <a:gd name="connsiteY519" fmla="*/ 1216038 h 4069169"/>
              <a:gd name="connsiteX520" fmla="*/ 3141612 w 5110790"/>
              <a:gd name="connsiteY520" fmla="*/ 1244233 h 4069169"/>
              <a:gd name="connsiteX521" fmla="*/ 3134435 w 5110790"/>
              <a:gd name="connsiteY521" fmla="*/ 1270822 h 4069169"/>
              <a:gd name="connsiteX522" fmla="*/ 3125826 w 5110790"/>
              <a:gd name="connsiteY522" fmla="*/ 1295754 h 4069169"/>
              <a:gd name="connsiteX523" fmla="*/ 3115700 w 5110790"/>
              <a:gd name="connsiteY523" fmla="*/ 1318979 h 4069169"/>
              <a:gd name="connsiteX524" fmla="*/ 3103967 w 5110790"/>
              <a:gd name="connsiteY524" fmla="*/ 1340448 h 4069169"/>
              <a:gd name="connsiteX525" fmla="*/ 3090542 w 5110790"/>
              <a:gd name="connsiteY525" fmla="*/ 1360110 h 4069169"/>
              <a:gd name="connsiteX526" fmla="*/ 3075336 w 5110790"/>
              <a:gd name="connsiteY526" fmla="*/ 1377914 h 4069169"/>
              <a:gd name="connsiteX527" fmla="*/ 3058263 w 5110790"/>
              <a:gd name="connsiteY527" fmla="*/ 1393812 h 4069169"/>
              <a:gd name="connsiteX528" fmla="*/ 3039235 w 5110790"/>
              <a:gd name="connsiteY528" fmla="*/ 1407753 h 4069169"/>
              <a:gd name="connsiteX529" fmla="*/ 3018165 w 5110790"/>
              <a:gd name="connsiteY529" fmla="*/ 1419686 h 4069169"/>
              <a:gd name="connsiteX530" fmla="*/ 2994965 w 5110790"/>
              <a:gd name="connsiteY530" fmla="*/ 1429562 h 4069169"/>
              <a:gd name="connsiteX531" fmla="*/ 2969548 w 5110790"/>
              <a:gd name="connsiteY531" fmla="*/ 1437331 h 4069169"/>
              <a:gd name="connsiteX532" fmla="*/ 2941828 w 5110790"/>
              <a:gd name="connsiteY532" fmla="*/ 1442942 h 4069169"/>
              <a:gd name="connsiteX533" fmla="*/ 2911716 w 5110790"/>
              <a:gd name="connsiteY533" fmla="*/ 1446346 h 4069169"/>
              <a:gd name="connsiteX534" fmla="*/ 2879125 w 5110790"/>
              <a:gd name="connsiteY534" fmla="*/ 1447491 h 4069169"/>
              <a:gd name="connsiteX535" fmla="*/ 2879125 w 5110790"/>
              <a:gd name="connsiteY535" fmla="*/ 1388782 h 4069169"/>
              <a:gd name="connsiteX536" fmla="*/ 2909252 w 5110790"/>
              <a:gd name="connsiteY536" fmla="*/ 1387428 h 4069169"/>
              <a:gd name="connsiteX537" fmla="*/ 2936490 w 5110790"/>
              <a:gd name="connsiteY537" fmla="*/ 1383413 h 4069169"/>
              <a:gd name="connsiteX538" fmla="*/ 2960977 w 5110790"/>
              <a:gd name="connsiteY538" fmla="*/ 1376811 h 4069169"/>
              <a:gd name="connsiteX539" fmla="*/ 2982849 w 5110790"/>
              <a:gd name="connsiteY539" fmla="*/ 1367691 h 4069169"/>
              <a:gd name="connsiteX540" fmla="*/ 3019298 w 5110790"/>
              <a:gd name="connsiteY540" fmla="*/ 1342188 h 4069169"/>
              <a:gd name="connsiteX541" fmla="*/ 3046935 w 5110790"/>
              <a:gd name="connsiteY541" fmla="*/ 1307477 h 4069169"/>
              <a:gd name="connsiteX542" fmla="*/ 3057792 w 5110790"/>
              <a:gd name="connsiteY542" fmla="*/ 1286848 h 4069169"/>
              <a:gd name="connsiteX543" fmla="*/ 3066859 w 5110790"/>
              <a:gd name="connsiteY543" fmla="*/ 1264133 h 4069169"/>
              <a:gd name="connsiteX544" fmla="*/ 3074271 w 5110790"/>
              <a:gd name="connsiteY544" fmla="*/ 1239402 h 4069169"/>
              <a:gd name="connsiteX545" fmla="*/ 3080167 w 5110790"/>
              <a:gd name="connsiteY545" fmla="*/ 1212729 h 4069169"/>
              <a:gd name="connsiteX546" fmla="*/ 3084682 w 5110790"/>
              <a:gd name="connsiteY546" fmla="*/ 1184184 h 4069169"/>
              <a:gd name="connsiteX547" fmla="*/ 3087956 w 5110790"/>
              <a:gd name="connsiteY547" fmla="*/ 1153838 h 4069169"/>
              <a:gd name="connsiteX548" fmla="*/ 3090124 w 5110790"/>
              <a:gd name="connsiteY548" fmla="*/ 1121765 h 4069169"/>
              <a:gd name="connsiteX549" fmla="*/ 3091324 w 5110790"/>
              <a:gd name="connsiteY549" fmla="*/ 1088036 h 4069169"/>
              <a:gd name="connsiteX550" fmla="*/ 3091694 w 5110790"/>
              <a:gd name="connsiteY550" fmla="*/ 1052721 h 4069169"/>
              <a:gd name="connsiteX551" fmla="*/ 3091305 w 5110790"/>
              <a:gd name="connsiteY551" fmla="*/ 1017753 h 4069169"/>
              <a:gd name="connsiteX552" fmla="*/ 3090050 w 5110790"/>
              <a:gd name="connsiteY552" fmla="*/ 984350 h 4069169"/>
              <a:gd name="connsiteX553" fmla="*/ 3087800 w 5110790"/>
              <a:gd name="connsiteY553" fmla="*/ 952581 h 4069169"/>
              <a:gd name="connsiteX554" fmla="*/ 3084425 w 5110790"/>
              <a:gd name="connsiteY554" fmla="*/ 922520 h 4069169"/>
              <a:gd name="connsiteX555" fmla="*/ 3079795 w 5110790"/>
              <a:gd name="connsiteY555" fmla="*/ 894237 h 4069169"/>
              <a:gd name="connsiteX556" fmla="*/ 3073782 w 5110790"/>
              <a:gd name="connsiteY556" fmla="*/ 867805 h 4069169"/>
              <a:gd name="connsiteX557" fmla="*/ 3066253 w 5110790"/>
              <a:gd name="connsiteY557" fmla="*/ 843295 h 4069169"/>
              <a:gd name="connsiteX558" fmla="*/ 3057081 w 5110790"/>
              <a:gd name="connsiteY558" fmla="*/ 820780 h 4069169"/>
              <a:gd name="connsiteX559" fmla="*/ 3046134 w 5110790"/>
              <a:gd name="connsiteY559" fmla="*/ 800330 h 4069169"/>
              <a:gd name="connsiteX560" fmla="*/ 3018400 w 5110790"/>
              <a:gd name="connsiteY560" fmla="*/ 765914 h 4069169"/>
              <a:gd name="connsiteX561" fmla="*/ 2982013 w 5110790"/>
              <a:gd name="connsiteY561" fmla="*/ 740620 h 4069169"/>
              <a:gd name="connsiteX562" fmla="*/ 2960250 w 5110790"/>
              <a:gd name="connsiteY562" fmla="*/ 731574 h 4069169"/>
              <a:gd name="connsiteX563" fmla="*/ 2935934 w 5110790"/>
              <a:gd name="connsiteY563" fmla="*/ 725024 h 4069169"/>
              <a:gd name="connsiteX564" fmla="*/ 2908936 w 5110790"/>
              <a:gd name="connsiteY564" fmla="*/ 721041 h 4069169"/>
              <a:gd name="connsiteX565" fmla="*/ 2879125 w 5110790"/>
              <a:gd name="connsiteY565" fmla="*/ 719697 h 4069169"/>
              <a:gd name="connsiteX566" fmla="*/ 2565698 w 5110790"/>
              <a:gd name="connsiteY566" fmla="*/ 659976 h 4069169"/>
              <a:gd name="connsiteX567" fmla="*/ 2565698 w 5110790"/>
              <a:gd name="connsiteY567" fmla="*/ 719697 h 4069169"/>
              <a:gd name="connsiteX568" fmla="*/ 2536056 w 5110790"/>
              <a:gd name="connsiteY568" fmla="*/ 721041 h 4069169"/>
              <a:gd name="connsiteX569" fmla="*/ 2509206 w 5110790"/>
              <a:gd name="connsiteY569" fmla="*/ 725024 h 4069169"/>
              <a:gd name="connsiteX570" fmla="*/ 2485020 w 5110790"/>
              <a:gd name="connsiteY570" fmla="*/ 731574 h 4069169"/>
              <a:gd name="connsiteX571" fmla="*/ 2463369 w 5110790"/>
              <a:gd name="connsiteY571" fmla="*/ 740620 h 4069169"/>
              <a:gd name="connsiteX572" fmla="*/ 2427161 w 5110790"/>
              <a:gd name="connsiteY572" fmla="*/ 765914 h 4069169"/>
              <a:gd name="connsiteX573" fmla="*/ 2399551 w 5110790"/>
              <a:gd name="connsiteY573" fmla="*/ 800330 h 4069169"/>
              <a:gd name="connsiteX574" fmla="*/ 2388649 w 5110790"/>
              <a:gd name="connsiteY574" fmla="*/ 820780 h 4069169"/>
              <a:gd name="connsiteX575" fmla="*/ 2379511 w 5110790"/>
              <a:gd name="connsiteY575" fmla="*/ 843295 h 4069169"/>
              <a:gd name="connsiteX576" fmla="*/ 2372009 w 5110790"/>
              <a:gd name="connsiteY576" fmla="*/ 867805 h 4069169"/>
              <a:gd name="connsiteX577" fmla="*/ 2366014 w 5110790"/>
              <a:gd name="connsiteY577" fmla="*/ 894237 h 4069169"/>
              <a:gd name="connsiteX578" fmla="*/ 2361397 w 5110790"/>
              <a:gd name="connsiteY578" fmla="*/ 922520 h 4069169"/>
              <a:gd name="connsiteX579" fmla="*/ 2358029 w 5110790"/>
              <a:gd name="connsiteY579" fmla="*/ 952581 h 4069169"/>
              <a:gd name="connsiteX580" fmla="*/ 2355783 w 5110790"/>
              <a:gd name="connsiteY580" fmla="*/ 984350 h 4069169"/>
              <a:gd name="connsiteX581" fmla="*/ 2354530 w 5110790"/>
              <a:gd name="connsiteY581" fmla="*/ 1017753 h 4069169"/>
              <a:gd name="connsiteX582" fmla="*/ 2354141 w 5110790"/>
              <a:gd name="connsiteY582" fmla="*/ 1052721 h 4069169"/>
              <a:gd name="connsiteX583" fmla="*/ 2354520 w 5110790"/>
              <a:gd name="connsiteY583" fmla="*/ 1088036 h 4069169"/>
              <a:gd name="connsiteX584" fmla="*/ 2355746 w 5110790"/>
              <a:gd name="connsiteY584" fmla="*/ 1121765 h 4069169"/>
              <a:gd name="connsiteX585" fmla="*/ 2357952 w 5110790"/>
              <a:gd name="connsiteY585" fmla="*/ 1153838 h 4069169"/>
              <a:gd name="connsiteX586" fmla="*/ 2361268 w 5110790"/>
              <a:gd name="connsiteY586" fmla="*/ 1184184 h 4069169"/>
              <a:gd name="connsiteX587" fmla="*/ 2365828 w 5110790"/>
              <a:gd name="connsiteY587" fmla="*/ 1212729 h 4069169"/>
              <a:gd name="connsiteX588" fmla="*/ 2371764 w 5110790"/>
              <a:gd name="connsiteY588" fmla="*/ 1239402 h 4069169"/>
              <a:gd name="connsiteX589" fmla="*/ 2379208 w 5110790"/>
              <a:gd name="connsiteY589" fmla="*/ 1264133 h 4069169"/>
              <a:gd name="connsiteX590" fmla="*/ 2388293 w 5110790"/>
              <a:gd name="connsiteY590" fmla="*/ 1286848 h 4069169"/>
              <a:gd name="connsiteX591" fmla="*/ 2399150 w 5110790"/>
              <a:gd name="connsiteY591" fmla="*/ 1307477 h 4069169"/>
              <a:gd name="connsiteX592" fmla="*/ 2426712 w 5110790"/>
              <a:gd name="connsiteY592" fmla="*/ 1342188 h 4069169"/>
              <a:gd name="connsiteX593" fmla="*/ 2462952 w 5110790"/>
              <a:gd name="connsiteY593" fmla="*/ 1367691 h 4069169"/>
              <a:gd name="connsiteX594" fmla="*/ 2484656 w 5110790"/>
              <a:gd name="connsiteY594" fmla="*/ 1376811 h 4069169"/>
              <a:gd name="connsiteX595" fmla="*/ 2508928 w 5110790"/>
              <a:gd name="connsiteY595" fmla="*/ 1383413 h 4069169"/>
              <a:gd name="connsiteX596" fmla="*/ 2535898 w 5110790"/>
              <a:gd name="connsiteY596" fmla="*/ 1387428 h 4069169"/>
              <a:gd name="connsiteX597" fmla="*/ 2565698 w 5110790"/>
              <a:gd name="connsiteY597" fmla="*/ 1388782 h 4069169"/>
              <a:gd name="connsiteX598" fmla="*/ 2565698 w 5110790"/>
              <a:gd name="connsiteY598" fmla="*/ 1447491 h 4069169"/>
              <a:gd name="connsiteX599" fmla="*/ 2533244 w 5110790"/>
              <a:gd name="connsiteY599" fmla="*/ 1446346 h 4069169"/>
              <a:gd name="connsiteX600" fmla="*/ 2503241 w 5110790"/>
              <a:gd name="connsiteY600" fmla="*/ 1442942 h 4069169"/>
              <a:gd name="connsiteX601" fmla="*/ 2475603 w 5110790"/>
              <a:gd name="connsiteY601" fmla="*/ 1437331 h 4069169"/>
              <a:gd name="connsiteX602" fmla="*/ 2450247 w 5110790"/>
              <a:gd name="connsiteY602" fmla="*/ 1429562 h 4069169"/>
              <a:gd name="connsiteX603" fmla="*/ 2427085 w 5110790"/>
              <a:gd name="connsiteY603" fmla="*/ 1419686 h 4069169"/>
              <a:gd name="connsiteX604" fmla="*/ 2406034 w 5110790"/>
              <a:gd name="connsiteY604" fmla="*/ 1407753 h 4069169"/>
              <a:gd name="connsiteX605" fmla="*/ 2387009 w 5110790"/>
              <a:gd name="connsiteY605" fmla="*/ 1393812 h 4069169"/>
              <a:gd name="connsiteX606" fmla="*/ 2369924 w 5110790"/>
              <a:gd name="connsiteY606" fmla="*/ 1377914 h 4069169"/>
              <a:gd name="connsiteX607" fmla="*/ 2354694 w 5110790"/>
              <a:gd name="connsiteY607" fmla="*/ 1360110 h 4069169"/>
              <a:gd name="connsiteX608" fmla="*/ 2341235 w 5110790"/>
              <a:gd name="connsiteY608" fmla="*/ 1340448 h 4069169"/>
              <a:gd name="connsiteX609" fmla="*/ 2329461 w 5110790"/>
              <a:gd name="connsiteY609" fmla="*/ 1318979 h 4069169"/>
              <a:gd name="connsiteX610" fmla="*/ 2319288 w 5110790"/>
              <a:gd name="connsiteY610" fmla="*/ 1295754 h 4069169"/>
              <a:gd name="connsiteX611" fmla="*/ 2310630 w 5110790"/>
              <a:gd name="connsiteY611" fmla="*/ 1270822 h 4069169"/>
              <a:gd name="connsiteX612" fmla="*/ 2303402 w 5110790"/>
              <a:gd name="connsiteY612" fmla="*/ 1244233 h 4069169"/>
              <a:gd name="connsiteX613" fmla="*/ 2297519 w 5110790"/>
              <a:gd name="connsiteY613" fmla="*/ 1216038 h 4069169"/>
              <a:gd name="connsiteX614" fmla="*/ 2292897 w 5110790"/>
              <a:gd name="connsiteY614" fmla="*/ 1186287 h 4069169"/>
              <a:gd name="connsiteX615" fmla="*/ 2289449 w 5110790"/>
              <a:gd name="connsiteY615" fmla="*/ 1155029 h 4069169"/>
              <a:gd name="connsiteX616" fmla="*/ 2287092 w 5110790"/>
              <a:gd name="connsiteY616" fmla="*/ 1122316 h 4069169"/>
              <a:gd name="connsiteX617" fmla="*/ 2285740 w 5110790"/>
              <a:gd name="connsiteY617" fmla="*/ 1088196 h 4069169"/>
              <a:gd name="connsiteX618" fmla="*/ 2285309 w 5110790"/>
              <a:gd name="connsiteY618" fmla="*/ 1052721 h 4069169"/>
              <a:gd name="connsiteX619" fmla="*/ 2285755 w 5110790"/>
              <a:gd name="connsiteY619" fmla="*/ 1017397 h 4069169"/>
              <a:gd name="connsiteX620" fmla="*/ 2287147 w 5110790"/>
              <a:gd name="connsiteY620" fmla="*/ 983429 h 4069169"/>
              <a:gd name="connsiteX621" fmla="*/ 2289566 w 5110790"/>
              <a:gd name="connsiteY621" fmla="*/ 950865 h 4069169"/>
              <a:gd name="connsiteX622" fmla="*/ 2293091 w 5110790"/>
              <a:gd name="connsiteY622" fmla="*/ 919755 h 4069169"/>
              <a:gd name="connsiteX623" fmla="*/ 2297804 w 5110790"/>
              <a:gd name="connsiteY623" fmla="*/ 890147 h 4069169"/>
              <a:gd name="connsiteX624" fmla="*/ 2303784 w 5110790"/>
              <a:gd name="connsiteY624" fmla="*/ 862093 h 4069169"/>
              <a:gd name="connsiteX625" fmla="*/ 2311113 w 5110790"/>
              <a:gd name="connsiteY625" fmla="*/ 835640 h 4069169"/>
              <a:gd name="connsiteX626" fmla="*/ 2319870 w 5110790"/>
              <a:gd name="connsiteY626" fmla="*/ 810839 h 4069169"/>
              <a:gd name="connsiteX627" fmla="*/ 2330137 w 5110790"/>
              <a:gd name="connsiteY627" fmla="*/ 787738 h 4069169"/>
              <a:gd name="connsiteX628" fmla="*/ 2341994 w 5110790"/>
              <a:gd name="connsiteY628" fmla="*/ 766386 h 4069169"/>
              <a:gd name="connsiteX629" fmla="*/ 2355521 w 5110790"/>
              <a:gd name="connsiteY629" fmla="*/ 746834 h 4069169"/>
              <a:gd name="connsiteX630" fmla="*/ 2370798 w 5110790"/>
              <a:gd name="connsiteY630" fmla="*/ 729131 h 4069169"/>
              <a:gd name="connsiteX631" fmla="*/ 2387907 w 5110790"/>
              <a:gd name="connsiteY631" fmla="*/ 713326 h 4069169"/>
              <a:gd name="connsiteX632" fmla="*/ 2406927 w 5110790"/>
              <a:gd name="connsiteY632" fmla="*/ 699468 h 4069169"/>
              <a:gd name="connsiteX633" fmla="*/ 2427939 w 5110790"/>
              <a:gd name="connsiteY633" fmla="*/ 687607 h 4069169"/>
              <a:gd name="connsiteX634" fmla="*/ 2451024 w 5110790"/>
              <a:gd name="connsiteY634" fmla="*/ 677791 h 4069169"/>
              <a:gd name="connsiteX635" fmla="*/ 2476262 w 5110790"/>
              <a:gd name="connsiteY635" fmla="*/ 670071 h 4069169"/>
              <a:gd name="connsiteX636" fmla="*/ 2503733 w 5110790"/>
              <a:gd name="connsiteY636" fmla="*/ 664495 h 4069169"/>
              <a:gd name="connsiteX637" fmla="*/ 2533518 w 5110790"/>
              <a:gd name="connsiteY637" fmla="*/ 661113 h 4069169"/>
              <a:gd name="connsiteX638" fmla="*/ 1358847 w 5110790"/>
              <a:gd name="connsiteY638" fmla="*/ 0 h 4069169"/>
              <a:gd name="connsiteX639" fmla="*/ 1439826 w 5110790"/>
              <a:gd name="connsiteY639" fmla="*/ 0 h 4069169"/>
              <a:gd name="connsiteX640" fmla="*/ 1554207 w 5110790"/>
              <a:gd name="connsiteY640" fmla="*/ 209532 h 4069169"/>
              <a:gd name="connsiteX641" fmla="*/ 1437801 w 5110790"/>
              <a:gd name="connsiteY641" fmla="*/ 425136 h 4069169"/>
              <a:gd name="connsiteX642" fmla="*/ 1358847 w 5110790"/>
              <a:gd name="connsiteY642" fmla="*/ 425136 h 4069169"/>
              <a:gd name="connsiteX643" fmla="*/ 1458045 w 5110790"/>
              <a:gd name="connsiteY643" fmla="*/ 239899 h 4069169"/>
              <a:gd name="connsiteX644" fmla="*/ 1068337 w 5110790"/>
              <a:gd name="connsiteY644" fmla="*/ 239899 h 4069169"/>
              <a:gd name="connsiteX645" fmla="*/ 1068337 w 5110790"/>
              <a:gd name="connsiteY645" fmla="*/ 175116 h 4069169"/>
              <a:gd name="connsiteX646" fmla="*/ 1456021 w 5110790"/>
              <a:gd name="connsiteY646" fmla="*/ 175116 h 406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Lst>
            <a:rect l="l" t="t" r="r" b="b"/>
            <a:pathLst>
              <a:path w="5110790" h="4069169">
                <a:moveTo>
                  <a:pt x="1358848" y="3644032"/>
                </a:moveTo>
                <a:lnTo>
                  <a:pt x="1439827" y="3644032"/>
                </a:lnTo>
                <a:lnTo>
                  <a:pt x="1554208" y="3853564"/>
                </a:lnTo>
                <a:lnTo>
                  <a:pt x="1437802" y="4069169"/>
                </a:lnTo>
                <a:lnTo>
                  <a:pt x="1358848" y="4069169"/>
                </a:lnTo>
                <a:lnTo>
                  <a:pt x="1458046" y="3883931"/>
                </a:lnTo>
                <a:lnTo>
                  <a:pt x="1068338" y="3883931"/>
                </a:lnTo>
                <a:lnTo>
                  <a:pt x="1068338" y="3819148"/>
                </a:lnTo>
                <a:lnTo>
                  <a:pt x="1456022" y="3819148"/>
                </a:lnTo>
                <a:close/>
                <a:moveTo>
                  <a:pt x="3579243" y="3101476"/>
                </a:moveTo>
                <a:lnTo>
                  <a:pt x="3604850" y="3103707"/>
                </a:lnTo>
                <a:lnTo>
                  <a:pt x="3624668" y="3111725"/>
                </a:lnTo>
                <a:lnTo>
                  <a:pt x="3637463" y="3127526"/>
                </a:lnTo>
                <a:lnTo>
                  <a:pt x="3642002" y="3153100"/>
                </a:lnTo>
                <a:lnTo>
                  <a:pt x="3637463" y="3179845"/>
                </a:lnTo>
                <a:lnTo>
                  <a:pt x="3624668" y="3196247"/>
                </a:lnTo>
                <a:lnTo>
                  <a:pt x="3604850" y="3204487"/>
                </a:lnTo>
                <a:lnTo>
                  <a:pt x="3579243" y="3206749"/>
                </a:lnTo>
                <a:lnTo>
                  <a:pt x="3553637" y="3204487"/>
                </a:lnTo>
                <a:lnTo>
                  <a:pt x="3533820" y="3196247"/>
                </a:lnTo>
                <a:lnTo>
                  <a:pt x="3521024" y="3179845"/>
                </a:lnTo>
                <a:lnTo>
                  <a:pt x="3516485" y="3153100"/>
                </a:lnTo>
                <a:lnTo>
                  <a:pt x="3521166" y="3127526"/>
                </a:lnTo>
                <a:lnTo>
                  <a:pt x="3534199" y="3111725"/>
                </a:lnTo>
                <a:lnTo>
                  <a:pt x="3554064" y="3103707"/>
                </a:lnTo>
                <a:close/>
                <a:moveTo>
                  <a:pt x="1609095" y="3101476"/>
                </a:moveTo>
                <a:lnTo>
                  <a:pt x="1634701" y="3103707"/>
                </a:lnTo>
                <a:lnTo>
                  <a:pt x="1654519" y="3111725"/>
                </a:lnTo>
                <a:lnTo>
                  <a:pt x="1667313" y="3127526"/>
                </a:lnTo>
                <a:lnTo>
                  <a:pt x="1671852" y="3153100"/>
                </a:lnTo>
                <a:lnTo>
                  <a:pt x="1667313" y="3179845"/>
                </a:lnTo>
                <a:lnTo>
                  <a:pt x="1654519" y="3196247"/>
                </a:lnTo>
                <a:lnTo>
                  <a:pt x="1634701" y="3204487"/>
                </a:lnTo>
                <a:lnTo>
                  <a:pt x="1609095" y="3206749"/>
                </a:lnTo>
                <a:lnTo>
                  <a:pt x="1583490" y="3204487"/>
                </a:lnTo>
                <a:lnTo>
                  <a:pt x="1563672" y="3196247"/>
                </a:lnTo>
                <a:lnTo>
                  <a:pt x="1550877" y="3179845"/>
                </a:lnTo>
                <a:lnTo>
                  <a:pt x="1546338" y="3153100"/>
                </a:lnTo>
                <a:lnTo>
                  <a:pt x="1551019" y="3127526"/>
                </a:lnTo>
                <a:lnTo>
                  <a:pt x="1564051" y="3111725"/>
                </a:lnTo>
                <a:lnTo>
                  <a:pt x="1583917" y="3103707"/>
                </a:lnTo>
                <a:close/>
                <a:moveTo>
                  <a:pt x="3579243" y="2676340"/>
                </a:moveTo>
                <a:lnTo>
                  <a:pt x="3604850" y="2678443"/>
                </a:lnTo>
                <a:lnTo>
                  <a:pt x="3624668" y="2686335"/>
                </a:lnTo>
                <a:lnTo>
                  <a:pt x="3637463" y="2702388"/>
                </a:lnTo>
                <a:lnTo>
                  <a:pt x="3642002" y="2728976"/>
                </a:lnTo>
                <a:lnTo>
                  <a:pt x="3637463" y="2754708"/>
                </a:lnTo>
                <a:lnTo>
                  <a:pt x="3624668" y="2770857"/>
                </a:lnTo>
                <a:lnTo>
                  <a:pt x="3604850" y="2779223"/>
                </a:lnTo>
                <a:lnTo>
                  <a:pt x="3579243" y="2781612"/>
                </a:lnTo>
                <a:lnTo>
                  <a:pt x="3554223" y="2779223"/>
                </a:lnTo>
                <a:lnTo>
                  <a:pt x="3534706" y="2770857"/>
                </a:lnTo>
                <a:lnTo>
                  <a:pt x="3522021" y="2754708"/>
                </a:lnTo>
                <a:lnTo>
                  <a:pt x="3517498" y="2728976"/>
                </a:lnTo>
                <a:lnTo>
                  <a:pt x="3522021" y="2702388"/>
                </a:lnTo>
                <a:lnTo>
                  <a:pt x="3534706" y="2686335"/>
                </a:lnTo>
                <a:lnTo>
                  <a:pt x="3554223" y="2678443"/>
                </a:lnTo>
                <a:close/>
                <a:moveTo>
                  <a:pt x="1609095" y="2676340"/>
                </a:moveTo>
                <a:lnTo>
                  <a:pt x="1634701" y="2678443"/>
                </a:lnTo>
                <a:lnTo>
                  <a:pt x="1654519" y="2686335"/>
                </a:lnTo>
                <a:lnTo>
                  <a:pt x="1667313" y="2702388"/>
                </a:lnTo>
                <a:lnTo>
                  <a:pt x="1671852" y="2728976"/>
                </a:lnTo>
                <a:lnTo>
                  <a:pt x="1667313" y="2754708"/>
                </a:lnTo>
                <a:lnTo>
                  <a:pt x="1654519" y="2770857"/>
                </a:lnTo>
                <a:lnTo>
                  <a:pt x="1634701" y="2779223"/>
                </a:lnTo>
                <a:lnTo>
                  <a:pt x="1609095" y="2781612"/>
                </a:lnTo>
                <a:lnTo>
                  <a:pt x="1584075" y="2779223"/>
                </a:lnTo>
                <a:lnTo>
                  <a:pt x="1564558" y="2770857"/>
                </a:lnTo>
                <a:lnTo>
                  <a:pt x="1551873" y="2754708"/>
                </a:lnTo>
                <a:lnTo>
                  <a:pt x="1547350" y="2728976"/>
                </a:lnTo>
                <a:lnTo>
                  <a:pt x="1551873" y="2702388"/>
                </a:lnTo>
                <a:lnTo>
                  <a:pt x="1564558" y="2686335"/>
                </a:lnTo>
                <a:lnTo>
                  <a:pt x="1584075" y="2678443"/>
                </a:lnTo>
                <a:close/>
                <a:moveTo>
                  <a:pt x="2879125" y="2481992"/>
                </a:moveTo>
                <a:lnTo>
                  <a:pt x="2911305" y="2483129"/>
                </a:lnTo>
                <a:lnTo>
                  <a:pt x="2941090" y="2486511"/>
                </a:lnTo>
                <a:lnTo>
                  <a:pt x="2968561" y="2492087"/>
                </a:lnTo>
                <a:lnTo>
                  <a:pt x="2993799" y="2499807"/>
                </a:lnTo>
                <a:lnTo>
                  <a:pt x="3016884" y="2509622"/>
                </a:lnTo>
                <a:lnTo>
                  <a:pt x="3037896" y="2521483"/>
                </a:lnTo>
                <a:lnTo>
                  <a:pt x="3056916" y="2535342"/>
                </a:lnTo>
                <a:lnTo>
                  <a:pt x="3074024" y="2551147"/>
                </a:lnTo>
                <a:lnTo>
                  <a:pt x="3089302" y="2568850"/>
                </a:lnTo>
                <a:lnTo>
                  <a:pt x="3102829" y="2588403"/>
                </a:lnTo>
                <a:lnTo>
                  <a:pt x="3114685" y="2609754"/>
                </a:lnTo>
                <a:lnTo>
                  <a:pt x="3124952" y="2632854"/>
                </a:lnTo>
                <a:lnTo>
                  <a:pt x="3133709" y="2657656"/>
                </a:lnTo>
                <a:lnTo>
                  <a:pt x="3141039" y="2684109"/>
                </a:lnTo>
                <a:lnTo>
                  <a:pt x="3147019" y="2712163"/>
                </a:lnTo>
                <a:lnTo>
                  <a:pt x="3151732" y="2741770"/>
                </a:lnTo>
                <a:lnTo>
                  <a:pt x="3155257" y="2772881"/>
                </a:lnTo>
                <a:lnTo>
                  <a:pt x="3157675" y="2805445"/>
                </a:lnTo>
                <a:lnTo>
                  <a:pt x="3159067" y="2839413"/>
                </a:lnTo>
                <a:lnTo>
                  <a:pt x="3159514" y="2874737"/>
                </a:lnTo>
                <a:lnTo>
                  <a:pt x="3159089" y="2910212"/>
                </a:lnTo>
                <a:lnTo>
                  <a:pt x="3157757" y="2944332"/>
                </a:lnTo>
                <a:lnTo>
                  <a:pt x="3155431" y="2977045"/>
                </a:lnTo>
                <a:lnTo>
                  <a:pt x="3152023" y="3008303"/>
                </a:lnTo>
                <a:lnTo>
                  <a:pt x="3147446" y="3038054"/>
                </a:lnTo>
                <a:lnTo>
                  <a:pt x="3141612" y="3066249"/>
                </a:lnTo>
                <a:lnTo>
                  <a:pt x="3134435" y="3092837"/>
                </a:lnTo>
                <a:lnTo>
                  <a:pt x="3125826" y="3117770"/>
                </a:lnTo>
                <a:lnTo>
                  <a:pt x="3115700" y="3140995"/>
                </a:lnTo>
                <a:lnTo>
                  <a:pt x="3103967" y="3162464"/>
                </a:lnTo>
                <a:lnTo>
                  <a:pt x="3090542" y="3182126"/>
                </a:lnTo>
                <a:lnTo>
                  <a:pt x="3075336" y="3199931"/>
                </a:lnTo>
                <a:lnTo>
                  <a:pt x="3058263" y="3215828"/>
                </a:lnTo>
                <a:lnTo>
                  <a:pt x="3039235" y="3229769"/>
                </a:lnTo>
                <a:lnTo>
                  <a:pt x="3018165" y="3241703"/>
                </a:lnTo>
                <a:lnTo>
                  <a:pt x="2994965" y="3251579"/>
                </a:lnTo>
                <a:lnTo>
                  <a:pt x="2969548" y="3259347"/>
                </a:lnTo>
                <a:lnTo>
                  <a:pt x="2941828" y="3264959"/>
                </a:lnTo>
                <a:lnTo>
                  <a:pt x="2911716" y="3268362"/>
                </a:lnTo>
                <a:lnTo>
                  <a:pt x="2879125" y="3269508"/>
                </a:lnTo>
                <a:lnTo>
                  <a:pt x="2879125" y="3210798"/>
                </a:lnTo>
                <a:lnTo>
                  <a:pt x="2909252" y="3209444"/>
                </a:lnTo>
                <a:lnTo>
                  <a:pt x="2936490" y="3205429"/>
                </a:lnTo>
                <a:lnTo>
                  <a:pt x="2960977" y="3198827"/>
                </a:lnTo>
                <a:lnTo>
                  <a:pt x="2982849" y="3189707"/>
                </a:lnTo>
                <a:lnTo>
                  <a:pt x="3019298" y="3164203"/>
                </a:lnTo>
                <a:lnTo>
                  <a:pt x="3046935" y="3129493"/>
                </a:lnTo>
                <a:lnTo>
                  <a:pt x="3057792" y="3108864"/>
                </a:lnTo>
                <a:lnTo>
                  <a:pt x="3066859" y="3086149"/>
                </a:lnTo>
                <a:lnTo>
                  <a:pt x="3074271" y="3061419"/>
                </a:lnTo>
                <a:lnTo>
                  <a:pt x="3080167" y="3034745"/>
                </a:lnTo>
                <a:lnTo>
                  <a:pt x="3084682" y="3006199"/>
                </a:lnTo>
                <a:lnTo>
                  <a:pt x="3087956" y="2975855"/>
                </a:lnTo>
                <a:lnTo>
                  <a:pt x="3090124" y="2943781"/>
                </a:lnTo>
                <a:lnTo>
                  <a:pt x="3091324" y="2910051"/>
                </a:lnTo>
                <a:lnTo>
                  <a:pt x="3091694" y="2874737"/>
                </a:lnTo>
                <a:lnTo>
                  <a:pt x="3091305" y="2839769"/>
                </a:lnTo>
                <a:lnTo>
                  <a:pt x="3090050" y="2806365"/>
                </a:lnTo>
                <a:lnTo>
                  <a:pt x="3087800" y="2774596"/>
                </a:lnTo>
                <a:lnTo>
                  <a:pt x="3084425" y="2744535"/>
                </a:lnTo>
                <a:lnTo>
                  <a:pt x="3079795" y="2716252"/>
                </a:lnTo>
                <a:lnTo>
                  <a:pt x="3073782" y="2689820"/>
                </a:lnTo>
                <a:lnTo>
                  <a:pt x="3066253" y="2665311"/>
                </a:lnTo>
                <a:lnTo>
                  <a:pt x="3057081" y="2642795"/>
                </a:lnTo>
                <a:lnTo>
                  <a:pt x="3046134" y="2622345"/>
                </a:lnTo>
                <a:lnTo>
                  <a:pt x="3018400" y="2587929"/>
                </a:lnTo>
                <a:lnTo>
                  <a:pt x="2982013" y="2562635"/>
                </a:lnTo>
                <a:lnTo>
                  <a:pt x="2960250" y="2553590"/>
                </a:lnTo>
                <a:lnTo>
                  <a:pt x="2935934" y="2547039"/>
                </a:lnTo>
                <a:lnTo>
                  <a:pt x="2908936" y="2543056"/>
                </a:lnTo>
                <a:lnTo>
                  <a:pt x="2879125" y="2541713"/>
                </a:lnTo>
                <a:close/>
                <a:moveTo>
                  <a:pt x="2565698" y="2481992"/>
                </a:moveTo>
                <a:lnTo>
                  <a:pt x="2565698" y="2541713"/>
                </a:lnTo>
                <a:lnTo>
                  <a:pt x="2536056" y="2543056"/>
                </a:lnTo>
                <a:lnTo>
                  <a:pt x="2509206" y="2547039"/>
                </a:lnTo>
                <a:lnTo>
                  <a:pt x="2485020" y="2553590"/>
                </a:lnTo>
                <a:lnTo>
                  <a:pt x="2463369" y="2562635"/>
                </a:lnTo>
                <a:lnTo>
                  <a:pt x="2427161" y="2587929"/>
                </a:lnTo>
                <a:lnTo>
                  <a:pt x="2399551" y="2622345"/>
                </a:lnTo>
                <a:lnTo>
                  <a:pt x="2388649" y="2642795"/>
                </a:lnTo>
                <a:lnTo>
                  <a:pt x="2379511" y="2665311"/>
                </a:lnTo>
                <a:lnTo>
                  <a:pt x="2372009" y="2689820"/>
                </a:lnTo>
                <a:lnTo>
                  <a:pt x="2366014" y="2716252"/>
                </a:lnTo>
                <a:lnTo>
                  <a:pt x="2361397" y="2744535"/>
                </a:lnTo>
                <a:lnTo>
                  <a:pt x="2358029" y="2774596"/>
                </a:lnTo>
                <a:lnTo>
                  <a:pt x="2355783" y="2806365"/>
                </a:lnTo>
                <a:lnTo>
                  <a:pt x="2354530" y="2839769"/>
                </a:lnTo>
                <a:lnTo>
                  <a:pt x="2354141" y="2874737"/>
                </a:lnTo>
                <a:lnTo>
                  <a:pt x="2354520" y="2910051"/>
                </a:lnTo>
                <a:lnTo>
                  <a:pt x="2355746" y="2943781"/>
                </a:lnTo>
                <a:lnTo>
                  <a:pt x="2357952" y="2975855"/>
                </a:lnTo>
                <a:lnTo>
                  <a:pt x="2361268" y="3006199"/>
                </a:lnTo>
                <a:lnTo>
                  <a:pt x="2365828" y="3034745"/>
                </a:lnTo>
                <a:lnTo>
                  <a:pt x="2371764" y="3061419"/>
                </a:lnTo>
                <a:lnTo>
                  <a:pt x="2379208" y="3086149"/>
                </a:lnTo>
                <a:lnTo>
                  <a:pt x="2388293" y="3108864"/>
                </a:lnTo>
                <a:lnTo>
                  <a:pt x="2399150" y="3129493"/>
                </a:lnTo>
                <a:lnTo>
                  <a:pt x="2426712" y="3164203"/>
                </a:lnTo>
                <a:lnTo>
                  <a:pt x="2462952" y="3189707"/>
                </a:lnTo>
                <a:lnTo>
                  <a:pt x="2484656" y="3198827"/>
                </a:lnTo>
                <a:lnTo>
                  <a:pt x="2508928" y="3205429"/>
                </a:lnTo>
                <a:lnTo>
                  <a:pt x="2535898" y="3209444"/>
                </a:lnTo>
                <a:lnTo>
                  <a:pt x="2565698" y="3210798"/>
                </a:lnTo>
                <a:lnTo>
                  <a:pt x="2565698" y="3269508"/>
                </a:lnTo>
                <a:lnTo>
                  <a:pt x="2533244" y="3268362"/>
                </a:lnTo>
                <a:lnTo>
                  <a:pt x="2503241" y="3264959"/>
                </a:lnTo>
                <a:lnTo>
                  <a:pt x="2475603" y="3259347"/>
                </a:lnTo>
                <a:lnTo>
                  <a:pt x="2450247" y="3251579"/>
                </a:lnTo>
                <a:lnTo>
                  <a:pt x="2427085" y="3241703"/>
                </a:lnTo>
                <a:lnTo>
                  <a:pt x="2406034" y="3229769"/>
                </a:lnTo>
                <a:lnTo>
                  <a:pt x="2387009" y="3215828"/>
                </a:lnTo>
                <a:lnTo>
                  <a:pt x="2369924" y="3199931"/>
                </a:lnTo>
                <a:lnTo>
                  <a:pt x="2354694" y="3182126"/>
                </a:lnTo>
                <a:lnTo>
                  <a:pt x="2341235" y="3162464"/>
                </a:lnTo>
                <a:lnTo>
                  <a:pt x="2329461" y="3140995"/>
                </a:lnTo>
                <a:lnTo>
                  <a:pt x="2319288" y="3117770"/>
                </a:lnTo>
                <a:lnTo>
                  <a:pt x="2310630" y="3092837"/>
                </a:lnTo>
                <a:lnTo>
                  <a:pt x="2303402" y="3066249"/>
                </a:lnTo>
                <a:lnTo>
                  <a:pt x="2297519" y="3038054"/>
                </a:lnTo>
                <a:lnTo>
                  <a:pt x="2292897" y="3008303"/>
                </a:lnTo>
                <a:lnTo>
                  <a:pt x="2289449" y="2977045"/>
                </a:lnTo>
                <a:lnTo>
                  <a:pt x="2287092" y="2944332"/>
                </a:lnTo>
                <a:lnTo>
                  <a:pt x="2285740" y="2910212"/>
                </a:lnTo>
                <a:lnTo>
                  <a:pt x="2285309" y="2874737"/>
                </a:lnTo>
                <a:lnTo>
                  <a:pt x="2285755" y="2839413"/>
                </a:lnTo>
                <a:lnTo>
                  <a:pt x="2287147" y="2805445"/>
                </a:lnTo>
                <a:lnTo>
                  <a:pt x="2289566" y="2772881"/>
                </a:lnTo>
                <a:lnTo>
                  <a:pt x="2293091" y="2741770"/>
                </a:lnTo>
                <a:lnTo>
                  <a:pt x="2297804" y="2712163"/>
                </a:lnTo>
                <a:lnTo>
                  <a:pt x="2303784" y="2684109"/>
                </a:lnTo>
                <a:lnTo>
                  <a:pt x="2311113" y="2657656"/>
                </a:lnTo>
                <a:lnTo>
                  <a:pt x="2319870" y="2632854"/>
                </a:lnTo>
                <a:lnTo>
                  <a:pt x="2330137" y="2609754"/>
                </a:lnTo>
                <a:lnTo>
                  <a:pt x="2341994" y="2588403"/>
                </a:lnTo>
                <a:lnTo>
                  <a:pt x="2355521" y="2568850"/>
                </a:lnTo>
                <a:lnTo>
                  <a:pt x="2370798" y="2551147"/>
                </a:lnTo>
                <a:lnTo>
                  <a:pt x="2387907" y="2535342"/>
                </a:lnTo>
                <a:lnTo>
                  <a:pt x="2406927" y="2521483"/>
                </a:lnTo>
                <a:lnTo>
                  <a:pt x="2427939" y="2509622"/>
                </a:lnTo>
                <a:lnTo>
                  <a:pt x="2451024" y="2499807"/>
                </a:lnTo>
                <a:lnTo>
                  <a:pt x="2476262" y="2492087"/>
                </a:lnTo>
                <a:lnTo>
                  <a:pt x="2503733" y="2486511"/>
                </a:lnTo>
                <a:lnTo>
                  <a:pt x="2533518" y="2483129"/>
                </a:lnTo>
                <a:close/>
                <a:moveTo>
                  <a:pt x="4308476" y="2413668"/>
                </a:moveTo>
                <a:lnTo>
                  <a:pt x="4389455" y="2413668"/>
                </a:lnTo>
                <a:lnTo>
                  <a:pt x="4503836" y="2623200"/>
                </a:lnTo>
                <a:lnTo>
                  <a:pt x="4387430" y="2838804"/>
                </a:lnTo>
                <a:lnTo>
                  <a:pt x="4308476" y="2838804"/>
                </a:lnTo>
                <a:lnTo>
                  <a:pt x="4407674" y="2653567"/>
                </a:lnTo>
                <a:lnTo>
                  <a:pt x="4017966" y="2653567"/>
                </a:lnTo>
                <a:lnTo>
                  <a:pt x="4017966" y="2588784"/>
                </a:lnTo>
                <a:lnTo>
                  <a:pt x="4405650" y="2588784"/>
                </a:lnTo>
                <a:close/>
                <a:moveTo>
                  <a:pt x="2147951" y="2190467"/>
                </a:moveTo>
                <a:lnTo>
                  <a:pt x="2173557" y="2192697"/>
                </a:lnTo>
                <a:lnTo>
                  <a:pt x="2193375" y="2200715"/>
                </a:lnTo>
                <a:lnTo>
                  <a:pt x="2206169" y="2216516"/>
                </a:lnTo>
                <a:lnTo>
                  <a:pt x="2210708" y="2242090"/>
                </a:lnTo>
                <a:lnTo>
                  <a:pt x="2206169" y="2268835"/>
                </a:lnTo>
                <a:lnTo>
                  <a:pt x="2193375" y="2285237"/>
                </a:lnTo>
                <a:lnTo>
                  <a:pt x="2173557" y="2293477"/>
                </a:lnTo>
                <a:lnTo>
                  <a:pt x="2147951" y="2295739"/>
                </a:lnTo>
                <a:lnTo>
                  <a:pt x="2122345" y="2293477"/>
                </a:lnTo>
                <a:lnTo>
                  <a:pt x="2102527" y="2285237"/>
                </a:lnTo>
                <a:lnTo>
                  <a:pt x="2089732" y="2268835"/>
                </a:lnTo>
                <a:lnTo>
                  <a:pt x="2085193" y="2242090"/>
                </a:lnTo>
                <a:lnTo>
                  <a:pt x="2089874" y="2216516"/>
                </a:lnTo>
                <a:lnTo>
                  <a:pt x="2102907" y="2200715"/>
                </a:lnTo>
                <a:lnTo>
                  <a:pt x="2122772" y="2192697"/>
                </a:lnTo>
                <a:close/>
                <a:moveTo>
                  <a:pt x="784523" y="2190467"/>
                </a:moveTo>
                <a:lnTo>
                  <a:pt x="810129" y="2192697"/>
                </a:lnTo>
                <a:lnTo>
                  <a:pt x="829946" y="2200715"/>
                </a:lnTo>
                <a:lnTo>
                  <a:pt x="842741" y="2216516"/>
                </a:lnTo>
                <a:lnTo>
                  <a:pt x="847281" y="2242090"/>
                </a:lnTo>
                <a:lnTo>
                  <a:pt x="842741" y="2268835"/>
                </a:lnTo>
                <a:lnTo>
                  <a:pt x="829946" y="2285237"/>
                </a:lnTo>
                <a:lnTo>
                  <a:pt x="810129" y="2293477"/>
                </a:lnTo>
                <a:lnTo>
                  <a:pt x="784523" y="2295739"/>
                </a:lnTo>
                <a:lnTo>
                  <a:pt x="758916" y="2293477"/>
                </a:lnTo>
                <a:lnTo>
                  <a:pt x="739099" y="2285237"/>
                </a:lnTo>
                <a:lnTo>
                  <a:pt x="726304" y="2268835"/>
                </a:lnTo>
                <a:lnTo>
                  <a:pt x="721765" y="2242090"/>
                </a:lnTo>
                <a:lnTo>
                  <a:pt x="726446" y="2216516"/>
                </a:lnTo>
                <a:lnTo>
                  <a:pt x="739479" y="2200715"/>
                </a:lnTo>
                <a:lnTo>
                  <a:pt x="759344" y="2192697"/>
                </a:lnTo>
                <a:close/>
                <a:moveTo>
                  <a:pt x="62758" y="2190467"/>
                </a:moveTo>
                <a:lnTo>
                  <a:pt x="88364" y="2192697"/>
                </a:lnTo>
                <a:lnTo>
                  <a:pt x="108181" y="2200715"/>
                </a:lnTo>
                <a:lnTo>
                  <a:pt x="120977" y="2216516"/>
                </a:lnTo>
                <a:lnTo>
                  <a:pt x="125516" y="2242090"/>
                </a:lnTo>
                <a:lnTo>
                  <a:pt x="120977" y="2268835"/>
                </a:lnTo>
                <a:lnTo>
                  <a:pt x="108181" y="2285237"/>
                </a:lnTo>
                <a:lnTo>
                  <a:pt x="88364" y="2293477"/>
                </a:lnTo>
                <a:lnTo>
                  <a:pt x="62758" y="2295739"/>
                </a:lnTo>
                <a:lnTo>
                  <a:pt x="37151" y="2293477"/>
                </a:lnTo>
                <a:lnTo>
                  <a:pt x="17334" y="2285237"/>
                </a:lnTo>
                <a:lnTo>
                  <a:pt x="4539" y="2268835"/>
                </a:lnTo>
                <a:lnTo>
                  <a:pt x="0" y="2242090"/>
                </a:lnTo>
                <a:lnTo>
                  <a:pt x="4681" y="2216516"/>
                </a:lnTo>
                <a:lnTo>
                  <a:pt x="17713" y="2200715"/>
                </a:lnTo>
                <a:lnTo>
                  <a:pt x="37578" y="2192697"/>
                </a:lnTo>
                <a:close/>
                <a:moveTo>
                  <a:pt x="4915430" y="1822022"/>
                </a:moveTo>
                <a:lnTo>
                  <a:pt x="4996408" y="1822022"/>
                </a:lnTo>
                <a:lnTo>
                  <a:pt x="5110790" y="2031553"/>
                </a:lnTo>
                <a:lnTo>
                  <a:pt x="4994384" y="2247158"/>
                </a:lnTo>
                <a:lnTo>
                  <a:pt x="4915430" y="2247158"/>
                </a:lnTo>
                <a:lnTo>
                  <a:pt x="5014628" y="2061920"/>
                </a:lnTo>
                <a:lnTo>
                  <a:pt x="4624920" y="2061920"/>
                </a:lnTo>
                <a:lnTo>
                  <a:pt x="4624920" y="1997137"/>
                </a:lnTo>
                <a:lnTo>
                  <a:pt x="5012604" y="1997137"/>
                </a:lnTo>
                <a:close/>
                <a:moveTo>
                  <a:pt x="2876800" y="1822016"/>
                </a:moveTo>
                <a:lnTo>
                  <a:pt x="2957778" y="1822016"/>
                </a:lnTo>
                <a:lnTo>
                  <a:pt x="3072160" y="2031547"/>
                </a:lnTo>
                <a:lnTo>
                  <a:pt x="2955754" y="2247152"/>
                </a:lnTo>
                <a:lnTo>
                  <a:pt x="2876800" y="2247152"/>
                </a:lnTo>
                <a:lnTo>
                  <a:pt x="2975998" y="2061915"/>
                </a:lnTo>
                <a:lnTo>
                  <a:pt x="2586290" y="2061915"/>
                </a:lnTo>
                <a:lnTo>
                  <a:pt x="2586290" y="1997132"/>
                </a:lnTo>
                <a:lnTo>
                  <a:pt x="2973974" y="1997132"/>
                </a:lnTo>
                <a:close/>
                <a:moveTo>
                  <a:pt x="1513768" y="1822016"/>
                </a:moveTo>
                <a:lnTo>
                  <a:pt x="1594748" y="1822016"/>
                </a:lnTo>
                <a:lnTo>
                  <a:pt x="1709128" y="2031547"/>
                </a:lnTo>
                <a:lnTo>
                  <a:pt x="1592723" y="2247152"/>
                </a:lnTo>
                <a:lnTo>
                  <a:pt x="1513768" y="2247152"/>
                </a:lnTo>
                <a:lnTo>
                  <a:pt x="1612966" y="2061915"/>
                </a:lnTo>
                <a:lnTo>
                  <a:pt x="1223259" y="2061915"/>
                </a:lnTo>
                <a:lnTo>
                  <a:pt x="1223259" y="1997132"/>
                </a:lnTo>
                <a:lnTo>
                  <a:pt x="1610942" y="1997132"/>
                </a:lnTo>
                <a:close/>
                <a:moveTo>
                  <a:pt x="2147951" y="1765330"/>
                </a:moveTo>
                <a:lnTo>
                  <a:pt x="2173557" y="1767433"/>
                </a:lnTo>
                <a:lnTo>
                  <a:pt x="2193375" y="1775325"/>
                </a:lnTo>
                <a:lnTo>
                  <a:pt x="2206169" y="1791378"/>
                </a:lnTo>
                <a:lnTo>
                  <a:pt x="2210708" y="1817966"/>
                </a:lnTo>
                <a:lnTo>
                  <a:pt x="2206169" y="1843698"/>
                </a:lnTo>
                <a:lnTo>
                  <a:pt x="2193375" y="1859846"/>
                </a:lnTo>
                <a:lnTo>
                  <a:pt x="2173557" y="1868213"/>
                </a:lnTo>
                <a:lnTo>
                  <a:pt x="2147951" y="1870601"/>
                </a:lnTo>
                <a:lnTo>
                  <a:pt x="2122930" y="1868213"/>
                </a:lnTo>
                <a:lnTo>
                  <a:pt x="2103413" y="1859846"/>
                </a:lnTo>
                <a:lnTo>
                  <a:pt x="2090728" y="1843698"/>
                </a:lnTo>
                <a:lnTo>
                  <a:pt x="2086205" y="1817966"/>
                </a:lnTo>
                <a:lnTo>
                  <a:pt x="2090728" y="1791378"/>
                </a:lnTo>
                <a:lnTo>
                  <a:pt x="2103413" y="1775325"/>
                </a:lnTo>
                <a:lnTo>
                  <a:pt x="2122930" y="1767433"/>
                </a:lnTo>
                <a:close/>
                <a:moveTo>
                  <a:pt x="784523" y="1765330"/>
                </a:moveTo>
                <a:lnTo>
                  <a:pt x="810129" y="1767433"/>
                </a:lnTo>
                <a:lnTo>
                  <a:pt x="829946" y="1775325"/>
                </a:lnTo>
                <a:lnTo>
                  <a:pt x="842741" y="1791378"/>
                </a:lnTo>
                <a:lnTo>
                  <a:pt x="847281" y="1817966"/>
                </a:lnTo>
                <a:lnTo>
                  <a:pt x="842741" y="1843698"/>
                </a:lnTo>
                <a:lnTo>
                  <a:pt x="829946" y="1859846"/>
                </a:lnTo>
                <a:lnTo>
                  <a:pt x="810129" y="1868213"/>
                </a:lnTo>
                <a:lnTo>
                  <a:pt x="784523" y="1870601"/>
                </a:lnTo>
                <a:lnTo>
                  <a:pt x="759502" y="1868213"/>
                </a:lnTo>
                <a:lnTo>
                  <a:pt x="739984" y="1859846"/>
                </a:lnTo>
                <a:lnTo>
                  <a:pt x="727300" y="1843698"/>
                </a:lnTo>
                <a:lnTo>
                  <a:pt x="722776" y="1817966"/>
                </a:lnTo>
                <a:lnTo>
                  <a:pt x="727300" y="1791378"/>
                </a:lnTo>
                <a:lnTo>
                  <a:pt x="739984" y="1775325"/>
                </a:lnTo>
                <a:lnTo>
                  <a:pt x="759502" y="1767433"/>
                </a:lnTo>
                <a:close/>
                <a:moveTo>
                  <a:pt x="62758" y="1765330"/>
                </a:moveTo>
                <a:lnTo>
                  <a:pt x="88364" y="1767433"/>
                </a:lnTo>
                <a:lnTo>
                  <a:pt x="108181" y="1775325"/>
                </a:lnTo>
                <a:lnTo>
                  <a:pt x="120977" y="1791378"/>
                </a:lnTo>
                <a:lnTo>
                  <a:pt x="125516" y="1817966"/>
                </a:lnTo>
                <a:lnTo>
                  <a:pt x="120977" y="1843698"/>
                </a:lnTo>
                <a:lnTo>
                  <a:pt x="108181" y="1859846"/>
                </a:lnTo>
                <a:lnTo>
                  <a:pt x="88364" y="1868213"/>
                </a:lnTo>
                <a:lnTo>
                  <a:pt x="62758" y="1870601"/>
                </a:lnTo>
                <a:lnTo>
                  <a:pt x="37736" y="1868213"/>
                </a:lnTo>
                <a:lnTo>
                  <a:pt x="18219" y="1859846"/>
                </a:lnTo>
                <a:lnTo>
                  <a:pt x="5535" y="1843698"/>
                </a:lnTo>
                <a:lnTo>
                  <a:pt x="1012" y="1817966"/>
                </a:lnTo>
                <a:lnTo>
                  <a:pt x="5535" y="1791378"/>
                </a:lnTo>
                <a:lnTo>
                  <a:pt x="18219" y="1775325"/>
                </a:lnTo>
                <a:lnTo>
                  <a:pt x="37736" y="1767433"/>
                </a:lnTo>
                <a:close/>
                <a:moveTo>
                  <a:pt x="3434660" y="1570981"/>
                </a:moveTo>
                <a:lnTo>
                  <a:pt x="3466840" y="1572118"/>
                </a:lnTo>
                <a:lnTo>
                  <a:pt x="3496625" y="1575500"/>
                </a:lnTo>
                <a:lnTo>
                  <a:pt x="3524096" y="1581076"/>
                </a:lnTo>
                <a:lnTo>
                  <a:pt x="3549334" y="1588796"/>
                </a:lnTo>
                <a:lnTo>
                  <a:pt x="3572418" y="1598611"/>
                </a:lnTo>
                <a:lnTo>
                  <a:pt x="3593431" y="1610473"/>
                </a:lnTo>
                <a:lnTo>
                  <a:pt x="3612450" y="1624331"/>
                </a:lnTo>
                <a:lnTo>
                  <a:pt x="3629559" y="1640136"/>
                </a:lnTo>
                <a:lnTo>
                  <a:pt x="3644837" y="1657839"/>
                </a:lnTo>
                <a:lnTo>
                  <a:pt x="3658363" y="1677391"/>
                </a:lnTo>
                <a:lnTo>
                  <a:pt x="3670219" y="1698743"/>
                </a:lnTo>
                <a:lnTo>
                  <a:pt x="3680486" y="1721844"/>
                </a:lnTo>
                <a:lnTo>
                  <a:pt x="3689244" y="1746646"/>
                </a:lnTo>
                <a:lnTo>
                  <a:pt x="3696573" y="1773098"/>
                </a:lnTo>
                <a:lnTo>
                  <a:pt x="3702553" y="1801152"/>
                </a:lnTo>
                <a:lnTo>
                  <a:pt x="3707266" y="1830760"/>
                </a:lnTo>
                <a:lnTo>
                  <a:pt x="3710792" y="1861870"/>
                </a:lnTo>
                <a:lnTo>
                  <a:pt x="3713210" y="1894434"/>
                </a:lnTo>
                <a:lnTo>
                  <a:pt x="3714602" y="1928402"/>
                </a:lnTo>
                <a:lnTo>
                  <a:pt x="3715048" y="1963726"/>
                </a:lnTo>
                <a:lnTo>
                  <a:pt x="3714624" y="1999201"/>
                </a:lnTo>
                <a:lnTo>
                  <a:pt x="3713292" y="2033321"/>
                </a:lnTo>
                <a:lnTo>
                  <a:pt x="3710966" y="2066034"/>
                </a:lnTo>
                <a:lnTo>
                  <a:pt x="3707557" y="2097292"/>
                </a:lnTo>
                <a:lnTo>
                  <a:pt x="3702980" y="2127043"/>
                </a:lnTo>
                <a:lnTo>
                  <a:pt x="3697147" y="2155238"/>
                </a:lnTo>
                <a:lnTo>
                  <a:pt x="3689969" y="2181827"/>
                </a:lnTo>
                <a:lnTo>
                  <a:pt x="3681361" y="2206759"/>
                </a:lnTo>
                <a:lnTo>
                  <a:pt x="3671234" y="2229984"/>
                </a:lnTo>
                <a:lnTo>
                  <a:pt x="3659502" y="2251453"/>
                </a:lnTo>
                <a:lnTo>
                  <a:pt x="3646077" y="2271115"/>
                </a:lnTo>
                <a:lnTo>
                  <a:pt x="3630871" y="2288919"/>
                </a:lnTo>
                <a:lnTo>
                  <a:pt x="3613798" y="2304817"/>
                </a:lnTo>
                <a:lnTo>
                  <a:pt x="3594769" y="2318758"/>
                </a:lnTo>
                <a:lnTo>
                  <a:pt x="3573700" y="2330691"/>
                </a:lnTo>
                <a:lnTo>
                  <a:pt x="3550500" y="2340567"/>
                </a:lnTo>
                <a:lnTo>
                  <a:pt x="3525083" y="2348336"/>
                </a:lnTo>
                <a:lnTo>
                  <a:pt x="3497363" y="2353947"/>
                </a:lnTo>
                <a:lnTo>
                  <a:pt x="3467251" y="2357351"/>
                </a:lnTo>
                <a:lnTo>
                  <a:pt x="3434660" y="2358496"/>
                </a:lnTo>
                <a:lnTo>
                  <a:pt x="3434660" y="2299787"/>
                </a:lnTo>
                <a:lnTo>
                  <a:pt x="3464787" y="2298433"/>
                </a:lnTo>
                <a:lnTo>
                  <a:pt x="3492025" y="2294418"/>
                </a:lnTo>
                <a:lnTo>
                  <a:pt x="3516511" y="2287816"/>
                </a:lnTo>
                <a:lnTo>
                  <a:pt x="3538383" y="2278696"/>
                </a:lnTo>
                <a:lnTo>
                  <a:pt x="3574832" y="2253193"/>
                </a:lnTo>
                <a:lnTo>
                  <a:pt x="3602470" y="2218482"/>
                </a:lnTo>
                <a:lnTo>
                  <a:pt x="3613327" y="2197853"/>
                </a:lnTo>
                <a:lnTo>
                  <a:pt x="3622393" y="2175138"/>
                </a:lnTo>
                <a:lnTo>
                  <a:pt x="3629805" y="2150408"/>
                </a:lnTo>
                <a:lnTo>
                  <a:pt x="3635701" y="2123734"/>
                </a:lnTo>
                <a:lnTo>
                  <a:pt x="3640217" y="2095189"/>
                </a:lnTo>
                <a:lnTo>
                  <a:pt x="3643490" y="2064844"/>
                </a:lnTo>
                <a:lnTo>
                  <a:pt x="3645659" y="2032771"/>
                </a:lnTo>
                <a:lnTo>
                  <a:pt x="3646859" y="1999041"/>
                </a:lnTo>
                <a:lnTo>
                  <a:pt x="3647229" y="1963726"/>
                </a:lnTo>
                <a:lnTo>
                  <a:pt x="3646839" y="1928758"/>
                </a:lnTo>
                <a:lnTo>
                  <a:pt x="3645584" y="1895355"/>
                </a:lnTo>
                <a:lnTo>
                  <a:pt x="3643335" y="1863586"/>
                </a:lnTo>
                <a:lnTo>
                  <a:pt x="3639960" y="1833525"/>
                </a:lnTo>
                <a:lnTo>
                  <a:pt x="3635330" y="1805242"/>
                </a:lnTo>
                <a:lnTo>
                  <a:pt x="3629316" y="1778810"/>
                </a:lnTo>
                <a:lnTo>
                  <a:pt x="3621788" y="1754300"/>
                </a:lnTo>
                <a:lnTo>
                  <a:pt x="3612615" y="1731785"/>
                </a:lnTo>
                <a:lnTo>
                  <a:pt x="3601669" y="1711335"/>
                </a:lnTo>
                <a:lnTo>
                  <a:pt x="3573935" y="1676919"/>
                </a:lnTo>
                <a:lnTo>
                  <a:pt x="3537548" y="1651625"/>
                </a:lnTo>
                <a:lnTo>
                  <a:pt x="3515784" y="1642579"/>
                </a:lnTo>
                <a:lnTo>
                  <a:pt x="3491469" y="1636029"/>
                </a:lnTo>
                <a:lnTo>
                  <a:pt x="3464471" y="1632046"/>
                </a:lnTo>
                <a:lnTo>
                  <a:pt x="3434660" y="1630702"/>
                </a:lnTo>
                <a:close/>
                <a:moveTo>
                  <a:pt x="3579243" y="1279461"/>
                </a:moveTo>
                <a:lnTo>
                  <a:pt x="3604850" y="1281691"/>
                </a:lnTo>
                <a:lnTo>
                  <a:pt x="3624668" y="1289709"/>
                </a:lnTo>
                <a:lnTo>
                  <a:pt x="3637463" y="1305510"/>
                </a:lnTo>
                <a:lnTo>
                  <a:pt x="3642002" y="1331085"/>
                </a:lnTo>
                <a:lnTo>
                  <a:pt x="3637463" y="1357829"/>
                </a:lnTo>
                <a:lnTo>
                  <a:pt x="3624668" y="1374231"/>
                </a:lnTo>
                <a:lnTo>
                  <a:pt x="3604850" y="1382471"/>
                </a:lnTo>
                <a:lnTo>
                  <a:pt x="3579243" y="1384733"/>
                </a:lnTo>
                <a:lnTo>
                  <a:pt x="3553637" y="1382471"/>
                </a:lnTo>
                <a:lnTo>
                  <a:pt x="3533820" y="1374231"/>
                </a:lnTo>
                <a:lnTo>
                  <a:pt x="3521024" y="1357829"/>
                </a:lnTo>
                <a:lnTo>
                  <a:pt x="3516485" y="1331085"/>
                </a:lnTo>
                <a:lnTo>
                  <a:pt x="3521166" y="1305510"/>
                </a:lnTo>
                <a:lnTo>
                  <a:pt x="3534199" y="1289709"/>
                </a:lnTo>
                <a:lnTo>
                  <a:pt x="3554064" y="1281691"/>
                </a:lnTo>
                <a:close/>
                <a:moveTo>
                  <a:pt x="1609095" y="1279455"/>
                </a:moveTo>
                <a:lnTo>
                  <a:pt x="1634701" y="1281685"/>
                </a:lnTo>
                <a:lnTo>
                  <a:pt x="1654519" y="1289703"/>
                </a:lnTo>
                <a:lnTo>
                  <a:pt x="1667313" y="1305504"/>
                </a:lnTo>
                <a:lnTo>
                  <a:pt x="1671852" y="1331078"/>
                </a:lnTo>
                <a:lnTo>
                  <a:pt x="1667313" y="1357823"/>
                </a:lnTo>
                <a:lnTo>
                  <a:pt x="1654519" y="1374224"/>
                </a:lnTo>
                <a:lnTo>
                  <a:pt x="1634701" y="1382465"/>
                </a:lnTo>
                <a:lnTo>
                  <a:pt x="1609095" y="1384726"/>
                </a:lnTo>
                <a:lnTo>
                  <a:pt x="1583489" y="1382465"/>
                </a:lnTo>
                <a:lnTo>
                  <a:pt x="1563671" y="1374224"/>
                </a:lnTo>
                <a:lnTo>
                  <a:pt x="1550877" y="1357823"/>
                </a:lnTo>
                <a:lnTo>
                  <a:pt x="1546337" y="1331078"/>
                </a:lnTo>
                <a:lnTo>
                  <a:pt x="1551018" y="1305504"/>
                </a:lnTo>
                <a:lnTo>
                  <a:pt x="1564051" y="1289703"/>
                </a:lnTo>
                <a:lnTo>
                  <a:pt x="1583916" y="1281685"/>
                </a:lnTo>
                <a:close/>
                <a:moveTo>
                  <a:pt x="4308476" y="1229360"/>
                </a:moveTo>
                <a:lnTo>
                  <a:pt x="4389455" y="1229360"/>
                </a:lnTo>
                <a:lnTo>
                  <a:pt x="4503836" y="1438891"/>
                </a:lnTo>
                <a:lnTo>
                  <a:pt x="4387430" y="1654496"/>
                </a:lnTo>
                <a:lnTo>
                  <a:pt x="4308476" y="1654496"/>
                </a:lnTo>
                <a:lnTo>
                  <a:pt x="4407674" y="1469259"/>
                </a:lnTo>
                <a:lnTo>
                  <a:pt x="4017966" y="1469259"/>
                </a:lnTo>
                <a:lnTo>
                  <a:pt x="4017966" y="1404475"/>
                </a:lnTo>
                <a:lnTo>
                  <a:pt x="4405650" y="1404475"/>
                </a:lnTo>
                <a:close/>
                <a:moveTo>
                  <a:pt x="3579243" y="854324"/>
                </a:moveTo>
                <a:lnTo>
                  <a:pt x="3604850" y="856427"/>
                </a:lnTo>
                <a:lnTo>
                  <a:pt x="3624668" y="864320"/>
                </a:lnTo>
                <a:lnTo>
                  <a:pt x="3637463" y="880373"/>
                </a:lnTo>
                <a:lnTo>
                  <a:pt x="3642002" y="906960"/>
                </a:lnTo>
                <a:lnTo>
                  <a:pt x="3637463" y="932693"/>
                </a:lnTo>
                <a:lnTo>
                  <a:pt x="3624668" y="948841"/>
                </a:lnTo>
                <a:lnTo>
                  <a:pt x="3604850" y="957207"/>
                </a:lnTo>
                <a:lnTo>
                  <a:pt x="3579243" y="959596"/>
                </a:lnTo>
                <a:lnTo>
                  <a:pt x="3554223" y="957207"/>
                </a:lnTo>
                <a:lnTo>
                  <a:pt x="3534706" y="948841"/>
                </a:lnTo>
                <a:lnTo>
                  <a:pt x="3522021" y="932693"/>
                </a:lnTo>
                <a:lnTo>
                  <a:pt x="3517498" y="906960"/>
                </a:lnTo>
                <a:lnTo>
                  <a:pt x="3522021" y="880373"/>
                </a:lnTo>
                <a:lnTo>
                  <a:pt x="3534706" y="864320"/>
                </a:lnTo>
                <a:lnTo>
                  <a:pt x="3554223" y="856427"/>
                </a:lnTo>
                <a:close/>
                <a:moveTo>
                  <a:pt x="1609095" y="854318"/>
                </a:moveTo>
                <a:lnTo>
                  <a:pt x="1634701" y="856421"/>
                </a:lnTo>
                <a:lnTo>
                  <a:pt x="1654519" y="864313"/>
                </a:lnTo>
                <a:lnTo>
                  <a:pt x="1667313" y="880366"/>
                </a:lnTo>
                <a:lnTo>
                  <a:pt x="1671852" y="906953"/>
                </a:lnTo>
                <a:lnTo>
                  <a:pt x="1667313" y="932686"/>
                </a:lnTo>
                <a:lnTo>
                  <a:pt x="1654519" y="948834"/>
                </a:lnTo>
                <a:lnTo>
                  <a:pt x="1634701" y="957201"/>
                </a:lnTo>
                <a:lnTo>
                  <a:pt x="1609095" y="959589"/>
                </a:lnTo>
                <a:lnTo>
                  <a:pt x="1584074" y="957201"/>
                </a:lnTo>
                <a:lnTo>
                  <a:pt x="1564557" y="948834"/>
                </a:lnTo>
                <a:lnTo>
                  <a:pt x="1551872" y="932686"/>
                </a:lnTo>
                <a:lnTo>
                  <a:pt x="1547349" y="906953"/>
                </a:lnTo>
                <a:lnTo>
                  <a:pt x="1551872" y="880366"/>
                </a:lnTo>
                <a:lnTo>
                  <a:pt x="1564557" y="864313"/>
                </a:lnTo>
                <a:lnTo>
                  <a:pt x="1584074" y="856421"/>
                </a:lnTo>
                <a:close/>
                <a:moveTo>
                  <a:pt x="2879125" y="659976"/>
                </a:moveTo>
                <a:lnTo>
                  <a:pt x="2911305" y="661113"/>
                </a:lnTo>
                <a:lnTo>
                  <a:pt x="2941090" y="664495"/>
                </a:lnTo>
                <a:lnTo>
                  <a:pt x="2968561" y="670071"/>
                </a:lnTo>
                <a:lnTo>
                  <a:pt x="2993799" y="677791"/>
                </a:lnTo>
                <a:lnTo>
                  <a:pt x="3016884" y="687607"/>
                </a:lnTo>
                <a:lnTo>
                  <a:pt x="3037896" y="699468"/>
                </a:lnTo>
                <a:lnTo>
                  <a:pt x="3056916" y="713326"/>
                </a:lnTo>
                <a:lnTo>
                  <a:pt x="3074024" y="729131"/>
                </a:lnTo>
                <a:lnTo>
                  <a:pt x="3089302" y="746834"/>
                </a:lnTo>
                <a:lnTo>
                  <a:pt x="3102829" y="766386"/>
                </a:lnTo>
                <a:lnTo>
                  <a:pt x="3114685" y="787738"/>
                </a:lnTo>
                <a:lnTo>
                  <a:pt x="3124952" y="810839"/>
                </a:lnTo>
                <a:lnTo>
                  <a:pt x="3133709" y="835640"/>
                </a:lnTo>
                <a:lnTo>
                  <a:pt x="3141039" y="862093"/>
                </a:lnTo>
                <a:lnTo>
                  <a:pt x="3147019" y="890147"/>
                </a:lnTo>
                <a:lnTo>
                  <a:pt x="3151732" y="919755"/>
                </a:lnTo>
                <a:lnTo>
                  <a:pt x="3155257" y="950865"/>
                </a:lnTo>
                <a:lnTo>
                  <a:pt x="3157675" y="983429"/>
                </a:lnTo>
                <a:lnTo>
                  <a:pt x="3159067" y="1017397"/>
                </a:lnTo>
                <a:lnTo>
                  <a:pt x="3159514" y="1052721"/>
                </a:lnTo>
                <a:lnTo>
                  <a:pt x="3159089" y="1088196"/>
                </a:lnTo>
                <a:lnTo>
                  <a:pt x="3157757" y="1122316"/>
                </a:lnTo>
                <a:lnTo>
                  <a:pt x="3155431" y="1155029"/>
                </a:lnTo>
                <a:lnTo>
                  <a:pt x="3152023" y="1186287"/>
                </a:lnTo>
                <a:lnTo>
                  <a:pt x="3147446" y="1216038"/>
                </a:lnTo>
                <a:lnTo>
                  <a:pt x="3141612" y="1244233"/>
                </a:lnTo>
                <a:lnTo>
                  <a:pt x="3134435" y="1270822"/>
                </a:lnTo>
                <a:lnTo>
                  <a:pt x="3125826" y="1295754"/>
                </a:lnTo>
                <a:lnTo>
                  <a:pt x="3115700" y="1318979"/>
                </a:lnTo>
                <a:lnTo>
                  <a:pt x="3103967" y="1340448"/>
                </a:lnTo>
                <a:lnTo>
                  <a:pt x="3090542" y="1360110"/>
                </a:lnTo>
                <a:lnTo>
                  <a:pt x="3075336" y="1377914"/>
                </a:lnTo>
                <a:lnTo>
                  <a:pt x="3058263" y="1393812"/>
                </a:lnTo>
                <a:lnTo>
                  <a:pt x="3039235" y="1407753"/>
                </a:lnTo>
                <a:lnTo>
                  <a:pt x="3018165" y="1419686"/>
                </a:lnTo>
                <a:lnTo>
                  <a:pt x="2994965" y="1429562"/>
                </a:lnTo>
                <a:lnTo>
                  <a:pt x="2969548" y="1437331"/>
                </a:lnTo>
                <a:lnTo>
                  <a:pt x="2941828" y="1442942"/>
                </a:lnTo>
                <a:lnTo>
                  <a:pt x="2911716" y="1446346"/>
                </a:lnTo>
                <a:lnTo>
                  <a:pt x="2879125" y="1447491"/>
                </a:lnTo>
                <a:lnTo>
                  <a:pt x="2879125" y="1388782"/>
                </a:lnTo>
                <a:lnTo>
                  <a:pt x="2909252" y="1387428"/>
                </a:lnTo>
                <a:lnTo>
                  <a:pt x="2936490" y="1383413"/>
                </a:lnTo>
                <a:lnTo>
                  <a:pt x="2960977" y="1376811"/>
                </a:lnTo>
                <a:lnTo>
                  <a:pt x="2982849" y="1367691"/>
                </a:lnTo>
                <a:lnTo>
                  <a:pt x="3019298" y="1342188"/>
                </a:lnTo>
                <a:lnTo>
                  <a:pt x="3046935" y="1307477"/>
                </a:lnTo>
                <a:lnTo>
                  <a:pt x="3057792" y="1286848"/>
                </a:lnTo>
                <a:lnTo>
                  <a:pt x="3066859" y="1264133"/>
                </a:lnTo>
                <a:lnTo>
                  <a:pt x="3074271" y="1239402"/>
                </a:lnTo>
                <a:lnTo>
                  <a:pt x="3080167" y="1212729"/>
                </a:lnTo>
                <a:lnTo>
                  <a:pt x="3084682" y="1184184"/>
                </a:lnTo>
                <a:lnTo>
                  <a:pt x="3087956" y="1153838"/>
                </a:lnTo>
                <a:lnTo>
                  <a:pt x="3090124" y="1121765"/>
                </a:lnTo>
                <a:lnTo>
                  <a:pt x="3091324" y="1088036"/>
                </a:lnTo>
                <a:lnTo>
                  <a:pt x="3091694" y="1052721"/>
                </a:lnTo>
                <a:lnTo>
                  <a:pt x="3091305" y="1017753"/>
                </a:lnTo>
                <a:lnTo>
                  <a:pt x="3090050" y="984350"/>
                </a:lnTo>
                <a:lnTo>
                  <a:pt x="3087800" y="952581"/>
                </a:lnTo>
                <a:lnTo>
                  <a:pt x="3084425" y="922520"/>
                </a:lnTo>
                <a:lnTo>
                  <a:pt x="3079795" y="894237"/>
                </a:lnTo>
                <a:lnTo>
                  <a:pt x="3073782" y="867805"/>
                </a:lnTo>
                <a:lnTo>
                  <a:pt x="3066253" y="843295"/>
                </a:lnTo>
                <a:lnTo>
                  <a:pt x="3057081" y="820780"/>
                </a:lnTo>
                <a:lnTo>
                  <a:pt x="3046134" y="800330"/>
                </a:lnTo>
                <a:lnTo>
                  <a:pt x="3018400" y="765914"/>
                </a:lnTo>
                <a:lnTo>
                  <a:pt x="2982013" y="740620"/>
                </a:lnTo>
                <a:lnTo>
                  <a:pt x="2960250" y="731574"/>
                </a:lnTo>
                <a:lnTo>
                  <a:pt x="2935934" y="725024"/>
                </a:lnTo>
                <a:lnTo>
                  <a:pt x="2908936" y="721041"/>
                </a:lnTo>
                <a:lnTo>
                  <a:pt x="2879125" y="719697"/>
                </a:lnTo>
                <a:close/>
                <a:moveTo>
                  <a:pt x="2565698" y="659976"/>
                </a:moveTo>
                <a:lnTo>
                  <a:pt x="2565698" y="719697"/>
                </a:lnTo>
                <a:lnTo>
                  <a:pt x="2536056" y="721041"/>
                </a:lnTo>
                <a:lnTo>
                  <a:pt x="2509206" y="725024"/>
                </a:lnTo>
                <a:lnTo>
                  <a:pt x="2485020" y="731574"/>
                </a:lnTo>
                <a:lnTo>
                  <a:pt x="2463369" y="740620"/>
                </a:lnTo>
                <a:lnTo>
                  <a:pt x="2427161" y="765914"/>
                </a:lnTo>
                <a:lnTo>
                  <a:pt x="2399551" y="800330"/>
                </a:lnTo>
                <a:lnTo>
                  <a:pt x="2388649" y="820780"/>
                </a:lnTo>
                <a:lnTo>
                  <a:pt x="2379511" y="843295"/>
                </a:lnTo>
                <a:lnTo>
                  <a:pt x="2372009" y="867805"/>
                </a:lnTo>
                <a:lnTo>
                  <a:pt x="2366014" y="894237"/>
                </a:lnTo>
                <a:lnTo>
                  <a:pt x="2361397" y="922520"/>
                </a:lnTo>
                <a:lnTo>
                  <a:pt x="2358029" y="952581"/>
                </a:lnTo>
                <a:lnTo>
                  <a:pt x="2355783" y="984350"/>
                </a:lnTo>
                <a:lnTo>
                  <a:pt x="2354530" y="1017753"/>
                </a:lnTo>
                <a:lnTo>
                  <a:pt x="2354141" y="1052721"/>
                </a:lnTo>
                <a:lnTo>
                  <a:pt x="2354520" y="1088036"/>
                </a:lnTo>
                <a:lnTo>
                  <a:pt x="2355746" y="1121765"/>
                </a:lnTo>
                <a:lnTo>
                  <a:pt x="2357952" y="1153838"/>
                </a:lnTo>
                <a:lnTo>
                  <a:pt x="2361268" y="1184184"/>
                </a:lnTo>
                <a:lnTo>
                  <a:pt x="2365828" y="1212729"/>
                </a:lnTo>
                <a:lnTo>
                  <a:pt x="2371764" y="1239402"/>
                </a:lnTo>
                <a:lnTo>
                  <a:pt x="2379208" y="1264133"/>
                </a:lnTo>
                <a:lnTo>
                  <a:pt x="2388293" y="1286848"/>
                </a:lnTo>
                <a:lnTo>
                  <a:pt x="2399150" y="1307477"/>
                </a:lnTo>
                <a:lnTo>
                  <a:pt x="2426712" y="1342188"/>
                </a:lnTo>
                <a:lnTo>
                  <a:pt x="2462952" y="1367691"/>
                </a:lnTo>
                <a:lnTo>
                  <a:pt x="2484656" y="1376811"/>
                </a:lnTo>
                <a:lnTo>
                  <a:pt x="2508928" y="1383413"/>
                </a:lnTo>
                <a:lnTo>
                  <a:pt x="2535898" y="1387428"/>
                </a:lnTo>
                <a:lnTo>
                  <a:pt x="2565698" y="1388782"/>
                </a:lnTo>
                <a:lnTo>
                  <a:pt x="2565698" y="1447491"/>
                </a:lnTo>
                <a:lnTo>
                  <a:pt x="2533244" y="1446346"/>
                </a:lnTo>
                <a:lnTo>
                  <a:pt x="2503241" y="1442942"/>
                </a:lnTo>
                <a:lnTo>
                  <a:pt x="2475603" y="1437331"/>
                </a:lnTo>
                <a:lnTo>
                  <a:pt x="2450247" y="1429562"/>
                </a:lnTo>
                <a:lnTo>
                  <a:pt x="2427085" y="1419686"/>
                </a:lnTo>
                <a:lnTo>
                  <a:pt x="2406034" y="1407753"/>
                </a:lnTo>
                <a:lnTo>
                  <a:pt x="2387009" y="1393812"/>
                </a:lnTo>
                <a:lnTo>
                  <a:pt x="2369924" y="1377914"/>
                </a:lnTo>
                <a:lnTo>
                  <a:pt x="2354694" y="1360110"/>
                </a:lnTo>
                <a:lnTo>
                  <a:pt x="2341235" y="1340448"/>
                </a:lnTo>
                <a:lnTo>
                  <a:pt x="2329461" y="1318979"/>
                </a:lnTo>
                <a:lnTo>
                  <a:pt x="2319288" y="1295754"/>
                </a:lnTo>
                <a:lnTo>
                  <a:pt x="2310630" y="1270822"/>
                </a:lnTo>
                <a:lnTo>
                  <a:pt x="2303402" y="1244233"/>
                </a:lnTo>
                <a:lnTo>
                  <a:pt x="2297519" y="1216038"/>
                </a:lnTo>
                <a:lnTo>
                  <a:pt x="2292897" y="1186287"/>
                </a:lnTo>
                <a:lnTo>
                  <a:pt x="2289449" y="1155029"/>
                </a:lnTo>
                <a:lnTo>
                  <a:pt x="2287092" y="1122316"/>
                </a:lnTo>
                <a:lnTo>
                  <a:pt x="2285740" y="1088196"/>
                </a:lnTo>
                <a:lnTo>
                  <a:pt x="2285309" y="1052721"/>
                </a:lnTo>
                <a:lnTo>
                  <a:pt x="2285755" y="1017397"/>
                </a:lnTo>
                <a:lnTo>
                  <a:pt x="2287147" y="983429"/>
                </a:lnTo>
                <a:lnTo>
                  <a:pt x="2289566" y="950865"/>
                </a:lnTo>
                <a:lnTo>
                  <a:pt x="2293091" y="919755"/>
                </a:lnTo>
                <a:lnTo>
                  <a:pt x="2297804" y="890147"/>
                </a:lnTo>
                <a:lnTo>
                  <a:pt x="2303784" y="862093"/>
                </a:lnTo>
                <a:lnTo>
                  <a:pt x="2311113" y="835640"/>
                </a:lnTo>
                <a:lnTo>
                  <a:pt x="2319870" y="810839"/>
                </a:lnTo>
                <a:lnTo>
                  <a:pt x="2330137" y="787738"/>
                </a:lnTo>
                <a:lnTo>
                  <a:pt x="2341994" y="766386"/>
                </a:lnTo>
                <a:lnTo>
                  <a:pt x="2355521" y="746834"/>
                </a:lnTo>
                <a:lnTo>
                  <a:pt x="2370798" y="729131"/>
                </a:lnTo>
                <a:lnTo>
                  <a:pt x="2387907" y="713326"/>
                </a:lnTo>
                <a:lnTo>
                  <a:pt x="2406927" y="699468"/>
                </a:lnTo>
                <a:lnTo>
                  <a:pt x="2427939" y="687607"/>
                </a:lnTo>
                <a:lnTo>
                  <a:pt x="2451024" y="677791"/>
                </a:lnTo>
                <a:lnTo>
                  <a:pt x="2476262" y="670071"/>
                </a:lnTo>
                <a:lnTo>
                  <a:pt x="2503733" y="664495"/>
                </a:lnTo>
                <a:lnTo>
                  <a:pt x="2533518" y="661113"/>
                </a:lnTo>
                <a:close/>
                <a:moveTo>
                  <a:pt x="1358847" y="0"/>
                </a:moveTo>
                <a:lnTo>
                  <a:pt x="1439826" y="0"/>
                </a:lnTo>
                <a:lnTo>
                  <a:pt x="1554207" y="209532"/>
                </a:lnTo>
                <a:lnTo>
                  <a:pt x="1437801" y="425136"/>
                </a:lnTo>
                <a:lnTo>
                  <a:pt x="1358847" y="425136"/>
                </a:lnTo>
                <a:lnTo>
                  <a:pt x="1458045" y="239899"/>
                </a:lnTo>
                <a:lnTo>
                  <a:pt x="1068337" y="239899"/>
                </a:lnTo>
                <a:lnTo>
                  <a:pt x="1068337" y="175116"/>
                </a:lnTo>
                <a:lnTo>
                  <a:pt x="1456021" y="175116"/>
                </a:lnTo>
                <a:close/>
              </a:path>
            </a:pathLst>
          </a:custGeom>
          <a:solidFill>
            <a:srgbClr val="88C66D"/>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36014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93">
          <p15:clr>
            <a:srgbClr val="A4A3A4"/>
          </p15:clr>
        </p15:guide>
        <p15:guide id="2" orient="horz" pos="1705">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eaker G">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126287" y="2705552"/>
            <a:ext cx="4528800" cy="360000"/>
          </a:xfrm>
        </p:spPr>
        <p:txBody>
          <a:bodyPr anchor="b" anchorCtr="0"/>
          <a:lstStyle>
            <a:lvl1pPr marL="0" indent="0" algn="l">
              <a:lnSpc>
                <a:spcPct val="100000"/>
              </a:lnSpc>
              <a:spcBef>
                <a:spcPts val="0"/>
              </a:spcBef>
              <a:spcAft>
                <a:spcPts val="0"/>
              </a:spcAft>
              <a:buFont typeface="Arial" panose="020B0604020202020204" pitchFamily="34" charset="0"/>
              <a:buNone/>
              <a:defRPr sz="1600">
                <a:solidFill>
                  <a:srgbClr val="212121"/>
                </a:solidFill>
                <a:latin typeface="+mn-lt"/>
              </a:defRPr>
            </a:lvl1pPr>
            <a:lvl2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tabLst/>
              <a:defRPr sz="1600" b="0">
                <a:solidFill>
                  <a:schemeClr val="bg1"/>
                </a:solidFill>
                <a:latin typeface="+mn-lt"/>
              </a:defRPr>
            </a:lvl9pPr>
          </a:lstStyle>
          <a:p>
            <a:r>
              <a:rPr lang="da-DK"/>
              <a:t>Klik for at tilføje sektionstitel</a:t>
            </a:r>
          </a:p>
        </p:txBody>
      </p:sp>
      <p:sp>
        <p:nvSpPr>
          <p:cNvPr id="2" name="Title 1"/>
          <p:cNvSpPr>
            <a:spLocks noGrp="1"/>
          </p:cNvSpPr>
          <p:nvPr>
            <p:ph type="ctrTitle" hasCustomPrompt="1"/>
          </p:nvPr>
        </p:nvSpPr>
        <p:spPr>
          <a:xfrm>
            <a:off x="7126288" y="3165284"/>
            <a:ext cx="4528800" cy="1242000"/>
          </a:xfrm>
        </p:spPr>
        <p:txBody>
          <a:bodyPr anchor="t" anchorCtr="0"/>
          <a:lstStyle>
            <a:lvl1pPr algn="l">
              <a:defRPr sz="3200">
                <a:solidFill>
                  <a:srgbClr val="212121"/>
                </a:solidFill>
              </a:defRPr>
            </a:lvl1pPr>
          </a:lstStyle>
          <a:p>
            <a:r>
              <a:rPr lang="da-DK"/>
              <a:t>Klik for at tilføje titel</a:t>
            </a:r>
          </a:p>
        </p:txBody>
      </p:sp>
      <p:sp>
        <p:nvSpPr>
          <p:cNvPr id="11" name="Pladsholder til dato 10">
            <a:extLst>
              <a:ext uri="{FF2B5EF4-FFF2-40B4-BE49-F238E27FC236}">
                <a16:creationId xmlns:a16="http://schemas.microsoft.com/office/drawing/2014/main" id="{ECF1C836-21A0-0331-A849-E61A90896536}"/>
              </a:ext>
            </a:extLst>
          </p:cNvPr>
          <p:cNvSpPr>
            <a:spLocks noGrp="1"/>
          </p:cNvSpPr>
          <p:nvPr>
            <p:ph type="dt" sz="half" idx="15"/>
          </p:nvPr>
        </p:nvSpPr>
        <p:spPr/>
        <p:txBody>
          <a:bodyPr/>
          <a:lstStyle>
            <a:lvl1pPr>
              <a:defRPr>
                <a:solidFill>
                  <a:srgbClr val="212121"/>
                </a:solidFill>
              </a:defRPr>
            </a:lvl1pPr>
          </a:lstStyle>
          <a:p>
            <a:fld id="{7326C215-F3F2-4DB9-8B13-8FADB0ABB2EE}" type="datetime2">
              <a:rPr lang="da-DK" smtClean="0"/>
              <a:pPr/>
              <a:t>4. maj 2026</a:t>
            </a:fld>
            <a:endParaRPr lang="da-DK"/>
          </a:p>
        </p:txBody>
      </p:sp>
      <p:sp>
        <p:nvSpPr>
          <p:cNvPr id="12" name="Pladsholder til sidefod 11">
            <a:extLst>
              <a:ext uri="{FF2B5EF4-FFF2-40B4-BE49-F238E27FC236}">
                <a16:creationId xmlns:a16="http://schemas.microsoft.com/office/drawing/2014/main" id="{F8D5FDD7-8020-3589-F424-24D4FE9B564D}"/>
              </a:ext>
            </a:extLst>
          </p:cNvPr>
          <p:cNvSpPr>
            <a:spLocks noGrp="1"/>
          </p:cNvSpPr>
          <p:nvPr>
            <p:ph type="ftr" sz="quarter" idx="16"/>
          </p:nvPr>
        </p:nvSpPr>
        <p:spPr/>
        <p:txBody>
          <a:bodyPr/>
          <a:lstStyle>
            <a:lvl1pPr>
              <a:defRPr>
                <a:solidFill>
                  <a:srgbClr val="212121"/>
                </a:solidFill>
              </a:defRPr>
            </a:lvl1pPr>
          </a:lstStyle>
          <a:p>
            <a:r>
              <a:rPr lang="da-DK"/>
              <a:t>Digitaliseringsstyrelsen</a:t>
            </a:r>
          </a:p>
        </p:txBody>
      </p:sp>
      <p:sp>
        <p:nvSpPr>
          <p:cNvPr id="13" name="Pladsholder til slidenummer 12">
            <a:extLst>
              <a:ext uri="{FF2B5EF4-FFF2-40B4-BE49-F238E27FC236}">
                <a16:creationId xmlns:a16="http://schemas.microsoft.com/office/drawing/2014/main" id="{94C0154D-C90A-C45E-44EB-A9BE528AF3BC}"/>
              </a:ext>
            </a:extLst>
          </p:cNvPr>
          <p:cNvSpPr>
            <a:spLocks noGrp="1"/>
          </p:cNvSpPr>
          <p:nvPr>
            <p:ph type="sldNum" sz="quarter" idx="17"/>
          </p:nvPr>
        </p:nvSpPr>
        <p:spPr/>
        <p:txBody>
          <a:bodyPr/>
          <a:lstStyle>
            <a:lvl1pPr>
              <a:defRPr>
                <a:solidFill>
                  <a:srgbClr val="212121"/>
                </a:solidFill>
              </a:defRPr>
            </a:lvl1pPr>
          </a:lstStyle>
          <a:p>
            <a:fld id="{24C8C45C-947F-4981-8B3F-4F32E973C901}" type="slidenum">
              <a:rPr lang="da-DK" smtClean="0"/>
              <a:pPr/>
              <a:t>‹nr.›</a:t>
            </a:fld>
            <a:endParaRPr lang="da-DK"/>
          </a:p>
        </p:txBody>
      </p:sp>
      <p:sp>
        <p:nvSpPr>
          <p:cNvPr id="6" name="Mikro grafik 1">
            <a:extLst>
              <a:ext uri="{FF2B5EF4-FFF2-40B4-BE49-F238E27FC236}">
                <a16:creationId xmlns:a16="http://schemas.microsoft.com/office/drawing/2014/main" id="{6CC62A60-7680-83DC-FF01-8D34130F5DA8}"/>
              </a:ext>
            </a:extLst>
          </p:cNvPr>
          <p:cNvSpPr/>
          <p:nvPr userDrawn="1"/>
        </p:nvSpPr>
        <p:spPr>
          <a:xfrm>
            <a:off x="461473" y="1371291"/>
            <a:ext cx="5153115" cy="4115417"/>
          </a:xfrm>
          <a:custGeom>
            <a:avLst/>
            <a:gdLst>
              <a:gd name="connsiteX0" fmla="*/ 8393513 w 8497013"/>
              <a:gd name="connsiteY0" fmla="*/ 6508832 h 6785945"/>
              <a:gd name="connsiteX1" fmla="*/ 8435743 w 8497013"/>
              <a:gd name="connsiteY1" fmla="*/ 6512510 h 6785945"/>
              <a:gd name="connsiteX2" fmla="*/ 8468426 w 8497013"/>
              <a:gd name="connsiteY2" fmla="*/ 6525734 h 6785945"/>
              <a:gd name="connsiteX3" fmla="*/ 8489527 w 8497013"/>
              <a:gd name="connsiteY3" fmla="*/ 6551791 h 6785945"/>
              <a:gd name="connsiteX4" fmla="*/ 8497013 w 8497013"/>
              <a:gd name="connsiteY4" fmla="*/ 6593969 h 6785945"/>
              <a:gd name="connsiteX5" fmla="*/ 8489527 w 8497013"/>
              <a:gd name="connsiteY5" fmla="*/ 6638076 h 6785945"/>
              <a:gd name="connsiteX6" fmla="*/ 8468426 w 8497013"/>
              <a:gd name="connsiteY6" fmla="*/ 6665125 h 6785945"/>
              <a:gd name="connsiteX7" fmla="*/ 8435743 w 8497013"/>
              <a:gd name="connsiteY7" fmla="*/ 6678715 h 6785945"/>
              <a:gd name="connsiteX8" fmla="*/ 8393513 w 8497013"/>
              <a:gd name="connsiteY8" fmla="*/ 6682444 h 6785945"/>
              <a:gd name="connsiteX9" fmla="*/ 8351283 w 8497013"/>
              <a:gd name="connsiteY9" fmla="*/ 6678715 h 6785945"/>
              <a:gd name="connsiteX10" fmla="*/ 8318600 w 8497013"/>
              <a:gd name="connsiteY10" fmla="*/ 6665125 h 6785945"/>
              <a:gd name="connsiteX11" fmla="*/ 8297498 w 8497013"/>
              <a:gd name="connsiteY11" fmla="*/ 6638076 h 6785945"/>
              <a:gd name="connsiteX12" fmla="*/ 8290013 w 8497013"/>
              <a:gd name="connsiteY12" fmla="*/ 6593969 h 6785945"/>
              <a:gd name="connsiteX13" fmla="*/ 8297733 w 8497013"/>
              <a:gd name="connsiteY13" fmla="*/ 6551791 h 6785945"/>
              <a:gd name="connsiteX14" fmla="*/ 8319226 w 8497013"/>
              <a:gd name="connsiteY14" fmla="*/ 6525734 h 6785945"/>
              <a:gd name="connsiteX15" fmla="*/ 8351987 w 8497013"/>
              <a:gd name="connsiteY15" fmla="*/ 6512510 h 6785945"/>
              <a:gd name="connsiteX16" fmla="*/ 5162785 w 8497013"/>
              <a:gd name="connsiteY16" fmla="*/ 6508832 h 6785945"/>
              <a:gd name="connsiteX17" fmla="*/ 5205015 w 8497013"/>
              <a:gd name="connsiteY17" fmla="*/ 6512510 h 6785945"/>
              <a:gd name="connsiteX18" fmla="*/ 5237697 w 8497013"/>
              <a:gd name="connsiteY18" fmla="*/ 6525734 h 6785945"/>
              <a:gd name="connsiteX19" fmla="*/ 5258799 w 8497013"/>
              <a:gd name="connsiteY19" fmla="*/ 6551791 h 6785945"/>
              <a:gd name="connsiteX20" fmla="*/ 5266284 w 8497013"/>
              <a:gd name="connsiteY20" fmla="*/ 6593969 h 6785945"/>
              <a:gd name="connsiteX21" fmla="*/ 5258799 w 8497013"/>
              <a:gd name="connsiteY21" fmla="*/ 6638076 h 6785945"/>
              <a:gd name="connsiteX22" fmla="*/ 5237697 w 8497013"/>
              <a:gd name="connsiteY22" fmla="*/ 6665125 h 6785945"/>
              <a:gd name="connsiteX23" fmla="*/ 5205015 w 8497013"/>
              <a:gd name="connsiteY23" fmla="*/ 6678715 h 6785945"/>
              <a:gd name="connsiteX24" fmla="*/ 5162785 w 8497013"/>
              <a:gd name="connsiteY24" fmla="*/ 6682444 h 6785945"/>
              <a:gd name="connsiteX25" fmla="*/ 5120555 w 8497013"/>
              <a:gd name="connsiteY25" fmla="*/ 6678715 h 6785945"/>
              <a:gd name="connsiteX26" fmla="*/ 5087872 w 8497013"/>
              <a:gd name="connsiteY26" fmla="*/ 6665125 h 6785945"/>
              <a:gd name="connsiteX27" fmla="*/ 5066771 w 8497013"/>
              <a:gd name="connsiteY27" fmla="*/ 6638076 h 6785945"/>
              <a:gd name="connsiteX28" fmla="*/ 5059285 w 8497013"/>
              <a:gd name="connsiteY28" fmla="*/ 6593969 h 6785945"/>
              <a:gd name="connsiteX29" fmla="*/ 5067005 w 8497013"/>
              <a:gd name="connsiteY29" fmla="*/ 6551791 h 6785945"/>
              <a:gd name="connsiteX30" fmla="*/ 5088499 w 8497013"/>
              <a:gd name="connsiteY30" fmla="*/ 6525734 h 6785945"/>
              <a:gd name="connsiteX31" fmla="*/ 5121260 w 8497013"/>
              <a:gd name="connsiteY31" fmla="*/ 6512510 h 6785945"/>
              <a:gd name="connsiteX32" fmla="*/ 6674635 w 8497013"/>
              <a:gd name="connsiteY32" fmla="*/ 6508827 h 6785945"/>
              <a:gd name="connsiteX33" fmla="*/ 6881636 w 8497013"/>
              <a:gd name="connsiteY33" fmla="*/ 6508827 h 6785945"/>
              <a:gd name="connsiteX34" fmla="*/ 6881636 w 8497013"/>
              <a:gd name="connsiteY34" fmla="*/ 6682440 h 6785945"/>
              <a:gd name="connsiteX35" fmla="*/ 6674635 w 8497013"/>
              <a:gd name="connsiteY35" fmla="*/ 6682440 h 6785945"/>
              <a:gd name="connsiteX36" fmla="*/ 1511898 w 8497013"/>
              <a:gd name="connsiteY36" fmla="*/ 6358592 h 6785945"/>
              <a:gd name="connsiteX37" fmla="*/ 2416689 w 8497013"/>
              <a:gd name="connsiteY37" fmla="*/ 6358592 h 6785945"/>
              <a:gd name="connsiteX38" fmla="*/ 2416689 w 8497013"/>
              <a:gd name="connsiteY38" fmla="*/ 6465429 h 6785945"/>
              <a:gd name="connsiteX39" fmla="*/ 1511898 w 8497013"/>
              <a:gd name="connsiteY39" fmla="*/ 6465429 h 6785945"/>
              <a:gd name="connsiteX40" fmla="*/ 0 w 8497013"/>
              <a:gd name="connsiteY40" fmla="*/ 6358592 h 6785945"/>
              <a:gd name="connsiteX41" fmla="*/ 904792 w 8497013"/>
              <a:gd name="connsiteY41" fmla="*/ 6358592 h 6785945"/>
              <a:gd name="connsiteX42" fmla="*/ 904792 w 8497013"/>
              <a:gd name="connsiteY42" fmla="*/ 6465429 h 6785945"/>
              <a:gd name="connsiteX43" fmla="*/ 0 w 8497013"/>
              <a:gd name="connsiteY43" fmla="*/ 6465429 h 6785945"/>
              <a:gd name="connsiteX44" fmla="*/ 1511898 w 8497013"/>
              <a:gd name="connsiteY44" fmla="*/ 6009695 h 6785945"/>
              <a:gd name="connsiteX45" fmla="*/ 2416689 w 8497013"/>
              <a:gd name="connsiteY45" fmla="*/ 6009695 h 6785945"/>
              <a:gd name="connsiteX46" fmla="*/ 2416689 w 8497013"/>
              <a:gd name="connsiteY46" fmla="*/ 6116533 h 6785945"/>
              <a:gd name="connsiteX47" fmla="*/ 1511898 w 8497013"/>
              <a:gd name="connsiteY47" fmla="*/ 6116533 h 6785945"/>
              <a:gd name="connsiteX48" fmla="*/ 0 w 8497013"/>
              <a:gd name="connsiteY48" fmla="*/ 6009695 h 6785945"/>
              <a:gd name="connsiteX49" fmla="*/ 904792 w 8497013"/>
              <a:gd name="connsiteY49" fmla="*/ 6009695 h 6785945"/>
              <a:gd name="connsiteX50" fmla="*/ 904792 w 8497013"/>
              <a:gd name="connsiteY50" fmla="*/ 6116533 h 6785945"/>
              <a:gd name="connsiteX51" fmla="*/ 0 w 8497013"/>
              <a:gd name="connsiteY51" fmla="*/ 6116533 h 6785945"/>
              <a:gd name="connsiteX52" fmla="*/ 8393513 w 8497013"/>
              <a:gd name="connsiteY52" fmla="*/ 5807701 h 6785945"/>
              <a:gd name="connsiteX53" fmla="*/ 8435743 w 8497013"/>
              <a:gd name="connsiteY53" fmla="*/ 5811170 h 6785945"/>
              <a:gd name="connsiteX54" fmla="*/ 8468426 w 8497013"/>
              <a:gd name="connsiteY54" fmla="*/ 5824185 h 6785945"/>
              <a:gd name="connsiteX55" fmla="*/ 8489527 w 8497013"/>
              <a:gd name="connsiteY55" fmla="*/ 5850660 h 6785945"/>
              <a:gd name="connsiteX56" fmla="*/ 8497013 w 8497013"/>
              <a:gd name="connsiteY56" fmla="*/ 5894506 h 6785945"/>
              <a:gd name="connsiteX57" fmla="*/ 8489527 w 8497013"/>
              <a:gd name="connsiteY57" fmla="*/ 5936945 h 6785945"/>
              <a:gd name="connsiteX58" fmla="*/ 8468426 w 8497013"/>
              <a:gd name="connsiteY58" fmla="*/ 5963576 h 6785945"/>
              <a:gd name="connsiteX59" fmla="*/ 8435743 w 8497013"/>
              <a:gd name="connsiteY59" fmla="*/ 5977374 h 6785945"/>
              <a:gd name="connsiteX60" fmla="*/ 8393513 w 8497013"/>
              <a:gd name="connsiteY60" fmla="*/ 5981313 h 6785945"/>
              <a:gd name="connsiteX61" fmla="*/ 8352248 w 8497013"/>
              <a:gd name="connsiteY61" fmla="*/ 5977374 h 6785945"/>
              <a:gd name="connsiteX62" fmla="*/ 8320060 w 8497013"/>
              <a:gd name="connsiteY62" fmla="*/ 5963576 h 6785945"/>
              <a:gd name="connsiteX63" fmla="*/ 8299141 w 8497013"/>
              <a:gd name="connsiteY63" fmla="*/ 5936945 h 6785945"/>
              <a:gd name="connsiteX64" fmla="*/ 8291681 w 8497013"/>
              <a:gd name="connsiteY64" fmla="*/ 5894506 h 6785945"/>
              <a:gd name="connsiteX65" fmla="*/ 8299141 w 8497013"/>
              <a:gd name="connsiteY65" fmla="*/ 5850660 h 6785945"/>
              <a:gd name="connsiteX66" fmla="*/ 8320060 w 8497013"/>
              <a:gd name="connsiteY66" fmla="*/ 5824185 h 6785945"/>
              <a:gd name="connsiteX67" fmla="*/ 8352248 w 8497013"/>
              <a:gd name="connsiteY67" fmla="*/ 5811170 h 6785945"/>
              <a:gd name="connsiteX68" fmla="*/ 5162785 w 8497013"/>
              <a:gd name="connsiteY68" fmla="*/ 5807701 h 6785945"/>
              <a:gd name="connsiteX69" fmla="*/ 5205015 w 8497013"/>
              <a:gd name="connsiteY69" fmla="*/ 5811170 h 6785945"/>
              <a:gd name="connsiteX70" fmla="*/ 5237697 w 8497013"/>
              <a:gd name="connsiteY70" fmla="*/ 5824185 h 6785945"/>
              <a:gd name="connsiteX71" fmla="*/ 5258799 w 8497013"/>
              <a:gd name="connsiteY71" fmla="*/ 5850660 h 6785945"/>
              <a:gd name="connsiteX72" fmla="*/ 5266284 w 8497013"/>
              <a:gd name="connsiteY72" fmla="*/ 5894506 h 6785945"/>
              <a:gd name="connsiteX73" fmla="*/ 5258799 w 8497013"/>
              <a:gd name="connsiteY73" fmla="*/ 5936945 h 6785945"/>
              <a:gd name="connsiteX74" fmla="*/ 5237697 w 8497013"/>
              <a:gd name="connsiteY74" fmla="*/ 5963576 h 6785945"/>
              <a:gd name="connsiteX75" fmla="*/ 5205015 w 8497013"/>
              <a:gd name="connsiteY75" fmla="*/ 5977374 h 6785945"/>
              <a:gd name="connsiteX76" fmla="*/ 5162785 w 8497013"/>
              <a:gd name="connsiteY76" fmla="*/ 5981313 h 6785945"/>
              <a:gd name="connsiteX77" fmla="*/ 5121521 w 8497013"/>
              <a:gd name="connsiteY77" fmla="*/ 5977374 h 6785945"/>
              <a:gd name="connsiteX78" fmla="*/ 5089334 w 8497013"/>
              <a:gd name="connsiteY78" fmla="*/ 5963576 h 6785945"/>
              <a:gd name="connsiteX79" fmla="*/ 5068415 w 8497013"/>
              <a:gd name="connsiteY79" fmla="*/ 5936945 h 6785945"/>
              <a:gd name="connsiteX80" fmla="*/ 5060955 w 8497013"/>
              <a:gd name="connsiteY80" fmla="*/ 5894506 h 6785945"/>
              <a:gd name="connsiteX81" fmla="*/ 5068415 w 8497013"/>
              <a:gd name="connsiteY81" fmla="*/ 5850660 h 6785945"/>
              <a:gd name="connsiteX82" fmla="*/ 5089334 w 8497013"/>
              <a:gd name="connsiteY82" fmla="*/ 5824185 h 6785945"/>
              <a:gd name="connsiteX83" fmla="*/ 5121521 w 8497013"/>
              <a:gd name="connsiteY83" fmla="*/ 5811170 h 6785945"/>
              <a:gd name="connsiteX84" fmla="*/ 4008189 w 8497013"/>
              <a:gd name="connsiteY84" fmla="*/ 5487184 h 6785945"/>
              <a:gd name="connsiteX85" fmla="*/ 4061259 w 8497013"/>
              <a:gd name="connsiteY85" fmla="*/ 5489060 h 6785945"/>
              <a:gd name="connsiteX86" fmla="*/ 4110380 w 8497013"/>
              <a:gd name="connsiteY86" fmla="*/ 5494637 h 6785945"/>
              <a:gd name="connsiteX87" fmla="*/ 4155685 w 8497013"/>
              <a:gd name="connsiteY87" fmla="*/ 5503832 h 6785945"/>
              <a:gd name="connsiteX88" fmla="*/ 4197307 w 8497013"/>
              <a:gd name="connsiteY88" fmla="*/ 5516564 h 6785945"/>
              <a:gd name="connsiteX89" fmla="*/ 4235378 w 8497013"/>
              <a:gd name="connsiteY89" fmla="*/ 5532752 h 6785945"/>
              <a:gd name="connsiteX90" fmla="*/ 4270031 w 8497013"/>
              <a:gd name="connsiteY90" fmla="*/ 5552313 h 6785945"/>
              <a:gd name="connsiteX91" fmla="*/ 4301398 w 8497013"/>
              <a:gd name="connsiteY91" fmla="*/ 5575168 h 6785945"/>
              <a:gd name="connsiteX92" fmla="*/ 4329613 w 8497013"/>
              <a:gd name="connsiteY92" fmla="*/ 5601234 h 6785945"/>
              <a:gd name="connsiteX93" fmla="*/ 4354810 w 8497013"/>
              <a:gd name="connsiteY93" fmla="*/ 5630430 h 6785945"/>
              <a:gd name="connsiteX94" fmla="*/ 4377118 w 8497013"/>
              <a:gd name="connsiteY94" fmla="*/ 5662675 h 6785945"/>
              <a:gd name="connsiteX95" fmla="*/ 4396671 w 8497013"/>
              <a:gd name="connsiteY95" fmla="*/ 5697887 h 6785945"/>
              <a:gd name="connsiteX96" fmla="*/ 4413603 w 8497013"/>
              <a:gd name="connsiteY96" fmla="*/ 5735985 h 6785945"/>
              <a:gd name="connsiteX97" fmla="*/ 4428046 w 8497013"/>
              <a:gd name="connsiteY97" fmla="*/ 5776887 h 6785945"/>
              <a:gd name="connsiteX98" fmla="*/ 4440133 w 8497013"/>
              <a:gd name="connsiteY98" fmla="*/ 5820513 h 6785945"/>
              <a:gd name="connsiteX99" fmla="*/ 4449996 w 8497013"/>
              <a:gd name="connsiteY99" fmla="*/ 5866781 h 6785945"/>
              <a:gd name="connsiteX100" fmla="*/ 4457768 w 8497013"/>
              <a:gd name="connsiteY100" fmla="*/ 5915609 h 6785945"/>
              <a:gd name="connsiteX101" fmla="*/ 4463582 w 8497013"/>
              <a:gd name="connsiteY101" fmla="*/ 5966915 h 6785945"/>
              <a:gd name="connsiteX102" fmla="*/ 4467570 w 8497013"/>
              <a:gd name="connsiteY102" fmla="*/ 6020620 h 6785945"/>
              <a:gd name="connsiteX103" fmla="*/ 4469866 w 8497013"/>
              <a:gd name="connsiteY103" fmla="*/ 6076640 h 6785945"/>
              <a:gd name="connsiteX104" fmla="*/ 4470602 w 8497013"/>
              <a:gd name="connsiteY104" fmla="*/ 6134896 h 6785945"/>
              <a:gd name="connsiteX105" fmla="*/ 4469902 w 8497013"/>
              <a:gd name="connsiteY105" fmla="*/ 6193401 h 6785945"/>
              <a:gd name="connsiteX106" fmla="*/ 4467705 w 8497013"/>
              <a:gd name="connsiteY106" fmla="*/ 6249671 h 6785945"/>
              <a:gd name="connsiteX107" fmla="*/ 4463869 w 8497013"/>
              <a:gd name="connsiteY107" fmla="*/ 6303621 h 6785945"/>
              <a:gd name="connsiteX108" fmla="*/ 4458248 w 8497013"/>
              <a:gd name="connsiteY108" fmla="*/ 6355171 h 6785945"/>
              <a:gd name="connsiteX109" fmla="*/ 4450700 w 8497013"/>
              <a:gd name="connsiteY109" fmla="*/ 6404236 h 6785945"/>
              <a:gd name="connsiteX110" fmla="*/ 4441079 w 8497013"/>
              <a:gd name="connsiteY110" fmla="*/ 6450735 h 6785945"/>
              <a:gd name="connsiteX111" fmla="*/ 4429242 w 8497013"/>
              <a:gd name="connsiteY111" fmla="*/ 6494584 h 6785945"/>
              <a:gd name="connsiteX112" fmla="*/ 4415045 w 8497013"/>
              <a:gd name="connsiteY112" fmla="*/ 6535702 h 6785945"/>
              <a:gd name="connsiteX113" fmla="*/ 4398345 w 8497013"/>
              <a:gd name="connsiteY113" fmla="*/ 6574005 h 6785945"/>
              <a:gd name="connsiteX114" fmla="*/ 4378996 w 8497013"/>
              <a:gd name="connsiteY114" fmla="*/ 6609411 h 6785945"/>
              <a:gd name="connsiteX115" fmla="*/ 4356855 w 8497013"/>
              <a:gd name="connsiteY115" fmla="*/ 6641837 h 6785945"/>
              <a:gd name="connsiteX116" fmla="*/ 4331777 w 8497013"/>
              <a:gd name="connsiteY116" fmla="*/ 6671200 h 6785945"/>
              <a:gd name="connsiteX117" fmla="*/ 4303620 w 8497013"/>
              <a:gd name="connsiteY117" fmla="*/ 6697419 h 6785945"/>
              <a:gd name="connsiteX118" fmla="*/ 4272239 w 8497013"/>
              <a:gd name="connsiteY118" fmla="*/ 6720409 h 6785945"/>
              <a:gd name="connsiteX119" fmla="*/ 4237491 w 8497013"/>
              <a:gd name="connsiteY119" fmla="*/ 6740090 h 6785945"/>
              <a:gd name="connsiteX120" fmla="*/ 4199230 w 8497013"/>
              <a:gd name="connsiteY120" fmla="*/ 6756377 h 6785945"/>
              <a:gd name="connsiteX121" fmla="*/ 4157313 w 8497013"/>
              <a:gd name="connsiteY121" fmla="*/ 6769189 h 6785945"/>
              <a:gd name="connsiteX122" fmla="*/ 4111597 w 8497013"/>
              <a:gd name="connsiteY122" fmla="*/ 6778443 h 6785945"/>
              <a:gd name="connsiteX123" fmla="*/ 4061937 w 8497013"/>
              <a:gd name="connsiteY123" fmla="*/ 6784056 h 6785945"/>
              <a:gd name="connsiteX124" fmla="*/ 4008189 w 8497013"/>
              <a:gd name="connsiteY124" fmla="*/ 6785945 h 6785945"/>
              <a:gd name="connsiteX125" fmla="*/ 4008189 w 8497013"/>
              <a:gd name="connsiteY125" fmla="*/ 6689123 h 6785945"/>
              <a:gd name="connsiteX126" fmla="*/ 4057874 w 8497013"/>
              <a:gd name="connsiteY126" fmla="*/ 6686890 h 6785945"/>
              <a:gd name="connsiteX127" fmla="*/ 4102795 w 8497013"/>
              <a:gd name="connsiteY127" fmla="*/ 6680269 h 6785945"/>
              <a:gd name="connsiteX128" fmla="*/ 4143177 w 8497013"/>
              <a:gd name="connsiteY128" fmla="*/ 6669380 h 6785945"/>
              <a:gd name="connsiteX129" fmla="*/ 4179248 w 8497013"/>
              <a:gd name="connsiteY129" fmla="*/ 6654340 h 6785945"/>
              <a:gd name="connsiteX130" fmla="*/ 4239359 w 8497013"/>
              <a:gd name="connsiteY130" fmla="*/ 6612280 h 6785945"/>
              <a:gd name="connsiteX131" fmla="*/ 4284939 w 8497013"/>
              <a:gd name="connsiteY131" fmla="*/ 6555036 h 6785945"/>
              <a:gd name="connsiteX132" fmla="*/ 4302844 w 8497013"/>
              <a:gd name="connsiteY132" fmla="*/ 6521015 h 6785945"/>
              <a:gd name="connsiteX133" fmla="*/ 4317796 w 8497013"/>
              <a:gd name="connsiteY133" fmla="*/ 6483554 h 6785945"/>
              <a:gd name="connsiteX134" fmla="*/ 4330020 w 8497013"/>
              <a:gd name="connsiteY134" fmla="*/ 6442769 h 6785945"/>
              <a:gd name="connsiteX135" fmla="*/ 4339743 w 8497013"/>
              <a:gd name="connsiteY135" fmla="*/ 6398779 h 6785945"/>
              <a:gd name="connsiteX136" fmla="*/ 4347190 w 8497013"/>
              <a:gd name="connsiteY136" fmla="*/ 6351702 h 6785945"/>
              <a:gd name="connsiteX137" fmla="*/ 4352590 w 8497013"/>
              <a:gd name="connsiteY137" fmla="*/ 6301658 h 6785945"/>
              <a:gd name="connsiteX138" fmla="*/ 4356166 w 8497013"/>
              <a:gd name="connsiteY138" fmla="*/ 6248763 h 6785945"/>
              <a:gd name="connsiteX139" fmla="*/ 4358145 w 8497013"/>
              <a:gd name="connsiteY139" fmla="*/ 6193136 h 6785945"/>
              <a:gd name="connsiteX140" fmla="*/ 4358755 w 8497013"/>
              <a:gd name="connsiteY140" fmla="*/ 6134896 h 6785945"/>
              <a:gd name="connsiteX141" fmla="*/ 4358113 w 8497013"/>
              <a:gd name="connsiteY141" fmla="*/ 6077227 h 6785945"/>
              <a:gd name="connsiteX142" fmla="*/ 4356043 w 8497013"/>
              <a:gd name="connsiteY142" fmla="*/ 6022138 h 6785945"/>
              <a:gd name="connsiteX143" fmla="*/ 4352333 w 8497013"/>
              <a:gd name="connsiteY143" fmla="*/ 5969745 h 6785945"/>
              <a:gd name="connsiteX144" fmla="*/ 4346766 w 8497013"/>
              <a:gd name="connsiteY144" fmla="*/ 5920169 h 6785945"/>
              <a:gd name="connsiteX145" fmla="*/ 4339131 w 8497013"/>
              <a:gd name="connsiteY145" fmla="*/ 5873525 h 6785945"/>
              <a:gd name="connsiteX146" fmla="*/ 4329213 w 8497013"/>
              <a:gd name="connsiteY146" fmla="*/ 5829933 h 6785945"/>
              <a:gd name="connsiteX147" fmla="*/ 4316797 w 8497013"/>
              <a:gd name="connsiteY147" fmla="*/ 5789512 h 6785945"/>
              <a:gd name="connsiteX148" fmla="*/ 4301670 w 8497013"/>
              <a:gd name="connsiteY148" fmla="*/ 5752380 h 6785945"/>
              <a:gd name="connsiteX149" fmla="*/ 4283617 w 8497013"/>
              <a:gd name="connsiteY149" fmla="*/ 5718654 h 6785945"/>
              <a:gd name="connsiteX150" fmla="*/ 4237879 w 8497013"/>
              <a:gd name="connsiteY150" fmla="*/ 5661895 h 6785945"/>
              <a:gd name="connsiteX151" fmla="*/ 4177870 w 8497013"/>
              <a:gd name="connsiteY151" fmla="*/ 5620182 h 6785945"/>
              <a:gd name="connsiteX152" fmla="*/ 4141978 w 8497013"/>
              <a:gd name="connsiteY152" fmla="*/ 5605263 h 6785945"/>
              <a:gd name="connsiteX153" fmla="*/ 4101877 w 8497013"/>
              <a:gd name="connsiteY153" fmla="*/ 5594460 h 6785945"/>
              <a:gd name="connsiteX154" fmla="*/ 4057352 w 8497013"/>
              <a:gd name="connsiteY154" fmla="*/ 5587892 h 6785945"/>
              <a:gd name="connsiteX155" fmla="*/ 4008189 w 8497013"/>
              <a:gd name="connsiteY155" fmla="*/ 5585676 h 6785945"/>
              <a:gd name="connsiteX156" fmla="*/ 3491267 w 8497013"/>
              <a:gd name="connsiteY156" fmla="*/ 5487184 h 6785945"/>
              <a:gd name="connsiteX157" fmla="*/ 3491267 w 8497013"/>
              <a:gd name="connsiteY157" fmla="*/ 5585676 h 6785945"/>
              <a:gd name="connsiteX158" fmla="*/ 3442381 w 8497013"/>
              <a:gd name="connsiteY158" fmla="*/ 5587892 h 6785945"/>
              <a:gd name="connsiteX159" fmla="*/ 3398103 w 8497013"/>
              <a:gd name="connsiteY159" fmla="*/ 5594460 h 6785945"/>
              <a:gd name="connsiteX160" fmla="*/ 3358217 w 8497013"/>
              <a:gd name="connsiteY160" fmla="*/ 5605263 h 6785945"/>
              <a:gd name="connsiteX161" fmla="*/ 3322510 w 8497013"/>
              <a:gd name="connsiteY161" fmla="*/ 5620182 h 6785945"/>
              <a:gd name="connsiteX162" fmla="*/ 3262795 w 8497013"/>
              <a:gd name="connsiteY162" fmla="*/ 5661895 h 6785945"/>
              <a:gd name="connsiteX163" fmla="*/ 3217261 w 8497013"/>
              <a:gd name="connsiteY163" fmla="*/ 5718654 h 6785945"/>
              <a:gd name="connsiteX164" fmla="*/ 3199282 w 8497013"/>
              <a:gd name="connsiteY164" fmla="*/ 5752380 h 6785945"/>
              <a:gd name="connsiteX165" fmla="*/ 3184213 w 8497013"/>
              <a:gd name="connsiteY165" fmla="*/ 5789512 h 6785945"/>
              <a:gd name="connsiteX166" fmla="*/ 3171840 w 8497013"/>
              <a:gd name="connsiteY166" fmla="*/ 5829933 h 6785945"/>
              <a:gd name="connsiteX167" fmla="*/ 3161952 w 8497013"/>
              <a:gd name="connsiteY167" fmla="*/ 5873525 h 6785945"/>
              <a:gd name="connsiteX168" fmla="*/ 3154338 w 8497013"/>
              <a:gd name="connsiteY168" fmla="*/ 5920169 h 6785945"/>
              <a:gd name="connsiteX169" fmla="*/ 3148785 w 8497013"/>
              <a:gd name="connsiteY169" fmla="*/ 5969745 h 6785945"/>
              <a:gd name="connsiteX170" fmla="*/ 3145081 w 8497013"/>
              <a:gd name="connsiteY170" fmla="*/ 6022138 h 6785945"/>
              <a:gd name="connsiteX171" fmla="*/ 3143014 w 8497013"/>
              <a:gd name="connsiteY171" fmla="*/ 6077227 h 6785945"/>
              <a:gd name="connsiteX172" fmla="*/ 3142372 w 8497013"/>
              <a:gd name="connsiteY172" fmla="*/ 6134896 h 6785945"/>
              <a:gd name="connsiteX173" fmla="*/ 3142997 w 8497013"/>
              <a:gd name="connsiteY173" fmla="*/ 6193136 h 6785945"/>
              <a:gd name="connsiteX174" fmla="*/ 3145020 w 8497013"/>
              <a:gd name="connsiteY174" fmla="*/ 6248763 h 6785945"/>
              <a:gd name="connsiteX175" fmla="*/ 3148657 w 8497013"/>
              <a:gd name="connsiteY175" fmla="*/ 6301658 h 6785945"/>
              <a:gd name="connsiteX176" fmla="*/ 3154126 w 8497013"/>
              <a:gd name="connsiteY176" fmla="*/ 6351702 h 6785945"/>
              <a:gd name="connsiteX177" fmla="*/ 3161647 w 8497013"/>
              <a:gd name="connsiteY177" fmla="*/ 6398779 h 6785945"/>
              <a:gd name="connsiteX178" fmla="*/ 3171437 w 8497013"/>
              <a:gd name="connsiteY178" fmla="*/ 6442769 h 6785945"/>
              <a:gd name="connsiteX179" fmla="*/ 3183713 w 8497013"/>
              <a:gd name="connsiteY179" fmla="*/ 6483554 h 6785945"/>
              <a:gd name="connsiteX180" fmla="*/ 3198695 w 8497013"/>
              <a:gd name="connsiteY180" fmla="*/ 6521015 h 6785945"/>
              <a:gd name="connsiteX181" fmla="*/ 3216602 w 8497013"/>
              <a:gd name="connsiteY181" fmla="*/ 6555036 h 6785945"/>
              <a:gd name="connsiteX182" fmla="*/ 3262055 w 8497013"/>
              <a:gd name="connsiteY182" fmla="*/ 6612280 h 6785945"/>
              <a:gd name="connsiteX183" fmla="*/ 3321821 w 8497013"/>
              <a:gd name="connsiteY183" fmla="*/ 6654340 h 6785945"/>
              <a:gd name="connsiteX184" fmla="*/ 3357617 w 8497013"/>
              <a:gd name="connsiteY184" fmla="*/ 6669380 h 6785945"/>
              <a:gd name="connsiteX185" fmla="*/ 3397644 w 8497013"/>
              <a:gd name="connsiteY185" fmla="*/ 6680269 h 6785945"/>
              <a:gd name="connsiteX186" fmla="*/ 3442120 w 8497013"/>
              <a:gd name="connsiteY186" fmla="*/ 6686890 h 6785945"/>
              <a:gd name="connsiteX187" fmla="*/ 3491267 w 8497013"/>
              <a:gd name="connsiteY187" fmla="*/ 6689123 h 6785945"/>
              <a:gd name="connsiteX188" fmla="*/ 3491267 w 8497013"/>
              <a:gd name="connsiteY188" fmla="*/ 6785945 h 6785945"/>
              <a:gd name="connsiteX189" fmla="*/ 3437744 w 8497013"/>
              <a:gd name="connsiteY189" fmla="*/ 6784056 h 6785945"/>
              <a:gd name="connsiteX190" fmla="*/ 3388267 w 8497013"/>
              <a:gd name="connsiteY190" fmla="*/ 6778443 h 6785945"/>
              <a:gd name="connsiteX191" fmla="*/ 3342687 w 8497013"/>
              <a:gd name="connsiteY191" fmla="*/ 6769189 h 6785945"/>
              <a:gd name="connsiteX192" fmla="*/ 3300868 w 8497013"/>
              <a:gd name="connsiteY192" fmla="*/ 6756377 h 6785945"/>
              <a:gd name="connsiteX193" fmla="*/ 3262672 w 8497013"/>
              <a:gd name="connsiteY193" fmla="*/ 6740090 h 6785945"/>
              <a:gd name="connsiteX194" fmla="*/ 3227954 w 8497013"/>
              <a:gd name="connsiteY194" fmla="*/ 6720409 h 6785945"/>
              <a:gd name="connsiteX195" fmla="*/ 3196577 w 8497013"/>
              <a:gd name="connsiteY195" fmla="*/ 6697419 h 6785945"/>
              <a:gd name="connsiteX196" fmla="*/ 3168401 w 8497013"/>
              <a:gd name="connsiteY196" fmla="*/ 6671200 h 6785945"/>
              <a:gd name="connsiteX197" fmla="*/ 3143286 w 8497013"/>
              <a:gd name="connsiteY197" fmla="*/ 6641837 h 6785945"/>
              <a:gd name="connsiteX198" fmla="*/ 3121088 w 8497013"/>
              <a:gd name="connsiteY198" fmla="*/ 6609411 h 6785945"/>
              <a:gd name="connsiteX199" fmla="*/ 3101671 w 8497013"/>
              <a:gd name="connsiteY199" fmla="*/ 6574005 h 6785945"/>
              <a:gd name="connsiteX200" fmla="*/ 3084893 w 8497013"/>
              <a:gd name="connsiteY200" fmla="*/ 6535702 h 6785945"/>
              <a:gd name="connsiteX201" fmla="*/ 3070614 w 8497013"/>
              <a:gd name="connsiteY201" fmla="*/ 6494584 h 6785945"/>
              <a:gd name="connsiteX202" fmla="*/ 3058694 w 8497013"/>
              <a:gd name="connsiteY202" fmla="*/ 6450735 h 6785945"/>
              <a:gd name="connsiteX203" fmla="*/ 3048993 w 8497013"/>
              <a:gd name="connsiteY203" fmla="*/ 6404236 h 6785945"/>
              <a:gd name="connsiteX204" fmla="*/ 3041370 w 8497013"/>
              <a:gd name="connsiteY204" fmla="*/ 6355171 h 6785945"/>
              <a:gd name="connsiteX205" fmla="*/ 3035685 w 8497013"/>
              <a:gd name="connsiteY205" fmla="*/ 6303621 h 6785945"/>
              <a:gd name="connsiteX206" fmla="*/ 3031798 w 8497013"/>
              <a:gd name="connsiteY206" fmla="*/ 6249671 h 6785945"/>
              <a:gd name="connsiteX207" fmla="*/ 3029568 w 8497013"/>
              <a:gd name="connsiteY207" fmla="*/ 6193401 h 6785945"/>
              <a:gd name="connsiteX208" fmla="*/ 3028857 w 8497013"/>
              <a:gd name="connsiteY208" fmla="*/ 6134896 h 6785945"/>
              <a:gd name="connsiteX209" fmla="*/ 3029592 w 8497013"/>
              <a:gd name="connsiteY209" fmla="*/ 6076640 h 6785945"/>
              <a:gd name="connsiteX210" fmla="*/ 3031888 w 8497013"/>
              <a:gd name="connsiteY210" fmla="*/ 6020620 h 6785945"/>
              <a:gd name="connsiteX211" fmla="*/ 3035877 w 8497013"/>
              <a:gd name="connsiteY211" fmla="*/ 5966915 h 6785945"/>
              <a:gd name="connsiteX212" fmla="*/ 3041690 w 8497013"/>
              <a:gd name="connsiteY212" fmla="*/ 5915609 h 6785945"/>
              <a:gd name="connsiteX213" fmla="*/ 3049463 w 8497013"/>
              <a:gd name="connsiteY213" fmla="*/ 5866781 h 6785945"/>
              <a:gd name="connsiteX214" fmla="*/ 3059326 w 8497013"/>
              <a:gd name="connsiteY214" fmla="*/ 5820513 h 6785945"/>
              <a:gd name="connsiteX215" fmla="*/ 3071412 w 8497013"/>
              <a:gd name="connsiteY215" fmla="*/ 5776887 h 6785945"/>
              <a:gd name="connsiteX216" fmla="*/ 3085855 w 8497013"/>
              <a:gd name="connsiteY216" fmla="*/ 5735985 h 6785945"/>
              <a:gd name="connsiteX217" fmla="*/ 3102787 w 8497013"/>
              <a:gd name="connsiteY217" fmla="*/ 5697887 h 6785945"/>
              <a:gd name="connsiteX218" fmla="*/ 3122341 w 8497013"/>
              <a:gd name="connsiteY218" fmla="*/ 5662675 h 6785945"/>
              <a:gd name="connsiteX219" fmla="*/ 3144649 w 8497013"/>
              <a:gd name="connsiteY219" fmla="*/ 5630430 h 6785945"/>
              <a:gd name="connsiteX220" fmla="*/ 3169844 w 8497013"/>
              <a:gd name="connsiteY220" fmla="*/ 5601234 h 6785945"/>
              <a:gd name="connsiteX221" fmla="*/ 3198060 w 8497013"/>
              <a:gd name="connsiteY221" fmla="*/ 5575168 h 6785945"/>
              <a:gd name="connsiteX222" fmla="*/ 3229427 w 8497013"/>
              <a:gd name="connsiteY222" fmla="*/ 5552313 h 6785945"/>
              <a:gd name="connsiteX223" fmla="*/ 3264079 w 8497013"/>
              <a:gd name="connsiteY223" fmla="*/ 5532752 h 6785945"/>
              <a:gd name="connsiteX224" fmla="*/ 3302151 w 8497013"/>
              <a:gd name="connsiteY224" fmla="*/ 5516564 h 6785945"/>
              <a:gd name="connsiteX225" fmla="*/ 3343773 w 8497013"/>
              <a:gd name="connsiteY225" fmla="*/ 5503832 h 6785945"/>
              <a:gd name="connsiteX226" fmla="*/ 3389078 w 8497013"/>
              <a:gd name="connsiteY226" fmla="*/ 5494637 h 6785945"/>
              <a:gd name="connsiteX227" fmla="*/ 3438196 w 8497013"/>
              <a:gd name="connsiteY227" fmla="*/ 5489060 h 6785945"/>
              <a:gd name="connsiteX228" fmla="*/ 5569411 w 8497013"/>
              <a:gd name="connsiteY228" fmla="*/ 5006403 h 6785945"/>
              <a:gd name="connsiteX229" fmla="*/ 5611640 w 8497013"/>
              <a:gd name="connsiteY229" fmla="*/ 5010081 h 6785945"/>
              <a:gd name="connsiteX230" fmla="*/ 5644323 w 8497013"/>
              <a:gd name="connsiteY230" fmla="*/ 5023305 h 6785945"/>
              <a:gd name="connsiteX231" fmla="*/ 5665424 w 8497013"/>
              <a:gd name="connsiteY231" fmla="*/ 5049363 h 6785945"/>
              <a:gd name="connsiteX232" fmla="*/ 5672910 w 8497013"/>
              <a:gd name="connsiteY232" fmla="*/ 5091541 h 6785945"/>
              <a:gd name="connsiteX233" fmla="*/ 5665424 w 8497013"/>
              <a:gd name="connsiteY233" fmla="*/ 5135648 h 6785945"/>
              <a:gd name="connsiteX234" fmla="*/ 5644323 w 8497013"/>
              <a:gd name="connsiteY234" fmla="*/ 5162697 h 6785945"/>
              <a:gd name="connsiteX235" fmla="*/ 5611640 w 8497013"/>
              <a:gd name="connsiteY235" fmla="*/ 5176287 h 6785945"/>
              <a:gd name="connsiteX236" fmla="*/ 5569411 w 8497013"/>
              <a:gd name="connsiteY236" fmla="*/ 5180017 h 6785945"/>
              <a:gd name="connsiteX237" fmla="*/ 5527181 w 8497013"/>
              <a:gd name="connsiteY237" fmla="*/ 5176287 h 6785945"/>
              <a:gd name="connsiteX238" fmla="*/ 5494498 w 8497013"/>
              <a:gd name="connsiteY238" fmla="*/ 5162697 h 6785945"/>
              <a:gd name="connsiteX239" fmla="*/ 5473397 w 8497013"/>
              <a:gd name="connsiteY239" fmla="*/ 5135648 h 6785945"/>
              <a:gd name="connsiteX240" fmla="*/ 5465911 w 8497013"/>
              <a:gd name="connsiteY240" fmla="*/ 5091541 h 6785945"/>
              <a:gd name="connsiteX241" fmla="*/ 5473631 w 8497013"/>
              <a:gd name="connsiteY241" fmla="*/ 5049363 h 6785945"/>
              <a:gd name="connsiteX242" fmla="*/ 5495125 w 8497013"/>
              <a:gd name="connsiteY242" fmla="*/ 5023305 h 6785945"/>
              <a:gd name="connsiteX243" fmla="*/ 5527886 w 8497013"/>
              <a:gd name="connsiteY243" fmla="*/ 5010081 h 6785945"/>
              <a:gd name="connsiteX244" fmla="*/ 4804116 w 8497013"/>
              <a:gd name="connsiteY244" fmla="*/ 5006403 h 6785945"/>
              <a:gd name="connsiteX245" fmla="*/ 4846346 w 8497013"/>
              <a:gd name="connsiteY245" fmla="*/ 5010081 h 6785945"/>
              <a:gd name="connsiteX246" fmla="*/ 4879028 w 8497013"/>
              <a:gd name="connsiteY246" fmla="*/ 5023305 h 6785945"/>
              <a:gd name="connsiteX247" fmla="*/ 4900130 w 8497013"/>
              <a:gd name="connsiteY247" fmla="*/ 5049363 h 6785945"/>
              <a:gd name="connsiteX248" fmla="*/ 4907615 w 8497013"/>
              <a:gd name="connsiteY248" fmla="*/ 5091541 h 6785945"/>
              <a:gd name="connsiteX249" fmla="*/ 4900130 w 8497013"/>
              <a:gd name="connsiteY249" fmla="*/ 5135648 h 6785945"/>
              <a:gd name="connsiteX250" fmla="*/ 4879028 w 8497013"/>
              <a:gd name="connsiteY250" fmla="*/ 5162697 h 6785945"/>
              <a:gd name="connsiteX251" fmla="*/ 4846346 w 8497013"/>
              <a:gd name="connsiteY251" fmla="*/ 5176287 h 6785945"/>
              <a:gd name="connsiteX252" fmla="*/ 4804116 w 8497013"/>
              <a:gd name="connsiteY252" fmla="*/ 5180017 h 6785945"/>
              <a:gd name="connsiteX253" fmla="*/ 4761886 w 8497013"/>
              <a:gd name="connsiteY253" fmla="*/ 5176287 h 6785945"/>
              <a:gd name="connsiteX254" fmla="*/ 4729203 w 8497013"/>
              <a:gd name="connsiteY254" fmla="*/ 5162697 h 6785945"/>
              <a:gd name="connsiteX255" fmla="*/ 4708102 w 8497013"/>
              <a:gd name="connsiteY255" fmla="*/ 5135648 h 6785945"/>
              <a:gd name="connsiteX256" fmla="*/ 4700616 w 8497013"/>
              <a:gd name="connsiteY256" fmla="*/ 5091541 h 6785945"/>
              <a:gd name="connsiteX257" fmla="*/ 4708336 w 8497013"/>
              <a:gd name="connsiteY257" fmla="*/ 5049363 h 6785945"/>
              <a:gd name="connsiteX258" fmla="*/ 4729830 w 8497013"/>
              <a:gd name="connsiteY258" fmla="*/ 5023305 h 6785945"/>
              <a:gd name="connsiteX259" fmla="*/ 4762591 w 8497013"/>
              <a:gd name="connsiteY259" fmla="*/ 5010081 h 6785945"/>
              <a:gd name="connsiteX260" fmla="*/ 2787004 w 8497013"/>
              <a:gd name="connsiteY260" fmla="*/ 4856173 h 6785945"/>
              <a:gd name="connsiteX261" fmla="*/ 3691793 w 8497013"/>
              <a:gd name="connsiteY261" fmla="*/ 4856173 h 6785945"/>
              <a:gd name="connsiteX262" fmla="*/ 3691793 w 8497013"/>
              <a:gd name="connsiteY262" fmla="*/ 4963011 h 6785945"/>
              <a:gd name="connsiteX263" fmla="*/ 2787004 w 8497013"/>
              <a:gd name="connsiteY263" fmla="*/ 4963011 h 6785945"/>
              <a:gd name="connsiteX264" fmla="*/ 1275095 w 8497013"/>
              <a:gd name="connsiteY264" fmla="*/ 4856173 h 6785945"/>
              <a:gd name="connsiteX265" fmla="*/ 2179887 w 8497013"/>
              <a:gd name="connsiteY265" fmla="*/ 4856173 h 6785945"/>
              <a:gd name="connsiteX266" fmla="*/ 2179887 w 8497013"/>
              <a:gd name="connsiteY266" fmla="*/ 4963011 h 6785945"/>
              <a:gd name="connsiteX267" fmla="*/ 1275095 w 8497013"/>
              <a:gd name="connsiteY267" fmla="*/ 4963011 h 6785945"/>
              <a:gd name="connsiteX268" fmla="*/ 2787004 w 8497013"/>
              <a:gd name="connsiteY268" fmla="*/ 4507276 h 6785945"/>
              <a:gd name="connsiteX269" fmla="*/ 3691793 w 8497013"/>
              <a:gd name="connsiteY269" fmla="*/ 4507276 h 6785945"/>
              <a:gd name="connsiteX270" fmla="*/ 3691793 w 8497013"/>
              <a:gd name="connsiteY270" fmla="*/ 4614114 h 6785945"/>
              <a:gd name="connsiteX271" fmla="*/ 2787004 w 8497013"/>
              <a:gd name="connsiteY271" fmla="*/ 4614114 h 6785945"/>
              <a:gd name="connsiteX272" fmla="*/ 1275095 w 8497013"/>
              <a:gd name="connsiteY272" fmla="*/ 4507276 h 6785945"/>
              <a:gd name="connsiteX273" fmla="*/ 2179887 w 8497013"/>
              <a:gd name="connsiteY273" fmla="*/ 4507276 h 6785945"/>
              <a:gd name="connsiteX274" fmla="*/ 2179887 w 8497013"/>
              <a:gd name="connsiteY274" fmla="*/ 4614114 h 6785945"/>
              <a:gd name="connsiteX275" fmla="*/ 1275095 w 8497013"/>
              <a:gd name="connsiteY275" fmla="*/ 4614114 h 6785945"/>
              <a:gd name="connsiteX276" fmla="*/ 5569411 w 8497013"/>
              <a:gd name="connsiteY276" fmla="*/ 4305272 h 6785945"/>
              <a:gd name="connsiteX277" fmla="*/ 5611640 w 8497013"/>
              <a:gd name="connsiteY277" fmla="*/ 4308741 h 6785945"/>
              <a:gd name="connsiteX278" fmla="*/ 5644323 w 8497013"/>
              <a:gd name="connsiteY278" fmla="*/ 4321757 h 6785945"/>
              <a:gd name="connsiteX279" fmla="*/ 5665424 w 8497013"/>
              <a:gd name="connsiteY279" fmla="*/ 4348232 h 6785945"/>
              <a:gd name="connsiteX280" fmla="*/ 5672910 w 8497013"/>
              <a:gd name="connsiteY280" fmla="*/ 4392078 h 6785945"/>
              <a:gd name="connsiteX281" fmla="*/ 5665424 w 8497013"/>
              <a:gd name="connsiteY281" fmla="*/ 4434517 h 6785945"/>
              <a:gd name="connsiteX282" fmla="*/ 5644323 w 8497013"/>
              <a:gd name="connsiteY282" fmla="*/ 4461148 h 6785945"/>
              <a:gd name="connsiteX283" fmla="*/ 5611640 w 8497013"/>
              <a:gd name="connsiteY283" fmla="*/ 4474946 h 6785945"/>
              <a:gd name="connsiteX284" fmla="*/ 5569411 w 8497013"/>
              <a:gd name="connsiteY284" fmla="*/ 4478885 h 6785945"/>
              <a:gd name="connsiteX285" fmla="*/ 5528147 w 8497013"/>
              <a:gd name="connsiteY285" fmla="*/ 4474946 h 6785945"/>
              <a:gd name="connsiteX286" fmla="*/ 5495959 w 8497013"/>
              <a:gd name="connsiteY286" fmla="*/ 4461148 h 6785945"/>
              <a:gd name="connsiteX287" fmla="*/ 5475040 w 8497013"/>
              <a:gd name="connsiteY287" fmla="*/ 4434517 h 6785945"/>
              <a:gd name="connsiteX288" fmla="*/ 5467580 w 8497013"/>
              <a:gd name="connsiteY288" fmla="*/ 4392078 h 6785945"/>
              <a:gd name="connsiteX289" fmla="*/ 5475040 w 8497013"/>
              <a:gd name="connsiteY289" fmla="*/ 4348232 h 6785945"/>
              <a:gd name="connsiteX290" fmla="*/ 5495959 w 8497013"/>
              <a:gd name="connsiteY290" fmla="*/ 4321757 h 6785945"/>
              <a:gd name="connsiteX291" fmla="*/ 5528147 w 8497013"/>
              <a:gd name="connsiteY291" fmla="*/ 4308741 h 6785945"/>
              <a:gd name="connsiteX292" fmla="*/ 4804116 w 8497013"/>
              <a:gd name="connsiteY292" fmla="*/ 4305272 h 6785945"/>
              <a:gd name="connsiteX293" fmla="*/ 4846346 w 8497013"/>
              <a:gd name="connsiteY293" fmla="*/ 4308741 h 6785945"/>
              <a:gd name="connsiteX294" fmla="*/ 4879028 w 8497013"/>
              <a:gd name="connsiteY294" fmla="*/ 4321757 h 6785945"/>
              <a:gd name="connsiteX295" fmla="*/ 4900130 w 8497013"/>
              <a:gd name="connsiteY295" fmla="*/ 4348232 h 6785945"/>
              <a:gd name="connsiteX296" fmla="*/ 4907615 w 8497013"/>
              <a:gd name="connsiteY296" fmla="*/ 4392078 h 6785945"/>
              <a:gd name="connsiteX297" fmla="*/ 4900130 w 8497013"/>
              <a:gd name="connsiteY297" fmla="*/ 4434517 h 6785945"/>
              <a:gd name="connsiteX298" fmla="*/ 4879028 w 8497013"/>
              <a:gd name="connsiteY298" fmla="*/ 4461148 h 6785945"/>
              <a:gd name="connsiteX299" fmla="*/ 4846346 w 8497013"/>
              <a:gd name="connsiteY299" fmla="*/ 4474946 h 6785945"/>
              <a:gd name="connsiteX300" fmla="*/ 4804116 w 8497013"/>
              <a:gd name="connsiteY300" fmla="*/ 4478885 h 6785945"/>
              <a:gd name="connsiteX301" fmla="*/ 4762852 w 8497013"/>
              <a:gd name="connsiteY301" fmla="*/ 4474946 h 6785945"/>
              <a:gd name="connsiteX302" fmla="*/ 4730664 w 8497013"/>
              <a:gd name="connsiteY302" fmla="*/ 4461148 h 6785945"/>
              <a:gd name="connsiteX303" fmla="*/ 4709745 w 8497013"/>
              <a:gd name="connsiteY303" fmla="*/ 4434517 h 6785945"/>
              <a:gd name="connsiteX304" fmla="*/ 4702285 w 8497013"/>
              <a:gd name="connsiteY304" fmla="*/ 4392078 h 6785945"/>
              <a:gd name="connsiteX305" fmla="*/ 4709745 w 8497013"/>
              <a:gd name="connsiteY305" fmla="*/ 4348232 h 6785945"/>
              <a:gd name="connsiteX306" fmla="*/ 4730664 w 8497013"/>
              <a:gd name="connsiteY306" fmla="*/ 4321757 h 6785945"/>
              <a:gd name="connsiteX307" fmla="*/ 4762852 w 8497013"/>
              <a:gd name="connsiteY307" fmla="*/ 4308741 h 6785945"/>
              <a:gd name="connsiteX308" fmla="*/ 7712987 w 8497013"/>
              <a:gd name="connsiteY308" fmla="*/ 3503986 h 6785945"/>
              <a:gd name="connsiteX309" fmla="*/ 7763122 w 8497013"/>
              <a:gd name="connsiteY309" fmla="*/ 3509568 h 6785945"/>
              <a:gd name="connsiteX310" fmla="*/ 7795147 w 8497013"/>
              <a:gd name="connsiteY310" fmla="*/ 3526208 h 6785945"/>
              <a:gd name="connsiteX311" fmla="*/ 7811787 w 8497013"/>
              <a:gd name="connsiteY311" fmla="*/ 3553746 h 6785945"/>
              <a:gd name="connsiteX312" fmla="*/ 7815767 w 8497013"/>
              <a:gd name="connsiteY312" fmla="*/ 3592021 h 6785945"/>
              <a:gd name="connsiteX313" fmla="*/ 7809810 w 8497013"/>
              <a:gd name="connsiteY313" fmla="*/ 3640873 h 6785945"/>
              <a:gd name="connsiteX314" fmla="*/ 7763068 w 8497013"/>
              <a:gd name="connsiteY314" fmla="*/ 3887939 h 6785945"/>
              <a:gd name="connsiteX315" fmla="*/ 7682939 w 8497013"/>
              <a:gd name="connsiteY315" fmla="*/ 3887939 h 6785945"/>
              <a:gd name="connsiteX316" fmla="*/ 7709648 w 8497013"/>
              <a:gd name="connsiteY316" fmla="*/ 3677600 h 6785945"/>
              <a:gd name="connsiteX317" fmla="*/ 7668644 w 8497013"/>
              <a:gd name="connsiteY317" fmla="*/ 3673635 h 6785945"/>
              <a:gd name="connsiteX318" fmla="*/ 7637031 w 8497013"/>
              <a:gd name="connsiteY318" fmla="*/ 3659654 h 6785945"/>
              <a:gd name="connsiteX319" fmla="*/ 7616686 w 8497013"/>
              <a:gd name="connsiteY319" fmla="*/ 3632527 h 6785945"/>
              <a:gd name="connsiteX320" fmla="*/ 7609487 w 8497013"/>
              <a:gd name="connsiteY320" fmla="*/ 3589124 h 6785945"/>
              <a:gd name="connsiteX321" fmla="*/ 7617207 w 8497013"/>
              <a:gd name="connsiteY321" fmla="*/ 3546946 h 6785945"/>
              <a:gd name="connsiteX322" fmla="*/ 7638700 w 8497013"/>
              <a:gd name="connsiteY322" fmla="*/ 3520888 h 6785945"/>
              <a:gd name="connsiteX323" fmla="*/ 7671461 w 8497013"/>
              <a:gd name="connsiteY323" fmla="*/ 3507664 h 6785945"/>
              <a:gd name="connsiteX324" fmla="*/ 4062097 w 8497013"/>
              <a:gd name="connsiteY324" fmla="*/ 3353744 h 6785945"/>
              <a:gd name="connsiteX325" fmla="*/ 4966889 w 8497013"/>
              <a:gd name="connsiteY325" fmla="*/ 3353744 h 6785945"/>
              <a:gd name="connsiteX326" fmla="*/ 4966889 w 8497013"/>
              <a:gd name="connsiteY326" fmla="*/ 3460582 h 6785945"/>
              <a:gd name="connsiteX327" fmla="*/ 4062097 w 8497013"/>
              <a:gd name="connsiteY327" fmla="*/ 3460582 h 6785945"/>
              <a:gd name="connsiteX328" fmla="*/ 2550201 w 8497013"/>
              <a:gd name="connsiteY328" fmla="*/ 3353744 h 6785945"/>
              <a:gd name="connsiteX329" fmla="*/ 3454992 w 8497013"/>
              <a:gd name="connsiteY329" fmla="*/ 3353744 h 6785945"/>
              <a:gd name="connsiteX330" fmla="*/ 3454992 w 8497013"/>
              <a:gd name="connsiteY330" fmla="*/ 3460582 h 6785945"/>
              <a:gd name="connsiteX331" fmla="*/ 2550201 w 8497013"/>
              <a:gd name="connsiteY331" fmla="*/ 3460582 h 6785945"/>
              <a:gd name="connsiteX332" fmla="*/ 4062097 w 8497013"/>
              <a:gd name="connsiteY332" fmla="*/ 3004848 h 6785945"/>
              <a:gd name="connsiteX333" fmla="*/ 4966889 w 8497013"/>
              <a:gd name="connsiteY333" fmla="*/ 3004848 h 6785945"/>
              <a:gd name="connsiteX334" fmla="*/ 4966889 w 8497013"/>
              <a:gd name="connsiteY334" fmla="*/ 3111686 h 6785945"/>
              <a:gd name="connsiteX335" fmla="*/ 4062097 w 8497013"/>
              <a:gd name="connsiteY335" fmla="*/ 3111686 h 6785945"/>
              <a:gd name="connsiteX336" fmla="*/ 2550201 w 8497013"/>
              <a:gd name="connsiteY336" fmla="*/ 3004848 h 6785945"/>
              <a:gd name="connsiteX337" fmla="*/ 3454992 w 8497013"/>
              <a:gd name="connsiteY337" fmla="*/ 3004848 h 6785945"/>
              <a:gd name="connsiteX338" fmla="*/ 3454992 w 8497013"/>
              <a:gd name="connsiteY338" fmla="*/ 3111686 h 6785945"/>
              <a:gd name="connsiteX339" fmla="*/ 2550201 w 8497013"/>
              <a:gd name="connsiteY339" fmla="*/ 3111686 h 6785945"/>
              <a:gd name="connsiteX340" fmla="*/ 7712987 w 8497013"/>
              <a:gd name="connsiteY340" fmla="*/ 2802855 h 6785945"/>
              <a:gd name="connsiteX341" fmla="*/ 7755217 w 8497013"/>
              <a:gd name="connsiteY341" fmla="*/ 2806324 h 6785945"/>
              <a:gd name="connsiteX342" fmla="*/ 7787900 w 8497013"/>
              <a:gd name="connsiteY342" fmla="*/ 2819339 h 6785945"/>
              <a:gd name="connsiteX343" fmla="*/ 7809002 w 8497013"/>
              <a:gd name="connsiteY343" fmla="*/ 2845814 h 6785945"/>
              <a:gd name="connsiteX344" fmla="*/ 7816489 w 8497013"/>
              <a:gd name="connsiteY344" fmla="*/ 2889661 h 6785945"/>
              <a:gd name="connsiteX345" fmla="*/ 7809002 w 8497013"/>
              <a:gd name="connsiteY345" fmla="*/ 2932099 h 6785945"/>
              <a:gd name="connsiteX346" fmla="*/ 7787900 w 8497013"/>
              <a:gd name="connsiteY346" fmla="*/ 2958731 h 6785945"/>
              <a:gd name="connsiteX347" fmla="*/ 7755217 w 8497013"/>
              <a:gd name="connsiteY347" fmla="*/ 2972529 h 6785945"/>
              <a:gd name="connsiteX348" fmla="*/ 7712987 w 8497013"/>
              <a:gd name="connsiteY348" fmla="*/ 2976468 h 6785945"/>
              <a:gd name="connsiteX349" fmla="*/ 7671722 w 8497013"/>
              <a:gd name="connsiteY349" fmla="*/ 2972529 h 6785945"/>
              <a:gd name="connsiteX350" fmla="*/ 7639535 w 8497013"/>
              <a:gd name="connsiteY350" fmla="*/ 2958731 h 6785945"/>
              <a:gd name="connsiteX351" fmla="*/ 7618615 w 8497013"/>
              <a:gd name="connsiteY351" fmla="*/ 2932099 h 6785945"/>
              <a:gd name="connsiteX352" fmla="*/ 7611156 w 8497013"/>
              <a:gd name="connsiteY352" fmla="*/ 2889661 h 6785945"/>
              <a:gd name="connsiteX353" fmla="*/ 7618615 w 8497013"/>
              <a:gd name="connsiteY353" fmla="*/ 2845814 h 6785945"/>
              <a:gd name="connsiteX354" fmla="*/ 7639535 w 8497013"/>
              <a:gd name="connsiteY354" fmla="*/ 2819339 h 6785945"/>
              <a:gd name="connsiteX355" fmla="*/ 7671722 w 8497013"/>
              <a:gd name="connsiteY355" fmla="*/ 2806324 h 6785945"/>
              <a:gd name="connsiteX356" fmla="*/ 6558381 w 8497013"/>
              <a:gd name="connsiteY356" fmla="*/ 2482346 h 6785945"/>
              <a:gd name="connsiteX357" fmla="*/ 6611451 w 8497013"/>
              <a:gd name="connsiteY357" fmla="*/ 2484222 h 6785945"/>
              <a:gd name="connsiteX358" fmla="*/ 6660572 w 8497013"/>
              <a:gd name="connsiteY358" fmla="*/ 2489799 h 6785945"/>
              <a:gd name="connsiteX359" fmla="*/ 6705877 w 8497013"/>
              <a:gd name="connsiteY359" fmla="*/ 2498994 h 6785945"/>
              <a:gd name="connsiteX360" fmla="*/ 6747499 w 8497013"/>
              <a:gd name="connsiteY360" fmla="*/ 2511726 h 6785945"/>
              <a:gd name="connsiteX361" fmla="*/ 6785570 w 8497013"/>
              <a:gd name="connsiteY361" fmla="*/ 2527914 h 6785945"/>
              <a:gd name="connsiteX362" fmla="*/ 6820223 w 8497013"/>
              <a:gd name="connsiteY362" fmla="*/ 2547475 h 6785945"/>
              <a:gd name="connsiteX363" fmla="*/ 6851590 w 8497013"/>
              <a:gd name="connsiteY363" fmla="*/ 2570330 h 6785945"/>
              <a:gd name="connsiteX364" fmla="*/ 6879805 w 8497013"/>
              <a:gd name="connsiteY364" fmla="*/ 2596396 h 6785945"/>
              <a:gd name="connsiteX365" fmla="*/ 6905001 w 8497013"/>
              <a:gd name="connsiteY365" fmla="*/ 2625592 h 6785945"/>
              <a:gd name="connsiteX366" fmla="*/ 6927309 w 8497013"/>
              <a:gd name="connsiteY366" fmla="*/ 2657837 h 6785945"/>
              <a:gd name="connsiteX367" fmla="*/ 6946862 w 8497013"/>
              <a:gd name="connsiteY367" fmla="*/ 2693049 h 6785945"/>
              <a:gd name="connsiteX368" fmla="*/ 6963794 w 8497013"/>
              <a:gd name="connsiteY368" fmla="*/ 2731147 h 6785945"/>
              <a:gd name="connsiteX369" fmla="*/ 6978237 w 8497013"/>
              <a:gd name="connsiteY369" fmla="*/ 2772049 h 6785945"/>
              <a:gd name="connsiteX370" fmla="*/ 6990324 w 8497013"/>
              <a:gd name="connsiteY370" fmla="*/ 2815675 h 6785945"/>
              <a:gd name="connsiteX371" fmla="*/ 7000187 w 8497013"/>
              <a:gd name="connsiteY371" fmla="*/ 2861942 h 6785945"/>
              <a:gd name="connsiteX372" fmla="*/ 7007959 w 8497013"/>
              <a:gd name="connsiteY372" fmla="*/ 2910770 h 6785945"/>
              <a:gd name="connsiteX373" fmla="*/ 7013773 w 8497013"/>
              <a:gd name="connsiteY373" fmla="*/ 2962076 h 6785945"/>
              <a:gd name="connsiteX374" fmla="*/ 7017761 w 8497013"/>
              <a:gd name="connsiteY374" fmla="*/ 3015781 h 6785945"/>
              <a:gd name="connsiteX375" fmla="*/ 7020057 w 8497013"/>
              <a:gd name="connsiteY375" fmla="*/ 3071801 h 6785945"/>
              <a:gd name="connsiteX376" fmla="*/ 7020793 w 8497013"/>
              <a:gd name="connsiteY376" fmla="*/ 3130057 h 6785945"/>
              <a:gd name="connsiteX377" fmla="*/ 7020093 w 8497013"/>
              <a:gd name="connsiteY377" fmla="*/ 3188562 h 6785945"/>
              <a:gd name="connsiteX378" fmla="*/ 7017896 w 8497013"/>
              <a:gd name="connsiteY378" fmla="*/ 3244832 h 6785945"/>
              <a:gd name="connsiteX379" fmla="*/ 7014060 w 8497013"/>
              <a:gd name="connsiteY379" fmla="*/ 3298782 h 6785945"/>
              <a:gd name="connsiteX380" fmla="*/ 7008439 w 8497013"/>
              <a:gd name="connsiteY380" fmla="*/ 3350332 h 6785945"/>
              <a:gd name="connsiteX381" fmla="*/ 7000891 w 8497013"/>
              <a:gd name="connsiteY381" fmla="*/ 3399397 h 6785945"/>
              <a:gd name="connsiteX382" fmla="*/ 6991270 w 8497013"/>
              <a:gd name="connsiteY382" fmla="*/ 3445896 h 6785945"/>
              <a:gd name="connsiteX383" fmla="*/ 6979433 w 8497013"/>
              <a:gd name="connsiteY383" fmla="*/ 3489745 h 6785945"/>
              <a:gd name="connsiteX384" fmla="*/ 6965236 w 8497013"/>
              <a:gd name="connsiteY384" fmla="*/ 3530863 h 6785945"/>
              <a:gd name="connsiteX385" fmla="*/ 6948536 w 8497013"/>
              <a:gd name="connsiteY385" fmla="*/ 3569166 h 6785945"/>
              <a:gd name="connsiteX386" fmla="*/ 6929187 w 8497013"/>
              <a:gd name="connsiteY386" fmla="*/ 3604572 h 6785945"/>
              <a:gd name="connsiteX387" fmla="*/ 6907046 w 8497013"/>
              <a:gd name="connsiteY387" fmla="*/ 3636998 h 6785945"/>
              <a:gd name="connsiteX388" fmla="*/ 6881969 w 8497013"/>
              <a:gd name="connsiteY388" fmla="*/ 3666361 h 6785945"/>
              <a:gd name="connsiteX389" fmla="*/ 6853812 w 8497013"/>
              <a:gd name="connsiteY389" fmla="*/ 3692580 h 6785945"/>
              <a:gd name="connsiteX390" fmla="*/ 6822431 w 8497013"/>
              <a:gd name="connsiteY390" fmla="*/ 3715570 h 6785945"/>
              <a:gd name="connsiteX391" fmla="*/ 6787683 w 8497013"/>
              <a:gd name="connsiteY391" fmla="*/ 3735251 h 6785945"/>
              <a:gd name="connsiteX392" fmla="*/ 6749422 w 8497013"/>
              <a:gd name="connsiteY392" fmla="*/ 3751538 h 6785945"/>
              <a:gd name="connsiteX393" fmla="*/ 6707505 w 8497013"/>
              <a:gd name="connsiteY393" fmla="*/ 3764350 h 6785945"/>
              <a:gd name="connsiteX394" fmla="*/ 6661789 w 8497013"/>
              <a:gd name="connsiteY394" fmla="*/ 3773604 h 6785945"/>
              <a:gd name="connsiteX395" fmla="*/ 6612129 w 8497013"/>
              <a:gd name="connsiteY395" fmla="*/ 3779217 h 6785945"/>
              <a:gd name="connsiteX396" fmla="*/ 6558381 w 8497013"/>
              <a:gd name="connsiteY396" fmla="*/ 3781106 h 6785945"/>
              <a:gd name="connsiteX397" fmla="*/ 6558381 w 8497013"/>
              <a:gd name="connsiteY397" fmla="*/ 3684284 h 6785945"/>
              <a:gd name="connsiteX398" fmla="*/ 6608066 w 8497013"/>
              <a:gd name="connsiteY398" fmla="*/ 3682051 h 6785945"/>
              <a:gd name="connsiteX399" fmla="*/ 6652986 w 8497013"/>
              <a:gd name="connsiteY399" fmla="*/ 3675430 h 6785945"/>
              <a:gd name="connsiteX400" fmla="*/ 6693369 w 8497013"/>
              <a:gd name="connsiteY400" fmla="*/ 3664541 h 6785945"/>
              <a:gd name="connsiteX401" fmla="*/ 6729440 w 8497013"/>
              <a:gd name="connsiteY401" fmla="*/ 3649501 h 6785945"/>
              <a:gd name="connsiteX402" fmla="*/ 6789551 w 8497013"/>
              <a:gd name="connsiteY402" fmla="*/ 3607441 h 6785945"/>
              <a:gd name="connsiteX403" fmla="*/ 6835130 w 8497013"/>
              <a:gd name="connsiteY403" fmla="*/ 3550197 h 6785945"/>
              <a:gd name="connsiteX404" fmla="*/ 6853036 w 8497013"/>
              <a:gd name="connsiteY404" fmla="*/ 3516176 h 6785945"/>
              <a:gd name="connsiteX405" fmla="*/ 6867988 w 8497013"/>
              <a:gd name="connsiteY405" fmla="*/ 3478715 h 6785945"/>
              <a:gd name="connsiteX406" fmla="*/ 6880212 w 8497013"/>
              <a:gd name="connsiteY406" fmla="*/ 3437930 h 6785945"/>
              <a:gd name="connsiteX407" fmla="*/ 6889935 w 8497013"/>
              <a:gd name="connsiteY407" fmla="*/ 3393940 h 6785945"/>
              <a:gd name="connsiteX408" fmla="*/ 6897382 w 8497013"/>
              <a:gd name="connsiteY408" fmla="*/ 3346863 h 6785945"/>
              <a:gd name="connsiteX409" fmla="*/ 6902781 w 8497013"/>
              <a:gd name="connsiteY409" fmla="*/ 3296819 h 6785945"/>
              <a:gd name="connsiteX410" fmla="*/ 6906357 w 8497013"/>
              <a:gd name="connsiteY410" fmla="*/ 3243924 h 6785945"/>
              <a:gd name="connsiteX411" fmla="*/ 6908336 w 8497013"/>
              <a:gd name="connsiteY411" fmla="*/ 3188297 h 6785945"/>
              <a:gd name="connsiteX412" fmla="*/ 6908946 w 8497013"/>
              <a:gd name="connsiteY412" fmla="*/ 3130057 h 6785945"/>
              <a:gd name="connsiteX413" fmla="*/ 6908304 w 8497013"/>
              <a:gd name="connsiteY413" fmla="*/ 3072388 h 6785945"/>
              <a:gd name="connsiteX414" fmla="*/ 6906234 w 8497013"/>
              <a:gd name="connsiteY414" fmla="*/ 3017299 h 6785945"/>
              <a:gd name="connsiteX415" fmla="*/ 6902524 w 8497013"/>
              <a:gd name="connsiteY415" fmla="*/ 2964906 h 6785945"/>
              <a:gd name="connsiteX416" fmla="*/ 6896958 w 8497013"/>
              <a:gd name="connsiteY416" fmla="*/ 2915330 h 6785945"/>
              <a:gd name="connsiteX417" fmla="*/ 6889323 w 8497013"/>
              <a:gd name="connsiteY417" fmla="*/ 2868686 h 6785945"/>
              <a:gd name="connsiteX418" fmla="*/ 6879405 w 8497013"/>
              <a:gd name="connsiteY418" fmla="*/ 2825095 h 6785945"/>
              <a:gd name="connsiteX419" fmla="*/ 6866989 w 8497013"/>
              <a:gd name="connsiteY419" fmla="*/ 2784674 h 6785945"/>
              <a:gd name="connsiteX420" fmla="*/ 6851862 w 8497013"/>
              <a:gd name="connsiteY420" fmla="*/ 2747542 h 6785945"/>
              <a:gd name="connsiteX421" fmla="*/ 6833809 w 8497013"/>
              <a:gd name="connsiteY421" fmla="*/ 2713816 h 6785945"/>
              <a:gd name="connsiteX422" fmla="*/ 6788071 w 8497013"/>
              <a:gd name="connsiteY422" fmla="*/ 2657057 h 6785945"/>
              <a:gd name="connsiteX423" fmla="*/ 6728062 w 8497013"/>
              <a:gd name="connsiteY423" fmla="*/ 2615344 h 6785945"/>
              <a:gd name="connsiteX424" fmla="*/ 6692170 w 8497013"/>
              <a:gd name="connsiteY424" fmla="*/ 2600425 h 6785945"/>
              <a:gd name="connsiteX425" fmla="*/ 6652069 w 8497013"/>
              <a:gd name="connsiteY425" fmla="*/ 2589622 h 6785945"/>
              <a:gd name="connsiteX426" fmla="*/ 6607544 w 8497013"/>
              <a:gd name="connsiteY426" fmla="*/ 2583054 h 6785945"/>
              <a:gd name="connsiteX427" fmla="*/ 6558381 w 8497013"/>
              <a:gd name="connsiteY427" fmla="*/ 2580838 h 6785945"/>
              <a:gd name="connsiteX428" fmla="*/ 6041510 w 8497013"/>
              <a:gd name="connsiteY428" fmla="*/ 2482346 h 6785945"/>
              <a:gd name="connsiteX429" fmla="*/ 6041510 w 8497013"/>
              <a:gd name="connsiteY429" fmla="*/ 2580838 h 6785945"/>
              <a:gd name="connsiteX430" fmla="*/ 5992624 w 8497013"/>
              <a:gd name="connsiteY430" fmla="*/ 2583054 h 6785945"/>
              <a:gd name="connsiteX431" fmla="*/ 5948343 w 8497013"/>
              <a:gd name="connsiteY431" fmla="*/ 2589622 h 6785945"/>
              <a:gd name="connsiteX432" fmla="*/ 5908457 w 8497013"/>
              <a:gd name="connsiteY432" fmla="*/ 2600425 h 6785945"/>
              <a:gd name="connsiteX433" fmla="*/ 5872751 w 8497013"/>
              <a:gd name="connsiteY433" fmla="*/ 2615344 h 6785945"/>
              <a:gd name="connsiteX434" fmla="*/ 5813036 w 8497013"/>
              <a:gd name="connsiteY434" fmla="*/ 2657057 h 6785945"/>
              <a:gd name="connsiteX435" fmla="*/ 5767502 w 8497013"/>
              <a:gd name="connsiteY435" fmla="*/ 2713816 h 6785945"/>
              <a:gd name="connsiteX436" fmla="*/ 5749523 w 8497013"/>
              <a:gd name="connsiteY436" fmla="*/ 2747542 h 6785945"/>
              <a:gd name="connsiteX437" fmla="*/ 5734453 w 8497013"/>
              <a:gd name="connsiteY437" fmla="*/ 2784674 h 6785945"/>
              <a:gd name="connsiteX438" fmla="*/ 5722081 w 8497013"/>
              <a:gd name="connsiteY438" fmla="*/ 2825095 h 6785945"/>
              <a:gd name="connsiteX439" fmla="*/ 5712193 w 8497013"/>
              <a:gd name="connsiteY439" fmla="*/ 2868686 h 6785945"/>
              <a:gd name="connsiteX440" fmla="*/ 5704579 w 8497013"/>
              <a:gd name="connsiteY440" fmla="*/ 2915330 h 6785945"/>
              <a:gd name="connsiteX441" fmla="*/ 5699026 w 8497013"/>
              <a:gd name="connsiteY441" fmla="*/ 2964906 h 6785945"/>
              <a:gd name="connsiteX442" fmla="*/ 5695322 w 8497013"/>
              <a:gd name="connsiteY442" fmla="*/ 3017299 h 6785945"/>
              <a:gd name="connsiteX443" fmla="*/ 5693255 w 8497013"/>
              <a:gd name="connsiteY443" fmla="*/ 3072388 h 6785945"/>
              <a:gd name="connsiteX444" fmla="*/ 5692613 w 8497013"/>
              <a:gd name="connsiteY444" fmla="*/ 3130057 h 6785945"/>
              <a:gd name="connsiteX445" fmla="*/ 5693239 w 8497013"/>
              <a:gd name="connsiteY445" fmla="*/ 3188297 h 6785945"/>
              <a:gd name="connsiteX446" fmla="*/ 5695261 w 8497013"/>
              <a:gd name="connsiteY446" fmla="*/ 3243924 h 6785945"/>
              <a:gd name="connsiteX447" fmla="*/ 5698898 w 8497013"/>
              <a:gd name="connsiteY447" fmla="*/ 3296819 h 6785945"/>
              <a:gd name="connsiteX448" fmla="*/ 5704367 w 8497013"/>
              <a:gd name="connsiteY448" fmla="*/ 3346863 h 6785945"/>
              <a:gd name="connsiteX449" fmla="*/ 5711888 w 8497013"/>
              <a:gd name="connsiteY449" fmla="*/ 3393940 h 6785945"/>
              <a:gd name="connsiteX450" fmla="*/ 5721677 w 8497013"/>
              <a:gd name="connsiteY450" fmla="*/ 3437930 h 6785945"/>
              <a:gd name="connsiteX451" fmla="*/ 5733954 w 8497013"/>
              <a:gd name="connsiteY451" fmla="*/ 3478715 h 6785945"/>
              <a:gd name="connsiteX452" fmla="*/ 5748936 w 8497013"/>
              <a:gd name="connsiteY452" fmla="*/ 3516176 h 6785945"/>
              <a:gd name="connsiteX453" fmla="*/ 5766842 w 8497013"/>
              <a:gd name="connsiteY453" fmla="*/ 3550197 h 6785945"/>
              <a:gd name="connsiteX454" fmla="*/ 5812296 w 8497013"/>
              <a:gd name="connsiteY454" fmla="*/ 3607441 h 6785945"/>
              <a:gd name="connsiteX455" fmla="*/ 5872062 w 8497013"/>
              <a:gd name="connsiteY455" fmla="*/ 3649501 h 6785945"/>
              <a:gd name="connsiteX456" fmla="*/ 5907857 w 8497013"/>
              <a:gd name="connsiteY456" fmla="*/ 3664541 h 6785945"/>
              <a:gd name="connsiteX457" fmla="*/ 5947885 w 8497013"/>
              <a:gd name="connsiteY457" fmla="*/ 3675430 h 6785945"/>
              <a:gd name="connsiteX458" fmla="*/ 5992363 w 8497013"/>
              <a:gd name="connsiteY458" fmla="*/ 3682051 h 6785945"/>
              <a:gd name="connsiteX459" fmla="*/ 6041510 w 8497013"/>
              <a:gd name="connsiteY459" fmla="*/ 3684284 h 6785945"/>
              <a:gd name="connsiteX460" fmla="*/ 6041510 w 8497013"/>
              <a:gd name="connsiteY460" fmla="*/ 3781106 h 6785945"/>
              <a:gd name="connsiteX461" fmla="*/ 5987987 w 8497013"/>
              <a:gd name="connsiteY461" fmla="*/ 3779217 h 6785945"/>
              <a:gd name="connsiteX462" fmla="*/ 5938507 w 8497013"/>
              <a:gd name="connsiteY462" fmla="*/ 3773604 h 6785945"/>
              <a:gd name="connsiteX463" fmla="*/ 5892927 w 8497013"/>
              <a:gd name="connsiteY463" fmla="*/ 3764350 h 6785945"/>
              <a:gd name="connsiteX464" fmla="*/ 5851109 w 8497013"/>
              <a:gd name="connsiteY464" fmla="*/ 3751538 h 6785945"/>
              <a:gd name="connsiteX465" fmla="*/ 5812912 w 8497013"/>
              <a:gd name="connsiteY465" fmla="*/ 3735251 h 6785945"/>
              <a:gd name="connsiteX466" fmla="*/ 5778195 w 8497013"/>
              <a:gd name="connsiteY466" fmla="*/ 3715570 h 6785945"/>
              <a:gd name="connsiteX467" fmla="*/ 5746818 w 8497013"/>
              <a:gd name="connsiteY467" fmla="*/ 3692580 h 6785945"/>
              <a:gd name="connsiteX468" fmla="*/ 5718642 w 8497013"/>
              <a:gd name="connsiteY468" fmla="*/ 3666361 h 6785945"/>
              <a:gd name="connsiteX469" fmla="*/ 5693526 w 8497013"/>
              <a:gd name="connsiteY469" fmla="*/ 3636998 h 6785945"/>
              <a:gd name="connsiteX470" fmla="*/ 5671329 w 8497013"/>
              <a:gd name="connsiteY470" fmla="*/ 3604572 h 6785945"/>
              <a:gd name="connsiteX471" fmla="*/ 5651912 w 8497013"/>
              <a:gd name="connsiteY471" fmla="*/ 3569166 h 6785945"/>
              <a:gd name="connsiteX472" fmla="*/ 5635134 w 8497013"/>
              <a:gd name="connsiteY472" fmla="*/ 3530863 h 6785945"/>
              <a:gd name="connsiteX473" fmla="*/ 5620855 w 8497013"/>
              <a:gd name="connsiteY473" fmla="*/ 3489745 h 6785945"/>
              <a:gd name="connsiteX474" fmla="*/ 5608935 w 8497013"/>
              <a:gd name="connsiteY474" fmla="*/ 3445896 h 6785945"/>
              <a:gd name="connsiteX475" fmla="*/ 5599234 w 8497013"/>
              <a:gd name="connsiteY475" fmla="*/ 3399397 h 6785945"/>
              <a:gd name="connsiteX476" fmla="*/ 5591611 w 8497013"/>
              <a:gd name="connsiteY476" fmla="*/ 3350332 h 6785945"/>
              <a:gd name="connsiteX477" fmla="*/ 5585926 w 8497013"/>
              <a:gd name="connsiteY477" fmla="*/ 3298782 h 6785945"/>
              <a:gd name="connsiteX478" fmla="*/ 5582039 w 8497013"/>
              <a:gd name="connsiteY478" fmla="*/ 3244832 h 6785945"/>
              <a:gd name="connsiteX479" fmla="*/ 5579809 w 8497013"/>
              <a:gd name="connsiteY479" fmla="*/ 3188562 h 6785945"/>
              <a:gd name="connsiteX480" fmla="*/ 5579098 w 8497013"/>
              <a:gd name="connsiteY480" fmla="*/ 3130057 h 6785945"/>
              <a:gd name="connsiteX481" fmla="*/ 5579833 w 8497013"/>
              <a:gd name="connsiteY481" fmla="*/ 3071801 h 6785945"/>
              <a:gd name="connsiteX482" fmla="*/ 5582129 w 8497013"/>
              <a:gd name="connsiteY482" fmla="*/ 3015781 h 6785945"/>
              <a:gd name="connsiteX483" fmla="*/ 5586118 w 8497013"/>
              <a:gd name="connsiteY483" fmla="*/ 2962076 h 6785945"/>
              <a:gd name="connsiteX484" fmla="*/ 5591931 w 8497013"/>
              <a:gd name="connsiteY484" fmla="*/ 2910770 h 6785945"/>
              <a:gd name="connsiteX485" fmla="*/ 5599704 w 8497013"/>
              <a:gd name="connsiteY485" fmla="*/ 2861942 h 6785945"/>
              <a:gd name="connsiteX486" fmla="*/ 5609567 w 8497013"/>
              <a:gd name="connsiteY486" fmla="*/ 2815675 h 6785945"/>
              <a:gd name="connsiteX487" fmla="*/ 5621653 w 8497013"/>
              <a:gd name="connsiteY487" fmla="*/ 2772049 h 6785945"/>
              <a:gd name="connsiteX488" fmla="*/ 5636096 w 8497013"/>
              <a:gd name="connsiteY488" fmla="*/ 2731147 h 6785945"/>
              <a:gd name="connsiteX489" fmla="*/ 5653028 w 8497013"/>
              <a:gd name="connsiteY489" fmla="*/ 2693049 h 6785945"/>
              <a:gd name="connsiteX490" fmla="*/ 5672581 w 8497013"/>
              <a:gd name="connsiteY490" fmla="*/ 2657837 h 6785945"/>
              <a:gd name="connsiteX491" fmla="*/ 5694889 w 8497013"/>
              <a:gd name="connsiteY491" fmla="*/ 2625592 h 6785945"/>
              <a:gd name="connsiteX492" fmla="*/ 5720085 w 8497013"/>
              <a:gd name="connsiteY492" fmla="*/ 2596396 h 6785945"/>
              <a:gd name="connsiteX493" fmla="*/ 5748300 w 8497013"/>
              <a:gd name="connsiteY493" fmla="*/ 2570330 h 6785945"/>
              <a:gd name="connsiteX494" fmla="*/ 5779667 w 8497013"/>
              <a:gd name="connsiteY494" fmla="*/ 2547475 h 6785945"/>
              <a:gd name="connsiteX495" fmla="*/ 5814320 w 8497013"/>
              <a:gd name="connsiteY495" fmla="*/ 2527914 h 6785945"/>
              <a:gd name="connsiteX496" fmla="*/ 5852391 w 8497013"/>
              <a:gd name="connsiteY496" fmla="*/ 2511726 h 6785945"/>
              <a:gd name="connsiteX497" fmla="*/ 5894013 w 8497013"/>
              <a:gd name="connsiteY497" fmla="*/ 2498994 h 6785945"/>
              <a:gd name="connsiteX498" fmla="*/ 5939318 w 8497013"/>
              <a:gd name="connsiteY498" fmla="*/ 2489799 h 6785945"/>
              <a:gd name="connsiteX499" fmla="*/ 5988439 w 8497013"/>
              <a:gd name="connsiteY499" fmla="*/ 2484222 h 6785945"/>
              <a:gd name="connsiteX500" fmla="*/ 5337245 w 8497013"/>
              <a:gd name="connsiteY500" fmla="*/ 1851325 h 6785945"/>
              <a:gd name="connsiteX501" fmla="*/ 6242037 w 8497013"/>
              <a:gd name="connsiteY501" fmla="*/ 1851325 h 6785945"/>
              <a:gd name="connsiteX502" fmla="*/ 6242037 w 8497013"/>
              <a:gd name="connsiteY502" fmla="*/ 1958164 h 6785945"/>
              <a:gd name="connsiteX503" fmla="*/ 5337245 w 8497013"/>
              <a:gd name="connsiteY503" fmla="*/ 1958164 h 6785945"/>
              <a:gd name="connsiteX504" fmla="*/ 3825296 w 8497013"/>
              <a:gd name="connsiteY504" fmla="*/ 1851325 h 6785945"/>
              <a:gd name="connsiteX505" fmla="*/ 4730088 w 8497013"/>
              <a:gd name="connsiteY505" fmla="*/ 1851325 h 6785945"/>
              <a:gd name="connsiteX506" fmla="*/ 4730088 w 8497013"/>
              <a:gd name="connsiteY506" fmla="*/ 1958164 h 6785945"/>
              <a:gd name="connsiteX507" fmla="*/ 3825296 w 8497013"/>
              <a:gd name="connsiteY507" fmla="*/ 1958164 h 6785945"/>
              <a:gd name="connsiteX508" fmla="*/ 6849172 w 8497013"/>
              <a:gd name="connsiteY508" fmla="*/ 1681043 h 6785945"/>
              <a:gd name="connsiteX509" fmla="*/ 7326608 w 8497013"/>
              <a:gd name="connsiteY509" fmla="*/ 1681043 h 6785945"/>
              <a:gd name="connsiteX510" fmla="*/ 7326608 w 8497013"/>
              <a:gd name="connsiteY510" fmla="*/ 1786212 h 6785945"/>
              <a:gd name="connsiteX511" fmla="*/ 6849172 w 8497013"/>
              <a:gd name="connsiteY511" fmla="*/ 1786212 h 6785945"/>
              <a:gd name="connsiteX512" fmla="*/ 5337245 w 8497013"/>
              <a:gd name="connsiteY512" fmla="*/ 1502429 h 6785945"/>
              <a:gd name="connsiteX513" fmla="*/ 6242037 w 8497013"/>
              <a:gd name="connsiteY513" fmla="*/ 1502429 h 6785945"/>
              <a:gd name="connsiteX514" fmla="*/ 6242037 w 8497013"/>
              <a:gd name="connsiteY514" fmla="*/ 1609267 h 6785945"/>
              <a:gd name="connsiteX515" fmla="*/ 5337245 w 8497013"/>
              <a:gd name="connsiteY515" fmla="*/ 1609267 h 6785945"/>
              <a:gd name="connsiteX516" fmla="*/ 3825296 w 8497013"/>
              <a:gd name="connsiteY516" fmla="*/ 1502429 h 6785945"/>
              <a:gd name="connsiteX517" fmla="*/ 4730088 w 8497013"/>
              <a:gd name="connsiteY517" fmla="*/ 1502429 h 6785945"/>
              <a:gd name="connsiteX518" fmla="*/ 4730088 w 8497013"/>
              <a:gd name="connsiteY518" fmla="*/ 1609267 h 6785945"/>
              <a:gd name="connsiteX519" fmla="*/ 3825296 w 8497013"/>
              <a:gd name="connsiteY519" fmla="*/ 1609267 h 6785945"/>
              <a:gd name="connsiteX520" fmla="*/ 7037373 w 8497013"/>
              <a:gd name="connsiteY520" fmla="*/ 348896 h 6785945"/>
              <a:gd name="connsiteX521" fmla="*/ 7942165 w 8497013"/>
              <a:gd name="connsiteY521" fmla="*/ 348896 h 6785945"/>
              <a:gd name="connsiteX522" fmla="*/ 7942165 w 8497013"/>
              <a:gd name="connsiteY522" fmla="*/ 455734 h 6785945"/>
              <a:gd name="connsiteX523" fmla="*/ 7037373 w 8497013"/>
              <a:gd name="connsiteY523" fmla="*/ 455734 h 6785945"/>
              <a:gd name="connsiteX524" fmla="*/ 5525404 w 8497013"/>
              <a:gd name="connsiteY524" fmla="*/ 348896 h 6785945"/>
              <a:gd name="connsiteX525" fmla="*/ 6430196 w 8497013"/>
              <a:gd name="connsiteY525" fmla="*/ 348896 h 6785945"/>
              <a:gd name="connsiteX526" fmla="*/ 6430196 w 8497013"/>
              <a:gd name="connsiteY526" fmla="*/ 455734 h 6785945"/>
              <a:gd name="connsiteX527" fmla="*/ 5525404 w 8497013"/>
              <a:gd name="connsiteY527" fmla="*/ 455734 h 6785945"/>
              <a:gd name="connsiteX528" fmla="*/ 7037373 w 8497013"/>
              <a:gd name="connsiteY528" fmla="*/ 0 h 6785945"/>
              <a:gd name="connsiteX529" fmla="*/ 7942165 w 8497013"/>
              <a:gd name="connsiteY529" fmla="*/ 0 h 6785945"/>
              <a:gd name="connsiteX530" fmla="*/ 7942165 w 8497013"/>
              <a:gd name="connsiteY530" fmla="*/ 106839 h 6785945"/>
              <a:gd name="connsiteX531" fmla="*/ 7037373 w 8497013"/>
              <a:gd name="connsiteY531" fmla="*/ 106839 h 6785945"/>
              <a:gd name="connsiteX532" fmla="*/ 5525404 w 8497013"/>
              <a:gd name="connsiteY532" fmla="*/ 0 h 6785945"/>
              <a:gd name="connsiteX533" fmla="*/ 6430196 w 8497013"/>
              <a:gd name="connsiteY533" fmla="*/ 0 h 6785945"/>
              <a:gd name="connsiteX534" fmla="*/ 6430196 w 8497013"/>
              <a:gd name="connsiteY534" fmla="*/ 106839 h 6785945"/>
              <a:gd name="connsiteX535" fmla="*/ 5525404 w 8497013"/>
              <a:gd name="connsiteY535" fmla="*/ 106839 h 678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Lst>
            <a:rect l="l" t="t" r="r" b="b"/>
            <a:pathLst>
              <a:path w="8497013" h="6785945">
                <a:moveTo>
                  <a:pt x="8393513" y="6508832"/>
                </a:moveTo>
                <a:lnTo>
                  <a:pt x="8435743" y="6512510"/>
                </a:lnTo>
                <a:lnTo>
                  <a:pt x="8468426" y="6525734"/>
                </a:lnTo>
                <a:lnTo>
                  <a:pt x="8489527" y="6551791"/>
                </a:lnTo>
                <a:lnTo>
                  <a:pt x="8497013" y="6593969"/>
                </a:lnTo>
                <a:lnTo>
                  <a:pt x="8489527" y="6638076"/>
                </a:lnTo>
                <a:lnTo>
                  <a:pt x="8468426" y="6665125"/>
                </a:lnTo>
                <a:lnTo>
                  <a:pt x="8435743" y="6678715"/>
                </a:lnTo>
                <a:lnTo>
                  <a:pt x="8393513" y="6682444"/>
                </a:lnTo>
                <a:lnTo>
                  <a:pt x="8351283" y="6678715"/>
                </a:lnTo>
                <a:lnTo>
                  <a:pt x="8318600" y="6665125"/>
                </a:lnTo>
                <a:lnTo>
                  <a:pt x="8297498" y="6638076"/>
                </a:lnTo>
                <a:lnTo>
                  <a:pt x="8290013" y="6593969"/>
                </a:lnTo>
                <a:lnTo>
                  <a:pt x="8297733" y="6551791"/>
                </a:lnTo>
                <a:lnTo>
                  <a:pt x="8319226" y="6525734"/>
                </a:lnTo>
                <a:lnTo>
                  <a:pt x="8351987" y="6512510"/>
                </a:lnTo>
                <a:close/>
                <a:moveTo>
                  <a:pt x="5162785" y="6508832"/>
                </a:moveTo>
                <a:lnTo>
                  <a:pt x="5205015" y="6512510"/>
                </a:lnTo>
                <a:lnTo>
                  <a:pt x="5237697" y="6525734"/>
                </a:lnTo>
                <a:lnTo>
                  <a:pt x="5258799" y="6551791"/>
                </a:lnTo>
                <a:lnTo>
                  <a:pt x="5266284" y="6593969"/>
                </a:lnTo>
                <a:lnTo>
                  <a:pt x="5258799" y="6638076"/>
                </a:lnTo>
                <a:lnTo>
                  <a:pt x="5237697" y="6665125"/>
                </a:lnTo>
                <a:lnTo>
                  <a:pt x="5205015" y="6678715"/>
                </a:lnTo>
                <a:lnTo>
                  <a:pt x="5162785" y="6682444"/>
                </a:lnTo>
                <a:lnTo>
                  <a:pt x="5120555" y="6678715"/>
                </a:lnTo>
                <a:lnTo>
                  <a:pt x="5087872" y="6665125"/>
                </a:lnTo>
                <a:lnTo>
                  <a:pt x="5066771" y="6638076"/>
                </a:lnTo>
                <a:lnTo>
                  <a:pt x="5059285" y="6593969"/>
                </a:lnTo>
                <a:lnTo>
                  <a:pt x="5067005" y="6551791"/>
                </a:lnTo>
                <a:lnTo>
                  <a:pt x="5088499" y="6525734"/>
                </a:lnTo>
                <a:lnTo>
                  <a:pt x="5121260" y="6512510"/>
                </a:lnTo>
                <a:close/>
                <a:moveTo>
                  <a:pt x="6674635" y="6508827"/>
                </a:moveTo>
                <a:lnTo>
                  <a:pt x="6881636" y="6508827"/>
                </a:lnTo>
                <a:lnTo>
                  <a:pt x="6881636" y="6682440"/>
                </a:lnTo>
                <a:lnTo>
                  <a:pt x="6674635" y="6682440"/>
                </a:lnTo>
                <a:close/>
                <a:moveTo>
                  <a:pt x="1511898" y="6358592"/>
                </a:moveTo>
                <a:lnTo>
                  <a:pt x="2416689" y="6358592"/>
                </a:lnTo>
                <a:lnTo>
                  <a:pt x="2416689" y="6465429"/>
                </a:lnTo>
                <a:lnTo>
                  <a:pt x="1511898" y="6465429"/>
                </a:lnTo>
                <a:close/>
                <a:moveTo>
                  <a:pt x="0" y="6358592"/>
                </a:moveTo>
                <a:lnTo>
                  <a:pt x="904792" y="6358592"/>
                </a:lnTo>
                <a:lnTo>
                  <a:pt x="904792" y="6465429"/>
                </a:lnTo>
                <a:lnTo>
                  <a:pt x="0" y="6465429"/>
                </a:lnTo>
                <a:close/>
                <a:moveTo>
                  <a:pt x="1511898" y="6009695"/>
                </a:moveTo>
                <a:lnTo>
                  <a:pt x="2416689" y="6009695"/>
                </a:lnTo>
                <a:lnTo>
                  <a:pt x="2416689" y="6116533"/>
                </a:lnTo>
                <a:lnTo>
                  <a:pt x="1511898" y="6116533"/>
                </a:lnTo>
                <a:close/>
                <a:moveTo>
                  <a:pt x="0" y="6009695"/>
                </a:moveTo>
                <a:lnTo>
                  <a:pt x="904792" y="6009695"/>
                </a:lnTo>
                <a:lnTo>
                  <a:pt x="904792" y="6116533"/>
                </a:lnTo>
                <a:lnTo>
                  <a:pt x="0" y="6116533"/>
                </a:lnTo>
                <a:close/>
                <a:moveTo>
                  <a:pt x="8393513" y="5807701"/>
                </a:moveTo>
                <a:lnTo>
                  <a:pt x="8435743" y="5811170"/>
                </a:lnTo>
                <a:lnTo>
                  <a:pt x="8468426" y="5824185"/>
                </a:lnTo>
                <a:lnTo>
                  <a:pt x="8489527" y="5850660"/>
                </a:lnTo>
                <a:lnTo>
                  <a:pt x="8497013" y="5894506"/>
                </a:lnTo>
                <a:lnTo>
                  <a:pt x="8489527" y="5936945"/>
                </a:lnTo>
                <a:lnTo>
                  <a:pt x="8468426" y="5963576"/>
                </a:lnTo>
                <a:lnTo>
                  <a:pt x="8435743" y="5977374"/>
                </a:lnTo>
                <a:lnTo>
                  <a:pt x="8393513" y="5981313"/>
                </a:lnTo>
                <a:lnTo>
                  <a:pt x="8352248" y="5977374"/>
                </a:lnTo>
                <a:lnTo>
                  <a:pt x="8320060" y="5963576"/>
                </a:lnTo>
                <a:lnTo>
                  <a:pt x="8299141" y="5936945"/>
                </a:lnTo>
                <a:lnTo>
                  <a:pt x="8291681" y="5894506"/>
                </a:lnTo>
                <a:lnTo>
                  <a:pt x="8299141" y="5850660"/>
                </a:lnTo>
                <a:lnTo>
                  <a:pt x="8320060" y="5824185"/>
                </a:lnTo>
                <a:lnTo>
                  <a:pt x="8352248" y="5811170"/>
                </a:lnTo>
                <a:close/>
                <a:moveTo>
                  <a:pt x="5162785" y="5807701"/>
                </a:moveTo>
                <a:lnTo>
                  <a:pt x="5205015" y="5811170"/>
                </a:lnTo>
                <a:lnTo>
                  <a:pt x="5237697" y="5824185"/>
                </a:lnTo>
                <a:lnTo>
                  <a:pt x="5258799" y="5850660"/>
                </a:lnTo>
                <a:lnTo>
                  <a:pt x="5266284" y="5894506"/>
                </a:lnTo>
                <a:lnTo>
                  <a:pt x="5258799" y="5936945"/>
                </a:lnTo>
                <a:lnTo>
                  <a:pt x="5237697" y="5963576"/>
                </a:lnTo>
                <a:lnTo>
                  <a:pt x="5205015" y="5977374"/>
                </a:lnTo>
                <a:lnTo>
                  <a:pt x="5162785" y="5981313"/>
                </a:lnTo>
                <a:lnTo>
                  <a:pt x="5121521" y="5977374"/>
                </a:lnTo>
                <a:lnTo>
                  <a:pt x="5089334" y="5963576"/>
                </a:lnTo>
                <a:lnTo>
                  <a:pt x="5068415" y="5936945"/>
                </a:lnTo>
                <a:lnTo>
                  <a:pt x="5060955" y="5894506"/>
                </a:lnTo>
                <a:lnTo>
                  <a:pt x="5068415" y="5850660"/>
                </a:lnTo>
                <a:lnTo>
                  <a:pt x="5089334" y="5824185"/>
                </a:lnTo>
                <a:lnTo>
                  <a:pt x="5121521" y="5811170"/>
                </a:lnTo>
                <a:close/>
                <a:moveTo>
                  <a:pt x="4008189" y="5487184"/>
                </a:moveTo>
                <a:lnTo>
                  <a:pt x="4061259" y="5489060"/>
                </a:lnTo>
                <a:lnTo>
                  <a:pt x="4110380" y="5494637"/>
                </a:lnTo>
                <a:lnTo>
                  <a:pt x="4155685" y="5503832"/>
                </a:lnTo>
                <a:lnTo>
                  <a:pt x="4197307" y="5516564"/>
                </a:lnTo>
                <a:lnTo>
                  <a:pt x="4235378" y="5532752"/>
                </a:lnTo>
                <a:lnTo>
                  <a:pt x="4270031" y="5552313"/>
                </a:lnTo>
                <a:lnTo>
                  <a:pt x="4301398" y="5575168"/>
                </a:lnTo>
                <a:lnTo>
                  <a:pt x="4329613" y="5601234"/>
                </a:lnTo>
                <a:lnTo>
                  <a:pt x="4354810" y="5630430"/>
                </a:lnTo>
                <a:lnTo>
                  <a:pt x="4377118" y="5662675"/>
                </a:lnTo>
                <a:lnTo>
                  <a:pt x="4396671" y="5697887"/>
                </a:lnTo>
                <a:lnTo>
                  <a:pt x="4413603" y="5735985"/>
                </a:lnTo>
                <a:lnTo>
                  <a:pt x="4428046" y="5776887"/>
                </a:lnTo>
                <a:lnTo>
                  <a:pt x="4440133" y="5820513"/>
                </a:lnTo>
                <a:lnTo>
                  <a:pt x="4449996" y="5866781"/>
                </a:lnTo>
                <a:lnTo>
                  <a:pt x="4457768" y="5915609"/>
                </a:lnTo>
                <a:lnTo>
                  <a:pt x="4463582" y="5966915"/>
                </a:lnTo>
                <a:lnTo>
                  <a:pt x="4467570" y="6020620"/>
                </a:lnTo>
                <a:lnTo>
                  <a:pt x="4469866" y="6076640"/>
                </a:lnTo>
                <a:lnTo>
                  <a:pt x="4470602" y="6134896"/>
                </a:lnTo>
                <a:lnTo>
                  <a:pt x="4469902" y="6193401"/>
                </a:lnTo>
                <a:lnTo>
                  <a:pt x="4467705" y="6249671"/>
                </a:lnTo>
                <a:lnTo>
                  <a:pt x="4463869" y="6303621"/>
                </a:lnTo>
                <a:lnTo>
                  <a:pt x="4458248" y="6355171"/>
                </a:lnTo>
                <a:lnTo>
                  <a:pt x="4450700" y="6404236"/>
                </a:lnTo>
                <a:lnTo>
                  <a:pt x="4441079" y="6450735"/>
                </a:lnTo>
                <a:lnTo>
                  <a:pt x="4429242" y="6494584"/>
                </a:lnTo>
                <a:lnTo>
                  <a:pt x="4415045" y="6535702"/>
                </a:lnTo>
                <a:lnTo>
                  <a:pt x="4398345" y="6574005"/>
                </a:lnTo>
                <a:lnTo>
                  <a:pt x="4378996" y="6609411"/>
                </a:lnTo>
                <a:lnTo>
                  <a:pt x="4356855" y="6641837"/>
                </a:lnTo>
                <a:lnTo>
                  <a:pt x="4331777" y="6671200"/>
                </a:lnTo>
                <a:lnTo>
                  <a:pt x="4303620" y="6697419"/>
                </a:lnTo>
                <a:lnTo>
                  <a:pt x="4272239" y="6720409"/>
                </a:lnTo>
                <a:lnTo>
                  <a:pt x="4237491" y="6740090"/>
                </a:lnTo>
                <a:lnTo>
                  <a:pt x="4199230" y="6756377"/>
                </a:lnTo>
                <a:lnTo>
                  <a:pt x="4157313" y="6769189"/>
                </a:lnTo>
                <a:lnTo>
                  <a:pt x="4111597" y="6778443"/>
                </a:lnTo>
                <a:lnTo>
                  <a:pt x="4061937" y="6784056"/>
                </a:lnTo>
                <a:lnTo>
                  <a:pt x="4008189" y="6785945"/>
                </a:lnTo>
                <a:lnTo>
                  <a:pt x="4008189" y="6689123"/>
                </a:lnTo>
                <a:lnTo>
                  <a:pt x="4057874" y="6686890"/>
                </a:lnTo>
                <a:lnTo>
                  <a:pt x="4102795" y="6680269"/>
                </a:lnTo>
                <a:lnTo>
                  <a:pt x="4143177" y="6669380"/>
                </a:lnTo>
                <a:lnTo>
                  <a:pt x="4179248" y="6654340"/>
                </a:lnTo>
                <a:lnTo>
                  <a:pt x="4239359" y="6612280"/>
                </a:lnTo>
                <a:lnTo>
                  <a:pt x="4284939" y="6555036"/>
                </a:lnTo>
                <a:lnTo>
                  <a:pt x="4302844" y="6521015"/>
                </a:lnTo>
                <a:lnTo>
                  <a:pt x="4317796" y="6483554"/>
                </a:lnTo>
                <a:lnTo>
                  <a:pt x="4330020" y="6442769"/>
                </a:lnTo>
                <a:lnTo>
                  <a:pt x="4339743" y="6398779"/>
                </a:lnTo>
                <a:lnTo>
                  <a:pt x="4347190" y="6351702"/>
                </a:lnTo>
                <a:lnTo>
                  <a:pt x="4352590" y="6301658"/>
                </a:lnTo>
                <a:lnTo>
                  <a:pt x="4356166" y="6248763"/>
                </a:lnTo>
                <a:lnTo>
                  <a:pt x="4358145" y="6193136"/>
                </a:lnTo>
                <a:lnTo>
                  <a:pt x="4358755" y="6134896"/>
                </a:lnTo>
                <a:lnTo>
                  <a:pt x="4358113" y="6077227"/>
                </a:lnTo>
                <a:lnTo>
                  <a:pt x="4356043" y="6022138"/>
                </a:lnTo>
                <a:lnTo>
                  <a:pt x="4352333" y="5969745"/>
                </a:lnTo>
                <a:lnTo>
                  <a:pt x="4346766" y="5920169"/>
                </a:lnTo>
                <a:lnTo>
                  <a:pt x="4339131" y="5873525"/>
                </a:lnTo>
                <a:lnTo>
                  <a:pt x="4329213" y="5829933"/>
                </a:lnTo>
                <a:lnTo>
                  <a:pt x="4316797" y="5789512"/>
                </a:lnTo>
                <a:lnTo>
                  <a:pt x="4301670" y="5752380"/>
                </a:lnTo>
                <a:lnTo>
                  <a:pt x="4283617" y="5718654"/>
                </a:lnTo>
                <a:lnTo>
                  <a:pt x="4237879" y="5661895"/>
                </a:lnTo>
                <a:lnTo>
                  <a:pt x="4177870" y="5620182"/>
                </a:lnTo>
                <a:lnTo>
                  <a:pt x="4141978" y="5605263"/>
                </a:lnTo>
                <a:lnTo>
                  <a:pt x="4101877" y="5594460"/>
                </a:lnTo>
                <a:lnTo>
                  <a:pt x="4057352" y="5587892"/>
                </a:lnTo>
                <a:lnTo>
                  <a:pt x="4008189" y="5585676"/>
                </a:lnTo>
                <a:close/>
                <a:moveTo>
                  <a:pt x="3491267" y="5487184"/>
                </a:moveTo>
                <a:lnTo>
                  <a:pt x="3491267" y="5585676"/>
                </a:lnTo>
                <a:lnTo>
                  <a:pt x="3442381" y="5587892"/>
                </a:lnTo>
                <a:lnTo>
                  <a:pt x="3398103" y="5594460"/>
                </a:lnTo>
                <a:lnTo>
                  <a:pt x="3358217" y="5605263"/>
                </a:lnTo>
                <a:lnTo>
                  <a:pt x="3322510" y="5620182"/>
                </a:lnTo>
                <a:lnTo>
                  <a:pt x="3262795" y="5661895"/>
                </a:lnTo>
                <a:lnTo>
                  <a:pt x="3217261" y="5718654"/>
                </a:lnTo>
                <a:lnTo>
                  <a:pt x="3199282" y="5752380"/>
                </a:lnTo>
                <a:lnTo>
                  <a:pt x="3184213" y="5789512"/>
                </a:lnTo>
                <a:lnTo>
                  <a:pt x="3171840" y="5829933"/>
                </a:lnTo>
                <a:lnTo>
                  <a:pt x="3161952" y="5873525"/>
                </a:lnTo>
                <a:lnTo>
                  <a:pt x="3154338" y="5920169"/>
                </a:lnTo>
                <a:lnTo>
                  <a:pt x="3148785" y="5969745"/>
                </a:lnTo>
                <a:lnTo>
                  <a:pt x="3145081" y="6022138"/>
                </a:lnTo>
                <a:lnTo>
                  <a:pt x="3143014" y="6077227"/>
                </a:lnTo>
                <a:lnTo>
                  <a:pt x="3142372" y="6134896"/>
                </a:lnTo>
                <a:lnTo>
                  <a:pt x="3142997" y="6193136"/>
                </a:lnTo>
                <a:lnTo>
                  <a:pt x="3145020" y="6248763"/>
                </a:lnTo>
                <a:lnTo>
                  <a:pt x="3148657" y="6301658"/>
                </a:lnTo>
                <a:lnTo>
                  <a:pt x="3154126" y="6351702"/>
                </a:lnTo>
                <a:lnTo>
                  <a:pt x="3161647" y="6398779"/>
                </a:lnTo>
                <a:lnTo>
                  <a:pt x="3171437" y="6442769"/>
                </a:lnTo>
                <a:lnTo>
                  <a:pt x="3183713" y="6483554"/>
                </a:lnTo>
                <a:lnTo>
                  <a:pt x="3198695" y="6521015"/>
                </a:lnTo>
                <a:lnTo>
                  <a:pt x="3216602" y="6555036"/>
                </a:lnTo>
                <a:lnTo>
                  <a:pt x="3262055" y="6612280"/>
                </a:lnTo>
                <a:lnTo>
                  <a:pt x="3321821" y="6654340"/>
                </a:lnTo>
                <a:lnTo>
                  <a:pt x="3357617" y="6669380"/>
                </a:lnTo>
                <a:lnTo>
                  <a:pt x="3397644" y="6680269"/>
                </a:lnTo>
                <a:lnTo>
                  <a:pt x="3442120" y="6686890"/>
                </a:lnTo>
                <a:lnTo>
                  <a:pt x="3491267" y="6689123"/>
                </a:lnTo>
                <a:lnTo>
                  <a:pt x="3491267" y="6785945"/>
                </a:lnTo>
                <a:lnTo>
                  <a:pt x="3437744" y="6784056"/>
                </a:lnTo>
                <a:lnTo>
                  <a:pt x="3388267" y="6778443"/>
                </a:lnTo>
                <a:lnTo>
                  <a:pt x="3342687" y="6769189"/>
                </a:lnTo>
                <a:lnTo>
                  <a:pt x="3300868" y="6756377"/>
                </a:lnTo>
                <a:lnTo>
                  <a:pt x="3262672" y="6740090"/>
                </a:lnTo>
                <a:lnTo>
                  <a:pt x="3227954" y="6720409"/>
                </a:lnTo>
                <a:lnTo>
                  <a:pt x="3196577" y="6697419"/>
                </a:lnTo>
                <a:lnTo>
                  <a:pt x="3168401" y="6671200"/>
                </a:lnTo>
                <a:lnTo>
                  <a:pt x="3143286" y="6641837"/>
                </a:lnTo>
                <a:lnTo>
                  <a:pt x="3121088" y="6609411"/>
                </a:lnTo>
                <a:lnTo>
                  <a:pt x="3101671" y="6574005"/>
                </a:lnTo>
                <a:lnTo>
                  <a:pt x="3084893" y="6535702"/>
                </a:lnTo>
                <a:lnTo>
                  <a:pt x="3070614" y="6494584"/>
                </a:lnTo>
                <a:lnTo>
                  <a:pt x="3058694" y="6450735"/>
                </a:lnTo>
                <a:lnTo>
                  <a:pt x="3048993" y="6404236"/>
                </a:lnTo>
                <a:lnTo>
                  <a:pt x="3041370" y="6355171"/>
                </a:lnTo>
                <a:lnTo>
                  <a:pt x="3035685" y="6303621"/>
                </a:lnTo>
                <a:lnTo>
                  <a:pt x="3031798" y="6249671"/>
                </a:lnTo>
                <a:lnTo>
                  <a:pt x="3029568" y="6193401"/>
                </a:lnTo>
                <a:lnTo>
                  <a:pt x="3028857" y="6134896"/>
                </a:lnTo>
                <a:lnTo>
                  <a:pt x="3029592" y="6076640"/>
                </a:lnTo>
                <a:lnTo>
                  <a:pt x="3031888" y="6020620"/>
                </a:lnTo>
                <a:lnTo>
                  <a:pt x="3035877" y="5966915"/>
                </a:lnTo>
                <a:lnTo>
                  <a:pt x="3041690" y="5915609"/>
                </a:lnTo>
                <a:lnTo>
                  <a:pt x="3049463" y="5866781"/>
                </a:lnTo>
                <a:lnTo>
                  <a:pt x="3059326" y="5820513"/>
                </a:lnTo>
                <a:lnTo>
                  <a:pt x="3071412" y="5776887"/>
                </a:lnTo>
                <a:lnTo>
                  <a:pt x="3085855" y="5735985"/>
                </a:lnTo>
                <a:lnTo>
                  <a:pt x="3102787" y="5697887"/>
                </a:lnTo>
                <a:lnTo>
                  <a:pt x="3122341" y="5662675"/>
                </a:lnTo>
                <a:lnTo>
                  <a:pt x="3144649" y="5630430"/>
                </a:lnTo>
                <a:lnTo>
                  <a:pt x="3169844" y="5601234"/>
                </a:lnTo>
                <a:lnTo>
                  <a:pt x="3198060" y="5575168"/>
                </a:lnTo>
                <a:lnTo>
                  <a:pt x="3229427" y="5552313"/>
                </a:lnTo>
                <a:lnTo>
                  <a:pt x="3264079" y="5532752"/>
                </a:lnTo>
                <a:lnTo>
                  <a:pt x="3302151" y="5516564"/>
                </a:lnTo>
                <a:lnTo>
                  <a:pt x="3343773" y="5503832"/>
                </a:lnTo>
                <a:lnTo>
                  <a:pt x="3389078" y="5494637"/>
                </a:lnTo>
                <a:lnTo>
                  <a:pt x="3438196" y="5489060"/>
                </a:lnTo>
                <a:close/>
                <a:moveTo>
                  <a:pt x="5569411" y="5006403"/>
                </a:moveTo>
                <a:lnTo>
                  <a:pt x="5611640" y="5010081"/>
                </a:lnTo>
                <a:lnTo>
                  <a:pt x="5644323" y="5023305"/>
                </a:lnTo>
                <a:lnTo>
                  <a:pt x="5665424" y="5049363"/>
                </a:lnTo>
                <a:lnTo>
                  <a:pt x="5672910" y="5091541"/>
                </a:lnTo>
                <a:lnTo>
                  <a:pt x="5665424" y="5135648"/>
                </a:lnTo>
                <a:lnTo>
                  <a:pt x="5644323" y="5162697"/>
                </a:lnTo>
                <a:lnTo>
                  <a:pt x="5611640" y="5176287"/>
                </a:lnTo>
                <a:lnTo>
                  <a:pt x="5569411" y="5180017"/>
                </a:lnTo>
                <a:lnTo>
                  <a:pt x="5527181" y="5176287"/>
                </a:lnTo>
                <a:lnTo>
                  <a:pt x="5494498" y="5162697"/>
                </a:lnTo>
                <a:lnTo>
                  <a:pt x="5473397" y="5135648"/>
                </a:lnTo>
                <a:lnTo>
                  <a:pt x="5465911" y="5091541"/>
                </a:lnTo>
                <a:lnTo>
                  <a:pt x="5473631" y="5049363"/>
                </a:lnTo>
                <a:lnTo>
                  <a:pt x="5495125" y="5023305"/>
                </a:lnTo>
                <a:lnTo>
                  <a:pt x="5527886" y="5010081"/>
                </a:lnTo>
                <a:close/>
                <a:moveTo>
                  <a:pt x="4804116" y="5006403"/>
                </a:moveTo>
                <a:lnTo>
                  <a:pt x="4846346" y="5010081"/>
                </a:lnTo>
                <a:lnTo>
                  <a:pt x="4879028" y="5023305"/>
                </a:lnTo>
                <a:lnTo>
                  <a:pt x="4900130" y="5049363"/>
                </a:lnTo>
                <a:lnTo>
                  <a:pt x="4907615" y="5091541"/>
                </a:lnTo>
                <a:lnTo>
                  <a:pt x="4900130" y="5135648"/>
                </a:lnTo>
                <a:lnTo>
                  <a:pt x="4879028" y="5162697"/>
                </a:lnTo>
                <a:lnTo>
                  <a:pt x="4846346" y="5176287"/>
                </a:lnTo>
                <a:lnTo>
                  <a:pt x="4804116" y="5180017"/>
                </a:lnTo>
                <a:lnTo>
                  <a:pt x="4761886" y="5176287"/>
                </a:lnTo>
                <a:lnTo>
                  <a:pt x="4729203" y="5162697"/>
                </a:lnTo>
                <a:lnTo>
                  <a:pt x="4708102" y="5135648"/>
                </a:lnTo>
                <a:lnTo>
                  <a:pt x="4700616" y="5091541"/>
                </a:lnTo>
                <a:lnTo>
                  <a:pt x="4708336" y="5049363"/>
                </a:lnTo>
                <a:lnTo>
                  <a:pt x="4729830" y="5023305"/>
                </a:lnTo>
                <a:lnTo>
                  <a:pt x="4762591" y="5010081"/>
                </a:lnTo>
                <a:close/>
                <a:moveTo>
                  <a:pt x="2787004" y="4856173"/>
                </a:moveTo>
                <a:lnTo>
                  <a:pt x="3691793" y="4856173"/>
                </a:lnTo>
                <a:lnTo>
                  <a:pt x="3691793" y="4963011"/>
                </a:lnTo>
                <a:lnTo>
                  <a:pt x="2787004" y="4963011"/>
                </a:lnTo>
                <a:close/>
                <a:moveTo>
                  <a:pt x="1275095" y="4856173"/>
                </a:moveTo>
                <a:lnTo>
                  <a:pt x="2179887" y="4856173"/>
                </a:lnTo>
                <a:lnTo>
                  <a:pt x="2179887" y="4963011"/>
                </a:lnTo>
                <a:lnTo>
                  <a:pt x="1275095" y="4963011"/>
                </a:lnTo>
                <a:close/>
                <a:moveTo>
                  <a:pt x="2787004" y="4507276"/>
                </a:moveTo>
                <a:lnTo>
                  <a:pt x="3691793" y="4507276"/>
                </a:lnTo>
                <a:lnTo>
                  <a:pt x="3691793" y="4614114"/>
                </a:lnTo>
                <a:lnTo>
                  <a:pt x="2787004" y="4614114"/>
                </a:lnTo>
                <a:close/>
                <a:moveTo>
                  <a:pt x="1275095" y="4507276"/>
                </a:moveTo>
                <a:lnTo>
                  <a:pt x="2179887" y="4507276"/>
                </a:lnTo>
                <a:lnTo>
                  <a:pt x="2179887" y="4614114"/>
                </a:lnTo>
                <a:lnTo>
                  <a:pt x="1275095" y="4614114"/>
                </a:lnTo>
                <a:close/>
                <a:moveTo>
                  <a:pt x="5569411" y="4305272"/>
                </a:moveTo>
                <a:lnTo>
                  <a:pt x="5611640" y="4308741"/>
                </a:lnTo>
                <a:lnTo>
                  <a:pt x="5644323" y="4321757"/>
                </a:lnTo>
                <a:lnTo>
                  <a:pt x="5665424" y="4348232"/>
                </a:lnTo>
                <a:lnTo>
                  <a:pt x="5672910" y="4392078"/>
                </a:lnTo>
                <a:lnTo>
                  <a:pt x="5665424" y="4434517"/>
                </a:lnTo>
                <a:lnTo>
                  <a:pt x="5644323" y="4461148"/>
                </a:lnTo>
                <a:lnTo>
                  <a:pt x="5611640" y="4474946"/>
                </a:lnTo>
                <a:lnTo>
                  <a:pt x="5569411" y="4478885"/>
                </a:lnTo>
                <a:lnTo>
                  <a:pt x="5528147" y="4474946"/>
                </a:lnTo>
                <a:lnTo>
                  <a:pt x="5495959" y="4461148"/>
                </a:lnTo>
                <a:lnTo>
                  <a:pt x="5475040" y="4434517"/>
                </a:lnTo>
                <a:lnTo>
                  <a:pt x="5467580" y="4392078"/>
                </a:lnTo>
                <a:lnTo>
                  <a:pt x="5475040" y="4348232"/>
                </a:lnTo>
                <a:lnTo>
                  <a:pt x="5495959" y="4321757"/>
                </a:lnTo>
                <a:lnTo>
                  <a:pt x="5528147" y="4308741"/>
                </a:lnTo>
                <a:close/>
                <a:moveTo>
                  <a:pt x="4804116" y="4305272"/>
                </a:moveTo>
                <a:lnTo>
                  <a:pt x="4846346" y="4308741"/>
                </a:lnTo>
                <a:lnTo>
                  <a:pt x="4879028" y="4321757"/>
                </a:lnTo>
                <a:lnTo>
                  <a:pt x="4900130" y="4348232"/>
                </a:lnTo>
                <a:lnTo>
                  <a:pt x="4907615" y="4392078"/>
                </a:lnTo>
                <a:lnTo>
                  <a:pt x="4900130" y="4434517"/>
                </a:lnTo>
                <a:lnTo>
                  <a:pt x="4879028" y="4461148"/>
                </a:lnTo>
                <a:lnTo>
                  <a:pt x="4846346" y="4474946"/>
                </a:lnTo>
                <a:lnTo>
                  <a:pt x="4804116" y="4478885"/>
                </a:lnTo>
                <a:lnTo>
                  <a:pt x="4762852" y="4474946"/>
                </a:lnTo>
                <a:lnTo>
                  <a:pt x="4730664" y="4461148"/>
                </a:lnTo>
                <a:lnTo>
                  <a:pt x="4709745" y="4434517"/>
                </a:lnTo>
                <a:lnTo>
                  <a:pt x="4702285" y="4392078"/>
                </a:lnTo>
                <a:lnTo>
                  <a:pt x="4709745" y="4348232"/>
                </a:lnTo>
                <a:lnTo>
                  <a:pt x="4730664" y="4321757"/>
                </a:lnTo>
                <a:lnTo>
                  <a:pt x="4762852" y="4308741"/>
                </a:lnTo>
                <a:close/>
                <a:moveTo>
                  <a:pt x="7712987" y="3503986"/>
                </a:moveTo>
                <a:lnTo>
                  <a:pt x="7763122" y="3509568"/>
                </a:lnTo>
                <a:lnTo>
                  <a:pt x="7795147" y="3526208"/>
                </a:lnTo>
                <a:lnTo>
                  <a:pt x="7811787" y="3553746"/>
                </a:lnTo>
                <a:lnTo>
                  <a:pt x="7815767" y="3592021"/>
                </a:lnTo>
                <a:lnTo>
                  <a:pt x="7809810" y="3640873"/>
                </a:lnTo>
                <a:lnTo>
                  <a:pt x="7763068" y="3887939"/>
                </a:lnTo>
                <a:lnTo>
                  <a:pt x="7682939" y="3887939"/>
                </a:lnTo>
                <a:lnTo>
                  <a:pt x="7709648" y="3677600"/>
                </a:lnTo>
                <a:lnTo>
                  <a:pt x="7668644" y="3673635"/>
                </a:lnTo>
                <a:lnTo>
                  <a:pt x="7637031" y="3659654"/>
                </a:lnTo>
                <a:lnTo>
                  <a:pt x="7616686" y="3632527"/>
                </a:lnTo>
                <a:lnTo>
                  <a:pt x="7609487" y="3589124"/>
                </a:lnTo>
                <a:lnTo>
                  <a:pt x="7617207" y="3546946"/>
                </a:lnTo>
                <a:lnTo>
                  <a:pt x="7638700" y="3520888"/>
                </a:lnTo>
                <a:lnTo>
                  <a:pt x="7671461" y="3507664"/>
                </a:lnTo>
                <a:close/>
                <a:moveTo>
                  <a:pt x="4062097" y="3353744"/>
                </a:moveTo>
                <a:lnTo>
                  <a:pt x="4966889" y="3353744"/>
                </a:lnTo>
                <a:lnTo>
                  <a:pt x="4966889" y="3460582"/>
                </a:lnTo>
                <a:lnTo>
                  <a:pt x="4062097" y="3460582"/>
                </a:lnTo>
                <a:close/>
                <a:moveTo>
                  <a:pt x="2550201" y="3353744"/>
                </a:moveTo>
                <a:lnTo>
                  <a:pt x="3454992" y="3353744"/>
                </a:lnTo>
                <a:lnTo>
                  <a:pt x="3454992" y="3460582"/>
                </a:lnTo>
                <a:lnTo>
                  <a:pt x="2550201" y="3460582"/>
                </a:lnTo>
                <a:close/>
                <a:moveTo>
                  <a:pt x="4062097" y="3004848"/>
                </a:moveTo>
                <a:lnTo>
                  <a:pt x="4966889" y="3004848"/>
                </a:lnTo>
                <a:lnTo>
                  <a:pt x="4966889" y="3111686"/>
                </a:lnTo>
                <a:lnTo>
                  <a:pt x="4062097" y="3111686"/>
                </a:lnTo>
                <a:close/>
                <a:moveTo>
                  <a:pt x="2550201" y="3004848"/>
                </a:moveTo>
                <a:lnTo>
                  <a:pt x="3454992" y="3004848"/>
                </a:lnTo>
                <a:lnTo>
                  <a:pt x="3454992" y="3111686"/>
                </a:lnTo>
                <a:lnTo>
                  <a:pt x="2550201" y="3111686"/>
                </a:lnTo>
                <a:close/>
                <a:moveTo>
                  <a:pt x="7712987" y="2802855"/>
                </a:moveTo>
                <a:lnTo>
                  <a:pt x="7755217" y="2806324"/>
                </a:lnTo>
                <a:lnTo>
                  <a:pt x="7787900" y="2819339"/>
                </a:lnTo>
                <a:lnTo>
                  <a:pt x="7809002" y="2845814"/>
                </a:lnTo>
                <a:lnTo>
                  <a:pt x="7816489" y="2889661"/>
                </a:lnTo>
                <a:lnTo>
                  <a:pt x="7809002" y="2932099"/>
                </a:lnTo>
                <a:lnTo>
                  <a:pt x="7787900" y="2958731"/>
                </a:lnTo>
                <a:lnTo>
                  <a:pt x="7755217" y="2972529"/>
                </a:lnTo>
                <a:lnTo>
                  <a:pt x="7712987" y="2976468"/>
                </a:lnTo>
                <a:lnTo>
                  <a:pt x="7671722" y="2972529"/>
                </a:lnTo>
                <a:lnTo>
                  <a:pt x="7639535" y="2958731"/>
                </a:lnTo>
                <a:lnTo>
                  <a:pt x="7618615" y="2932099"/>
                </a:lnTo>
                <a:lnTo>
                  <a:pt x="7611156" y="2889661"/>
                </a:lnTo>
                <a:lnTo>
                  <a:pt x="7618615" y="2845814"/>
                </a:lnTo>
                <a:lnTo>
                  <a:pt x="7639535" y="2819339"/>
                </a:lnTo>
                <a:lnTo>
                  <a:pt x="7671722" y="2806324"/>
                </a:lnTo>
                <a:close/>
                <a:moveTo>
                  <a:pt x="6558381" y="2482346"/>
                </a:moveTo>
                <a:lnTo>
                  <a:pt x="6611451" y="2484222"/>
                </a:lnTo>
                <a:lnTo>
                  <a:pt x="6660572" y="2489799"/>
                </a:lnTo>
                <a:lnTo>
                  <a:pt x="6705877" y="2498994"/>
                </a:lnTo>
                <a:lnTo>
                  <a:pt x="6747499" y="2511726"/>
                </a:lnTo>
                <a:lnTo>
                  <a:pt x="6785570" y="2527914"/>
                </a:lnTo>
                <a:lnTo>
                  <a:pt x="6820223" y="2547475"/>
                </a:lnTo>
                <a:lnTo>
                  <a:pt x="6851590" y="2570330"/>
                </a:lnTo>
                <a:lnTo>
                  <a:pt x="6879805" y="2596396"/>
                </a:lnTo>
                <a:lnTo>
                  <a:pt x="6905001" y="2625592"/>
                </a:lnTo>
                <a:lnTo>
                  <a:pt x="6927309" y="2657837"/>
                </a:lnTo>
                <a:lnTo>
                  <a:pt x="6946862" y="2693049"/>
                </a:lnTo>
                <a:lnTo>
                  <a:pt x="6963794" y="2731147"/>
                </a:lnTo>
                <a:lnTo>
                  <a:pt x="6978237" y="2772049"/>
                </a:lnTo>
                <a:lnTo>
                  <a:pt x="6990324" y="2815675"/>
                </a:lnTo>
                <a:lnTo>
                  <a:pt x="7000187" y="2861942"/>
                </a:lnTo>
                <a:lnTo>
                  <a:pt x="7007959" y="2910770"/>
                </a:lnTo>
                <a:lnTo>
                  <a:pt x="7013773" y="2962076"/>
                </a:lnTo>
                <a:lnTo>
                  <a:pt x="7017761" y="3015781"/>
                </a:lnTo>
                <a:lnTo>
                  <a:pt x="7020057" y="3071801"/>
                </a:lnTo>
                <a:lnTo>
                  <a:pt x="7020793" y="3130057"/>
                </a:lnTo>
                <a:lnTo>
                  <a:pt x="7020093" y="3188562"/>
                </a:lnTo>
                <a:lnTo>
                  <a:pt x="7017896" y="3244832"/>
                </a:lnTo>
                <a:lnTo>
                  <a:pt x="7014060" y="3298782"/>
                </a:lnTo>
                <a:lnTo>
                  <a:pt x="7008439" y="3350332"/>
                </a:lnTo>
                <a:lnTo>
                  <a:pt x="7000891" y="3399397"/>
                </a:lnTo>
                <a:lnTo>
                  <a:pt x="6991270" y="3445896"/>
                </a:lnTo>
                <a:lnTo>
                  <a:pt x="6979433" y="3489745"/>
                </a:lnTo>
                <a:lnTo>
                  <a:pt x="6965236" y="3530863"/>
                </a:lnTo>
                <a:lnTo>
                  <a:pt x="6948536" y="3569166"/>
                </a:lnTo>
                <a:lnTo>
                  <a:pt x="6929187" y="3604572"/>
                </a:lnTo>
                <a:lnTo>
                  <a:pt x="6907046" y="3636998"/>
                </a:lnTo>
                <a:lnTo>
                  <a:pt x="6881969" y="3666361"/>
                </a:lnTo>
                <a:lnTo>
                  <a:pt x="6853812" y="3692580"/>
                </a:lnTo>
                <a:lnTo>
                  <a:pt x="6822431" y="3715570"/>
                </a:lnTo>
                <a:lnTo>
                  <a:pt x="6787683" y="3735251"/>
                </a:lnTo>
                <a:lnTo>
                  <a:pt x="6749422" y="3751538"/>
                </a:lnTo>
                <a:lnTo>
                  <a:pt x="6707505" y="3764350"/>
                </a:lnTo>
                <a:lnTo>
                  <a:pt x="6661789" y="3773604"/>
                </a:lnTo>
                <a:lnTo>
                  <a:pt x="6612129" y="3779217"/>
                </a:lnTo>
                <a:lnTo>
                  <a:pt x="6558381" y="3781106"/>
                </a:lnTo>
                <a:lnTo>
                  <a:pt x="6558381" y="3684284"/>
                </a:lnTo>
                <a:lnTo>
                  <a:pt x="6608066" y="3682051"/>
                </a:lnTo>
                <a:lnTo>
                  <a:pt x="6652986" y="3675430"/>
                </a:lnTo>
                <a:lnTo>
                  <a:pt x="6693369" y="3664541"/>
                </a:lnTo>
                <a:lnTo>
                  <a:pt x="6729440" y="3649501"/>
                </a:lnTo>
                <a:lnTo>
                  <a:pt x="6789551" y="3607441"/>
                </a:lnTo>
                <a:lnTo>
                  <a:pt x="6835130" y="3550197"/>
                </a:lnTo>
                <a:lnTo>
                  <a:pt x="6853036" y="3516176"/>
                </a:lnTo>
                <a:lnTo>
                  <a:pt x="6867988" y="3478715"/>
                </a:lnTo>
                <a:lnTo>
                  <a:pt x="6880212" y="3437930"/>
                </a:lnTo>
                <a:lnTo>
                  <a:pt x="6889935" y="3393940"/>
                </a:lnTo>
                <a:lnTo>
                  <a:pt x="6897382" y="3346863"/>
                </a:lnTo>
                <a:lnTo>
                  <a:pt x="6902781" y="3296819"/>
                </a:lnTo>
                <a:lnTo>
                  <a:pt x="6906357" y="3243924"/>
                </a:lnTo>
                <a:lnTo>
                  <a:pt x="6908336" y="3188297"/>
                </a:lnTo>
                <a:lnTo>
                  <a:pt x="6908946" y="3130057"/>
                </a:lnTo>
                <a:lnTo>
                  <a:pt x="6908304" y="3072388"/>
                </a:lnTo>
                <a:lnTo>
                  <a:pt x="6906234" y="3017299"/>
                </a:lnTo>
                <a:lnTo>
                  <a:pt x="6902524" y="2964906"/>
                </a:lnTo>
                <a:lnTo>
                  <a:pt x="6896958" y="2915330"/>
                </a:lnTo>
                <a:lnTo>
                  <a:pt x="6889323" y="2868686"/>
                </a:lnTo>
                <a:lnTo>
                  <a:pt x="6879405" y="2825095"/>
                </a:lnTo>
                <a:lnTo>
                  <a:pt x="6866989" y="2784674"/>
                </a:lnTo>
                <a:lnTo>
                  <a:pt x="6851862" y="2747542"/>
                </a:lnTo>
                <a:lnTo>
                  <a:pt x="6833809" y="2713816"/>
                </a:lnTo>
                <a:lnTo>
                  <a:pt x="6788071" y="2657057"/>
                </a:lnTo>
                <a:lnTo>
                  <a:pt x="6728062" y="2615344"/>
                </a:lnTo>
                <a:lnTo>
                  <a:pt x="6692170" y="2600425"/>
                </a:lnTo>
                <a:lnTo>
                  <a:pt x="6652069" y="2589622"/>
                </a:lnTo>
                <a:lnTo>
                  <a:pt x="6607544" y="2583054"/>
                </a:lnTo>
                <a:lnTo>
                  <a:pt x="6558381" y="2580838"/>
                </a:lnTo>
                <a:close/>
                <a:moveTo>
                  <a:pt x="6041510" y="2482346"/>
                </a:moveTo>
                <a:lnTo>
                  <a:pt x="6041510" y="2580838"/>
                </a:lnTo>
                <a:lnTo>
                  <a:pt x="5992624" y="2583054"/>
                </a:lnTo>
                <a:lnTo>
                  <a:pt x="5948343" y="2589622"/>
                </a:lnTo>
                <a:lnTo>
                  <a:pt x="5908457" y="2600425"/>
                </a:lnTo>
                <a:lnTo>
                  <a:pt x="5872751" y="2615344"/>
                </a:lnTo>
                <a:lnTo>
                  <a:pt x="5813036" y="2657057"/>
                </a:lnTo>
                <a:lnTo>
                  <a:pt x="5767502" y="2713816"/>
                </a:lnTo>
                <a:lnTo>
                  <a:pt x="5749523" y="2747542"/>
                </a:lnTo>
                <a:lnTo>
                  <a:pt x="5734453" y="2784674"/>
                </a:lnTo>
                <a:lnTo>
                  <a:pt x="5722081" y="2825095"/>
                </a:lnTo>
                <a:lnTo>
                  <a:pt x="5712193" y="2868686"/>
                </a:lnTo>
                <a:lnTo>
                  <a:pt x="5704579" y="2915330"/>
                </a:lnTo>
                <a:lnTo>
                  <a:pt x="5699026" y="2964906"/>
                </a:lnTo>
                <a:lnTo>
                  <a:pt x="5695322" y="3017299"/>
                </a:lnTo>
                <a:lnTo>
                  <a:pt x="5693255" y="3072388"/>
                </a:lnTo>
                <a:lnTo>
                  <a:pt x="5692613" y="3130057"/>
                </a:lnTo>
                <a:lnTo>
                  <a:pt x="5693239" y="3188297"/>
                </a:lnTo>
                <a:lnTo>
                  <a:pt x="5695261" y="3243924"/>
                </a:lnTo>
                <a:lnTo>
                  <a:pt x="5698898" y="3296819"/>
                </a:lnTo>
                <a:lnTo>
                  <a:pt x="5704367" y="3346863"/>
                </a:lnTo>
                <a:lnTo>
                  <a:pt x="5711888" y="3393940"/>
                </a:lnTo>
                <a:lnTo>
                  <a:pt x="5721677" y="3437930"/>
                </a:lnTo>
                <a:lnTo>
                  <a:pt x="5733954" y="3478715"/>
                </a:lnTo>
                <a:lnTo>
                  <a:pt x="5748936" y="3516176"/>
                </a:lnTo>
                <a:lnTo>
                  <a:pt x="5766842" y="3550197"/>
                </a:lnTo>
                <a:lnTo>
                  <a:pt x="5812296" y="3607441"/>
                </a:lnTo>
                <a:lnTo>
                  <a:pt x="5872062" y="3649501"/>
                </a:lnTo>
                <a:lnTo>
                  <a:pt x="5907857" y="3664541"/>
                </a:lnTo>
                <a:lnTo>
                  <a:pt x="5947885" y="3675430"/>
                </a:lnTo>
                <a:lnTo>
                  <a:pt x="5992363" y="3682051"/>
                </a:lnTo>
                <a:lnTo>
                  <a:pt x="6041510" y="3684284"/>
                </a:lnTo>
                <a:lnTo>
                  <a:pt x="6041510" y="3781106"/>
                </a:lnTo>
                <a:lnTo>
                  <a:pt x="5987987" y="3779217"/>
                </a:lnTo>
                <a:lnTo>
                  <a:pt x="5938507" y="3773604"/>
                </a:lnTo>
                <a:lnTo>
                  <a:pt x="5892927" y="3764350"/>
                </a:lnTo>
                <a:lnTo>
                  <a:pt x="5851109" y="3751538"/>
                </a:lnTo>
                <a:lnTo>
                  <a:pt x="5812912" y="3735251"/>
                </a:lnTo>
                <a:lnTo>
                  <a:pt x="5778195" y="3715570"/>
                </a:lnTo>
                <a:lnTo>
                  <a:pt x="5746818" y="3692580"/>
                </a:lnTo>
                <a:lnTo>
                  <a:pt x="5718642" y="3666361"/>
                </a:lnTo>
                <a:lnTo>
                  <a:pt x="5693526" y="3636998"/>
                </a:lnTo>
                <a:lnTo>
                  <a:pt x="5671329" y="3604572"/>
                </a:lnTo>
                <a:lnTo>
                  <a:pt x="5651912" y="3569166"/>
                </a:lnTo>
                <a:lnTo>
                  <a:pt x="5635134" y="3530863"/>
                </a:lnTo>
                <a:lnTo>
                  <a:pt x="5620855" y="3489745"/>
                </a:lnTo>
                <a:lnTo>
                  <a:pt x="5608935" y="3445896"/>
                </a:lnTo>
                <a:lnTo>
                  <a:pt x="5599234" y="3399397"/>
                </a:lnTo>
                <a:lnTo>
                  <a:pt x="5591611" y="3350332"/>
                </a:lnTo>
                <a:lnTo>
                  <a:pt x="5585926" y="3298782"/>
                </a:lnTo>
                <a:lnTo>
                  <a:pt x="5582039" y="3244832"/>
                </a:lnTo>
                <a:lnTo>
                  <a:pt x="5579809" y="3188562"/>
                </a:lnTo>
                <a:lnTo>
                  <a:pt x="5579098" y="3130057"/>
                </a:lnTo>
                <a:lnTo>
                  <a:pt x="5579833" y="3071801"/>
                </a:lnTo>
                <a:lnTo>
                  <a:pt x="5582129" y="3015781"/>
                </a:lnTo>
                <a:lnTo>
                  <a:pt x="5586118" y="2962076"/>
                </a:lnTo>
                <a:lnTo>
                  <a:pt x="5591931" y="2910770"/>
                </a:lnTo>
                <a:lnTo>
                  <a:pt x="5599704" y="2861942"/>
                </a:lnTo>
                <a:lnTo>
                  <a:pt x="5609567" y="2815675"/>
                </a:lnTo>
                <a:lnTo>
                  <a:pt x="5621653" y="2772049"/>
                </a:lnTo>
                <a:lnTo>
                  <a:pt x="5636096" y="2731147"/>
                </a:lnTo>
                <a:lnTo>
                  <a:pt x="5653028" y="2693049"/>
                </a:lnTo>
                <a:lnTo>
                  <a:pt x="5672581" y="2657837"/>
                </a:lnTo>
                <a:lnTo>
                  <a:pt x="5694889" y="2625592"/>
                </a:lnTo>
                <a:lnTo>
                  <a:pt x="5720085" y="2596396"/>
                </a:lnTo>
                <a:lnTo>
                  <a:pt x="5748300" y="2570330"/>
                </a:lnTo>
                <a:lnTo>
                  <a:pt x="5779667" y="2547475"/>
                </a:lnTo>
                <a:lnTo>
                  <a:pt x="5814320" y="2527914"/>
                </a:lnTo>
                <a:lnTo>
                  <a:pt x="5852391" y="2511726"/>
                </a:lnTo>
                <a:lnTo>
                  <a:pt x="5894013" y="2498994"/>
                </a:lnTo>
                <a:lnTo>
                  <a:pt x="5939318" y="2489799"/>
                </a:lnTo>
                <a:lnTo>
                  <a:pt x="5988439" y="2484222"/>
                </a:lnTo>
                <a:close/>
                <a:moveTo>
                  <a:pt x="5337245" y="1851325"/>
                </a:moveTo>
                <a:lnTo>
                  <a:pt x="6242037" y="1851325"/>
                </a:lnTo>
                <a:lnTo>
                  <a:pt x="6242037" y="1958164"/>
                </a:lnTo>
                <a:lnTo>
                  <a:pt x="5337245" y="1958164"/>
                </a:lnTo>
                <a:close/>
                <a:moveTo>
                  <a:pt x="3825296" y="1851325"/>
                </a:moveTo>
                <a:lnTo>
                  <a:pt x="4730088" y="1851325"/>
                </a:lnTo>
                <a:lnTo>
                  <a:pt x="4730088" y="1958164"/>
                </a:lnTo>
                <a:lnTo>
                  <a:pt x="3825296" y="1958164"/>
                </a:lnTo>
                <a:close/>
                <a:moveTo>
                  <a:pt x="6849172" y="1681043"/>
                </a:moveTo>
                <a:lnTo>
                  <a:pt x="7326608" y="1681043"/>
                </a:lnTo>
                <a:lnTo>
                  <a:pt x="7326608" y="1786212"/>
                </a:lnTo>
                <a:lnTo>
                  <a:pt x="6849172" y="1786212"/>
                </a:lnTo>
                <a:close/>
                <a:moveTo>
                  <a:pt x="5337245" y="1502429"/>
                </a:moveTo>
                <a:lnTo>
                  <a:pt x="6242037" y="1502429"/>
                </a:lnTo>
                <a:lnTo>
                  <a:pt x="6242037" y="1609267"/>
                </a:lnTo>
                <a:lnTo>
                  <a:pt x="5337245" y="1609267"/>
                </a:lnTo>
                <a:close/>
                <a:moveTo>
                  <a:pt x="3825296" y="1502429"/>
                </a:moveTo>
                <a:lnTo>
                  <a:pt x="4730088" y="1502429"/>
                </a:lnTo>
                <a:lnTo>
                  <a:pt x="4730088" y="1609267"/>
                </a:lnTo>
                <a:lnTo>
                  <a:pt x="3825296" y="1609267"/>
                </a:lnTo>
                <a:close/>
                <a:moveTo>
                  <a:pt x="7037373" y="348896"/>
                </a:moveTo>
                <a:lnTo>
                  <a:pt x="7942165" y="348896"/>
                </a:lnTo>
                <a:lnTo>
                  <a:pt x="7942165" y="455734"/>
                </a:lnTo>
                <a:lnTo>
                  <a:pt x="7037373" y="455734"/>
                </a:lnTo>
                <a:close/>
                <a:moveTo>
                  <a:pt x="5525404" y="348896"/>
                </a:moveTo>
                <a:lnTo>
                  <a:pt x="6430196" y="348896"/>
                </a:lnTo>
                <a:lnTo>
                  <a:pt x="6430196" y="455734"/>
                </a:lnTo>
                <a:lnTo>
                  <a:pt x="5525404" y="455734"/>
                </a:lnTo>
                <a:close/>
                <a:moveTo>
                  <a:pt x="7037373" y="0"/>
                </a:moveTo>
                <a:lnTo>
                  <a:pt x="7942165" y="0"/>
                </a:lnTo>
                <a:lnTo>
                  <a:pt x="7942165" y="106839"/>
                </a:lnTo>
                <a:lnTo>
                  <a:pt x="7037373" y="106839"/>
                </a:lnTo>
                <a:close/>
                <a:moveTo>
                  <a:pt x="5525404" y="0"/>
                </a:moveTo>
                <a:lnTo>
                  <a:pt x="6430196" y="0"/>
                </a:lnTo>
                <a:lnTo>
                  <a:pt x="6430196" y="106839"/>
                </a:lnTo>
                <a:lnTo>
                  <a:pt x="5525404" y="106839"/>
                </a:lnTo>
                <a:close/>
              </a:path>
            </a:pathLst>
          </a:custGeom>
          <a:solidFill>
            <a:srgbClr val="4D7836"/>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515882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93" userDrawn="1">
          <p15:clr>
            <a:srgbClr val="A4A3A4"/>
          </p15:clr>
        </p15:guide>
        <p15:guide id="2" orient="horz" pos="1705"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eaker H">
    <p:bg>
      <p:bgRef idx="1001">
        <a:schemeClr val="bg1"/>
      </p:bgRef>
    </p:bg>
    <p:spTree>
      <p:nvGrpSpPr>
        <p:cNvPr id="1" name=""/>
        <p:cNvGrpSpPr/>
        <p:nvPr/>
      </p:nvGrpSpPr>
      <p:grpSpPr>
        <a:xfrm>
          <a:off x="0" y="0"/>
          <a:ext cx="0" cy="0"/>
          <a:chOff x="0" y="0"/>
          <a:chExt cx="0" cy="0"/>
        </a:xfrm>
      </p:grpSpPr>
      <p:sp>
        <p:nvSpPr>
          <p:cNvPr id="7" name="Baggrund"/>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3" name="Subtitle 2"/>
          <p:cNvSpPr>
            <a:spLocks noGrp="1"/>
          </p:cNvSpPr>
          <p:nvPr>
            <p:ph type="subTitle" idx="1" hasCustomPrompt="1"/>
          </p:nvPr>
        </p:nvSpPr>
        <p:spPr>
          <a:xfrm>
            <a:off x="7126287" y="2705552"/>
            <a:ext cx="4528800" cy="360000"/>
          </a:xfrm>
        </p:spPr>
        <p:txBody>
          <a:bodyPr anchor="b" anchorCtr="0"/>
          <a:lstStyle>
            <a:lvl1pPr marL="0" indent="0" algn="l">
              <a:lnSpc>
                <a:spcPct val="100000"/>
              </a:lnSpc>
              <a:spcBef>
                <a:spcPts val="0"/>
              </a:spcBef>
              <a:spcAft>
                <a:spcPts val="0"/>
              </a:spcAft>
              <a:buFont typeface="Arial" panose="020B0604020202020204" pitchFamily="34" charset="0"/>
              <a:buNone/>
              <a:defRPr sz="1600">
                <a:solidFill>
                  <a:schemeClr val="bg1"/>
                </a:solidFill>
                <a:latin typeface="+mn-lt"/>
              </a:defRPr>
            </a:lvl1pPr>
            <a:lvl2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tabLst/>
              <a:defRPr sz="1600" b="0">
                <a:solidFill>
                  <a:schemeClr val="bg1"/>
                </a:solidFill>
                <a:latin typeface="+mn-lt"/>
              </a:defRPr>
            </a:lvl9pPr>
          </a:lstStyle>
          <a:p>
            <a:r>
              <a:rPr lang="da-DK"/>
              <a:t>Klik for at tilføje sektionstitel</a:t>
            </a:r>
          </a:p>
        </p:txBody>
      </p:sp>
      <p:sp>
        <p:nvSpPr>
          <p:cNvPr id="2" name="Title 1"/>
          <p:cNvSpPr>
            <a:spLocks noGrp="1"/>
          </p:cNvSpPr>
          <p:nvPr>
            <p:ph type="ctrTitle" hasCustomPrompt="1"/>
          </p:nvPr>
        </p:nvSpPr>
        <p:spPr>
          <a:xfrm>
            <a:off x="7126288" y="3165284"/>
            <a:ext cx="4528800" cy="1242000"/>
          </a:xfrm>
        </p:spPr>
        <p:txBody>
          <a:bodyPr anchor="t" anchorCtr="0"/>
          <a:lstStyle>
            <a:lvl1pPr algn="l">
              <a:defRPr sz="3200">
                <a:solidFill>
                  <a:schemeClr val="bg1"/>
                </a:solidFill>
              </a:defRPr>
            </a:lvl1pPr>
          </a:lstStyle>
          <a:p>
            <a:r>
              <a:rPr lang="da-DK"/>
              <a:t>Klik for at tilføje titel</a:t>
            </a:r>
          </a:p>
        </p:txBody>
      </p:sp>
      <p:sp>
        <p:nvSpPr>
          <p:cNvPr id="11" name="Pladsholder til dato 10">
            <a:extLst>
              <a:ext uri="{FF2B5EF4-FFF2-40B4-BE49-F238E27FC236}">
                <a16:creationId xmlns:a16="http://schemas.microsoft.com/office/drawing/2014/main" id="{ECF1C836-21A0-0331-A849-E61A90896536}"/>
              </a:ext>
            </a:extLst>
          </p:cNvPr>
          <p:cNvSpPr>
            <a:spLocks noGrp="1"/>
          </p:cNvSpPr>
          <p:nvPr>
            <p:ph type="dt" sz="half" idx="15"/>
          </p:nvPr>
        </p:nvSpPr>
        <p:spPr/>
        <p:txBody>
          <a:bodyPr/>
          <a:lstStyle>
            <a:lvl1pPr>
              <a:defRPr>
                <a:solidFill>
                  <a:schemeClr val="bg1"/>
                </a:solidFill>
              </a:defRPr>
            </a:lvl1pPr>
          </a:lstStyle>
          <a:p>
            <a:fld id="{7326C215-F3F2-4DB9-8B13-8FADB0ABB2EE}" type="datetime2">
              <a:rPr lang="da-DK" smtClean="0"/>
              <a:t>4. maj 2026</a:t>
            </a:fld>
            <a:endParaRPr lang="da-DK"/>
          </a:p>
        </p:txBody>
      </p:sp>
      <p:sp>
        <p:nvSpPr>
          <p:cNvPr id="12" name="Pladsholder til sidefod 11">
            <a:extLst>
              <a:ext uri="{FF2B5EF4-FFF2-40B4-BE49-F238E27FC236}">
                <a16:creationId xmlns:a16="http://schemas.microsoft.com/office/drawing/2014/main" id="{F8D5FDD7-8020-3589-F424-24D4FE9B564D}"/>
              </a:ext>
            </a:extLst>
          </p:cNvPr>
          <p:cNvSpPr>
            <a:spLocks noGrp="1"/>
          </p:cNvSpPr>
          <p:nvPr>
            <p:ph type="ftr" sz="quarter" idx="16"/>
          </p:nvPr>
        </p:nvSpPr>
        <p:spPr/>
        <p:txBody>
          <a:bodyPr/>
          <a:lstStyle>
            <a:lvl1pPr>
              <a:defRPr>
                <a:solidFill>
                  <a:schemeClr val="bg1"/>
                </a:solidFill>
              </a:defRPr>
            </a:lvl1pPr>
          </a:lstStyle>
          <a:p>
            <a:r>
              <a:rPr lang="da-DK"/>
              <a:t>Digitaliseringsstyrelsen</a:t>
            </a:r>
          </a:p>
        </p:txBody>
      </p:sp>
      <p:sp>
        <p:nvSpPr>
          <p:cNvPr id="13" name="Pladsholder til slidenummer 12">
            <a:extLst>
              <a:ext uri="{FF2B5EF4-FFF2-40B4-BE49-F238E27FC236}">
                <a16:creationId xmlns:a16="http://schemas.microsoft.com/office/drawing/2014/main" id="{94C0154D-C90A-C45E-44EB-A9BE528AF3BC}"/>
              </a:ext>
            </a:extLst>
          </p:cNvPr>
          <p:cNvSpPr>
            <a:spLocks noGrp="1"/>
          </p:cNvSpPr>
          <p:nvPr>
            <p:ph type="sldNum" sz="quarter" idx="17"/>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6" name="Mikro grafik 1">
            <a:extLst>
              <a:ext uri="{FF2B5EF4-FFF2-40B4-BE49-F238E27FC236}">
                <a16:creationId xmlns:a16="http://schemas.microsoft.com/office/drawing/2014/main" id="{6CC62A60-7680-83DC-FF01-8D34130F5DA8}"/>
              </a:ext>
            </a:extLst>
          </p:cNvPr>
          <p:cNvSpPr/>
          <p:nvPr userDrawn="1"/>
        </p:nvSpPr>
        <p:spPr>
          <a:xfrm>
            <a:off x="461473" y="1371291"/>
            <a:ext cx="5153115" cy="4115417"/>
          </a:xfrm>
          <a:custGeom>
            <a:avLst/>
            <a:gdLst>
              <a:gd name="connsiteX0" fmla="*/ 8393513 w 8497013"/>
              <a:gd name="connsiteY0" fmla="*/ 6508832 h 6785945"/>
              <a:gd name="connsiteX1" fmla="*/ 8435743 w 8497013"/>
              <a:gd name="connsiteY1" fmla="*/ 6512510 h 6785945"/>
              <a:gd name="connsiteX2" fmla="*/ 8468426 w 8497013"/>
              <a:gd name="connsiteY2" fmla="*/ 6525734 h 6785945"/>
              <a:gd name="connsiteX3" fmla="*/ 8489527 w 8497013"/>
              <a:gd name="connsiteY3" fmla="*/ 6551791 h 6785945"/>
              <a:gd name="connsiteX4" fmla="*/ 8497013 w 8497013"/>
              <a:gd name="connsiteY4" fmla="*/ 6593969 h 6785945"/>
              <a:gd name="connsiteX5" fmla="*/ 8489527 w 8497013"/>
              <a:gd name="connsiteY5" fmla="*/ 6638076 h 6785945"/>
              <a:gd name="connsiteX6" fmla="*/ 8468426 w 8497013"/>
              <a:gd name="connsiteY6" fmla="*/ 6665125 h 6785945"/>
              <a:gd name="connsiteX7" fmla="*/ 8435743 w 8497013"/>
              <a:gd name="connsiteY7" fmla="*/ 6678715 h 6785945"/>
              <a:gd name="connsiteX8" fmla="*/ 8393513 w 8497013"/>
              <a:gd name="connsiteY8" fmla="*/ 6682444 h 6785945"/>
              <a:gd name="connsiteX9" fmla="*/ 8351283 w 8497013"/>
              <a:gd name="connsiteY9" fmla="*/ 6678715 h 6785945"/>
              <a:gd name="connsiteX10" fmla="*/ 8318600 w 8497013"/>
              <a:gd name="connsiteY10" fmla="*/ 6665125 h 6785945"/>
              <a:gd name="connsiteX11" fmla="*/ 8297498 w 8497013"/>
              <a:gd name="connsiteY11" fmla="*/ 6638076 h 6785945"/>
              <a:gd name="connsiteX12" fmla="*/ 8290013 w 8497013"/>
              <a:gd name="connsiteY12" fmla="*/ 6593969 h 6785945"/>
              <a:gd name="connsiteX13" fmla="*/ 8297733 w 8497013"/>
              <a:gd name="connsiteY13" fmla="*/ 6551791 h 6785945"/>
              <a:gd name="connsiteX14" fmla="*/ 8319226 w 8497013"/>
              <a:gd name="connsiteY14" fmla="*/ 6525734 h 6785945"/>
              <a:gd name="connsiteX15" fmla="*/ 8351987 w 8497013"/>
              <a:gd name="connsiteY15" fmla="*/ 6512510 h 6785945"/>
              <a:gd name="connsiteX16" fmla="*/ 5162785 w 8497013"/>
              <a:gd name="connsiteY16" fmla="*/ 6508832 h 6785945"/>
              <a:gd name="connsiteX17" fmla="*/ 5205015 w 8497013"/>
              <a:gd name="connsiteY17" fmla="*/ 6512510 h 6785945"/>
              <a:gd name="connsiteX18" fmla="*/ 5237697 w 8497013"/>
              <a:gd name="connsiteY18" fmla="*/ 6525734 h 6785945"/>
              <a:gd name="connsiteX19" fmla="*/ 5258799 w 8497013"/>
              <a:gd name="connsiteY19" fmla="*/ 6551791 h 6785945"/>
              <a:gd name="connsiteX20" fmla="*/ 5266284 w 8497013"/>
              <a:gd name="connsiteY20" fmla="*/ 6593969 h 6785945"/>
              <a:gd name="connsiteX21" fmla="*/ 5258799 w 8497013"/>
              <a:gd name="connsiteY21" fmla="*/ 6638076 h 6785945"/>
              <a:gd name="connsiteX22" fmla="*/ 5237697 w 8497013"/>
              <a:gd name="connsiteY22" fmla="*/ 6665125 h 6785945"/>
              <a:gd name="connsiteX23" fmla="*/ 5205015 w 8497013"/>
              <a:gd name="connsiteY23" fmla="*/ 6678715 h 6785945"/>
              <a:gd name="connsiteX24" fmla="*/ 5162785 w 8497013"/>
              <a:gd name="connsiteY24" fmla="*/ 6682444 h 6785945"/>
              <a:gd name="connsiteX25" fmla="*/ 5120555 w 8497013"/>
              <a:gd name="connsiteY25" fmla="*/ 6678715 h 6785945"/>
              <a:gd name="connsiteX26" fmla="*/ 5087872 w 8497013"/>
              <a:gd name="connsiteY26" fmla="*/ 6665125 h 6785945"/>
              <a:gd name="connsiteX27" fmla="*/ 5066771 w 8497013"/>
              <a:gd name="connsiteY27" fmla="*/ 6638076 h 6785945"/>
              <a:gd name="connsiteX28" fmla="*/ 5059285 w 8497013"/>
              <a:gd name="connsiteY28" fmla="*/ 6593969 h 6785945"/>
              <a:gd name="connsiteX29" fmla="*/ 5067005 w 8497013"/>
              <a:gd name="connsiteY29" fmla="*/ 6551791 h 6785945"/>
              <a:gd name="connsiteX30" fmla="*/ 5088499 w 8497013"/>
              <a:gd name="connsiteY30" fmla="*/ 6525734 h 6785945"/>
              <a:gd name="connsiteX31" fmla="*/ 5121260 w 8497013"/>
              <a:gd name="connsiteY31" fmla="*/ 6512510 h 6785945"/>
              <a:gd name="connsiteX32" fmla="*/ 6674635 w 8497013"/>
              <a:gd name="connsiteY32" fmla="*/ 6508827 h 6785945"/>
              <a:gd name="connsiteX33" fmla="*/ 6881636 w 8497013"/>
              <a:gd name="connsiteY33" fmla="*/ 6508827 h 6785945"/>
              <a:gd name="connsiteX34" fmla="*/ 6881636 w 8497013"/>
              <a:gd name="connsiteY34" fmla="*/ 6682440 h 6785945"/>
              <a:gd name="connsiteX35" fmla="*/ 6674635 w 8497013"/>
              <a:gd name="connsiteY35" fmla="*/ 6682440 h 6785945"/>
              <a:gd name="connsiteX36" fmla="*/ 1511898 w 8497013"/>
              <a:gd name="connsiteY36" fmla="*/ 6358592 h 6785945"/>
              <a:gd name="connsiteX37" fmla="*/ 2416689 w 8497013"/>
              <a:gd name="connsiteY37" fmla="*/ 6358592 h 6785945"/>
              <a:gd name="connsiteX38" fmla="*/ 2416689 w 8497013"/>
              <a:gd name="connsiteY38" fmla="*/ 6465429 h 6785945"/>
              <a:gd name="connsiteX39" fmla="*/ 1511898 w 8497013"/>
              <a:gd name="connsiteY39" fmla="*/ 6465429 h 6785945"/>
              <a:gd name="connsiteX40" fmla="*/ 0 w 8497013"/>
              <a:gd name="connsiteY40" fmla="*/ 6358592 h 6785945"/>
              <a:gd name="connsiteX41" fmla="*/ 904792 w 8497013"/>
              <a:gd name="connsiteY41" fmla="*/ 6358592 h 6785945"/>
              <a:gd name="connsiteX42" fmla="*/ 904792 w 8497013"/>
              <a:gd name="connsiteY42" fmla="*/ 6465429 h 6785945"/>
              <a:gd name="connsiteX43" fmla="*/ 0 w 8497013"/>
              <a:gd name="connsiteY43" fmla="*/ 6465429 h 6785945"/>
              <a:gd name="connsiteX44" fmla="*/ 1511898 w 8497013"/>
              <a:gd name="connsiteY44" fmla="*/ 6009695 h 6785945"/>
              <a:gd name="connsiteX45" fmla="*/ 2416689 w 8497013"/>
              <a:gd name="connsiteY45" fmla="*/ 6009695 h 6785945"/>
              <a:gd name="connsiteX46" fmla="*/ 2416689 w 8497013"/>
              <a:gd name="connsiteY46" fmla="*/ 6116533 h 6785945"/>
              <a:gd name="connsiteX47" fmla="*/ 1511898 w 8497013"/>
              <a:gd name="connsiteY47" fmla="*/ 6116533 h 6785945"/>
              <a:gd name="connsiteX48" fmla="*/ 0 w 8497013"/>
              <a:gd name="connsiteY48" fmla="*/ 6009695 h 6785945"/>
              <a:gd name="connsiteX49" fmla="*/ 904792 w 8497013"/>
              <a:gd name="connsiteY49" fmla="*/ 6009695 h 6785945"/>
              <a:gd name="connsiteX50" fmla="*/ 904792 w 8497013"/>
              <a:gd name="connsiteY50" fmla="*/ 6116533 h 6785945"/>
              <a:gd name="connsiteX51" fmla="*/ 0 w 8497013"/>
              <a:gd name="connsiteY51" fmla="*/ 6116533 h 6785945"/>
              <a:gd name="connsiteX52" fmla="*/ 8393513 w 8497013"/>
              <a:gd name="connsiteY52" fmla="*/ 5807701 h 6785945"/>
              <a:gd name="connsiteX53" fmla="*/ 8435743 w 8497013"/>
              <a:gd name="connsiteY53" fmla="*/ 5811170 h 6785945"/>
              <a:gd name="connsiteX54" fmla="*/ 8468426 w 8497013"/>
              <a:gd name="connsiteY54" fmla="*/ 5824185 h 6785945"/>
              <a:gd name="connsiteX55" fmla="*/ 8489527 w 8497013"/>
              <a:gd name="connsiteY55" fmla="*/ 5850660 h 6785945"/>
              <a:gd name="connsiteX56" fmla="*/ 8497013 w 8497013"/>
              <a:gd name="connsiteY56" fmla="*/ 5894506 h 6785945"/>
              <a:gd name="connsiteX57" fmla="*/ 8489527 w 8497013"/>
              <a:gd name="connsiteY57" fmla="*/ 5936945 h 6785945"/>
              <a:gd name="connsiteX58" fmla="*/ 8468426 w 8497013"/>
              <a:gd name="connsiteY58" fmla="*/ 5963576 h 6785945"/>
              <a:gd name="connsiteX59" fmla="*/ 8435743 w 8497013"/>
              <a:gd name="connsiteY59" fmla="*/ 5977374 h 6785945"/>
              <a:gd name="connsiteX60" fmla="*/ 8393513 w 8497013"/>
              <a:gd name="connsiteY60" fmla="*/ 5981313 h 6785945"/>
              <a:gd name="connsiteX61" fmla="*/ 8352248 w 8497013"/>
              <a:gd name="connsiteY61" fmla="*/ 5977374 h 6785945"/>
              <a:gd name="connsiteX62" fmla="*/ 8320060 w 8497013"/>
              <a:gd name="connsiteY62" fmla="*/ 5963576 h 6785945"/>
              <a:gd name="connsiteX63" fmla="*/ 8299141 w 8497013"/>
              <a:gd name="connsiteY63" fmla="*/ 5936945 h 6785945"/>
              <a:gd name="connsiteX64" fmla="*/ 8291681 w 8497013"/>
              <a:gd name="connsiteY64" fmla="*/ 5894506 h 6785945"/>
              <a:gd name="connsiteX65" fmla="*/ 8299141 w 8497013"/>
              <a:gd name="connsiteY65" fmla="*/ 5850660 h 6785945"/>
              <a:gd name="connsiteX66" fmla="*/ 8320060 w 8497013"/>
              <a:gd name="connsiteY66" fmla="*/ 5824185 h 6785945"/>
              <a:gd name="connsiteX67" fmla="*/ 8352248 w 8497013"/>
              <a:gd name="connsiteY67" fmla="*/ 5811170 h 6785945"/>
              <a:gd name="connsiteX68" fmla="*/ 5162785 w 8497013"/>
              <a:gd name="connsiteY68" fmla="*/ 5807701 h 6785945"/>
              <a:gd name="connsiteX69" fmla="*/ 5205015 w 8497013"/>
              <a:gd name="connsiteY69" fmla="*/ 5811170 h 6785945"/>
              <a:gd name="connsiteX70" fmla="*/ 5237697 w 8497013"/>
              <a:gd name="connsiteY70" fmla="*/ 5824185 h 6785945"/>
              <a:gd name="connsiteX71" fmla="*/ 5258799 w 8497013"/>
              <a:gd name="connsiteY71" fmla="*/ 5850660 h 6785945"/>
              <a:gd name="connsiteX72" fmla="*/ 5266284 w 8497013"/>
              <a:gd name="connsiteY72" fmla="*/ 5894506 h 6785945"/>
              <a:gd name="connsiteX73" fmla="*/ 5258799 w 8497013"/>
              <a:gd name="connsiteY73" fmla="*/ 5936945 h 6785945"/>
              <a:gd name="connsiteX74" fmla="*/ 5237697 w 8497013"/>
              <a:gd name="connsiteY74" fmla="*/ 5963576 h 6785945"/>
              <a:gd name="connsiteX75" fmla="*/ 5205015 w 8497013"/>
              <a:gd name="connsiteY75" fmla="*/ 5977374 h 6785945"/>
              <a:gd name="connsiteX76" fmla="*/ 5162785 w 8497013"/>
              <a:gd name="connsiteY76" fmla="*/ 5981313 h 6785945"/>
              <a:gd name="connsiteX77" fmla="*/ 5121521 w 8497013"/>
              <a:gd name="connsiteY77" fmla="*/ 5977374 h 6785945"/>
              <a:gd name="connsiteX78" fmla="*/ 5089334 w 8497013"/>
              <a:gd name="connsiteY78" fmla="*/ 5963576 h 6785945"/>
              <a:gd name="connsiteX79" fmla="*/ 5068415 w 8497013"/>
              <a:gd name="connsiteY79" fmla="*/ 5936945 h 6785945"/>
              <a:gd name="connsiteX80" fmla="*/ 5060955 w 8497013"/>
              <a:gd name="connsiteY80" fmla="*/ 5894506 h 6785945"/>
              <a:gd name="connsiteX81" fmla="*/ 5068415 w 8497013"/>
              <a:gd name="connsiteY81" fmla="*/ 5850660 h 6785945"/>
              <a:gd name="connsiteX82" fmla="*/ 5089334 w 8497013"/>
              <a:gd name="connsiteY82" fmla="*/ 5824185 h 6785945"/>
              <a:gd name="connsiteX83" fmla="*/ 5121521 w 8497013"/>
              <a:gd name="connsiteY83" fmla="*/ 5811170 h 6785945"/>
              <a:gd name="connsiteX84" fmla="*/ 4008189 w 8497013"/>
              <a:gd name="connsiteY84" fmla="*/ 5487184 h 6785945"/>
              <a:gd name="connsiteX85" fmla="*/ 4061259 w 8497013"/>
              <a:gd name="connsiteY85" fmla="*/ 5489060 h 6785945"/>
              <a:gd name="connsiteX86" fmla="*/ 4110380 w 8497013"/>
              <a:gd name="connsiteY86" fmla="*/ 5494637 h 6785945"/>
              <a:gd name="connsiteX87" fmla="*/ 4155685 w 8497013"/>
              <a:gd name="connsiteY87" fmla="*/ 5503832 h 6785945"/>
              <a:gd name="connsiteX88" fmla="*/ 4197307 w 8497013"/>
              <a:gd name="connsiteY88" fmla="*/ 5516564 h 6785945"/>
              <a:gd name="connsiteX89" fmla="*/ 4235378 w 8497013"/>
              <a:gd name="connsiteY89" fmla="*/ 5532752 h 6785945"/>
              <a:gd name="connsiteX90" fmla="*/ 4270031 w 8497013"/>
              <a:gd name="connsiteY90" fmla="*/ 5552313 h 6785945"/>
              <a:gd name="connsiteX91" fmla="*/ 4301398 w 8497013"/>
              <a:gd name="connsiteY91" fmla="*/ 5575168 h 6785945"/>
              <a:gd name="connsiteX92" fmla="*/ 4329613 w 8497013"/>
              <a:gd name="connsiteY92" fmla="*/ 5601234 h 6785945"/>
              <a:gd name="connsiteX93" fmla="*/ 4354810 w 8497013"/>
              <a:gd name="connsiteY93" fmla="*/ 5630430 h 6785945"/>
              <a:gd name="connsiteX94" fmla="*/ 4377118 w 8497013"/>
              <a:gd name="connsiteY94" fmla="*/ 5662675 h 6785945"/>
              <a:gd name="connsiteX95" fmla="*/ 4396671 w 8497013"/>
              <a:gd name="connsiteY95" fmla="*/ 5697887 h 6785945"/>
              <a:gd name="connsiteX96" fmla="*/ 4413603 w 8497013"/>
              <a:gd name="connsiteY96" fmla="*/ 5735985 h 6785945"/>
              <a:gd name="connsiteX97" fmla="*/ 4428046 w 8497013"/>
              <a:gd name="connsiteY97" fmla="*/ 5776887 h 6785945"/>
              <a:gd name="connsiteX98" fmla="*/ 4440133 w 8497013"/>
              <a:gd name="connsiteY98" fmla="*/ 5820513 h 6785945"/>
              <a:gd name="connsiteX99" fmla="*/ 4449996 w 8497013"/>
              <a:gd name="connsiteY99" fmla="*/ 5866781 h 6785945"/>
              <a:gd name="connsiteX100" fmla="*/ 4457768 w 8497013"/>
              <a:gd name="connsiteY100" fmla="*/ 5915609 h 6785945"/>
              <a:gd name="connsiteX101" fmla="*/ 4463582 w 8497013"/>
              <a:gd name="connsiteY101" fmla="*/ 5966915 h 6785945"/>
              <a:gd name="connsiteX102" fmla="*/ 4467570 w 8497013"/>
              <a:gd name="connsiteY102" fmla="*/ 6020620 h 6785945"/>
              <a:gd name="connsiteX103" fmla="*/ 4469866 w 8497013"/>
              <a:gd name="connsiteY103" fmla="*/ 6076640 h 6785945"/>
              <a:gd name="connsiteX104" fmla="*/ 4470602 w 8497013"/>
              <a:gd name="connsiteY104" fmla="*/ 6134896 h 6785945"/>
              <a:gd name="connsiteX105" fmla="*/ 4469902 w 8497013"/>
              <a:gd name="connsiteY105" fmla="*/ 6193401 h 6785945"/>
              <a:gd name="connsiteX106" fmla="*/ 4467705 w 8497013"/>
              <a:gd name="connsiteY106" fmla="*/ 6249671 h 6785945"/>
              <a:gd name="connsiteX107" fmla="*/ 4463869 w 8497013"/>
              <a:gd name="connsiteY107" fmla="*/ 6303621 h 6785945"/>
              <a:gd name="connsiteX108" fmla="*/ 4458248 w 8497013"/>
              <a:gd name="connsiteY108" fmla="*/ 6355171 h 6785945"/>
              <a:gd name="connsiteX109" fmla="*/ 4450700 w 8497013"/>
              <a:gd name="connsiteY109" fmla="*/ 6404236 h 6785945"/>
              <a:gd name="connsiteX110" fmla="*/ 4441079 w 8497013"/>
              <a:gd name="connsiteY110" fmla="*/ 6450735 h 6785945"/>
              <a:gd name="connsiteX111" fmla="*/ 4429242 w 8497013"/>
              <a:gd name="connsiteY111" fmla="*/ 6494584 h 6785945"/>
              <a:gd name="connsiteX112" fmla="*/ 4415045 w 8497013"/>
              <a:gd name="connsiteY112" fmla="*/ 6535702 h 6785945"/>
              <a:gd name="connsiteX113" fmla="*/ 4398345 w 8497013"/>
              <a:gd name="connsiteY113" fmla="*/ 6574005 h 6785945"/>
              <a:gd name="connsiteX114" fmla="*/ 4378996 w 8497013"/>
              <a:gd name="connsiteY114" fmla="*/ 6609411 h 6785945"/>
              <a:gd name="connsiteX115" fmla="*/ 4356855 w 8497013"/>
              <a:gd name="connsiteY115" fmla="*/ 6641837 h 6785945"/>
              <a:gd name="connsiteX116" fmla="*/ 4331777 w 8497013"/>
              <a:gd name="connsiteY116" fmla="*/ 6671200 h 6785945"/>
              <a:gd name="connsiteX117" fmla="*/ 4303620 w 8497013"/>
              <a:gd name="connsiteY117" fmla="*/ 6697419 h 6785945"/>
              <a:gd name="connsiteX118" fmla="*/ 4272239 w 8497013"/>
              <a:gd name="connsiteY118" fmla="*/ 6720409 h 6785945"/>
              <a:gd name="connsiteX119" fmla="*/ 4237491 w 8497013"/>
              <a:gd name="connsiteY119" fmla="*/ 6740090 h 6785945"/>
              <a:gd name="connsiteX120" fmla="*/ 4199230 w 8497013"/>
              <a:gd name="connsiteY120" fmla="*/ 6756377 h 6785945"/>
              <a:gd name="connsiteX121" fmla="*/ 4157313 w 8497013"/>
              <a:gd name="connsiteY121" fmla="*/ 6769189 h 6785945"/>
              <a:gd name="connsiteX122" fmla="*/ 4111597 w 8497013"/>
              <a:gd name="connsiteY122" fmla="*/ 6778443 h 6785945"/>
              <a:gd name="connsiteX123" fmla="*/ 4061937 w 8497013"/>
              <a:gd name="connsiteY123" fmla="*/ 6784056 h 6785945"/>
              <a:gd name="connsiteX124" fmla="*/ 4008189 w 8497013"/>
              <a:gd name="connsiteY124" fmla="*/ 6785945 h 6785945"/>
              <a:gd name="connsiteX125" fmla="*/ 4008189 w 8497013"/>
              <a:gd name="connsiteY125" fmla="*/ 6689123 h 6785945"/>
              <a:gd name="connsiteX126" fmla="*/ 4057874 w 8497013"/>
              <a:gd name="connsiteY126" fmla="*/ 6686890 h 6785945"/>
              <a:gd name="connsiteX127" fmla="*/ 4102795 w 8497013"/>
              <a:gd name="connsiteY127" fmla="*/ 6680269 h 6785945"/>
              <a:gd name="connsiteX128" fmla="*/ 4143177 w 8497013"/>
              <a:gd name="connsiteY128" fmla="*/ 6669380 h 6785945"/>
              <a:gd name="connsiteX129" fmla="*/ 4179248 w 8497013"/>
              <a:gd name="connsiteY129" fmla="*/ 6654340 h 6785945"/>
              <a:gd name="connsiteX130" fmla="*/ 4239359 w 8497013"/>
              <a:gd name="connsiteY130" fmla="*/ 6612280 h 6785945"/>
              <a:gd name="connsiteX131" fmla="*/ 4284939 w 8497013"/>
              <a:gd name="connsiteY131" fmla="*/ 6555036 h 6785945"/>
              <a:gd name="connsiteX132" fmla="*/ 4302844 w 8497013"/>
              <a:gd name="connsiteY132" fmla="*/ 6521015 h 6785945"/>
              <a:gd name="connsiteX133" fmla="*/ 4317796 w 8497013"/>
              <a:gd name="connsiteY133" fmla="*/ 6483554 h 6785945"/>
              <a:gd name="connsiteX134" fmla="*/ 4330020 w 8497013"/>
              <a:gd name="connsiteY134" fmla="*/ 6442769 h 6785945"/>
              <a:gd name="connsiteX135" fmla="*/ 4339743 w 8497013"/>
              <a:gd name="connsiteY135" fmla="*/ 6398779 h 6785945"/>
              <a:gd name="connsiteX136" fmla="*/ 4347190 w 8497013"/>
              <a:gd name="connsiteY136" fmla="*/ 6351702 h 6785945"/>
              <a:gd name="connsiteX137" fmla="*/ 4352590 w 8497013"/>
              <a:gd name="connsiteY137" fmla="*/ 6301658 h 6785945"/>
              <a:gd name="connsiteX138" fmla="*/ 4356166 w 8497013"/>
              <a:gd name="connsiteY138" fmla="*/ 6248763 h 6785945"/>
              <a:gd name="connsiteX139" fmla="*/ 4358145 w 8497013"/>
              <a:gd name="connsiteY139" fmla="*/ 6193136 h 6785945"/>
              <a:gd name="connsiteX140" fmla="*/ 4358755 w 8497013"/>
              <a:gd name="connsiteY140" fmla="*/ 6134896 h 6785945"/>
              <a:gd name="connsiteX141" fmla="*/ 4358113 w 8497013"/>
              <a:gd name="connsiteY141" fmla="*/ 6077227 h 6785945"/>
              <a:gd name="connsiteX142" fmla="*/ 4356043 w 8497013"/>
              <a:gd name="connsiteY142" fmla="*/ 6022138 h 6785945"/>
              <a:gd name="connsiteX143" fmla="*/ 4352333 w 8497013"/>
              <a:gd name="connsiteY143" fmla="*/ 5969745 h 6785945"/>
              <a:gd name="connsiteX144" fmla="*/ 4346766 w 8497013"/>
              <a:gd name="connsiteY144" fmla="*/ 5920169 h 6785945"/>
              <a:gd name="connsiteX145" fmla="*/ 4339131 w 8497013"/>
              <a:gd name="connsiteY145" fmla="*/ 5873525 h 6785945"/>
              <a:gd name="connsiteX146" fmla="*/ 4329213 w 8497013"/>
              <a:gd name="connsiteY146" fmla="*/ 5829933 h 6785945"/>
              <a:gd name="connsiteX147" fmla="*/ 4316797 w 8497013"/>
              <a:gd name="connsiteY147" fmla="*/ 5789512 h 6785945"/>
              <a:gd name="connsiteX148" fmla="*/ 4301670 w 8497013"/>
              <a:gd name="connsiteY148" fmla="*/ 5752380 h 6785945"/>
              <a:gd name="connsiteX149" fmla="*/ 4283617 w 8497013"/>
              <a:gd name="connsiteY149" fmla="*/ 5718654 h 6785945"/>
              <a:gd name="connsiteX150" fmla="*/ 4237879 w 8497013"/>
              <a:gd name="connsiteY150" fmla="*/ 5661895 h 6785945"/>
              <a:gd name="connsiteX151" fmla="*/ 4177870 w 8497013"/>
              <a:gd name="connsiteY151" fmla="*/ 5620182 h 6785945"/>
              <a:gd name="connsiteX152" fmla="*/ 4141978 w 8497013"/>
              <a:gd name="connsiteY152" fmla="*/ 5605263 h 6785945"/>
              <a:gd name="connsiteX153" fmla="*/ 4101877 w 8497013"/>
              <a:gd name="connsiteY153" fmla="*/ 5594460 h 6785945"/>
              <a:gd name="connsiteX154" fmla="*/ 4057352 w 8497013"/>
              <a:gd name="connsiteY154" fmla="*/ 5587892 h 6785945"/>
              <a:gd name="connsiteX155" fmla="*/ 4008189 w 8497013"/>
              <a:gd name="connsiteY155" fmla="*/ 5585676 h 6785945"/>
              <a:gd name="connsiteX156" fmla="*/ 3491267 w 8497013"/>
              <a:gd name="connsiteY156" fmla="*/ 5487184 h 6785945"/>
              <a:gd name="connsiteX157" fmla="*/ 3491267 w 8497013"/>
              <a:gd name="connsiteY157" fmla="*/ 5585676 h 6785945"/>
              <a:gd name="connsiteX158" fmla="*/ 3442381 w 8497013"/>
              <a:gd name="connsiteY158" fmla="*/ 5587892 h 6785945"/>
              <a:gd name="connsiteX159" fmla="*/ 3398103 w 8497013"/>
              <a:gd name="connsiteY159" fmla="*/ 5594460 h 6785945"/>
              <a:gd name="connsiteX160" fmla="*/ 3358217 w 8497013"/>
              <a:gd name="connsiteY160" fmla="*/ 5605263 h 6785945"/>
              <a:gd name="connsiteX161" fmla="*/ 3322510 w 8497013"/>
              <a:gd name="connsiteY161" fmla="*/ 5620182 h 6785945"/>
              <a:gd name="connsiteX162" fmla="*/ 3262795 w 8497013"/>
              <a:gd name="connsiteY162" fmla="*/ 5661895 h 6785945"/>
              <a:gd name="connsiteX163" fmla="*/ 3217261 w 8497013"/>
              <a:gd name="connsiteY163" fmla="*/ 5718654 h 6785945"/>
              <a:gd name="connsiteX164" fmla="*/ 3199282 w 8497013"/>
              <a:gd name="connsiteY164" fmla="*/ 5752380 h 6785945"/>
              <a:gd name="connsiteX165" fmla="*/ 3184213 w 8497013"/>
              <a:gd name="connsiteY165" fmla="*/ 5789512 h 6785945"/>
              <a:gd name="connsiteX166" fmla="*/ 3171840 w 8497013"/>
              <a:gd name="connsiteY166" fmla="*/ 5829933 h 6785945"/>
              <a:gd name="connsiteX167" fmla="*/ 3161952 w 8497013"/>
              <a:gd name="connsiteY167" fmla="*/ 5873525 h 6785945"/>
              <a:gd name="connsiteX168" fmla="*/ 3154338 w 8497013"/>
              <a:gd name="connsiteY168" fmla="*/ 5920169 h 6785945"/>
              <a:gd name="connsiteX169" fmla="*/ 3148785 w 8497013"/>
              <a:gd name="connsiteY169" fmla="*/ 5969745 h 6785945"/>
              <a:gd name="connsiteX170" fmla="*/ 3145081 w 8497013"/>
              <a:gd name="connsiteY170" fmla="*/ 6022138 h 6785945"/>
              <a:gd name="connsiteX171" fmla="*/ 3143014 w 8497013"/>
              <a:gd name="connsiteY171" fmla="*/ 6077227 h 6785945"/>
              <a:gd name="connsiteX172" fmla="*/ 3142372 w 8497013"/>
              <a:gd name="connsiteY172" fmla="*/ 6134896 h 6785945"/>
              <a:gd name="connsiteX173" fmla="*/ 3142997 w 8497013"/>
              <a:gd name="connsiteY173" fmla="*/ 6193136 h 6785945"/>
              <a:gd name="connsiteX174" fmla="*/ 3145020 w 8497013"/>
              <a:gd name="connsiteY174" fmla="*/ 6248763 h 6785945"/>
              <a:gd name="connsiteX175" fmla="*/ 3148657 w 8497013"/>
              <a:gd name="connsiteY175" fmla="*/ 6301658 h 6785945"/>
              <a:gd name="connsiteX176" fmla="*/ 3154126 w 8497013"/>
              <a:gd name="connsiteY176" fmla="*/ 6351702 h 6785945"/>
              <a:gd name="connsiteX177" fmla="*/ 3161647 w 8497013"/>
              <a:gd name="connsiteY177" fmla="*/ 6398779 h 6785945"/>
              <a:gd name="connsiteX178" fmla="*/ 3171437 w 8497013"/>
              <a:gd name="connsiteY178" fmla="*/ 6442769 h 6785945"/>
              <a:gd name="connsiteX179" fmla="*/ 3183713 w 8497013"/>
              <a:gd name="connsiteY179" fmla="*/ 6483554 h 6785945"/>
              <a:gd name="connsiteX180" fmla="*/ 3198695 w 8497013"/>
              <a:gd name="connsiteY180" fmla="*/ 6521015 h 6785945"/>
              <a:gd name="connsiteX181" fmla="*/ 3216602 w 8497013"/>
              <a:gd name="connsiteY181" fmla="*/ 6555036 h 6785945"/>
              <a:gd name="connsiteX182" fmla="*/ 3262055 w 8497013"/>
              <a:gd name="connsiteY182" fmla="*/ 6612280 h 6785945"/>
              <a:gd name="connsiteX183" fmla="*/ 3321821 w 8497013"/>
              <a:gd name="connsiteY183" fmla="*/ 6654340 h 6785945"/>
              <a:gd name="connsiteX184" fmla="*/ 3357617 w 8497013"/>
              <a:gd name="connsiteY184" fmla="*/ 6669380 h 6785945"/>
              <a:gd name="connsiteX185" fmla="*/ 3397644 w 8497013"/>
              <a:gd name="connsiteY185" fmla="*/ 6680269 h 6785945"/>
              <a:gd name="connsiteX186" fmla="*/ 3442120 w 8497013"/>
              <a:gd name="connsiteY186" fmla="*/ 6686890 h 6785945"/>
              <a:gd name="connsiteX187" fmla="*/ 3491267 w 8497013"/>
              <a:gd name="connsiteY187" fmla="*/ 6689123 h 6785945"/>
              <a:gd name="connsiteX188" fmla="*/ 3491267 w 8497013"/>
              <a:gd name="connsiteY188" fmla="*/ 6785945 h 6785945"/>
              <a:gd name="connsiteX189" fmla="*/ 3437744 w 8497013"/>
              <a:gd name="connsiteY189" fmla="*/ 6784056 h 6785945"/>
              <a:gd name="connsiteX190" fmla="*/ 3388267 w 8497013"/>
              <a:gd name="connsiteY190" fmla="*/ 6778443 h 6785945"/>
              <a:gd name="connsiteX191" fmla="*/ 3342687 w 8497013"/>
              <a:gd name="connsiteY191" fmla="*/ 6769189 h 6785945"/>
              <a:gd name="connsiteX192" fmla="*/ 3300868 w 8497013"/>
              <a:gd name="connsiteY192" fmla="*/ 6756377 h 6785945"/>
              <a:gd name="connsiteX193" fmla="*/ 3262672 w 8497013"/>
              <a:gd name="connsiteY193" fmla="*/ 6740090 h 6785945"/>
              <a:gd name="connsiteX194" fmla="*/ 3227954 w 8497013"/>
              <a:gd name="connsiteY194" fmla="*/ 6720409 h 6785945"/>
              <a:gd name="connsiteX195" fmla="*/ 3196577 w 8497013"/>
              <a:gd name="connsiteY195" fmla="*/ 6697419 h 6785945"/>
              <a:gd name="connsiteX196" fmla="*/ 3168401 w 8497013"/>
              <a:gd name="connsiteY196" fmla="*/ 6671200 h 6785945"/>
              <a:gd name="connsiteX197" fmla="*/ 3143286 w 8497013"/>
              <a:gd name="connsiteY197" fmla="*/ 6641837 h 6785945"/>
              <a:gd name="connsiteX198" fmla="*/ 3121088 w 8497013"/>
              <a:gd name="connsiteY198" fmla="*/ 6609411 h 6785945"/>
              <a:gd name="connsiteX199" fmla="*/ 3101671 w 8497013"/>
              <a:gd name="connsiteY199" fmla="*/ 6574005 h 6785945"/>
              <a:gd name="connsiteX200" fmla="*/ 3084893 w 8497013"/>
              <a:gd name="connsiteY200" fmla="*/ 6535702 h 6785945"/>
              <a:gd name="connsiteX201" fmla="*/ 3070614 w 8497013"/>
              <a:gd name="connsiteY201" fmla="*/ 6494584 h 6785945"/>
              <a:gd name="connsiteX202" fmla="*/ 3058694 w 8497013"/>
              <a:gd name="connsiteY202" fmla="*/ 6450735 h 6785945"/>
              <a:gd name="connsiteX203" fmla="*/ 3048993 w 8497013"/>
              <a:gd name="connsiteY203" fmla="*/ 6404236 h 6785945"/>
              <a:gd name="connsiteX204" fmla="*/ 3041370 w 8497013"/>
              <a:gd name="connsiteY204" fmla="*/ 6355171 h 6785945"/>
              <a:gd name="connsiteX205" fmla="*/ 3035685 w 8497013"/>
              <a:gd name="connsiteY205" fmla="*/ 6303621 h 6785945"/>
              <a:gd name="connsiteX206" fmla="*/ 3031798 w 8497013"/>
              <a:gd name="connsiteY206" fmla="*/ 6249671 h 6785945"/>
              <a:gd name="connsiteX207" fmla="*/ 3029568 w 8497013"/>
              <a:gd name="connsiteY207" fmla="*/ 6193401 h 6785945"/>
              <a:gd name="connsiteX208" fmla="*/ 3028857 w 8497013"/>
              <a:gd name="connsiteY208" fmla="*/ 6134896 h 6785945"/>
              <a:gd name="connsiteX209" fmla="*/ 3029592 w 8497013"/>
              <a:gd name="connsiteY209" fmla="*/ 6076640 h 6785945"/>
              <a:gd name="connsiteX210" fmla="*/ 3031888 w 8497013"/>
              <a:gd name="connsiteY210" fmla="*/ 6020620 h 6785945"/>
              <a:gd name="connsiteX211" fmla="*/ 3035877 w 8497013"/>
              <a:gd name="connsiteY211" fmla="*/ 5966915 h 6785945"/>
              <a:gd name="connsiteX212" fmla="*/ 3041690 w 8497013"/>
              <a:gd name="connsiteY212" fmla="*/ 5915609 h 6785945"/>
              <a:gd name="connsiteX213" fmla="*/ 3049463 w 8497013"/>
              <a:gd name="connsiteY213" fmla="*/ 5866781 h 6785945"/>
              <a:gd name="connsiteX214" fmla="*/ 3059326 w 8497013"/>
              <a:gd name="connsiteY214" fmla="*/ 5820513 h 6785945"/>
              <a:gd name="connsiteX215" fmla="*/ 3071412 w 8497013"/>
              <a:gd name="connsiteY215" fmla="*/ 5776887 h 6785945"/>
              <a:gd name="connsiteX216" fmla="*/ 3085855 w 8497013"/>
              <a:gd name="connsiteY216" fmla="*/ 5735985 h 6785945"/>
              <a:gd name="connsiteX217" fmla="*/ 3102787 w 8497013"/>
              <a:gd name="connsiteY217" fmla="*/ 5697887 h 6785945"/>
              <a:gd name="connsiteX218" fmla="*/ 3122341 w 8497013"/>
              <a:gd name="connsiteY218" fmla="*/ 5662675 h 6785945"/>
              <a:gd name="connsiteX219" fmla="*/ 3144649 w 8497013"/>
              <a:gd name="connsiteY219" fmla="*/ 5630430 h 6785945"/>
              <a:gd name="connsiteX220" fmla="*/ 3169844 w 8497013"/>
              <a:gd name="connsiteY220" fmla="*/ 5601234 h 6785945"/>
              <a:gd name="connsiteX221" fmla="*/ 3198060 w 8497013"/>
              <a:gd name="connsiteY221" fmla="*/ 5575168 h 6785945"/>
              <a:gd name="connsiteX222" fmla="*/ 3229427 w 8497013"/>
              <a:gd name="connsiteY222" fmla="*/ 5552313 h 6785945"/>
              <a:gd name="connsiteX223" fmla="*/ 3264079 w 8497013"/>
              <a:gd name="connsiteY223" fmla="*/ 5532752 h 6785945"/>
              <a:gd name="connsiteX224" fmla="*/ 3302151 w 8497013"/>
              <a:gd name="connsiteY224" fmla="*/ 5516564 h 6785945"/>
              <a:gd name="connsiteX225" fmla="*/ 3343773 w 8497013"/>
              <a:gd name="connsiteY225" fmla="*/ 5503832 h 6785945"/>
              <a:gd name="connsiteX226" fmla="*/ 3389078 w 8497013"/>
              <a:gd name="connsiteY226" fmla="*/ 5494637 h 6785945"/>
              <a:gd name="connsiteX227" fmla="*/ 3438196 w 8497013"/>
              <a:gd name="connsiteY227" fmla="*/ 5489060 h 6785945"/>
              <a:gd name="connsiteX228" fmla="*/ 5569411 w 8497013"/>
              <a:gd name="connsiteY228" fmla="*/ 5006403 h 6785945"/>
              <a:gd name="connsiteX229" fmla="*/ 5611640 w 8497013"/>
              <a:gd name="connsiteY229" fmla="*/ 5010081 h 6785945"/>
              <a:gd name="connsiteX230" fmla="*/ 5644323 w 8497013"/>
              <a:gd name="connsiteY230" fmla="*/ 5023305 h 6785945"/>
              <a:gd name="connsiteX231" fmla="*/ 5665424 w 8497013"/>
              <a:gd name="connsiteY231" fmla="*/ 5049363 h 6785945"/>
              <a:gd name="connsiteX232" fmla="*/ 5672910 w 8497013"/>
              <a:gd name="connsiteY232" fmla="*/ 5091541 h 6785945"/>
              <a:gd name="connsiteX233" fmla="*/ 5665424 w 8497013"/>
              <a:gd name="connsiteY233" fmla="*/ 5135648 h 6785945"/>
              <a:gd name="connsiteX234" fmla="*/ 5644323 w 8497013"/>
              <a:gd name="connsiteY234" fmla="*/ 5162697 h 6785945"/>
              <a:gd name="connsiteX235" fmla="*/ 5611640 w 8497013"/>
              <a:gd name="connsiteY235" fmla="*/ 5176287 h 6785945"/>
              <a:gd name="connsiteX236" fmla="*/ 5569411 w 8497013"/>
              <a:gd name="connsiteY236" fmla="*/ 5180017 h 6785945"/>
              <a:gd name="connsiteX237" fmla="*/ 5527181 w 8497013"/>
              <a:gd name="connsiteY237" fmla="*/ 5176287 h 6785945"/>
              <a:gd name="connsiteX238" fmla="*/ 5494498 w 8497013"/>
              <a:gd name="connsiteY238" fmla="*/ 5162697 h 6785945"/>
              <a:gd name="connsiteX239" fmla="*/ 5473397 w 8497013"/>
              <a:gd name="connsiteY239" fmla="*/ 5135648 h 6785945"/>
              <a:gd name="connsiteX240" fmla="*/ 5465911 w 8497013"/>
              <a:gd name="connsiteY240" fmla="*/ 5091541 h 6785945"/>
              <a:gd name="connsiteX241" fmla="*/ 5473631 w 8497013"/>
              <a:gd name="connsiteY241" fmla="*/ 5049363 h 6785945"/>
              <a:gd name="connsiteX242" fmla="*/ 5495125 w 8497013"/>
              <a:gd name="connsiteY242" fmla="*/ 5023305 h 6785945"/>
              <a:gd name="connsiteX243" fmla="*/ 5527886 w 8497013"/>
              <a:gd name="connsiteY243" fmla="*/ 5010081 h 6785945"/>
              <a:gd name="connsiteX244" fmla="*/ 4804116 w 8497013"/>
              <a:gd name="connsiteY244" fmla="*/ 5006403 h 6785945"/>
              <a:gd name="connsiteX245" fmla="*/ 4846346 w 8497013"/>
              <a:gd name="connsiteY245" fmla="*/ 5010081 h 6785945"/>
              <a:gd name="connsiteX246" fmla="*/ 4879028 w 8497013"/>
              <a:gd name="connsiteY246" fmla="*/ 5023305 h 6785945"/>
              <a:gd name="connsiteX247" fmla="*/ 4900130 w 8497013"/>
              <a:gd name="connsiteY247" fmla="*/ 5049363 h 6785945"/>
              <a:gd name="connsiteX248" fmla="*/ 4907615 w 8497013"/>
              <a:gd name="connsiteY248" fmla="*/ 5091541 h 6785945"/>
              <a:gd name="connsiteX249" fmla="*/ 4900130 w 8497013"/>
              <a:gd name="connsiteY249" fmla="*/ 5135648 h 6785945"/>
              <a:gd name="connsiteX250" fmla="*/ 4879028 w 8497013"/>
              <a:gd name="connsiteY250" fmla="*/ 5162697 h 6785945"/>
              <a:gd name="connsiteX251" fmla="*/ 4846346 w 8497013"/>
              <a:gd name="connsiteY251" fmla="*/ 5176287 h 6785945"/>
              <a:gd name="connsiteX252" fmla="*/ 4804116 w 8497013"/>
              <a:gd name="connsiteY252" fmla="*/ 5180017 h 6785945"/>
              <a:gd name="connsiteX253" fmla="*/ 4761886 w 8497013"/>
              <a:gd name="connsiteY253" fmla="*/ 5176287 h 6785945"/>
              <a:gd name="connsiteX254" fmla="*/ 4729203 w 8497013"/>
              <a:gd name="connsiteY254" fmla="*/ 5162697 h 6785945"/>
              <a:gd name="connsiteX255" fmla="*/ 4708102 w 8497013"/>
              <a:gd name="connsiteY255" fmla="*/ 5135648 h 6785945"/>
              <a:gd name="connsiteX256" fmla="*/ 4700616 w 8497013"/>
              <a:gd name="connsiteY256" fmla="*/ 5091541 h 6785945"/>
              <a:gd name="connsiteX257" fmla="*/ 4708336 w 8497013"/>
              <a:gd name="connsiteY257" fmla="*/ 5049363 h 6785945"/>
              <a:gd name="connsiteX258" fmla="*/ 4729830 w 8497013"/>
              <a:gd name="connsiteY258" fmla="*/ 5023305 h 6785945"/>
              <a:gd name="connsiteX259" fmla="*/ 4762591 w 8497013"/>
              <a:gd name="connsiteY259" fmla="*/ 5010081 h 6785945"/>
              <a:gd name="connsiteX260" fmla="*/ 2787004 w 8497013"/>
              <a:gd name="connsiteY260" fmla="*/ 4856173 h 6785945"/>
              <a:gd name="connsiteX261" fmla="*/ 3691793 w 8497013"/>
              <a:gd name="connsiteY261" fmla="*/ 4856173 h 6785945"/>
              <a:gd name="connsiteX262" fmla="*/ 3691793 w 8497013"/>
              <a:gd name="connsiteY262" fmla="*/ 4963011 h 6785945"/>
              <a:gd name="connsiteX263" fmla="*/ 2787004 w 8497013"/>
              <a:gd name="connsiteY263" fmla="*/ 4963011 h 6785945"/>
              <a:gd name="connsiteX264" fmla="*/ 1275095 w 8497013"/>
              <a:gd name="connsiteY264" fmla="*/ 4856173 h 6785945"/>
              <a:gd name="connsiteX265" fmla="*/ 2179887 w 8497013"/>
              <a:gd name="connsiteY265" fmla="*/ 4856173 h 6785945"/>
              <a:gd name="connsiteX266" fmla="*/ 2179887 w 8497013"/>
              <a:gd name="connsiteY266" fmla="*/ 4963011 h 6785945"/>
              <a:gd name="connsiteX267" fmla="*/ 1275095 w 8497013"/>
              <a:gd name="connsiteY267" fmla="*/ 4963011 h 6785945"/>
              <a:gd name="connsiteX268" fmla="*/ 2787004 w 8497013"/>
              <a:gd name="connsiteY268" fmla="*/ 4507276 h 6785945"/>
              <a:gd name="connsiteX269" fmla="*/ 3691793 w 8497013"/>
              <a:gd name="connsiteY269" fmla="*/ 4507276 h 6785945"/>
              <a:gd name="connsiteX270" fmla="*/ 3691793 w 8497013"/>
              <a:gd name="connsiteY270" fmla="*/ 4614114 h 6785945"/>
              <a:gd name="connsiteX271" fmla="*/ 2787004 w 8497013"/>
              <a:gd name="connsiteY271" fmla="*/ 4614114 h 6785945"/>
              <a:gd name="connsiteX272" fmla="*/ 1275095 w 8497013"/>
              <a:gd name="connsiteY272" fmla="*/ 4507276 h 6785945"/>
              <a:gd name="connsiteX273" fmla="*/ 2179887 w 8497013"/>
              <a:gd name="connsiteY273" fmla="*/ 4507276 h 6785945"/>
              <a:gd name="connsiteX274" fmla="*/ 2179887 w 8497013"/>
              <a:gd name="connsiteY274" fmla="*/ 4614114 h 6785945"/>
              <a:gd name="connsiteX275" fmla="*/ 1275095 w 8497013"/>
              <a:gd name="connsiteY275" fmla="*/ 4614114 h 6785945"/>
              <a:gd name="connsiteX276" fmla="*/ 5569411 w 8497013"/>
              <a:gd name="connsiteY276" fmla="*/ 4305272 h 6785945"/>
              <a:gd name="connsiteX277" fmla="*/ 5611640 w 8497013"/>
              <a:gd name="connsiteY277" fmla="*/ 4308741 h 6785945"/>
              <a:gd name="connsiteX278" fmla="*/ 5644323 w 8497013"/>
              <a:gd name="connsiteY278" fmla="*/ 4321757 h 6785945"/>
              <a:gd name="connsiteX279" fmla="*/ 5665424 w 8497013"/>
              <a:gd name="connsiteY279" fmla="*/ 4348232 h 6785945"/>
              <a:gd name="connsiteX280" fmla="*/ 5672910 w 8497013"/>
              <a:gd name="connsiteY280" fmla="*/ 4392078 h 6785945"/>
              <a:gd name="connsiteX281" fmla="*/ 5665424 w 8497013"/>
              <a:gd name="connsiteY281" fmla="*/ 4434517 h 6785945"/>
              <a:gd name="connsiteX282" fmla="*/ 5644323 w 8497013"/>
              <a:gd name="connsiteY282" fmla="*/ 4461148 h 6785945"/>
              <a:gd name="connsiteX283" fmla="*/ 5611640 w 8497013"/>
              <a:gd name="connsiteY283" fmla="*/ 4474946 h 6785945"/>
              <a:gd name="connsiteX284" fmla="*/ 5569411 w 8497013"/>
              <a:gd name="connsiteY284" fmla="*/ 4478885 h 6785945"/>
              <a:gd name="connsiteX285" fmla="*/ 5528147 w 8497013"/>
              <a:gd name="connsiteY285" fmla="*/ 4474946 h 6785945"/>
              <a:gd name="connsiteX286" fmla="*/ 5495959 w 8497013"/>
              <a:gd name="connsiteY286" fmla="*/ 4461148 h 6785945"/>
              <a:gd name="connsiteX287" fmla="*/ 5475040 w 8497013"/>
              <a:gd name="connsiteY287" fmla="*/ 4434517 h 6785945"/>
              <a:gd name="connsiteX288" fmla="*/ 5467580 w 8497013"/>
              <a:gd name="connsiteY288" fmla="*/ 4392078 h 6785945"/>
              <a:gd name="connsiteX289" fmla="*/ 5475040 w 8497013"/>
              <a:gd name="connsiteY289" fmla="*/ 4348232 h 6785945"/>
              <a:gd name="connsiteX290" fmla="*/ 5495959 w 8497013"/>
              <a:gd name="connsiteY290" fmla="*/ 4321757 h 6785945"/>
              <a:gd name="connsiteX291" fmla="*/ 5528147 w 8497013"/>
              <a:gd name="connsiteY291" fmla="*/ 4308741 h 6785945"/>
              <a:gd name="connsiteX292" fmla="*/ 4804116 w 8497013"/>
              <a:gd name="connsiteY292" fmla="*/ 4305272 h 6785945"/>
              <a:gd name="connsiteX293" fmla="*/ 4846346 w 8497013"/>
              <a:gd name="connsiteY293" fmla="*/ 4308741 h 6785945"/>
              <a:gd name="connsiteX294" fmla="*/ 4879028 w 8497013"/>
              <a:gd name="connsiteY294" fmla="*/ 4321757 h 6785945"/>
              <a:gd name="connsiteX295" fmla="*/ 4900130 w 8497013"/>
              <a:gd name="connsiteY295" fmla="*/ 4348232 h 6785945"/>
              <a:gd name="connsiteX296" fmla="*/ 4907615 w 8497013"/>
              <a:gd name="connsiteY296" fmla="*/ 4392078 h 6785945"/>
              <a:gd name="connsiteX297" fmla="*/ 4900130 w 8497013"/>
              <a:gd name="connsiteY297" fmla="*/ 4434517 h 6785945"/>
              <a:gd name="connsiteX298" fmla="*/ 4879028 w 8497013"/>
              <a:gd name="connsiteY298" fmla="*/ 4461148 h 6785945"/>
              <a:gd name="connsiteX299" fmla="*/ 4846346 w 8497013"/>
              <a:gd name="connsiteY299" fmla="*/ 4474946 h 6785945"/>
              <a:gd name="connsiteX300" fmla="*/ 4804116 w 8497013"/>
              <a:gd name="connsiteY300" fmla="*/ 4478885 h 6785945"/>
              <a:gd name="connsiteX301" fmla="*/ 4762852 w 8497013"/>
              <a:gd name="connsiteY301" fmla="*/ 4474946 h 6785945"/>
              <a:gd name="connsiteX302" fmla="*/ 4730664 w 8497013"/>
              <a:gd name="connsiteY302" fmla="*/ 4461148 h 6785945"/>
              <a:gd name="connsiteX303" fmla="*/ 4709745 w 8497013"/>
              <a:gd name="connsiteY303" fmla="*/ 4434517 h 6785945"/>
              <a:gd name="connsiteX304" fmla="*/ 4702285 w 8497013"/>
              <a:gd name="connsiteY304" fmla="*/ 4392078 h 6785945"/>
              <a:gd name="connsiteX305" fmla="*/ 4709745 w 8497013"/>
              <a:gd name="connsiteY305" fmla="*/ 4348232 h 6785945"/>
              <a:gd name="connsiteX306" fmla="*/ 4730664 w 8497013"/>
              <a:gd name="connsiteY306" fmla="*/ 4321757 h 6785945"/>
              <a:gd name="connsiteX307" fmla="*/ 4762852 w 8497013"/>
              <a:gd name="connsiteY307" fmla="*/ 4308741 h 6785945"/>
              <a:gd name="connsiteX308" fmla="*/ 7712987 w 8497013"/>
              <a:gd name="connsiteY308" fmla="*/ 3503986 h 6785945"/>
              <a:gd name="connsiteX309" fmla="*/ 7763122 w 8497013"/>
              <a:gd name="connsiteY309" fmla="*/ 3509568 h 6785945"/>
              <a:gd name="connsiteX310" fmla="*/ 7795147 w 8497013"/>
              <a:gd name="connsiteY310" fmla="*/ 3526208 h 6785945"/>
              <a:gd name="connsiteX311" fmla="*/ 7811787 w 8497013"/>
              <a:gd name="connsiteY311" fmla="*/ 3553746 h 6785945"/>
              <a:gd name="connsiteX312" fmla="*/ 7815767 w 8497013"/>
              <a:gd name="connsiteY312" fmla="*/ 3592021 h 6785945"/>
              <a:gd name="connsiteX313" fmla="*/ 7809810 w 8497013"/>
              <a:gd name="connsiteY313" fmla="*/ 3640873 h 6785945"/>
              <a:gd name="connsiteX314" fmla="*/ 7763068 w 8497013"/>
              <a:gd name="connsiteY314" fmla="*/ 3887939 h 6785945"/>
              <a:gd name="connsiteX315" fmla="*/ 7682939 w 8497013"/>
              <a:gd name="connsiteY315" fmla="*/ 3887939 h 6785945"/>
              <a:gd name="connsiteX316" fmla="*/ 7709648 w 8497013"/>
              <a:gd name="connsiteY316" fmla="*/ 3677600 h 6785945"/>
              <a:gd name="connsiteX317" fmla="*/ 7668644 w 8497013"/>
              <a:gd name="connsiteY317" fmla="*/ 3673635 h 6785945"/>
              <a:gd name="connsiteX318" fmla="*/ 7637031 w 8497013"/>
              <a:gd name="connsiteY318" fmla="*/ 3659654 h 6785945"/>
              <a:gd name="connsiteX319" fmla="*/ 7616686 w 8497013"/>
              <a:gd name="connsiteY319" fmla="*/ 3632527 h 6785945"/>
              <a:gd name="connsiteX320" fmla="*/ 7609487 w 8497013"/>
              <a:gd name="connsiteY320" fmla="*/ 3589124 h 6785945"/>
              <a:gd name="connsiteX321" fmla="*/ 7617207 w 8497013"/>
              <a:gd name="connsiteY321" fmla="*/ 3546946 h 6785945"/>
              <a:gd name="connsiteX322" fmla="*/ 7638700 w 8497013"/>
              <a:gd name="connsiteY322" fmla="*/ 3520888 h 6785945"/>
              <a:gd name="connsiteX323" fmla="*/ 7671461 w 8497013"/>
              <a:gd name="connsiteY323" fmla="*/ 3507664 h 6785945"/>
              <a:gd name="connsiteX324" fmla="*/ 4062097 w 8497013"/>
              <a:gd name="connsiteY324" fmla="*/ 3353744 h 6785945"/>
              <a:gd name="connsiteX325" fmla="*/ 4966889 w 8497013"/>
              <a:gd name="connsiteY325" fmla="*/ 3353744 h 6785945"/>
              <a:gd name="connsiteX326" fmla="*/ 4966889 w 8497013"/>
              <a:gd name="connsiteY326" fmla="*/ 3460582 h 6785945"/>
              <a:gd name="connsiteX327" fmla="*/ 4062097 w 8497013"/>
              <a:gd name="connsiteY327" fmla="*/ 3460582 h 6785945"/>
              <a:gd name="connsiteX328" fmla="*/ 2550201 w 8497013"/>
              <a:gd name="connsiteY328" fmla="*/ 3353744 h 6785945"/>
              <a:gd name="connsiteX329" fmla="*/ 3454992 w 8497013"/>
              <a:gd name="connsiteY329" fmla="*/ 3353744 h 6785945"/>
              <a:gd name="connsiteX330" fmla="*/ 3454992 w 8497013"/>
              <a:gd name="connsiteY330" fmla="*/ 3460582 h 6785945"/>
              <a:gd name="connsiteX331" fmla="*/ 2550201 w 8497013"/>
              <a:gd name="connsiteY331" fmla="*/ 3460582 h 6785945"/>
              <a:gd name="connsiteX332" fmla="*/ 4062097 w 8497013"/>
              <a:gd name="connsiteY332" fmla="*/ 3004848 h 6785945"/>
              <a:gd name="connsiteX333" fmla="*/ 4966889 w 8497013"/>
              <a:gd name="connsiteY333" fmla="*/ 3004848 h 6785945"/>
              <a:gd name="connsiteX334" fmla="*/ 4966889 w 8497013"/>
              <a:gd name="connsiteY334" fmla="*/ 3111686 h 6785945"/>
              <a:gd name="connsiteX335" fmla="*/ 4062097 w 8497013"/>
              <a:gd name="connsiteY335" fmla="*/ 3111686 h 6785945"/>
              <a:gd name="connsiteX336" fmla="*/ 2550201 w 8497013"/>
              <a:gd name="connsiteY336" fmla="*/ 3004848 h 6785945"/>
              <a:gd name="connsiteX337" fmla="*/ 3454992 w 8497013"/>
              <a:gd name="connsiteY337" fmla="*/ 3004848 h 6785945"/>
              <a:gd name="connsiteX338" fmla="*/ 3454992 w 8497013"/>
              <a:gd name="connsiteY338" fmla="*/ 3111686 h 6785945"/>
              <a:gd name="connsiteX339" fmla="*/ 2550201 w 8497013"/>
              <a:gd name="connsiteY339" fmla="*/ 3111686 h 6785945"/>
              <a:gd name="connsiteX340" fmla="*/ 7712987 w 8497013"/>
              <a:gd name="connsiteY340" fmla="*/ 2802855 h 6785945"/>
              <a:gd name="connsiteX341" fmla="*/ 7755217 w 8497013"/>
              <a:gd name="connsiteY341" fmla="*/ 2806324 h 6785945"/>
              <a:gd name="connsiteX342" fmla="*/ 7787900 w 8497013"/>
              <a:gd name="connsiteY342" fmla="*/ 2819339 h 6785945"/>
              <a:gd name="connsiteX343" fmla="*/ 7809002 w 8497013"/>
              <a:gd name="connsiteY343" fmla="*/ 2845814 h 6785945"/>
              <a:gd name="connsiteX344" fmla="*/ 7816489 w 8497013"/>
              <a:gd name="connsiteY344" fmla="*/ 2889661 h 6785945"/>
              <a:gd name="connsiteX345" fmla="*/ 7809002 w 8497013"/>
              <a:gd name="connsiteY345" fmla="*/ 2932099 h 6785945"/>
              <a:gd name="connsiteX346" fmla="*/ 7787900 w 8497013"/>
              <a:gd name="connsiteY346" fmla="*/ 2958731 h 6785945"/>
              <a:gd name="connsiteX347" fmla="*/ 7755217 w 8497013"/>
              <a:gd name="connsiteY347" fmla="*/ 2972529 h 6785945"/>
              <a:gd name="connsiteX348" fmla="*/ 7712987 w 8497013"/>
              <a:gd name="connsiteY348" fmla="*/ 2976468 h 6785945"/>
              <a:gd name="connsiteX349" fmla="*/ 7671722 w 8497013"/>
              <a:gd name="connsiteY349" fmla="*/ 2972529 h 6785945"/>
              <a:gd name="connsiteX350" fmla="*/ 7639535 w 8497013"/>
              <a:gd name="connsiteY350" fmla="*/ 2958731 h 6785945"/>
              <a:gd name="connsiteX351" fmla="*/ 7618615 w 8497013"/>
              <a:gd name="connsiteY351" fmla="*/ 2932099 h 6785945"/>
              <a:gd name="connsiteX352" fmla="*/ 7611156 w 8497013"/>
              <a:gd name="connsiteY352" fmla="*/ 2889661 h 6785945"/>
              <a:gd name="connsiteX353" fmla="*/ 7618615 w 8497013"/>
              <a:gd name="connsiteY353" fmla="*/ 2845814 h 6785945"/>
              <a:gd name="connsiteX354" fmla="*/ 7639535 w 8497013"/>
              <a:gd name="connsiteY354" fmla="*/ 2819339 h 6785945"/>
              <a:gd name="connsiteX355" fmla="*/ 7671722 w 8497013"/>
              <a:gd name="connsiteY355" fmla="*/ 2806324 h 6785945"/>
              <a:gd name="connsiteX356" fmla="*/ 6558381 w 8497013"/>
              <a:gd name="connsiteY356" fmla="*/ 2482346 h 6785945"/>
              <a:gd name="connsiteX357" fmla="*/ 6611451 w 8497013"/>
              <a:gd name="connsiteY357" fmla="*/ 2484222 h 6785945"/>
              <a:gd name="connsiteX358" fmla="*/ 6660572 w 8497013"/>
              <a:gd name="connsiteY358" fmla="*/ 2489799 h 6785945"/>
              <a:gd name="connsiteX359" fmla="*/ 6705877 w 8497013"/>
              <a:gd name="connsiteY359" fmla="*/ 2498994 h 6785945"/>
              <a:gd name="connsiteX360" fmla="*/ 6747499 w 8497013"/>
              <a:gd name="connsiteY360" fmla="*/ 2511726 h 6785945"/>
              <a:gd name="connsiteX361" fmla="*/ 6785570 w 8497013"/>
              <a:gd name="connsiteY361" fmla="*/ 2527914 h 6785945"/>
              <a:gd name="connsiteX362" fmla="*/ 6820223 w 8497013"/>
              <a:gd name="connsiteY362" fmla="*/ 2547475 h 6785945"/>
              <a:gd name="connsiteX363" fmla="*/ 6851590 w 8497013"/>
              <a:gd name="connsiteY363" fmla="*/ 2570330 h 6785945"/>
              <a:gd name="connsiteX364" fmla="*/ 6879805 w 8497013"/>
              <a:gd name="connsiteY364" fmla="*/ 2596396 h 6785945"/>
              <a:gd name="connsiteX365" fmla="*/ 6905001 w 8497013"/>
              <a:gd name="connsiteY365" fmla="*/ 2625592 h 6785945"/>
              <a:gd name="connsiteX366" fmla="*/ 6927309 w 8497013"/>
              <a:gd name="connsiteY366" fmla="*/ 2657837 h 6785945"/>
              <a:gd name="connsiteX367" fmla="*/ 6946862 w 8497013"/>
              <a:gd name="connsiteY367" fmla="*/ 2693049 h 6785945"/>
              <a:gd name="connsiteX368" fmla="*/ 6963794 w 8497013"/>
              <a:gd name="connsiteY368" fmla="*/ 2731147 h 6785945"/>
              <a:gd name="connsiteX369" fmla="*/ 6978237 w 8497013"/>
              <a:gd name="connsiteY369" fmla="*/ 2772049 h 6785945"/>
              <a:gd name="connsiteX370" fmla="*/ 6990324 w 8497013"/>
              <a:gd name="connsiteY370" fmla="*/ 2815675 h 6785945"/>
              <a:gd name="connsiteX371" fmla="*/ 7000187 w 8497013"/>
              <a:gd name="connsiteY371" fmla="*/ 2861942 h 6785945"/>
              <a:gd name="connsiteX372" fmla="*/ 7007959 w 8497013"/>
              <a:gd name="connsiteY372" fmla="*/ 2910770 h 6785945"/>
              <a:gd name="connsiteX373" fmla="*/ 7013773 w 8497013"/>
              <a:gd name="connsiteY373" fmla="*/ 2962076 h 6785945"/>
              <a:gd name="connsiteX374" fmla="*/ 7017761 w 8497013"/>
              <a:gd name="connsiteY374" fmla="*/ 3015781 h 6785945"/>
              <a:gd name="connsiteX375" fmla="*/ 7020057 w 8497013"/>
              <a:gd name="connsiteY375" fmla="*/ 3071801 h 6785945"/>
              <a:gd name="connsiteX376" fmla="*/ 7020793 w 8497013"/>
              <a:gd name="connsiteY376" fmla="*/ 3130057 h 6785945"/>
              <a:gd name="connsiteX377" fmla="*/ 7020093 w 8497013"/>
              <a:gd name="connsiteY377" fmla="*/ 3188562 h 6785945"/>
              <a:gd name="connsiteX378" fmla="*/ 7017896 w 8497013"/>
              <a:gd name="connsiteY378" fmla="*/ 3244832 h 6785945"/>
              <a:gd name="connsiteX379" fmla="*/ 7014060 w 8497013"/>
              <a:gd name="connsiteY379" fmla="*/ 3298782 h 6785945"/>
              <a:gd name="connsiteX380" fmla="*/ 7008439 w 8497013"/>
              <a:gd name="connsiteY380" fmla="*/ 3350332 h 6785945"/>
              <a:gd name="connsiteX381" fmla="*/ 7000891 w 8497013"/>
              <a:gd name="connsiteY381" fmla="*/ 3399397 h 6785945"/>
              <a:gd name="connsiteX382" fmla="*/ 6991270 w 8497013"/>
              <a:gd name="connsiteY382" fmla="*/ 3445896 h 6785945"/>
              <a:gd name="connsiteX383" fmla="*/ 6979433 w 8497013"/>
              <a:gd name="connsiteY383" fmla="*/ 3489745 h 6785945"/>
              <a:gd name="connsiteX384" fmla="*/ 6965236 w 8497013"/>
              <a:gd name="connsiteY384" fmla="*/ 3530863 h 6785945"/>
              <a:gd name="connsiteX385" fmla="*/ 6948536 w 8497013"/>
              <a:gd name="connsiteY385" fmla="*/ 3569166 h 6785945"/>
              <a:gd name="connsiteX386" fmla="*/ 6929187 w 8497013"/>
              <a:gd name="connsiteY386" fmla="*/ 3604572 h 6785945"/>
              <a:gd name="connsiteX387" fmla="*/ 6907046 w 8497013"/>
              <a:gd name="connsiteY387" fmla="*/ 3636998 h 6785945"/>
              <a:gd name="connsiteX388" fmla="*/ 6881969 w 8497013"/>
              <a:gd name="connsiteY388" fmla="*/ 3666361 h 6785945"/>
              <a:gd name="connsiteX389" fmla="*/ 6853812 w 8497013"/>
              <a:gd name="connsiteY389" fmla="*/ 3692580 h 6785945"/>
              <a:gd name="connsiteX390" fmla="*/ 6822431 w 8497013"/>
              <a:gd name="connsiteY390" fmla="*/ 3715570 h 6785945"/>
              <a:gd name="connsiteX391" fmla="*/ 6787683 w 8497013"/>
              <a:gd name="connsiteY391" fmla="*/ 3735251 h 6785945"/>
              <a:gd name="connsiteX392" fmla="*/ 6749422 w 8497013"/>
              <a:gd name="connsiteY392" fmla="*/ 3751538 h 6785945"/>
              <a:gd name="connsiteX393" fmla="*/ 6707505 w 8497013"/>
              <a:gd name="connsiteY393" fmla="*/ 3764350 h 6785945"/>
              <a:gd name="connsiteX394" fmla="*/ 6661789 w 8497013"/>
              <a:gd name="connsiteY394" fmla="*/ 3773604 h 6785945"/>
              <a:gd name="connsiteX395" fmla="*/ 6612129 w 8497013"/>
              <a:gd name="connsiteY395" fmla="*/ 3779217 h 6785945"/>
              <a:gd name="connsiteX396" fmla="*/ 6558381 w 8497013"/>
              <a:gd name="connsiteY396" fmla="*/ 3781106 h 6785945"/>
              <a:gd name="connsiteX397" fmla="*/ 6558381 w 8497013"/>
              <a:gd name="connsiteY397" fmla="*/ 3684284 h 6785945"/>
              <a:gd name="connsiteX398" fmla="*/ 6608066 w 8497013"/>
              <a:gd name="connsiteY398" fmla="*/ 3682051 h 6785945"/>
              <a:gd name="connsiteX399" fmla="*/ 6652986 w 8497013"/>
              <a:gd name="connsiteY399" fmla="*/ 3675430 h 6785945"/>
              <a:gd name="connsiteX400" fmla="*/ 6693369 w 8497013"/>
              <a:gd name="connsiteY400" fmla="*/ 3664541 h 6785945"/>
              <a:gd name="connsiteX401" fmla="*/ 6729440 w 8497013"/>
              <a:gd name="connsiteY401" fmla="*/ 3649501 h 6785945"/>
              <a:gd name="connsiteX402" fmla="*/ 6789551 w 8497013"/>
              <a:gd name="connsiteY402" fmla="*/ 3607441 h 6785945"/>
              <a:gd name="connsiteX403" fmla="*/ 6835130 w 8497013"/>
              <a:gd name="connsiteY403" fmla="*/ 3550197 h 6785945"/>
              <a:gd name="connsiteX404" fmla="*/ 6853036 w 8497013"/>
              <a:gd name="connsiteY404" fmla="*/ 3516176 h 6785945"/>
              <a:gd name="connsiteX405" fmla="*/ 6867988 w 8497013"/>
              <a:gd name="connsiteY405" fmla="*/ 3478715 h 6785945"/>
              <a:gd name="connsiteX406" fmla="*/ 6880212 w 8497013"/>
              <a:gd name="connsiteY406" fmla="*/ 3437930 h 6785945"/>
              <a:gd name="connsiteX407" fmla="*/ 6889935 w 8497013"/>
              <a:gd name="connsiteY407" fmla="*/ 3393940 h 6785945"/>
              <a:gd name="connsiteX408" fmla="*/ 6897382 w 8497013"/>
              <a:gd name="connsiteY408" fmla="*/ 3346863 h 6785945"/>
              <a:gd name="connsiteX409" fmla="*/ 6902781 w 8497013"/>
              <a:gd name="connsiteY409" fmla="*/ 3296819 h 6785945"/>
              <a:gd name="connsiteX410" fmla="*/ 6906357 w 8497013"/>
              <a:gd name="connsiteY410" fmla="*/ 3243924 h 6785945"/>
              <a:gd name="connsiteX411" fmla="*/ 6908336 w 8497013"/>
              <a:gd name="connsiteY411" fmla="*/ 3188297 h 6785945"/>
              <a:gd name="connsiteX412" fmla="*/ 6908946 w 8497013"/>
              <a:gd name="connsiteY412" fmla="*/ 3130057 h 6785945"/>
              <a:gd name="connsiteX413" fmla="*/ 6908304 w 8497013"/>
              <a:gd name="connsiteY413" fmla="*/ 3072388 h 6785945"/>
              <a:gd name="connsiteX414" fmla="*/ 6906234 w 8497013"/>
              <a:gd name="connsiteY414" fmla="*/ 3017299 h 6785945"/>
              <a:gd name="connsiteX415" fmla="*/ 6902524 w 8497013"/>
              <a:gd name="connsiteY415" fmla="*/ 2964906 h 6785945"/>
              <a:gd name="connsiteX416" fmla="*/ 6896958 w 8497013"/>
              <a:gd name="connsiteY416" fmla="*/ 2915330 h 6785945"/>
              <a:gd name="connsiteX417" fmla="*/ 6889323 w 8497013"/>
              <a:gd name="connsiteY417" fmla="*/ 2868686 h 6785945"/>
              <a:gd name="connsiteX418" fmla="*/ 6879405 w 8497013"/>
              <a:gd name="connsiteY418" fmla="*/ 2825095 h 6785945"/>
              <a:gd name="connsiteX419" fmla="*/ 6866989 w 8497013"/>
              <a:gd name="connsiteY419" fmla="*/ 2784674 h 6785945"/>
              <a:gd name="connsiteX420" fmla="*/ 6851862 w 8497013"/>
              <a:gd name="connsiteY420" fmla="*/ 2747542 h 6785945"/>
              <a:gd name="connsiteX421" fmla="*/ 6833809 w 8497013"/>
              <a:gd name="connsiteY421" fmla="*/ 2713816 h 6785945"/>
              <a:gd name="connsiteX422" fmla="*/ 6788071 w 8497013"/>
              <a:gd name="connsiteY422" fmla="*/ 2657057 h 6785945"/>
              <a:gd name="connsiteX423" fmla="*/ 6728062 w 8497013"/>
              <a:gd name="connsiteY423" fmla="*/ 2615344 h 6785945"/>
              <a:gd name="connsiteX424" fmla="*/ 6692170 w 8497013"/>
              <a:gd name="connsiteY424" fmla="*/ 2600425 h 6785945"/>
              <a:gd name="connsiteX425" fmla="*/ 6652069 w 8497013"/>
              <a:gd name="connsiteY425" fmla="*/ 2589622 h 6785945"/>
              <a:gd name="connsiteX426" fmla="*/ 6607544 w 8497013"/>
              <a:gd name="connsiteY426" fmla="*/ 2583054 h 6785945"/>
              <a:gd name="connsiteX427" fmla="*/ 6558381 w 8497013"/>
              <a:gd name="connsiteY427" fmla="*/ 2580838 h 6785945"/>
              <a:gd name="connsiteX428" fmla="*/ 6041510 w 8497013"/>
              <a:gd name="connsiteY428" fmla="*/ 2482346 h 6785945"/>
              <a:gd name="connsiteX429" fmla="*/ 6041510 w 8497013"/>
              <a:gd name="connsiteY429" fmla="*/ 2580838 h 6785945"/>
              <a:gd name="connsiteX430" fmla="*/ 5992624 w 8497013"/>
              <a:gd name="connsiteY430" fmla="*/ 2583054 h 6785945"/>
              <a:gd name="connsiteX431" fmla="*/ 5948343 w 8497013"/>
              <a:gd name="connsiteY431" fmla="*/ 2589622 h 6785945"/>
              <a:gd name="connsiteX432" fmla="*/ 5908457 w 8497013"/>
              <a:gd name="connsiteY432" fmla="*/ 2600425 h 6785945"/>
              <a:gd name="connsiteX433" fmla="*/ 5872751 w 8497013"/>
              <a:gd name="connsiteY433" fmla="*/ 2615344 h 6785945"/>
              <a:gd name="connsiteX434" fmla="*/ 5813036 w 8497013"/>
              <a:gd name="connsiteY434" fmla="*/ 2657057 h 6785945"/>
              <a:gd name="connsiteX435" fmla="*/ 5767502 w 8497013"/>
              <a:gd name="connsiteY435" fmla="*/ 2713816 h 6785945"/>
              <a:gd name="connsiteX436" fmla="*/ 5749523 w 8497013"/>
              <a:gd name="connsiteY436" fmla="*/ 2747542 h 6785945"/>
              <a:gd name="connsiteX437" fmla="*/ 5734453 w 8497013"/>
              <a:gd name="connsiteY437" fmla="*/ 2784674 h 6785945"/>
              <a:gd name="connsiteX438" fmla="*/ 5722081 w 8497013"/>
              <a:gd name="connsiteY438" fmla="*/ 2825095 h 6785945"/>
              <a:gd name="connsiteX439" fmla="*/ 5712193 w 8497013"/>
              <a:gd name="connsiteY439" fmla="*/ 2868686 h 6785945"/>
              <a:gd name="connsiteX440" fmla="*/ 5704579 w 8497013"/>
              <a:gd name="connsiteY440" fmla="*/ 2915330 h 6785945"/>
              <a:gd name="connsiteX441" fmla="*/ 5699026 w 8497013"/>
              <a:gd name="connsiteY441" fmla="*/ 2964906 h 6785945"/>
              <a:gd name="connsiteX442" fmla="*/ 5695322 w 8497013"/>
              <a:gd name="connsiteY442" fmla="*/ 3017299 h 6785945"/>
              <a:gd name="connsiteX443" fmla="*/ 5693255 w 8497013"/>
              <a:gd name="connsiteY443" fmla="*/ 3072388 h 6785945"/>
              <a:gd name="connsiteX444" fmla="*/ 5692613 w 8497013"/>
              <a:gd name="connsiteY444" fmla="*/ 3130057 h 6785945"/>
              <a:gd name="connsiteX445" fmla="*/ 5693239 w 8497013"/>
              <a:gd name="connsiteY445" fmla="*/ 3188297 h 6785945"/>
              <a:gd name="connsiteX446" fmla="*/ 5695261 w 8497013"/>
              <a:gd name="connsiteY446" fmla="*/ 3243924 h 6785945"/>
              <a:gd name="connsiteX447" fmla="*/ 5698898 w 8497013"/>
              <a:gd name="connsiteY447" fmla="*/ 3296819 h 6785945"/>
              <a:gd name="connsiteX448" fmla="*/ 5704367 w 8497013"/>
              <a:gd name="connsiteY448" fmla="*/ 3346863 h 6785945"/>
              <a:gd name="connsiteX449" fmla="*/ 5711888 w 8497013"/>
              <a:gd name="connsiteY449" fmla="*/ 3393940 h 6785945"/>
              <a:gd name="connsiteX450" fmla="*/ 5721677 w 8497013"/>
              <a:gd name="connsiteY450" fmla="*/ 3437930 h 6785945"/>
              <a:gd name="connsiteX451" fmla="*/ 5733954 w 8497013"/>
              <a:gd name="connsiteY451" fmla="*/ 3478715 h 6785945"/>
              <a:gd name="connsiteX452" fmla="*/ 5748936 w 8497013"/>
              <a:gd name="connsiteY452" fmla="*/ 3516176 h 6785945"/>
              <a:gd name="connsiteX453" fmla="*/ 5766842 w 8497013"/>
              <a:gd name="connsiteY453" fmla="*/ 3550197 h 6785945"/>
              <a:gd name="connsiteX454" fmla="*/ 5812296 w 8497013"/>
              <a:gd name="connsiteY454" fmla="*/ 3607441 h 6785945"/>
              <a:gd name="connsiteX455" fmla="*/ 5872062 w 8497013"/>
              <a:gd name="connsiteY455" fmla="*/ 3649501 h 6785945"/>
              <a:gd name="connsiteX456" fmla="*/ 5907857 w 8497013"/>
              <a:gd name="connsiteY456" fmla="*/ 3664541 h 6785945"/>
              <a:gd name="connsiteX457" fmla="*/ 5947885 w 8497013"/>
              <a:gd name="connsiteY457" fmla="*/ 3675430 h 6785945"/>
              <a:gd name="connsiteX458" fmla="*/ 5992363 w 8497013"/>
              <a:gd name="connsiteY458" fmla="*/ 3682051 h 6785945"/>
              <a:gd name="connsiteX459" fmla="*/ 6041510 w 8497013"/>
              <a:gd name="connsiteY459" fmla="*/ 3684284 h 6785945"/>
              <a:gd name="connsiteX460" fmla="*/ 6041510 w 8497013"/>
              <a:gd name="connsiteY460" fmla="*/ 3781106 h 6785945"/>
              <a:gd name="connsiteX461" fmla="*/ 5987987 w 8497013"/>
              <a:gd name="connsiteY461" fmla="*/ 3779217 h 6785945"/>
              <a:gd name="connsiteX462" fmla="*/ 5938507 w 8497013"/>
              <a:gd name="connsiteY462" fmla="*/ 3773604 h 6785945"/>
              <a:gd name="connsiteX463" fmla="*/ 5892927 w 8497013"/>
              <a:gd name="connsiteY463" fmla="*/ 3764350 h 6785945"/>
              <a:gd name="connsiteX464" fmla="*/ 5851109 w 8497013"/>
              <a:gd name="connsiteY464" fmla="*/ 3751538 h 6785945"/>
              <a:gd name="connsiteX465" fmla="*/ 5812912 w 8497013"/>
              <a:gd name="connsiteY465" fmla="*/ 3735251 h 6785945"/>
              <a:gd name="connsiteX466" fmla="*/ 5778195 w 8497013"/>
              <a:gd name="connsiteY466" fmla="*/ 3715570 h 6785945"/>
              <a:gd name="connsiteX467" fmla="*/ 5746818 w 8497013"/>
              <a:gd name="connsiteY467" fmla="*/ 3692580 h 6785945"/>
              <a:gd name="connsiteX468" fmla="*/ 5718642 w 8497013"/>
              <a:gd name="connsiteY468" fmla="*/ 3666361 h 6785945"/>
              <a:gd name="connsiteX469" fmla="*/ 5693526 w 8497013"/>
              <a:gd name="connsiteY469" fmla="*/ 3636998 h 6785945"/>
              <a:gd name="connsiteX470" fmla="*/ 5671329 w 8497013"/>
              <a:gd name="connsiteY470" fmla="*/ 3604572 h 6785945"/>
              <a:gd name="connsiteX471" fmla="*/ 5651912 w 8497013"/>
              <a:gd name="connsiteY471" fmla="*/ 3569166 h 6785945"/>
              <a:gd name="connsiteX472" fmla="*/ 5635134 w 8497013"/>
              <a:gd name="connsiteY472" fmla="*/ 3530863 h 6785945"/>
              <a:gd name="connsiteX473" fmla="*/ 5620855 w 8497013"/>
              <a:gd name="connsiteY473" fmla="*/ 3489745 h 6785945"/>
              <a:gd name="connsiteX474" fmla="*/ 5608935 w 8497013"/>
              <a:gd name="connsiteY474" fmla="*/ 3445896 h 6785945"/>
              <a:gd name="connsiteX475" fmla="*/ 5599234 w 8497013"/>
              <a:gd name="connsiteY475" fmla="*/ 3399397 h 6785945"/>
              <a:gd name="connsiteX476" fmla="*/ 5591611 w 8497013"/>
              <a:gd name="connsiteY476" fmla="*/ 3350332 h 6785945"/>
              <a:gd name="connsiteX477" fmla="*/ 5585926 w 8497013"/>
              <a:gd name="connsiteY477" fmla="*/ 3298782 h 6785945"/>
              <a:gd name="connsiteX478" fmla="*/ 5582039 w 8497013"/>
              <a:gd name="connsiteY478" fmla="*/ 3244832 h 6785945"/>
              <a:gd name="connsiteX479" fmla="*/ 5579809 w 8497013"/>
              <a:gd name="connsiteY479" fmla="*/ 3188562 h 6785945"/>
              <a:gd name="connsiteX480" fmla="*/ 5579098 w 8497013"/>
              <a:gd name="connsiteY480" fmla="*/ 3130057 h 6785945"/>
              <a:gd name="connsiteX481" fmla="*/ 5579833 w 8497013"/>
              <a:gd name="connsiteY481" fmla="*/ 3071801 h 6785945"/>
              <a:gd name="connsiteX482" fmla="*/ 5582129 w 8497013"/>
              <a:gd name="connsiteY482" fmla="*/ 3015781 h 6785945"/>
              <a:gd name="connsiteX483" fmla="*/ 5586118 w 8497013"/>
              <a:gd name="connsiteY483" fmla="*/ 2962076 h 6785945"/>
              <a:gd name="connsiteX484" fmla="*/ 5591931 w 8497013"/>
              <a:gd name="connsiteY484" fmla="*/ 2910770 h 6785945"/>
              <a:gd name="connsiteX485" fmla="*/ 5599704 w 8497013"/>
              <a:gd name="connsiteY485" fmla="*/ 2861942 h 6785945"/>
              <a:gd name="connsiteX486" fmla="*/ 5609567 w 8497013"/>
              <a:gd name="connsiteY486" fmla="*/ 2815675 h 6785945"/>
              <a:gd name="connsiteX487" fmla="*/ 5621653 w 8497013"/>
              <a:gd name="connsiteY487" fmla="*/ 2772049 h 6785945"/>
              <a:gd name="connsiteX488" fmla="*/ 5636096 w 8497013"/>
              <a:gd name="connsiteY488" fmla="*/ 2731147 h 6785945"/>
              <a:gd name="connsiteX489" fmla="*/ 5653028 w 8497013"/>
              <a:gd name="connsiteY489" fmla="*/ 2693049 h 6785945"/>
              <a:gd name="connsiteX490" fmla="*/ 5672581 w 8497013"/>
              <a:gd name="connsiteY490" fmla="*/ 2657837 h 6785945"/>
              <a:gd name="connsiteX491" fmla="*/ 5694889 w 8497013"/>
              <a:gd name="connsiteY491" fmla="*/ 2625592 h 6785945"/>
              <a:gd name="connsiteX492" fmla="*/ 5720085 w 8497013"/>
              <a:gd name="connsiteY492" fmla="*/ 2596396 h 6785945"/>
              <a:gd name="connsiteX493" fmla="*/ 5748300 w 8497013"/>
              <a:gd name="connsiteY493" fmla="*/ 2570330 h 6785945"/>
              <a:gd name="connsiteX494" fmla="*/ 5779667 w 8497013"/>
              <a:gd name="connsiteY494" fmla="*/ 2547475 h 6785945"/>
              <a:gd name="connsiteX495" fmla="*/ 5814320 w 8497013"/>
              <a:gd name="connsiteY495" fmla="*/ 2527914 h 6785945"/>
              <a:gd name="connsiteX496" fmla="*/ 5852391 w 8497013"/>
              <a:gd name="connsiteY496" fmla="*/ 2511726 h 6785945"/>
              <a:gd name="connsiteX497" fmla="*/ 5894013 w 8497013"/>
              <a:gd name="connsiteY497" fmla="*/ 2498994 h 6785945"/>
              <a:gd name="connsiteX498" fmla="*/ 5939318 w 8497013"/>
              <a:gd name="connsiteY498" fmla="*/ 2489799 h 6785945"/>
              <a:gd name="connsiteX499" fmla="*/ 5988439 w 8497013"/>
              <a:gd name="connsiteY499" fmla="*/ 2484222 h 6785945"/>
              <a:gd name="connsiteX500" fmla="*/ 5337245 w 8497013"/>
              <a:gd name="connsiteY500" fmla="*/ 1851325 h 6785945"/>
              <a:gd name="connsiteX501" fmla="*/ 6242037 w 8497013"/>
              <a:gd name="connsiteY501" fmla="*/ 1851325 h 6785945"/>
              <a:gd name="connsiteX502" fmla="*/ 6242037 w 8497013"/>
              <a:gd name="connsiteY502" fmla="*/ 1958164 h 6785945"/>
              <a:gd name="connsiteX503" fmla="*/ 5337245 w 8497013"/>
              <a:gd name="connsiteY503" fmla="*/ 1958164 h 6785945"/>
              <a:gd name="connsiteX504" fmla="*/ 3825296 w 8497013"/>
              <a:gd name="connsiteY504" fmla="*/ 1851325 h 6785945"/>
              <a:gd name="connsiteX505" fmla="*/ 4730088 w 8497013"/>
              <a:gd name="connsiteY505" fmla="*/ 1851325 h 6785945"/>
              <a:gd name="connsiteX506" fmla="*/ 4730088 w 8497013"/>
              <a:gd name="connsiteY506" fmla="*/ 1958164 h 6785945"/>
              <a:gd name="connsiteX507" fmla="*/ 3825296 w 8497013"/>
              <a:gd name="connsiteY507" fmla="*/ 1958164 h 6785945"/>
              <a:gd name="connsiteX508" fmla="*/ 6849172 w 8497013"/>
              <a:gd name="connsiteY508" fmla="*/ 1681043 h 6785945"/>
              <a:gd name="connsiteX509" fmla="*/ 7326608 w 8497013"/>
              <a:gd name="connsiteY509" fmla="*/ 1681043 h 6785945"/>
              <a:gd name="connsiteX510" fmla="*/ 7326608 w 8497013"/>
              <a:gd name="connsiteY510" fmla="*/ 1786212 h 6785945"/>
              <a:gd name="connsiteX511" fmla="*/ 6849172 w 8497013"/>
              <a:gd name="connsiteY511" fmla="*/ 1786212 h 6785945"/>
              <a:gd name="connsiteX512" fmla="*/ 5337245 w 8497013"/>
              <a:gd name="connsiteY512" fmla="*/ 1502429 h 6785945"/>
              <a:gd name="connsiteX513" fmla="*/ 6242037 w 8497013"/>
              <a:gd name="connsiteY513" fmla="*/ 1502429 h 6785945"/>
              <a:gd name="connsiteX514" fmla="*/ 6242037 w 8497013"/>
              <a:gd name="connsiteY514" fmla="*/ 1609267 h 6785945"/>
              <a:gd name="connsiteX515" fmla="*/ 5337245 w 8497013"/>
              <a:gd name="connsiteY515" fmla="*/ 1609267 h 6785945"/>
              <a:gd name="connsiteX516" fmla="*/ 3825296 w 8497013"/>
              <a:gd name="connsiteY516" fmla="*/ 1502429 h 6785945"/>
              <a:gd name="connsiteX517" fmla="*/ 4730088 w 8497013"/>
              <a:gd name="connsiteY517" fmla="*/ 1502429 h 6785945"/>
              <a:gd name="connsiteX518" fmla="*/ 4730088 w 8497013"/>
              <a:gd name="connsiteY518" fmla="*/ 1609267 h 6785945"/>
              <a:gd name="connsiteX519" fmla="*/ 3825296 w 8497013"/>
              <a:gd name="connsiteY519" fmla="*/ 1609267 h 6785945"/>
              <a:gd name="connsiteX520" fmla="*/ 7037373 w 8497013"/>
              <a:gd name="connsiteY520" fmla="*/ 348896 h 6785945"/>
              <a:gd name="connsiteX521" fmla="*/ 7942165 w 8497013"/>
              <a:gd name="connsiteY521" fmla="*/ 348896 h 6785945"/>
              <a:gd name="connsiteX522" fmla="*/ 7942165 w 8497013"/>
              <a:gd name="connsiteY522" fmla="*/ 455734 h 6785945"/>
              <a:gd name="connsiteX523" fmla="*/ 7037373 w 8497013"/>
              <a:gd name="connsiteY523" fmla="*/ 455734 h 6785945"/>
              <a:gd name="connsiteX524" fmla="*/ 5525404 w 8497013"/>
              <a:gd name="connsiteY524" fmla="*/ 348896 h 6785945"/>
              <a:gd name="connsiteX525" fmla="*/ 6430196 w 8497013"/>
              <a:gd name="connsiteY525" fmla="*/ 348896 h 6785945"/>
              <a:gd name="connsiteX526" fmla="*/ 6430196 w 8497013"/>
              <a:gd name="connsiteY526" fmla="*/ 455734 h 6785945"/>
              <a:gd name="connsiteX527" fmla="*/ 5525404 w 8497013"/>
              <a:gd name="connsiteY527" fmla="*/ 455734 h 6785945"/>
              <a:gd name="connsiteX528" fmla="*/ 7037373 w 8497013"/>
              <a:gd name="connsiteY528" fmla="*/ 0 h 6785945"/>
              <a:gd name="connsiteX529" fmla="*/ 7942165 w 8497013"/>
              <a:gd name="connsiteY529" fmla="*/ 0 h 6785945"/>
              <a:gd name="connsiteX530" fmla="*/ 7942165 w 8497013"/>
              <a:gd name="connsiteY530" fmla="*/ 106839 h 6785945"/>
              <a:gd name="connsiteX531" fmla="*/ 7037373 w 8497013"/>
              <a:gd name="connsiteY531" fmla="*/ 106839 h 6785945"/>
              <a:gd name="connsiteX532" fmla="*/ 5525404 w 8497013"/>
              <a:gd name="connsiteY532" fmla="*/ 0 h 6785945"/>
              <a:gd name="connsiteX533" fmla="*/ 6430196 w 8497013"/>
              <a:gd name="connsiteY533" fmla="*/ 0 h 6785945"/>
              <a:gd name="connsiteX534" fmla="*/ 6430196 w 8497013"/>
              <a:gd name="connsiteY534" fmla="*/ 106839 h 6785945"/>
              <a:gd name="connsiteX535" fmla="*/ 5525404 w 8497013"/>
              <a:gd name="connsiteY535" fmla="*/ 106839 h 678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Lst>
            <a:rect l="l" t="t" r="r" b="b"/>
            <a:pathLst>
              <a:path w="8497013" h="6785945">
                <a:moveTo>
                  <a:pt x="8393513" y="6508832"/>
                </a:moveTo>
                <a:lnTo>
                  <a:pt x="8435743" y="6512510"/>
                </a:lnTo>
                <a:lnTo>
                  <a:pt x="8468426" y="6525734"/>
                </a:lnTo>
                <a:lnTo>
                  <a:pt x="8489527" y="6551791"/>
                </a:lnTo>
                <a:lnTo>
                  <a:pt x="8497013" y="6593969"/>
                </a:lnTo>
                <a:lnTo>
                  <a:pt x="8489527" y="6638076"/>
                </a:lnTo>
                <a:lnTo>
                  <a:pt x="8468426" y="6665125"/>
                </a:lnTo>
                <a:lnTo>
                  <a:pt x="8435743" y="6678715"/>
                </a:lnTo>
                <a:lnTo>
                  <a:pt x="8393513" y="6682444"/>
                </a:lnTo>
                <a:lnTo>
                  <a:pt x="8351283" y="6678715"/>
                </a:lnTo>
                <a:lnTo>
                  <a:pt x="8318600" y="6665125"/>
                </a:lnTo>
                <a:lnTo>
                  <a:pt x="8297498" y="6638076"/>
                </a:lnTo>
                <a:lnTo>
                  <a:pt x="8290013" y="6593969"/>
                </a:lnTo>
                <a:lnTo>
                  <a:pt x="8297733" y="6551791"/>
                </a:lnTo>
                <a:lnTo>
                  <a:pt x="8319226" y="6525734"/>
                </a:lnTo>
                <a:lnTo>
                  <a:pt x="8351987" y="6512510"/>
                </a:lnTo>
                <a:close/>
                <a:moveTo>
                  <a:pt x="5162785" y="6508832"/>
                </a:moveTo>
                <a:lnTo>
                  <a:pt x="5205015" y="6512510"/>
                </a:lnTo>
                <a:lnTo>
                  <a:pt x="5237697" y="6525734"/>
                </a:lnTo>
                <a:lnTo>
                  <a:pt x="5258799" y="6551791"/>
                </a:lnTo>
                <a:lnTo>
                  <a:pt x="5266284" y="6593969"/>
                </a:lnTo>
                <a:lnTo>
                  <a:pt x="5258799" y="6638076"/>
                </a:lnTo>
                <a:lnTo>
                  <a:pt x="5237697" y="6665125"/>
                </a:lnTo>
                <a:lnTo>
                  <a:pt x="5205015" y="6678715"/>
                </a:lnTo>
                <a:lnTo>
                  <a:pt x="5162785" y="6682444"/>
                </a:lnTo>
                <a:lnTo>
                  <a:pt x="5120555" y="6678715"/>
                </a:lnTo>
                <a:lnTo>
                  <a:pt x="5087872" y="6665125"/>
                </a:lnTo>
                <a:lnTo>
                  <a:pt x="5066771" y="6638076"/>
                </a:lnTo>
                <a:lnTo>
                  <a:pt x="5059285" y="6593969"/>
                </a:lnTo>
                <a:lnTo>
                  <a:pt x="5067005" y="6551791"/>
                </a:lnTo>
                <a:lnTo>
                  <a:pt x="5088499" y="6525734"/>
                </a:lnTo>
                <a:lnTo>
                  <a:pt x="5121260" y="6512510"/>
                </a:lnTo>
                <a:close/>
                <a:moveTo>
                  <a:pt x="6674635" y="6508827"/>
                </a:moveTo>
                <a:lnTo>
                  <a:pt x="6881636" y="6508827"/>
                </a:lnTo>
                <a:lnTo>
                  <a:pt x="6881636" y="6682440"/>
                </a:lnTo>
                <a:lnTo>
                  <a:pt x="6674635" y="6682440"/>
                </a:lnTo>
                <a:close/>
                <a:moveTo>
                  <a:pt x="1511898" y="6358592"/>
                </a:moveTo>
                <a:lnTo>
                  <a:pt x="2416689" y="6358592"/>
                </a:lnTo>
                <a:lnTo>
                  <a:pt x="2416689" y="6465429"/>
                </a:lnTo>
                <a:lnTo>
                  <a:pt x="1511898" y="6465429"/>
                </a:lnTo>
                <a:close/>
                <a:moveTo>
                  <a:pt x="0" y="6358592"/>
                </a:moveTo>
                <a:lnTo>
                  <a:pt x="904792" y="6358592"/>
                </a:lnTo>
                <a:lnTo>
                  <a:pt x="904792" y="6465429"/>
                </a:lnTo>
                <a:lnTo>
                  <a:pt x="0" y="6465429"/>
                </a:lnTo>
                <a:close/>
                <a:moveTo>
                  <a:pt x="1511898" y="6009695"/>
                </a:moveTo>
                <a:lnTo>
                  <a:pt x="2416689" y="6009695"/>
                </a:lnTo>
                <a:lnTo>
                  <a:pt x="2416689" y="6116533"/>
                </a:lnTo>
                <a:lnTo>
                  <a:pt x="1511898" y="6116533"/>
                </a:lnTo>
                <a:close/>
                <a:moveTo>
                  <a:pt x="0" y="6009695"/>
                </a:moveTo>
                <a:lnTo>
                  <a:pt x="904792" y="6009695"/>
                </a:lnTo>
                <a:lnTo>
                  <a:pt x="904792" y="6116533"/>
                </a:lnTo>
                <a:lnTo>
                  <a:pt x="0" y="6116533"/>
                </a:lnTo>
                <a:close/>
                <a:moveTo>
                  <a:pt x="8393513" y="5807701"/>
                </a:moveTo>
                <a:lnTo>
                  <a:pt x="8435743" y="5811170"/>
                </a:lnTo>
                <a:lnTo>
                  <a:pt x="8468426" y="5824185"/>
                </a:lnTo>
                <a:lnTo>
                  <a:pt x="8489527" y="5850660"/>
                </a:lnTo>
                <a:lnTo>
                  <a:pt x="8497013" y="5894506"/>
                </a:lnTo>
                <a:lnTo>
                  <a:pt x="8489527" y="5936945"/>
                </a:lnTo>
                <a:lnTo>
                  <a:pt x="8468426" y="5963576"/>
                </a:lnTo>
                <a:lnTo>
                  <a:pt x="8435743" y="5977374"/>
                </a:lnTo>
                <a:lnTo>
                  <a:pt x="8393513" y="5981313"/>
                </a:lnTo>
                <a:lnTo>
                  <a:pt x="8352248" y="5977374"/>
                </a:lnTo>
                <a:lnTo>
                  <a:pt x="8320060" y="5963576"/>
                </a:lnTo>
                <a:lnTo>
                  <a:pt x="8299141" y="5936945"/>
                </a:lnTo>
                <a:lnTo>
                  <a:pt x="8291681" y="5894506"/>
                </a:lnTo>
                <a:lnTo>
                  <a:pt x="8299141" y="5850660"/>
                </a:lnTo>
                <a:lnTo>
                  <a:pt x="8320060" y="5824185"/>
                </a:lnTo>
                <a:lnTo>
                  <a:pt x="8352248" y="5811170"/>
                </a:lnTo>
                <a:close/>
                <a:moveTo>
                  <a:pt x="5162785" y="5807701"/>
                </a:moveTo>
                <a:lnTo>
                  <a:pt x="5205015" y="5811170"/>
                </a:lnTo>
                <a:lnTo>
                  <a:pt x="5237697" y="5824185"/>
                </a:lnTo>
                <a:lnTo>
                  <a:pt x="5258799" y="5850660"/>
                </a:lnTo>
                <a:lnTo>
                  <a:pt x="5266284" y="5894506"/>
                </a:lnTo>
                <a:lnTo>
                  <a:pt x="5258799" y="5936945"/>
                </a:lnTo>
                <a:lnTo>
                  <a:pt x="5237697" y="5963576"/>
                </a:lnTo>
                <a:lnTo>
                  <a:pt x="5205015" y="5977374"/>
                </a:lnTo>
                <a:lnTo>
                  <a:pt x="5162785" y="5981313"/>
                </a:lnTo>
                <a:lnTo>
                  <a:pt x="5121521" y="5977374"/>
                </a:lnTo>
                <a:lnTo>
                  <a:pt x="5089334" y="5963576"/>
                </a:lnTo>
                <a:lnTo>
                  <a:pt x="5068415" y="5936945"/>
                </a:lnTo>
                <a:lnTo>
                  <a:pt x="5060955" y="5894506"/>
                </a:lnTo>
                <a:lnTo>
                  <a:pt x="5068415" y="5850660"/>
                </a:lnTo>
                <a:lnTo>
                  <a:pt x="5089334" y="5824185"/>
                </a:lnTo>
                <a:lnTo>
                  <a:pt x="5121521" y="5811170"/>
                </a:lnTo>
                <a:close/>
                <a:moveTo>
                  <a:pt x="4008189" y="5487184"/>
                </a:moveTo>
                <a:lnTo>
                  <a:pt x="4061259" y="5489060"/>
                </a:lnTo>
                <a:lnTo>
                  <a:pt x="4110380" y="5494637"/>
                </a:lnTo>
                <a:lnTo>
                  <a:pt x="4155685" y="5503832"/>
                </a:lnTo>
                <a:lnTo>
                  <a:pt x="4197307" y="5516564"/>
                </a:lnTo>
                <a:lnTo>
                  <a:pt x="4235378" y="5532752"/>
                </a:lnTo>
                <a:lnTo>
                  <a:pt x="4270031" y="5552313"/>
                </a:lnTo>
                <a:lnTo>
                  <a:pt x="4301398" y="5575168"/>
                </a:lnTo>
                <a:lnTo>
                  <a:pt x="4329613" y="5601234"/>
                </a:lnTo>
                <a:lnTo>
                  <a:pt x="4354810" y="5630430"/>
                </a:lnTo>
                <a:lnTo>
                  <a:pt x="4377118" y="5662675"/>
                </a:lnTo>
                <a:lnTo>
                  <a:pt x="4396671" y="5697887"/>
                </a:lnTo>
                <a:lnTo>
                  <a:pt x="4413603" y="5735985"/>
                </a:lnTo>
                <a:lnTo>
                  <a:pt x="4428046" y="5776887"/>
                </a:lnTo>
                <a:lnTo>
                  <a:pt x="4440133" y="5820513"/>
                </a:lnTo>
                <a:lnTo>
                  <a:pt x="4449996" y="5866781"/>
                </a:lnTo>
                <a:lnTo>
                  <a:pt x="4457768" y="5915609"/>
                </a:lnTo>
                <a:lnTo>
                  <a:pt x="4463582" y="5966915"/>
                </a:lnTo>
                <a:lnTo>
                  <a:pt x="4467570" y="6020620"/>
                </a:lnTo>
                <a:lnTo>
                  <a:pt x="4469866" y="6076640"/>
                </a:lnTo>
                <a:lnTo>
                  <a:pt x="4470602" y="6134896"/>
                </a:lnTo>
                <a:lnTo>
                  <a:pt x="4469902" y="6193401"/>
                </a:lnTo>
                <a:lnTo>
                  <a:pt x="4467705" y="6249671"/>
                </a:lnTo>
                <a:lnTo>
                  <a:pt x="4463869" y="6303621"/>
                </a:lnTo>
                <a:lnTo>
                  <a:pt x="4458248" y="6355171"/>
                </a:lnTo>
                <a:lnTo>
                  <a:pt x="4450700" y="6404236"/>
                </a:lnTo>
                <a:lnTo>
                  <a:pt x="4441079" y="6450735"/>
                </a:lnTo>
                <a:lnTo>
                  <a:pt x="4429242" y="6494584"/>
                </a:lnTo>
                <a:lnTo>
                  <a:pt x="4415045" y="6535702"/>
                </a:lnTo>
                <a:lnTo>
                  <a:pt x="4398345" y="6574005"/>
                </a:lnTo>
                <a:lnTo>
                  <a:pt x="4378996" y="6609411"/>
                </a:lnTo>
                <a:lnTo>
                  <a:pt x="4356855" y="6641837"/>
                </a:lnTo>
                <a:lnTo>
                  <a:pt x="4331777" y="6671200"/>
                </a:lnTo>
                <a:lnTo>
                  <a:pt x="4303620" y="6697419"/>
                </a:lnTo>
                <a:lnTo>
                  <a:pt x="4272239" y="6720409"/>
                </a:lnTo>
                <a:lnTo>
                  <a:pt x="4237491" y="6740090"/>
                </a:lnTo>
                <a:lnTo>
                  <a:pt x="4199230" y="6756377"/>
                </a:lnTo>
                <a:lnTo>
                  <a:pt x="4157313" y="6769189"/>
                </a:lnTo>
                <a:lnTo>
                  <a:pt x="4111597" y="6778443"/>
                </a:lnTo>
                <a:lnTo>
                  <a:pt x="4061937" y="6784056"/>
                </a:lnTo>
                <a:lnTo>
                  <a:pt x="4008189" y="6785945"/>
                </a:lnTo>
                <a:lnTo>
                  <a:pt x="4008189" y="6689123"/>
                </a:lnTo>
                <a:lnTo>
                  <a:pt x="4057874" y="6686890"/>
                </a:lnTo>
                <a:lnTo>
                  <a:pt x="4102795" y="6680269"/>
                </a:lnTo>
                <a:lnTo>
                  <a:pt x="4143177" y="6669380"/>
                </a:lnTo>
                <a:lnTo>
                  <a:pt x="4179248" y="6654340"/>
                </a:lnTo>
                <a:lnTo>
                  <a:pt x="4239359" y="6612280"/>
                </a:lnTo>
                <a:lnTo>
                  <a:pt x="4284939" y="6555036"/>
                </a:lnTo>
                <a:lnTo>
                  <a:pt x="4302844" y="6521015"/>
                </a:lnTo>
                <a:lnTo>
                  <a:pt x="4317796" y="6483554"/>
                </a:lnTo>
                <a:lnTo>
                  <a:pt x="4330020" y="6442769"/>
                </a:lnTo>
                <a:lnTo>
                  <a:pt x="4339743" y="6398779"/>
                </a:lnTo>
                <a:lnTo>
                  <a:pt x="4347190" y="6351702"/>
                </a:lnTo>
                <a:lnTo>
                  <a:pt x="4352590" y="6301658"/>
                </a:lnTo>
                <a:lnTo>
                  <a:pt x="4356166" y="6248763"/>
                </a:lnTo>
                <a:lnTo>
                  <a:pt x="4358145" y="6193136"/>
                </a:lnTo>
                <a:lnTo>
                  <a:pt x="4358755" y="6134896"/>
                </a:lnTo>
                <a:lnTo>
                  <a:pt x="4358113" y="6077227"/>
                </a:lnTo>
                <a:lnTo>
                  <a:pt x="4356043" y="6022138"/>
                </a:lnTo>
                <a:lnTo>
                  <a:pt x="4352333" y="5969745"/>
                </a:lnTo>
                <a:lnTo>
                  <a:pt x="4346766" y="5920169"/>
                </a:lnTo>
                <a:lnTo>
                  <a:pt x="4339131" y="5873525"/>
                </a:lnTo>
                <a:lnTo>
                  <a:pt x="4329213" y="5829933"/>
                </a:lnTo>
                <a:lnTo>
                  <a:pt x="4316797" y="5789512"/>
                </a:lnTo>
                <a:lnTo>
                  <a:pt x="4301670" y="5752380"/>
                </a:lnTo>
                <a:lnTo>
                  <a:pt x="4283617" y="5718654"/>
                </a:lnTo>
                <a:lnTo>
                  <a:pt x="4237879" y="5661895"/>
                </a:lnTo>
                <a:lnTo>
                  <a:pt x="4177870" y="5620182"/>
                </a:lnTo>
                <a:lnTo>
                  <a:pt x="4141978" y="5605263"/>
                </a:lnTo>
                <a:lnTo>
                  <a:pt x="4101877" y="5594460"/>
                </a:lnTo>
                <a:lnTo>
                  <a:pt x="4057352" y="5587892"/>
                </a:lnTo>
                <a:lnTo>
                  <a:pt x="4008189" y="5585676"/>
                </a:lnTo>
                <a:close/>
                <a:moveTo>
                  <a:pt x="3491267" y="5487184"/>
                </a:moveTo>
                <a:lnTo>
                  <a:pt x="3491267" y="5585676"/>
                </a:lnTo>
                <a:lnTo>
                  <a:pt x="3442381" y="5587892"/>
                </a:lnTo>
                <a:lnTo>
                  <a:pt x="3398103" y="5594460"/>
                </a:lnTo>
                <a:lnTo>
                  <a:pt x="3358217" y="5605263"/>
                </a:lnTo>
                <a:lnTo>
                  <a:pt x="3322510" y="5620182"/>
                </a:lnTo>
                <a:lnTo>
                  <a:pt x="3262795" y="5661895"/>
                </a:lnTo>
                <a:lnTo>
                  <a:pt x="3217261" y="5718654"/>
                </a:lnTo>
                <a:lnTo>
                  <a:pt x="3199282" y="5752380"/>
                </a:lnTo>
                <a:lnTo>
                  <a:pt x="3184213" y="5789512"/>
                </a:lnTo>
                <a:lnTo>
                  <a:pt x="3171840" y="5829933"/>
                </a:lnTo>
                <a:lnTo>
                  <a:pt x="3161952" y="5873525"/>
                </a:lnTo>
                <a:lnTo>
                  <a:pt x="3154338" y="5920169"/>
                </a:lnTo>
                <a:lnTo>
                  <a:pt x="3148785" y="5969745"/>
                </a:lnTo>
                <a:lnTo>
                  <a:pt x="3145081" y="6022138"/>
                </a:lnTo>
                <a:lnTo>
                  <a:pt x="3143014" y="6077227"/>
                </a:lnTo>
                <a:lnTo>
                  <a:pt x="3142372" y="6134896"/>
                </a:lnTo>
                <a:lnTo>
                  <a:pt x="3142997" y="6193136"/>
                </a:lnTo>
                <a:lnTo>
                  <a:pt x="3145020" y="6248763"/>
                </a:lnTo>
                <a:lnTo>
                  <a:pt x="3148657" y="6301658"/>
                </a:lnTo>
                <a:lnTo>
                  <a:pt x="3154126" y="6351702"/>
                </a:lnTo>
                <a:lnTo>
                  <a:pt x="3161647" y="6398779"/>
                </a:lnTo>
                <a:lnTo>
                  <a:pt x="3171437" y="6442769"/>
                </a:lnTo>
                <a:lnTo>
                  <a:pt x="3183713" y="6483554"/>
                </a:lnTo>
                <a:lnTo>
                  <a:pt x="3198695" y="6521015"/>
                </a:lnTo>
                <a:lnTo>
                  <a:pt x="3216602" y="6555036"/>
                </a:lnTo>
                <a:lnTo>
                  <a:pt x="3262055" y="6612280"/>
                </a:lnTo>
                <a:lnTo>
                  <a:pt x="3321821" y="6654340"/>
                </a:lnTo>
                <a:lnTo>
                  <a:pt x="3357617" y="6669380"/>
                </a:lnTo>
                <a:lnTo>
                  <a:pt x="3397644" y="6680269"/>
                </a:lnTo>
                <a:lnTo>
                  <a:pt x="3442120" y="6686890"/>
                </a:lnTo>
                <a:lnTo>
                  <a:pt x="3491267" y="6689123"/>
                </a:lnTo>
                <a:lnTo>
                  <a:pt x="3491267" y="6785945"/>
                </a:lnTo>
                <a:lnTo>
                  <a:pt x="3437744" y="6784056"/>
                </a:lnTo>
                <a:lnTo>
                  <a:pt x="3388267" y="6778443"/>
                </a:lnTo>
                <a:lnTo>
                  <a:pt x="3342687" y="6769189"/>
                </a:lnTo>
                <a:lnTo>
                  <a:pt x="3300868" y="6756377"/>
                </a:lnTo>
                <a:lnTo>
                  <a:pt x="3262672" y="6740090"/>
                </a:lnTo>
                <a:lnTo>
                  <a:pt x="3227954" y="6720409"/>
                </a:lnTo>
                <a:lnTo>
                  <a:pt x="3196577" y="6697419"/>
                </a:lnTo>
                <a:lnTo>
                  <a:pt x="3168401" y="6671200"/>
                </a:lnTo>
                <a:lnTo>
                  <a:pt x="3143286" y="6641837"/>
                </a:lnTo>
                <a:lnTo>
                  <a:pt x="3121088" y="6609411"/>
                </a:lnTo>
                <a:lnTo>
                  <a:pt x="3101671" y="6574005"/>
                </a:lnTo>
                <a:lnTo>
                  <a:pt x="3084893" y="6535702"/>
                </a:lnTo>
                <a:lnTo>
                  <a:pt x="3070614" y="6494584"/>
                </a:lnTo>
                <a:lnTo>
                  <a:pt x="3058694" y="6450735"/>
                </a:lnTo>
                <a:lnTo>
                  <a:pt x="3048993" y="6404236"/>
                </a:lnTo>
                <a:lnTo>
                  <a:pt x="3041370" y="6355171"/>
                </a:lnTo>
                <a:lnTo>
                  <a:pt x="3035685" y="6303621"/>
                </a:lnTo>
                <a:lnTo>
                  <a:pt x="3031798" y="6249671"/>
                </a:lnTo>
                <a:lnTo>
                  <a:pt x="3029568" y="6193401"/>
                </a:lnTo>
                <a:lnTo>
                  <a:pt x="3028857" y="6134896"/>
                </a:lnTo>
                <a:lnTo>
                  <a:pt x="3029592" y="6076640"/>
                </a:lnTo>
                <a:lnTo>
                  <a:pt x="3031888" y="6020620"/>
                </a:lnTo>
                <a:lnTo>
                  <a:pt x="3035877" y="5966915"/>
                </a:lnTo>
                <a:lnTo>
                  <a:pt x="3041690" y="5915609"/>
                </a:lnTo>
                <a:lnTo>
                  <a:pt x="3049463" y="5866781"/>
                </a:lnTo>
                <a:lnTo>
                  <a:pt x="3059326" y="5820513"/>
                </a:lnTo>
                <a:lnTo>
                  <a:pt x="3071412" y="5776887"/>
                </a:lnTo>
                <a:lnTo>
                  <a:pt x="3085855" y="5735985"/>
                </a:lnTo>
                <a:lnTo>
                  <a:pt x="3102787" y="5697887"/>
                </a:lnTo>
                <a:lnTo>
                  <a:pt x="3122341" y="5662675"/>
                </a:lnTo>
                <a:lnTo>
                  <a:pt x="3144649" y="5630430"/>
                </a:lnTo>
                <a:lnTo>
                  <a:pt x="3169844" y="5601234"/>
                </a:lnTo>
                <a:lnTo>
                  <a:pt x="3198060" y="5575168"/>
                </a:lnTo>
                <a:lnTo>
                  <a:pt x="3229427" y="5552313"/>
                </a:lnTo>
                <a:lnTo>
                  <a:pt x="3264079" y="5532752"/>
                </a:lnTo>
                <a:lnTo>
                  <a:pt x="3302151" y="5516564"/>
                </a:lnTo>
                <a:lnTo>
                  <a:pt x="3343773" y="5503832"/>
                </a:lnTo>
                <a:lnTo>
                  <a:pt x="3389078" y="5494637"/>
                </a:lnTo>
                <a:lnTo>
                  <a:pt x="3438196" y="5489060"/>
                </a:lnTo>
                <a:close/>
                <a:moveTo>
                  <a:pt x="5569411" y="5006403"/>
                </a:moveTo>
                <a:lnTo>
                  <a:pt x="5611640" y="5010081"/>
                </a:lnTo>
                <a:lnTo>
                  <a:pt x="5644323" y="5023305"/>
                </a:lnTo>
                <a:lnTo>
                  <a:pt x="5665424" y="5049363"/>
                </a:lnTo>
                <a:lnTo>
                  <a:pt x="5672910" y="5091541"/>
                </a:lnTo>
                <a:lnTo>
                  <a:pt x="5665424" y="5135648"/>
                </a:lnTo>
                <a:lnTo>
                  <a:pt x="5644323" y="5162697"/>
                </a:lnTo>
                <a:lnTo>
                  <a:pt x="5611640" y="5176287"/>
                </a:lnTo>
                <a:lnTo>
                  <a:pt x="5569411" y="5180017"/>
                </a:lnTo>
                <a:lnTo>
                  <a:pt x="5527181" y="5176287"/>
                </a:lnTo>
                <a:lnTo>
                  <a:pt x="5494498" y="5162697"/>
                </a:lnTo>
                <a:lnTo>
                  <a:pt x="5473397" y="5135648"/>
                </a:lnTo>
                <a:lnTo>
                  <a:pt x="5465911" y="5091541"/>
                </a:lnTo>
                <a:lnTo>
                  <a:pt x="5473631" y="5049363"/>
                </a:lnTo>
                <a:lnTo>
                  <a:pt x="5495125" y="5023305"/>
                </a:lnTo>
                <a:lnTo>
                  <a:pt x="5527886" y="5010081"/>
                </a:lnTo>
                <a:close/>
                <a:moveTo>
                  <a:pt x="4804116" y="5006403"/>
                </a:moveTo>
                <a:lnTo>
                  <a:pt x="4846346" y="5010081"/>
                </a:lnTo>
                <a:lnTo>
                  <a:pt x="4879028" y="5023305"/>
                </a:lnTo>
                <a:lnTo>
                  <a:pt x="4900130" y="5049363"/>
                </a:lnTo>
                <a:lnTo>
                  <a:pt x="4907615" y="5091541"/>
                </a:lnTo>
                <a:lnTo>
                  <a:pt x="4900130" y="5135648"/>
                </a:lnTo>
                <a:lnTo>
                  <a:pt x="4879028" y="5162697"/>
                </a:lnTo>
                <a:lnTo>
                  <a:pt x="4846346" y="5176287"/>
                </a:lnTo>
                <a:lnTo>
                  <a:pt x="4804116" y="5180017"/>
                </a:lnTo>
                <a:lnTo>
                  <a:pt x="4761886" y="5176287"/>
                </a:lnTo>
                <a:lnTo>
                  <a:pt x="4729203" y="5162697"/>
                </a:lnTo>
                <a:lnTo>
                  <a:pt x="4708102" y="5135648"/>
                </a:lnTo>
                <a:lnTo>
                  <a:pt x="4700616" y="5091541"/>
                </a:lnTo>
                <a:lnTo>
                  <a:pt x="4708336" y="5049363"/>
                </a:lnTo>
                <a:lnTo>
                  <a:pt x="4729830" y="5023305"/>
                </a:lnTo>
                <a:lnTo>
                  <a:pt x="4762591" y="5010081"/>
                </a:lnTo>
                <a:close/>
                <a:moveTo>
                  <a:pt x="2787004" y="4856173"/>
                </a:moveTo>
                <a:lnTo>
                  <a:pt x="3691793" y="4856173"/>
                </a:lnTo>
                <a:lnTo>
                  <a:pt x="3691793" y="4963011"/>
                </a:lnTo>
                <a:lnTo>
                  <a:pt x="2787004" y="4963011"/>
                </a:lnTo>
                <a:close/>
                <a:moveTo>
                  <a:pt x="1275095" y="4856173"/>
                </a:moveTo>
                <a:lnTo>
                  <a:pt x="2179887" y="4856173"/>
                </a:lnTo>
                <a:lnTo>
                  <a:pt x="2179887" y="4963011"/>
                </a:lnTo>
                <a:lnTo>
                  <a:pt x="1275095" y="4963011"/>
                </a:lnTo>
                <a:close/>
                <a:moveTo>
                  <a:pt x="2787004" y="4507276"/>
                </a:moveTo>
                <a:lnTo>
                  <a:pt x="3691793" y="4507276"/>
                </a:lnTo>
                <a:lnTo>
                  <a:pt x="3691793" y="4614114"/>
                </a:lnTo>
                <a:lnTo>
                  <a:pt x="2787004" y="4614114"/>
                </a:lnTo>
                <a:close/>
                <a:moveTo>
                  <a:pt x="1275095" y="4507276"/>
                </a:moveTo>
                <a:lnTo>
                  <a:pt x="2179887" y="4507276"/>
                </a:lnTo>
                <a:lnTo>
                  <a:pt x="2179887" y="4614114"/>
                </a:lnTo>
                <a:lnTo>
                  <a:pt x="1275095" y="4614114"/>
                </a:lnTo>
                <a:close/>
                <a:moveTo>
                  <a:pt x="5569411" y="4305272"/>
                </a:moveTo>
                <a:lnTo>
                  <a:pt x="5611640" y="4308741"/>
                </a:lnTo>
                <a:lnTo>
                  <a:pt x="5644323" y="4321757"/>
                </a:lnTo>
                <a:lnTo>
                  <a:pt x="5665424" y="4348232"/>
                </a:lnTo>
                <a:lnTo>
                  <a:pt x="5672910" y="4392078"/>
                </a:lnTo>
                <a:lnTo>
                  <a:pt x="5665424" y="4434517"/>
                </a:lnTo>
                <a:lnTo>
                  <a:pt x="5644323" y="4461148"/>
                </a:lnTo>
                <a:lnTo>
                  <a:pt x="5611640" y="4474946"/>
                </a:lnTo>
                <a:lnTo>
                  <a:pt x="5569411" y="4478885"/>
                </a:lnTo>
                <a:lnTo>
                  <a:pt x="5528147" y="4474946"/>
                </a:lnTo>
                <a:lnTo>
                  <a:pt x="5495959" y="4461148"/>
                </a:lnTo>
                <a:lnTo>
                  <a:pt x="5475040" y="4434517"/>
                </a:lnTo>
                <a:lnTo>
                  <a:pt x="5467580" y="4392078"/>
                </a:lnTo>
                <a:lnTo>
                  <a:pt x="5475040" y="4348232"/>
                </a:lnTo>
                <a:lnTo>
                  <a:pt x="5495959" y="4321757"/>
                </a:lnTo>
                <a:lnTo>
                  <a:pt x="5528147" y="4308741"/>
                </a:lnTo>
                <a:close/>
                <a:moveTo>
                  <a:pt x="4804116" y="4305272"/>
                </a:moveTo>
                <a:lnTo>
                  <a:pt x="4846346" y="4308741"/>
                </a:lnTo>
                <a:lnTo>
                  <a:pt x="4879028" y="4321757"/>
                </a:lnTo>
                <a:lnTo>
                  <a:pt x="4900130" y="4348232"/>
                </a:lnTo>
                <a:lnTo>
                  <a:pt x="4907615" y="4392078"/>
                </a:lnTo>
                <a:lnTo>
                  <a:pt x="4900130" y="4434517"/>
                </a:lnTo>
                <a:lnTo>
                  <a:pt x="4879028" y="4461148"/>
                </a:lnTo>
                <a:lnTo>
                  <a:pt x="4846346" y="4474946"/>
                </a:lnTo>
                <a:lnTo>
                  <a:pt x="4804116" y="4478885"/>
                </a:lnTo>
                <a:lnTo>
                  <a:pt x="4762852" y="4474946"/>
                </a:lnTo>
                <a:lnTo>
                  <a:pt x="4730664" y="4461148"/>
                </a:lnTo>
                <a:lnTo>
                  <a:pt x="4709745" y="4434517"/>
                </a:lnTo>
                <a:lnTo>
                  <a:pt x="4702285" y="4392078"/>
                </a:lnTo>
                <a:lnTo>
                  <a:pt x="4709745" y="4348232"/>
                </a:lnTo>
                <a:lnTo>
                  <a:pt x="4730664" y="4321757"/>
                </a:lnTo>
                <a:lnTo>
                  <a:pt x="4762852" y="4308741"/>
                </a:lnTo>
                <a:close/>
                <a:moveTo>
                  <a:pt x="7712987" y="3503986"/>
                </a:moveTo>
                <a:lnTo>
                  <a:pt x="7763122" y="3509568"/>
                </a:lnTo>
                <a:lnTo>
                  <a:pt x="7795147" y="3526208"/>
                </a:lnTo>
                <a:lnTo>
                  <a:pt x="7811787" y="3553746"/>
                </a:lnTo>
                <a:lnTo>
                  <a:pt x="7815767" y="3592021"/>
                </a:lnTo>
                <a:lnTo>
                  <a:pt x="7809810" y="3640873"/>
                </a:lnTo>
                <a:lnTo>
                  <a:pt x="7763068" y="3887939"/>
                </a:lnTo>
                <a:lnTo>
                  <a:pt x="7682939" y="3887939"/>
                </a:lnTo>
                <a:lnTo>
                  <a:pt x="7709648" y="3677600"/>
                </a:lnTo>
                <a:lnTo>
                  <a:pt x="7668644" y="3673635"/>
                </a:lnTo>
                <a:lnTo>
                  <a:pt x="7637031" y="3659654"/>
                </a:lnTo>
                <a:lnTo>
                  <a:pt x="7616686" y="3632527"/>
                </a:lnTo>
                <a:lnTo>
                  <a:pt x="7609487" y="3589124"/>
                </a:lnTo>
                <a:lnTo>
                  <a:pt x="7617207" y="3546946"/>
                </a:lnTo>
                <a:lnTo>
                  <a:pt x="7638700" y="3520888"/>
                </a:lnTo>
                <a:lnTo>
                  <a:pt x="7671461" y="3507664"/>
                </a:lnTo>
                <a:close/>
                <a:moveTo>
                  <a:pt x="4062097" y="3353744"/>
                </a:moveTo>
                <a:lnTo>
                  <a:pt x="4966889" y="3353744"/>
                </a:lnTo>
                <a:lnTo>
                  <a:pt x="4966889" y="3460582"/>
                </a:lnTo>
                <a:lnTo>
                  <a:pt x="4062097" y="3460582"/>
                </a:lnTo>
                <a:close/>
                <a:moveTo>
                  <a:pt x="2550201" y="3353744"/>
                </a:moveTo>
                <a:lnTo>
                  <a:pt x="3454992" y="3353744"/>
                </a:lnTo>
                <a:lnTo>
                  <a:pt x="3454992" y="3460582"/>
                </a:lnTo>
                <a:lnTo>
                  <a:pt x="2550201" y="3460582"/>
                </a:lnTo>
                <a:close/>
                <a:moveTo>
                  <a:pt x="4062097" y="3004848"/>
                </a:moveTo>
                <a:lnTo>
                  <a:pt x="4966889" y="3004848"/>
                </a:lnTo>
                <a:lnTo>
                  <a:pt x="4966889" y="3111686"/>
                </a:lnTo>
                <a:lnTo>
                  <a:pt x="4062097" y="3111686"/>
                </a:lnTo>
                <a:close/>
                <a:moveTo>
                  <a:pt x="2550201" y="3004848"/>
                </a:moveTo>
                <a:lnTo>
                  <a:pt x="3454992" y="3004848"/>
                </a:lnTo>
                <a:lnTo>
                  <a:pt x="3454992" y="3111686"/>
                </a:lnTo>
                <a:lnTo>
                  <a:pt x="2550201" y="3111686"/>
                </a:lnTo>
                <a:close/>
                <a:moveTo>
                  <a:pt x="7712987" y="2802855"/>
                </a:moveTo>
                <a:lnTo>
                  <a:pt x="7755217" y="2806324"/>
                </a:lnTo>
                <a:lnTo>
                  <a:pt x="7787900" y="2819339"/>
                </a:lnTo>
                <a:lnTo>
                  <a:pt x="7809002" y="2845814"/>
                </a:lnTo>
                <a:lnTo>
                  <a:pt x="7816489" y="2889661"/>
                </a:lnTo>
                <a:lnTo>
                  <a:pt x="7809002" y="2932099"/>
                </a:lnTo>
                <a:lnTo>
                  <a:pt x="7787900" y="2958731"/>
                </a:lnTo>
                <a:lnTo>
                  <a:pt x="7755217" y="2972529"/>
                </a:lnTo>
                <a:lnTo>
                  <a:pt x="7712987" y="2976468"/>
                </a:lnTo>
                <a:lnTo>
                  <a:pt x="7671722" y="2972529"/>
                </a:lnTo>
                <a:lnTo>
                  <a:pt x="7639535" y="2958731"/>
                </a:lnTo>
                <a:lnTo>
                  <a:pt x="7618615" y="2932099"/>
                </a:lnTo>
                <a:lnTo>
                  <a:pt x="7611156" y="2889661"/>
                </a:lnTo>
                <a:lnTo>
                  <a:pt x="7618615" y="2845814"/>
                </a:lnTo>
                <a:lnTo>
                  <a:pt x="7639535" y="2819339"/>
                </a:lnTo>
                <a:lnTo>
                  <a:pt x="7671722" y="2806324"/>
                </a:lnTo>
                <a:close/>
                <a:moveTo>
                  <a:pt x="6558381" y="2482346"/>
                </a:moveTo>
                <a:lnTo>
                  <a:pt x="6611451" y="2484222"/>
                </a:lnTo>
                <a:lnTo>
                  <a:pt x="6660572" y="2489799"/>
                </a:lnTo>
                <a:lnTo>
                  <a:pt x="6705877" y="2498994"/>
                </a:lnTo>
                <a:lnTo>
                  <a:pt x="6747499" y="2511726"/>
                </a:lnTo>
                <a:lnTo>
                  <a:pt x="6785570" y="2527914"/>
                </a:lnTo>
                <a:lnTo>
                  <a:pt x="6820223" y="2547475"/>
                </a:lnTo>
                <a:lnTo>
                  <a:pt x="6851590" y="2570330"/>
                </a:lnTo>
                <a:lnTo>
                  <a:pt x="6879805" y="2596396"/>
                </a:lnTo>
                <a:lnTo>
                  <a:pt x="6905001" y="2625592"/>
                </a:lnTo>
                <a:lnTo>
                  <a:pt x="6927309" y="2657837"/>
                </a:lnTo>
                <a:lnTo>
                  <a:pt x="6946862" y="2693049"/>
                </a:lnTo>
                <a:lnTo>
                  <a:pt x="6963794" y="2731147"/>
                </a:lnTo>
                <a:lnTo>
                  <a:pt x="6978237" y="2772049"/>
                </a:lnTo>
                <a:lnTo>
                  <a:pt x="6990324" y="2815675"/>
                </a:lnTo>
                <a:lnTo>
                  <a:pt x="7000187" y="2861942"/>
                </a:lnTo>
                <a:lnTo>
                  <a:pt x="7007959" y="2910770"/>
                </a:lnTo>
                <a:lnTo>
                  <a:pt x="7013773" y="2962076"/>
                </a:lnTo>
                <a:lnTo>
                  <a:pt x="7017761" y="3015781"/>
                </a:lnTo>
                <a:lnTo>
                  <a:pt x="7020057" y="3071801"/>
                </a:lnTo>
                <a:lnTo>
                  <a:pt x="7020793" y="3130057"/>
                </a:lnTo>
                <a:lnTo>
                  <a:pt x="7020093" y="3188562"/>
                </a:lnTo>
                <a:lnTo>
                  <a:pt x="7017896" y="3244832"/>
                </a:lnTo>
                <a:lnTo>
                  <a:pt x="7014060" y="3298782"/>
                </a:lnTo>
                <a:lnTo>
                  <a:pt x="7008439" y="3350332"/>
                </a:lnTo>
                <a:lnTo>
                  <a:pt x="7000891" y="3399397"/>
                </a:lnTo>
                <a:lnTo>
                  <a:pt x="6991270" y="3445896"/>
                </a:lnTo>
                <a:lnTo>
                  <a:pt x="6979433" y="3489745"/>
                </a:lnTo>
                <a:lnTo>
                  <a:pt x="6965236" y="3530863"/>
                </a:lnTo>
                <a:lnTo>
                  <a:pt x="6948536" y="3569166"/>
                </a:lnTo>
                <a:lnTo>
                  <a:pt x="6929187" y="3604572"/>
                </a:lnTo>
                <a:lnTo>
                  <a:pt x="6907046" y="3636998"/>
                </a:lnTo>
                <a:lnTo>
                  <a:pt x="6881969" y="3666361"/>
                </a:lnTo>
                <a:lnTo>
                  <a:pt x="6853812" y="3692580"/>
                </a:lnTo>
                <a:lnTo>
                  <a:pt x="6822431" y="3715570"/>
                </a:lnTo>
                <a:lnTo>
                  <a:pt x="6787683" y="3735251"/>
                </a:lnTo>
                <a:lnTo>
                  <a:pt x="6749422" y="3751538"/>
                </a:lnTo>
                <a:lnTo>
                  <a:pt x="6707505" y="3764350"/>
                </a:lnTo>
                <a:lnTo>
                  <a:pt x="6661789" y="3773604"/>
                </a:lnTo>
                <a:lnTo>
                  <a:pt x="6612129" y="3779217"/>
                </a:lnTo>
                <a:lnTo>
                  <a:pt x="6558381" y="3781106"/>
                </a:lnTo>
                <a:lnTo>
                  <a:pt x="6558381" y="3684284"/>
                </a:lnTo>
                <a:lnTo>
                  <a:pt x="6608066" y="3682051"/>
                </a:lnTo>
                <a:lnTo>
                  <a:pt x="6652986" y="3675430"/>
                </a:lnTo>
                <a:lnTo>
                  <a:pt x="6693369" y="3664541"/>
                </a:lnTo>
                <a:lnTo>
                  <a:pt x="6729440" y="3649501"/>
                </a:lnTo>
                <a:lnTo>
                  <a:pt x="6789551" y="3607441"/>
                </a:lnTo>
                <a:lnTo>
                  <a:pt x="6835130" y="3550197"/>
                </a:lnTo>
                <a:lnTo>
                  <a:pt x="6853036" y="3516176"/>
                </a:lnTo>
                <a:lnTo>
                  <a:pt x="6867988" y="3478715"/>
                </a:lnTo>
                <a:lnTo>
                  <a:pt x="6880212" y="3437930"/>
                </a:lnTo>
                <a:lnTo>
                  <a:pt x="6889935" y="3393940"/>
                </a:lnTo>
                <a:lnTo>
                  <a:pt x="6897382" y="3346863"/>
                </a:lnTo>
                <a:lnTo>
                  <a:pt x="6902781" y="3296819"/>
                </a:lnTo>
                <a:lnTo>
                  <a:pt x="6906357" y="3243924"/>
                </a:lnTo>
                <a:lnTo>
                  <a:pt x="6908336" y="3188297"/>
                </a:lnTo>
                <a:lnTo>
                  <a:pt x="6908946" y="3130057"/>
                </a:lnTo>
                <a:lnTo>
                  <a:pt x="6908304" y="3072388"/>
                </a:lnTo>
                <a:lnTo>
                  <a:pt x="6906234" y="3017299"/>
                </a:lnTo>
                <a:lnTo>
                  <a:pt x="6902524" y="2964906"/>
                </a:lnTo>
                <a:lnTo>
                  <a:pt x="6896958" y="2915330"/>
                </a:lnTo>
                <a:lnTo>
                  <a:pt x="6889323" y="2868686"/>
                </a:lnTo>
                <a:lnTo>
                  <a:pt x="6879405" y="2825095"/>
                </a:lnTo>
                <a:lnTo>
                  <a:pt x="6866989" y="2784674"/>
                </a:lnTo>
                <a:lnTo>
                  <a:pt x="6851862" y="2747542"/>
                </a:lnTo>
                <a:lnTo>
                  <a:pt x="6833809" y="2713816"/>
                </a:lnTo>
                <a:lnTo>
                  <a:pt x="6788071" y="2657057"/>
                </a:lnTo>
                <a:lnTo>
                  <a:pt x="6728062" y="2615344"/>
                </a:lnTo>
                <a:lnTo>
                  <a:pt x="6692170" y="2600425"/>
                </a:lnTo>
                <a:lnTo>
                  <a:pt x="6652069" y="2589622"/>
                </a:lnTo>
                <a:lnTo>
                  <a:pt x="6607544" y="2583054"/>
                </a:lnTo>
                <a:lnTo>
                  <a:pt x="6558381" y="2580838"/>
                </a:lnTo>
                <a:close/>
                <a:moveTo>
                  <a:pt x="6041510" y="2482346"/>
                </a:moveTo>
                <a:lnTo>
                  <a:pt x="6041510" y="2580838"/>
                </a:lnTo>
                <a:lnTo>
                  <a:pt x="5992624" y="2583054"/>
                </a:lnTo>
                <a:lnTo>
                  <a:pt x="5948343" y="2589622"/>
                </a:lnTo>
                <a:lnTo>
                  <a:pt x="5908457" y="2600425"/>
                </a:lnTo>
                <a:lnTo>
                  <a:pt x="5872751" y="2615344"/>
                </a:lnTo>
                <a:lnTo>
                  <a:pt x="5813036" y="2657057"/>
                </a:lnTo>
                <a:lnTo>
                  <a:pt x="5767502" y="2713816"/>
                </a:lnTo>
                <a:lnTo>
                  <a:pt x="5749523" y="2747542"/>
                </a:lnTo>
                <a:lnTo>
                  <a:pt x="5734453" y="2784674"/>
                </a:lnTo>
                <a:lnTo>
                  <a:pt x="5722081" y="2825095"/>
                </a:lnTo>
                <a:lnTo>
                  <a:pt x="5712193" y="2868686"/>
                </a:lnTo>
                <a:lnTo>
                  <a:pt x="5704579" y="2915330"/>
                </a:lnTo>
                <a:lnTo>
                  <a:pt x="5699026" y="2964906"/>
                </a:lnTo>
                <a:lnTo>
                  <a:pt x="5695322" y="3017299"/>
                </a:lnTo>
                <a:lnTo>
                  <a:pt x="5693255" y="3072388"/>
                </a:lnTo>
                <a:lnTo>
                  <a:pt x="5692613" y="3130057"/>
                </a:lnTo>
                <a:lnTo>
                  <a:pt x="5693239" y="3188297"/>
                </a:lnTo>
                <a:lnTo>
                  <a:pt x="5695261" y="3243924"/>
                </a:lnTo>
                <a:lnTo>
                  <a:pt x="5698898" y="3296819"/>
                </a:lnTo>
                <a:lnTo>
                  <a:pt x="5704367" y="3346863"/>
                </a:lnTo>
                <a:lnTo>
                  <a:pt x="5711888" y="3393940"/>
                </a:lnTo>
                <a:lnTo>
                  <a:pt x="5721677" y="3437930"/>
                </a:lnTo>
                <a:lnTo>
                  <a:pt x="5733954" y="3478715"/>
                </a:lnTo>
                <a:lnTo>
                  <a:pt x="5748936" y="3516176"/>
                </a:lnTo>
                <a:lnTo>
                  <a:pt x="5766842" y="3550197"/>
                </a:lnTo>
                <a:lnTo>
                  <a:pt x="5812296" y="3607441"/>
                </a:lnTo>
                <a:lnTo>
                  <a:pt x="5872062" y="3649501"/>
                </a:lnTo>
                <a:lnTo>
                  <a:pt x="5907857" y="3664541"/>
                </a:lnTo>
                <a:lnTo>
                  <a:pt x="5947885" y="3675430"/>
                </a:lnTo>
                <a:lnTo>
                  <a:pt x="5992363" y="3682051"/>
                </a:lnTo>
                <a:lnTo>
                  <a:pt x="6041510" y="3684284"/>
                </a:lnTo>
                <a:lnTo>
                  <a:pt x="6041510" y="3781106"/>
                </a:lnTo>
                <a:lnTo>
                  <a:pt x="5987987" y="3779217"/>
                </a:lnTo>
                <a:lnTo>
                  <a:pt x="5938507" y="3773604"/>
                </a:lnTo>
                <a:lnTo>
                  <a:pt x="5892927" y="3764350"/>
                </a:lnTo>
                <a:lnTo>
                  <a:pt x="5851109" y="3751538"/>
                </a:lnTo>
                <a:lnTo>
                  <a:pt x="5812912" y="3735251"/>
                </a:lnTo>
                <a:lnTo>
                  <a:pt x="5778195" y="3715570"/>
                </a:lnTo>
                <a:lnTo>
                  <a:pt x="5746818" y="3692580"/>
                </a:lnTo>
                <a:lnTo>
                  <a:pt x="5718642" y="3666361"/>
                </a:lnTo>
                <a:lnTo>
                  <a:pt x="5693526" y="3636998"/>
                </a:lnTo>
                <a:lnTo>
                  <a:pt x="5671329" y="3604572"/>
                </a:lnTo>
                <a:lnTo>
                  <a:pt x="5651912" y="3569166"/>
                </a:lnTo>
                <a:lnTo>
                  <a:pt x="5635134" y="3530863"/>
                </a:lnTo>
                <a:lnTo>
                  <a:pt x="5620855" y="3489745"/>
                </a:lnTo>
                <a:lnTo>
                  <a:pt x="5608935" y="3445896"/>
                </a:lnTo>
                <a:lnTo>
                  <a:pt x="5599234" y="3399397"/>
                </a:lnTo>
                <a:lnTo>
                  <a:pt x="5591611" y="3350332"/>
                </a:lnTo>
                <a:lnTo>
                  <a:pt x="5585926" y="3298782"/>
                </a:lnTo>
                <a:lnTo>
                  <a:pt x="5582039" y="3244832"/>
                </a:lnTo>
                <a:lnTo>
                  <a:pt x="5579809" y="3188562"/>
                </a:lnTo>
                <a:lnTo>
                  <a:pt x="5579098" y="3130057"/>
                </a:lnTo>
                <a:lnTo>
                  <a:pt x="5579833" y="3071801"/>
                </a:lnTo>
                <a:lnTo>
                  <a:pt x="5582129" y="3015781"/>
                </a:lnTo>
                <a:lnTo>
                  <a:pt x="5586118" y="2962076"/>
                </a:lnTo>
                <a:lnTo>
                  <a:pt x="5591931" y="2910770"/>
                </a:lnTo>
                <a:lnTo>
                  <a:pt x="5599704" y="2861942"/>
                </a:lnTo>
                <a:lnTo>
                  <a:pt x="5609567" y="2815675"/>
                </a:lnTo>
                <a:lnTo>
                  <a:pt x="5621653" y="2772049"/>
                </a:lnTo>
                <a:lnTo>
                  <a:pt x="5636096" y="2731147"/>
                </a:lnTo>
                <a:lnTo>
                  <a:pt x="5653028" y="2693049"/>
                </a:lnTo>
                <a:lnTo>
                  <a:pt x="5672581" y="2657837"/>
                </a:lnTo>
                <a:lnTo>
                  <a:pt x="5694889" y="2625592"/>
                </a:lnTo>
                <a:lnTo>
                  <a:pt x="5720085" y="2596396"/>
                </a:lnTo>
                <a:lnTo>
                  <a:pt x="5748300" y="2570330"/>
                </a:lnTo>
                <a:lnTo>
                  <a:pt x="5779667" y="2547475"/>
                </a:lnTo>
                <a:lnTo>
                  <a:pt x="5814320" y="2527914"/>
                </a:lnTo>
                <a:lnTo>
                  <a:pt x="5852391" y="2511726"/>
                </a:lnTo>
                <a:lnTo>
                  <a:pt x="5894013" y="2498994"/>
                </a:lnTo>
                <a:lnTo>
                  <a:pt x="5939318" y="2489799"/>
                </a:lnTo>
                <a:lnTo>
                  <a:pt x="5988439" y="2484222"/>
                </a:lnTo>
                <a:close/>
                <a:moveTo>
                  <a:pt x="5337245" y="1851325"/>
                </a:moveTo>
                <a:lnTo>
                  <a:pt x="6242037" y="1851325"/>
                </a:lnTo>
                <a:lnTo>
                  <a:pt x="6242037" y="1958164"/>
                </a:lnTo>
                <a:lnTo>
                  <a:pt x="5337245" y="1958164"/>
                </a:lnTo>
                <a:close/>
                <a:moveTo>
                  <a:pt x="3825296" y="1851325"/>
                </a:moveTo>
                <a:lnTo>
                  <a:pt x="4730088" y="1851325"/>
                </a:lnTo>
                <a:lnTo>
                  <a:pt x="4730088" y="1958164"/>
                </a:lnTo>
                <a:lnTo>
                  <a:pt x="3825296" y="1958164"/>
                </a:lnTo>
                <a:close/>
                <a:moveTo>
                  <a:pt x="6849172" y="1681043"/>
                </a:moveTo>
                <a:lnTo>
                  <a:pt x="7326608" y="1681043"/>
                </a:lnTo>
                <a:lnTo>
                  <a:pt x="7326608" y="1786212"/>
                </a:lnTo>
                <a:lnTo>
                  <a:pt x="6849172" y="1786212"/>
                </a:lnTo>
                <a:close/>
                <a:moveTo>
                  <a:pt x="5337245" y="1502429"/>
                </a:moveTo>
                <a:lnTo>
                  <a:pt x="6242037" y="1502429"/>
                </a:lnTo>
                <a:lnTo>
                  <a:pt x="6242037" y="1609267"/>
                </a:lnTo>
                <a:lnTo>
                  <a:pt x="5337245" y="1609267"/>
                </a:lnTo>
                <a:close/>
                <a:moveTo>
                  <a:pt x="3825296" y="1502429"/>
                </a:moveTo>
                <a:lnTo>
                  <a:pt x="4730088" y="1502429"/>
                </a:lnTo>
                <a:lnTo>
                  <a:pt x="4730088" y="1609267"/>
                </a:lnTo>
                <a:lnTo>
                  <a:pt x="3825296" y="1609267"/>
                </a:lnTo>
                <a:close/>
                <a:moveTo>
                  <a:pt x="7037373" y="348896"/>
                </a:moveTo>
                <a:lnTo>
                  <a:pt x="7942165" y="348896"/>
                </a:lnTo>
                <a:lnTo>
                  <a:pt x="7942165" y="455734"/>
                </a:lnTo>
                <a:lnTo>
                  <a:pt x="7037373" y="455734"/>
                </a:lnTo>
                <a:close/>
                <a:moveTo>
                  <a:pt x="5525404" y="348896"/>
                </a:moveTo>
                <a:lnTo>
                  <a:pt x="6430196" y="348896"/>
                </a:lnTo>
                <a:lnTo>
                  <a:pt x="6430196" y="455734"/>
                </a:lnTo>
                <a:lnTo>
                  <a:pt x="5525404" y="455734"/>
                </a:lnTo>
                <a:close/>
                <a:moveTo>
                  <a:pt x="7037373" y="0"/>
                </a:moveTo>
                <a:lnTo>
                  <a:pt x="7942165" y="0"/>
                </a:lnTo>
                <a:lnTo>
                  <a:pt x="7942165" y="106839"/>
                </a:lnTo>
                <a:lnTo>
                  <a:pt x="7037373" y="106839"/>
                </a:lnTo>
                <a:close/>
                <a:moveTo>
                  <a:pt x="5525404" y="0"/>
                </a:moveTo>
                <a:lnTo>
                  <a:pt x="6430196" y="0"/>
                </a:lnTo>
                <a:lnTo>
                  <a:pt x="6430196" y="106839"/>
                </a:lnTo>
                <a:lnTo>
                  <a:pt x="5525404" y="106839"/>
                </a:lnTo>
                <a:close/>
              </a:path>
            </a:pathLst>
          </a:custGeom>
          <a:solidFill>
            <a:srgbClr val="88C66D"/>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386401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93" userDrawn="1">
          <p15:clr>
            <a:srgbClr val="A4A3A4"/>
          </p15:clr>
        </p15:guide>
        <p15:guide id="2" orient="horz" pos="1705"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reaker I">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126287" y="2705552"/>
            <a:ext cx="4528800" cy="360000"/>
          </a:xfrm>
        </p:spPr>
        <p:txBody>
          <a:bodyPr anchor="b" anchorCtr="0"/>
          <a:lstStyle>
            <a:lvl1pPr marL="0" indent="0" algn="l">
              <a:lnSpc>
                <a:spcPct val="100000"/>
              </a:lnSpc>
              <a:spcBef>
                <a:spcPts val="0"/>
              </a:spcBef>
              <a:spcAft>
                <a:spcPts val="0"/>
              </a:spcAft>
              <a:buFont typeface="Arial" panose="020B0604020202020204" pitchFamily="34" charset="0"/>
              <a:buNone/>
              <a:defRPr sz="1600">
                <a:solidFill>
                  <a:srgbClr val="212121"/>
                </a:solidFill>
                <a:latin typeface="+mn-lt"/>
              </a:defRPr>
            </a:lvl1pPr>
            <a:lvl2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tabLst/>
              <a:defRPr sz="1600" b="0">
                <a:solidFill>
                  <a:schemeClr val="bg1"/>
                </a:solidFill>
                <a:latin typeface="+mn-lt"/>
              </a:defRPr>
            </a:lvl9pPr>
          </a:lstStyle>
          <a:p>
            <a:r>
              <a:rPr lang="da-DK"/>
              <a:t>Klik for at tilføje sektionstitel</a:t>
            </a:r>
          </a:p>
        </p:txBody>
      </p:sp>
      <p:sp>
        <p:nvSpPr>
          <p:cNvPr id="2" name="Title 1"/>
          <p:cNvSpPr>
            <a:spLocks noGrp="1"/>
          </p:cNvSpPr>
          <p:nvPr>
            <p:ph type="ctrTitle" hasCustomPrompt="1"/>
          </p:nvPr>
        </p:nvSpPr>
        <p:spPr>
          <a:xfrm>
            <a:off x="7126288" y="3165284"/>
            <a:ext cx="4528800" cy="1242000"/>
          </a:xfrm>
        </p:spPr>
        <p:txBody>
          <a:bodyPr anchor="t" anchorCtr="0"/>
          <a:lstStyle>
            <a:lvl1pPr algn="l">
              <a:defRPr sz="3200">
                <a:solidFill>
                  <a:srgbClr val="212121"/>
                </a:solidFill>
              </a:defRPr>
            </a:lvl1pPr>
          </a:lstStyle>
          <a:p>
            <a:r>
              <a:rPr lang="da-DK"/>
              <a:t>Klik for at tilføje titel</a:t>
            </a:r>
          </a:p>
        </p:txBody>
      </p:sp>
      <p:sp>
        <p:nvSpPr>
          <p:cNvPr id="11" name="Pladsholder til dato 10">
            <a:extLst>
              <a:ext uri="{FF2B5EF4-FFF2-40B4-BE49-F238E27FC236}">
                <a16:creationId xmlns:a16="http://schemas.microsoft.com/office/drawing/2014/main" id="{ECF1C836-21A0-0331-A849-E61A90896536}"/>
              </a:ext>
            </a:extLst>
          </p:cNvPr>
          <p:cNvSpPr>
            <a:spLocks noGrp="1"/>
          </p:cNvSpPr>
          <p:nvPr>
            <p:ph type="dt" sz="half" idx="15"/>
          </p:nvPr>
        </p:nvSpPr>
        <p:spPr/>
        <p:txBody>
          <a:bodyPr/>
          <a:lstStyle>
            <a:lvl1pPr>
              <a:defRPr>
                <a:solidFill>
                  <a:srgbClr val="212121"/>
                </a:solidFill>
              </a:defRPr>
            </a:lvl1pPr>
          </a:lstStyle>
          <a:p>
            <a:fld id="{C478D43B-6DB1-49ED-A3EC-43DFBB246817}" type="datetime2">
              <a:rPr lang="da-DK" smtClean="0"/>
              <a:pPr/>
              <a:t>4. maj 2026</a:t>
            </a:fld>
            <a:endParaRPr lang="da-DK"/>
          </a:p>
        </p:txBody>
      </p:sp>
      <p:sp>
        <p:nvSpPr>
          <p:cNvPr id="12" name="Pladsholder til sidefod 11">
            <a:extLst>
              <a:ext uri="{FF2B5EF4-FFF2-40B4-BE49-F238E27FC236}">
                <a16:creationId xmlns:a16="http://schemas.microsoft.com/office/drawing/2014/main" id="{F8D5FDD7-8020-3589-F424-24D4FE9B564D}"/>
              </a:ext>
            </a:extLst>
          </p:cNvPr>
          <p:cNvSpPr>
            <a:spLocks noGrp="1"/>
          </p:cNvSpPr>
          <p:nvPr>
            <p:ph type="ftr" sz="quarter" idx="16"/>
          </p:nvPr>
        </p:nvSpPr>
        <p:spPr/>
        <p:txBody>
          <a:bodyPr/>
          <a:lstStyle>
            <a:lvl1pPr>
              <a:defRPr>
                <a:solidFill>
                  <a:srgbClr val="212121"/>
                </a:solidFill>
              </a:defRPr>
            </a:lvl1pPr>
          </a:lstStyle>
          <a:p>
            <a:r>
              <a:rPr lang="da-DK"/>
              <a:t>Digitaliseringsstyrelsen</a:t>
            </a:r>
          </a:p>
        </p:txBody>
      </p:sp>
      <p:sp>
        <p:nvSpPr>
          <p:cNvPr id="13" name="Pladsholder til slidenummer 12">
            <a:extLst>
              <a:ext uri="{FF2B5EF4-FFF2-40B4-BE49-F238E27FC236}">
                <a16:creationId xmlns:a16="http://schemas.microsoft.com/office/drawing/2014/main" id="{94C0154D-C90A-C45E-44EB-A9BE528AF3BC}"/>
              </a:ext>
            </a:extLst>
          </p:cNvPr>
          <p:cNvSpPr>
            <a:spLocks noGrp="1"/>
          </p:cNvSpPr>
          <p:nvPr>
            <p:ph type="sldNum" sz="quarter" idx="17"/>
          </p:nvPr>
        </p:nvSpPr>
        <p:spPr/>
        <p:txBody>
          <a:bodyPr/>
          <a:lstStyle>
            <a:lvl1pPr>
              <a:defRPr>
                <a:solidFill>
                  <a:srgbClr val="212121"/>
                </a:solidFill>
              </a:defRPr>
            </a:lvl1pPr>
          </a:lstStyle>
          <a:p>
            <a:fld id="{24C8C45C-947F-4981-8B3F-4F32E973C901}" type="slidenum">
              <a:rPr lang="da-DK" smtClean="0"/>
              <a:pPr/>
              <a:t>‹nr.›</a:t>
            </a:fld>
            <a:endParaRPr lang="da-DK"/>
          </a:p>
        </p:txBody>
      </p:sp>
      <p:sp>
        <p:nvSpPr>
          <p:cNvPr id="5" name="Mikro grafik 1">
            <a:extLst>
              <a:ext uri="{FF2B5EF4-FFF2-40B4-BE49-F238E27FC236}">
                <a16:creationId xmlns:a16="http://schemas.microsoft.com/office/drawing/2014/main" id="{8E8246C8-AEEC-66A0-3B85-75D6EBE031F7}"/>
              </a:ext>
            </a:extLst>
          </p:cNvPr>
          <p:cNvSpPr/>
          <p:nvPr userDrawn="1"/>
        </p:nvSpPr>
        <p:spPr>
          <a:xfrm>
            <a:off x="540000" y="1220896"/>
            <a:ext cx="4997675" cy="4416208"/>
          </a:xfrm>
          <a:custGeom>
            <a:avLst/>
            <a:gdLst>
              <a:gd name="connsiteX0" fmla="*/ 5241587 w 8266922"/>
              <a:gd name="connsiteY0" fmla="*/ 7031344 h 7305087"/>
              <a:gd name="connsiteX1" fmla="*/ 5448586 w 8266922"/>
              <a:gd name="connsiteY1" fmla="*/ 7031344 h 7305087"/>
              <a:gd name="connsiteX2" fmla="*/ 5448586 w 8266922"/>
              <a:gd name="connsiteY2" fmla="*/ 7204957 h 7305087"/>
              <a:gd name="connsiteX3" fmla="*/ 5241587 w 8266922"/>
              <a:gd name="connsiteY3" fmla="*/ 7204957 h 7305087"/>
              <a:gd name="connsiteX4" fmla="*/ 2946862 w 8266922"/>
              <a:gd name="connsiteY4" fmla="*/ 7031344 h 7305087"/>
              <a:gd name="connsiteX5" fmla="*/ 3153861 w 8266922"/>
              <a:gd name="connsiteY5" fmla="*/ 7031344 h 7305087"/>
              <a:gd name="connsiteX6" fmla="*/ 3153861 w 8266922"/>
              <a:gd name="connsiteY6" fmla="*/ 7204957 h 7305087"/>
              <a:gd name="connsiteX7" fmla="*/ 2946862 w 8266922"/>
              <a:gd name="connsiteY7" fmla="*/ 7204957 h 7305087"/>
              <a:gd name="connsiteX8" fmla="*/ 4247643 w 8266922"/>
              <a:gd name="connsiteY8" fmla="*/ 6016037 h 7305087"/>
              <a:gd name="connsiteX9" fmla="*/ 4621582 w 8266922"/>
              <a:gd name="connsiteY9" fmla="*/ 6016037 h 7305087"/>
              <a:gd name="connsiteX10" fmla="*/ 4621582 w 8266922"/>
              <a:gd name="connsiteY10" fmla="*/ 6111287 h 7305087"/>
              <a:gd name="connsiteX11" fmla="*/ 4621582 w 8266922"/>
              <a:gd name="connsiteY11" fmla="*/ 7209837 h 7305087"/>
              <a:gd name="connsiteX12" fmla="*/ 4621582 w 8266922"/>
              <a:gd name="connsiteY12" fmla="*/ 7305087 h 7305087"/>
              <a:gd name="connsiteX13" fmla="*/ 4247643 w 8266922"/>
              <a:gd name="connsiteY13" fmla="*/ 7305087 h 7305087"/>
              <a:gd name="connsiteX14" fmla="*/ 4247643 w 8266922"/>
              <a:gd name="connsiteY14" fmla="*/ 7209837 h 7305087"/>
              <a:gd name="connsiteX15" fmla="*/ 4506393 w 8266922"/>
              <a:gd name="connsiteY15" fmla="*/ 7209837 h 7305087"/>
              <a:gd name="connsiteX16" fmla="*/ 4506393 w 8266922"/>
              <a:gd name="connsiteY16" fmla="*/ 6111287 h 7305087"/>
              <a:gd name="connsiteX17" fmla="*/ 4247643 w 8266922"/>
              <a:gd name="connsiteY17" fmla="*/ 6111287 h 7305087"/>
              <a:gd name="connsiteX18" fmla="*/ 3773921 w 8266922"/>
              <a:gd name="connsiteY18" fmla="*/ 6016037 h 7305087"/>
              <a:gd name="connsiteX19" fmla="*/ 4147860 w 8266922"/>
              <a:gd name="connsiteY19" fmla="*/ 6016037 h 7305087"/>
              <a:gd name="connsiteX20" fmla="*/ 4147860 w 8266922"/>
              <a:gd name="connsiteY20" fmla="*/ 6111287 h 7305087"/>
              <a:gd name="connsiteX21" fmla="*/ 3889111 w 8266922"/>
              <a:gd name="connsiteY21" fmla="*/ 6111287 h 7305087"/>
              <a:gd name="connsiteX22" fmla="*/ 3889111 w 8266922"/>
              <a:gd name="connsiteY22" fmla="*/ 7209837 h 7305087"/>
              <a:gd name="connsiteX23" fmla="*/ 4147860 w 8266922"/>
              <a:gd name="connsiteY23" fmla="*/ 7209837 h 7305087"/>
              <a:gd name="connsiteX24" fmla="*/ 4147860 w 8266922"/>
              <a:gd name="connsiteY24" fmla="*/ 7305087 h 7305087"/>
              <a:gd name="connsiteX25" fmla="*/ 3773921 w 8266922"/>
              <a:gd name="connsiteY25" fmla="*/ 7305087 h 7305087"/>
              <a:gd name="connsiteX26" fmla="*/ 3773921 w 8266922"/>
              <a:gd name="connsiteY26" fmla="*/ 7209837 h 7305087"/>
              <a:gd name="connsiteX27" fmla="*/ 3773921 w 8266922"/>
              <a:gd name="connsiteY27" fmla="*/ 6111287 h 7305087"/>
              <a:gd name="connsiteX28" fmla="*/ 6688042 w 8266922"/>
              <a:gd name="connsiteY28" fmla="*/ 5528924 h 7305087"/>
              <a:gd name="connsiteX29" fmla="*/ 6895043 w 8266922"/>
              <a:gd name="connsiteY29" fmla="*/ 5528924 h 7305087"/>
              <a:gd name="connsiteX30" fmla="*/ 6895043 w 8266922"/>
              <a:gd name="connsiteY30" fmla="*/ 5702536 h 7305087"/>
              <a:gd name="connsiteX31" fmla="*/ 6688042 w 8266922"/>
              <a:gd name="connsiteY31" fmla="*/ 5702536 h 7305087"/>
              <a:gd name="connsiteX32" fmla="*/ 3990746 w 8266922"/>
              <a:gd name="connsiteY32" fmla="*/ 5378675 h 7305087"/>
              <a:gd name="connsiteX33" fmla="*/ 4895538 w 8266922"/>
              <a:gd name="connsiteY33" fmla="*/ 5378675 h 7305087"/>
              <a:gd name="connsiteX34" fmla="*/ 4895538 w 8266922"/>
              <a:gd name="connsiteY34" fmla="*/ 5485512 h 7305087"/>
              <a:gd name="connsiteX35" fmla="*/ 3990746 w 8266922"/>
              <a:gd name="connsiteY35" fmla="*/ 5485512 h 7305087"/>
              <a:gd name="connsiteX36" fmla="*/ 1270097 w 8266922"/>
              <a:gd name="connsiteY36" fmla="*/ 5378675 h 7305087"/>
              <a:gd name="connsiteX37" fmla="*/ 2174890 w 8266922"/>
              <a:gd name="connsiteY37" fmla="*/ 5378675 h 7305087"/>
              <a:gd name="connsiteX38" fmla="*/ 2174890 w 8266922"/>
              <a:gd name="connsiteY38" fmla="*/ 5485512 h 7305087"/>
              <a:gd name="connsiteX39" fmla="*/ 1270097 w 8266922"/>
              <a:gd name="connsiteY39" fmla="*/ 5485512 h 7305087"/>
              <a:gd name="connsiteX40" fmla="*/ 3990746 w 8266922"/>
              <a:gd name="connsiteY40" fmla="*/ 5029777 h 7305087"/>
              <a:gd name="connsiteX41" fmla="*/ 4895538 w 8266922"/>
              <a:gd name="connsiteY41" fmla="*/ 5029777 h 7305087"/>
              <a:gd name="connsiteX42" fmla="*/ 4895538 w 8266922"/>
              <a:gd name="connsiteY42" fmla="*/ 5136615 h 7305087"/>
              <a:gd name="connsiteX43" fmla="*/ 3990746 w 8266922"/>
              <a:gd name="connsiteY43" fmla="*/ 5136615 h 7305087"/>
              <a:gd name="connsiteX44" fmla="*/ 1270097 w 8266922"/>
              <a:gd name="connsiteY44" fmla="*/ 5029777 h 7305087"/>
              <a:gd name="connsiteX45" fmla="*/ 2174890 w 8266922"/>
              <a:gd name="connsiteY45" fmla="*/ 5029777 h 7305087"/>
              <a:gd name="connsiteX46" fmla="*/ 2174890 w 8266922"/>
              <a:gd name="connsiteY46" fmla="*/ 5136615 h 7305087"/>
              <a:gd name="connsiteX47" fmla="*/ 1270097 w 8266922"/>
              <a:gd name="connsiteY47" fmla="*/ 5136615 h 7305087"/>
              <a:gd name="connsiteX48" fmla="*/ 6062007 w 8266922"/>
              <a:gd name="connsiteY48" fmla="*/ 4507277 h 7305087"/>
              <a:gd name="connsiteX49" fmla="*/ 6115077 w 8266922"/>
              <a:gd name="connsiteY49" fmla="*/ 4509153 h 7305087"/>
              <a:gd name="connsiteX50" fmla="*/ 6164198 w 8266922"/>
              <a:gd name="connsiteY50" fmla="*/ 4514730 h 7305087"/>
              <a:gd name="connsiteX51" fmla="*/ 6209503 w 8266922"/>
              <a:gd name="connsiteY51" fmla="*/ 4523925 h 7305087"/>
              <a:gd name="connsiteX52" fmla="*/ 6251125 w 8266922"/>
              <a:gd name="connsiteY52" fmla="*/ 4536657 h 7305087"/>
              <a:gd name="connsiteX53" fmla="*/ 6289196 w 8266922"/>
              <a:gd name="connsiteY53" fmla="*/ 4552845 h 7305087"/>
              <a:gd name="connsiteX54" fmla="*/ 6323849 w 8266922"/>
              <a:gd name="connsiteY54" fmla="*/ 4572406 h 7305087"/>
              <a:gd name="connsiteX55" fmla="*/ 6355216 w 8266922"/>
              <a:gd name="connsiteY55" fmla="*/ 4595261 h 7305087"/>
              <a:gd name="connsiteX56" fmla="*/ 6383431 w 8266922"/>
              <a:gd name="connsiteY56" fmla="*/ 4621327 h 7305087"/>
              <a:gd name="connsiteX57" fmla="*/ 6408627 w 8266922"/>
              <a:gd name="connsiteY57" fmla="*/ 4650523 h 7305087"/>
              <a:gd name="connsiteX58" fmla="*/ 6430935 w 8266922"/>
              <a:gd name="connsiteY58" fmla="*/ 4682768 h 7305087"/>
              <a:gd name="connsiteX59" fmla="*/ 6450488 w 8266922"/>
              <a:gd name="connsiteY59" fmla="*/ 4717980 h 7305087"/>
              <a:gd name="connsiteX60" fmla="*/ 6467420 w 8266922"/>
              <a:gd name="connsiteY60" fmla="*/ 4756077 h 7305087"/>
              <a:gd name="connsiteX61" fmla="*/ 6481863 w 8266922"/>
              <a:gd name="connsiteY61" fmla="*/ 4796980 h 7305087"/>
              <a:gd name="connsiteX62" fmla="*/ 6493950 w 8266922"/>
              <a:gd name="connsiteY62" fmla="*/ 4840605 h 7305087"/>
              <a:gd name="connsiteX63" fmla="*/ 6503813 w 8266922"/>
              <a:gd name="connsiteY63" fmla="*/ 4886873 h 7305087"/>
              <a:gd name="connsiteX64" fmla="*/ 6511585 w 8266922"/>
              <a:gd name="connsiteY64" fmla="*/ 4935701 h 7305087"/>
              <a:gd name="connsiteX65" fmla="*/ 6517399 w 8266922"/>
              <a:gd name="connsiteY65" fmla="*/ 4987008 h 7305087"/>
              <a:gd name="connsiteX66" fmla="*/ 6521387 w 8266922"/>
              <a:gd name="connsiteY66" fmla="*/ 5040712 h 7305087"/>
              <a:gd name="connsiteX67" fmla="*/ 6523683 w 8266922"/>
              <a:gd name="connsiteY67" fmla="*/ 5096732 h 7305087"/>
              <a:gd name="connsiteX68" fmla="*/ 6524419 w 8266922"/>
              <a:gd name="connsiteY68" fmla="*/ 5154988 h 7305087"/>
              <a:gd name="connsiteX69" fmla="*/ 6523719 w 8266922"/>
              <a:gd name="connsiteY69" fmla="*/ 5213493 h 7305087"/>
              <a:gd name="connsiteX70" fmla="*/ 6521522 w 8266922"/>
              <a:gd name="connsiteY70" fmla="*/ 5269763 h 7305087"/>
              <a:gd name="connsiteX71" fmla="*/ 6517686 w 8266922"/>
              <a:gd name="connsiteY71" fmla="*/ 5323713 h 7305087"/>
              <a:gd name="connsiteX72" fmla="*/ 6512065 w 8266922"/>
              <a:gd name="connsiteY72" fmla="*/ 5375263 h 7305087"/>
              <a:gd name="connsiteX73" fmla="*/ 6504517 w 8266922"/>
              <a:gd name="connsiteY73" fmla="*/ 5424328 h 7305087"/>
              <a:gd name="connsiteX74" fmla="*/ 6494896 w 8266922"/>
              <a:gd name="connsiteY74" fmla="*/ 5470827 h 7305087"/>
              <a:gd name="connsiteX75" fmla="*/ 6483059 w 8266922"/>
              <a:gd name="connsiteY75" fmla="*/ 5514676 h 7305087"/>
              <a:gd name="connsiteX76" fmla="*/ 6468862 w 8266922"/>
              <a:gd name="connsiteY76" fmla="*/ 5555794 h 7305087"/>
              <a:gd name="connsiteX77" fmla="*/ 6452162 w 8266922"/>
              <a:gd name="connsiteY77" fmla="*/ 5594097 h 7305087"/>
              <a:gd name="connsiteX78" fmla="*/ 6432813 w 8266922"/>
              <a:gd name="connsiteY78" fmla="*/ 5629503 h 7305087"/>
              <a:gd name="connsiteX79" fmla="*/ 6410672 w 8266922"/>
              <a:gd name="connsiteY79" fmla="*/ 5661929 h 7305087"/>
              <a:gd name="connsiteX80" fmla="*/ 6385595 w 8266922"/>
              <a:gd name="connsiteY80" fmla="*/ 5691293 h 7305087"/>
              <a:gd name="connsiteX81" fmla="*/ 6357438 w 8266922"/>
              <a:gd name="connsiteY81" fmla="*/ 5717511 h 7305087"/>
              <a:gd name="connsiteX82" fmla="*/ 6326057 w 8266922"/>
              <a:gd name="connsiteY82" fmla="*/ 5740502 h 7305087"/>
              <a:gd name="connsiteX83" fmla="*/ 6291309 w 8266922"/>
              <a:gd name="connsiteY83" fmla="*/ 5760183 h 7305087"/>
              <a:gd name="connsiteX84" fmla="*/ 6253048 w 8266922"/>
              <a:gd name="connsiteY84" fmla="*/ 5776470 h 7305087"/>
              <a:gd name="connsiteX85" fmla="*/ 6211131 w 8266922"/>
              <a:gd name="connsiteY85" fmla="*/ 5789282 h 7305087"/>
              <a:gd name="connsiteX86" fmla="*/ 6165415 w 8266922"/>
              <a:gd name="connsiteY86" fmla="*/ 5798536 h 7305087"/>
              <a:gd name="connsiteX87" fmla="*/ 6115755 w 8266922"/>
              <a:gd name="connsiteY87" fmla="*/ 5804149 h 7305087"/>
              <a:gd name="connsiteX88" fmla="*/ 6062007 w 8266922"/>
              <a:gd name="connsiteY88" fmla="*/ 5806038 h 7305087"/>
              <a:gd name="connsiteX89" fmla="*/ 6062007 w 8266922"/>
              <a:gd name="connsiteY89" fmla="*/ 5709215 h 7305087"/>
              <a:gd name="connsiteX90" fmla="*/ 6111692 w 8266922"/>
              <a:gd name="connsiteY90" fmla="*/ 5706982 h 7305087"/>
              <a:gd name="connsiteX91" fmla="*/ 6156613 w 8266922"/>
              <a:gd name="connsiteY91" fmla="*/ 5700361 h 7305087"/>
              <a:gd name="connsiteX92" fmla="*/ 6196995 w 8266922"/>
              <a:gd name="connsiteY92" fmla="*/ 5689472 h 7305087"/>
              <a:gd name="connsiteX93" fmla="*/ 6233066 w 8266922"/>
              <a:gd name="connsiteY93" fmla="*/ 5674432 h 7305087"/>
              <a:gd name="connsiteX94" fmla="*/ 6293177 w 8266922"/>
              <a:gd name="connsiteY94" fmla="*/ 5632372 h 7305087"/>
              <a:gd name="connsiteX95" fmla="*/ 6338757 w 8266922"/>
              <a:gd name="connsiteY95" fmla="*/ 5575128 h 7305087"/>
              <a:gd name="connsiteX96" fmla="*/ 6356662 w 8266922"/>
              <a:gd name="connsiteY96" fmla="*/ 5541107 h 7305087"/>
              <a:gd name="connsiteX97" fmla="*/ 6371614 w 8266922"/>
              <a:gd name="connsiteY97" fmla="*/ 5503645 h 7305087"/>
              <a:gd name="connsiteX98" fmla="*/ 6383838 w 8266922"/>
              <a:gd name="connsiteY98" fmla="*/ 5462861 h 7305087"/>
              <a:gd name="connsiteX99" fmla="*/ 6393561 w 8266922"/>
              <a:gd name="connsiteY99" fmla="*/ 5418871 h 7305087"/>
              <a:gd name="connsiteX100" fmla="*/ 6401008 w 8266922"/>
              <a:gd name="connsiteY100" fmla="*/ 5371794 h 7305087"/>
              <a:gd name="connsiteX101" fmla="*/ 6406407 w 8266922"/>
              <a:gd name="connsiteY101" fmla="*/ 5321750 h 7305087"/>
              <a:gd name="connsiteX102" fmla="*/ 6409983 w 8266922"/>
              <a:gd name="connsiteY102" fmla="*/ 5268855 h 7305087"/>
              <a:gd name="connsiteX103" fmla="*/ 6411962 w 8266922"/>
              <a:gd name="connsiteY103" fmla="*/ 5213228 h 7305087"/>
              <a:gd name="connsiteX104" fmla="*/ 6412572 w 8266922"/>
              <a:gd name="connsiteY104" fmla="*/ 5154988 h 7305087"/>
              <a:gd name="connsiteX105" fmla="*/ 6411930 w 8266922"/>
              <a:gd name="connsiteY105" fmla="*/ 5097319 h 7305087"/>
              <a:gd name="connsiteX106" fmla="*/ 6409860 w 8266922"/>
              <a:gd name="connsiteY106" fmla="*/ 5042230 h 7305087"/>
              <a:gd name="connsiteX107" fmla="*/ 6406150 w 8266922"/>
              <a:gd name="connsiteY107" fmla="*/ 4989837 h 7305087"/>
              <a:gd name="connsiteX108" fmla="*/ 6400584 w 8266922"/>
              <a:gd name="connsiteY108" fmla="*/ 4940261 h 7305087"/>
              <a:gd name="connsiteX109" fmla="*/ 6392949 w 8266922"/>
              <a:gd name="connsiteY109" fmla="*/ 4893617 h 7305087"/>
              <a:gd name="connsiteX110" fmla="*/ 6383031 w 8266922"/>
              <a:gd name="connsiteY110" fmla="*/ 4850025 h 7305087"/>
              <a:gd name="connsiteX111" fmla="*/ 6370615 w 8266922"/>
              <a:gd name="connsiteY111" fmla="*/ 4809604 h 7305087"/>
              <a:gd name="connsiteX112" fmla="*/ 6355488 w 8266922"/>
              <a:gd name="connsiteY112" fmla="*/ 4772472 h 7305087"/>
              <a:gd name="connsiteX113" fmla="*/ 6337435 w 8266922"/>
              <a:gd name="connsiteY113" fmla="*/ 4738746 h 7305087"/>
              <a:gd name="connsiteX114" fmla="*/ 6291697 w 8266922"/>
              <a:gd name="connsiteY114" fmla="*/ 4681987 h 7305087"/>
              <a:gd name="connsiteX115" fmla="*/ 6231688 w 8266922"/>
              <a:gd name="connsiteY115" fmla="*/ 4640273 h 7305087"/>
              <a:gd name="connsiteX116" fmla="*/ 6195796 w 8266922"/>
              <a:gd name="connsiteY116" fmla="*/ 4625355 h 7305087"/>
              <a:gd name="connsiteX117" fmla="*/ 6155695 w 8266922"/>
              <a:gd name="connsiteY117" fmla="*/ 4614552 h 7305087"/>
              <a:gd name="connsiteX118" fmla="*/ 6111170 w 8266922"/>
              <a:gd name="connsiteY118" fmla="*/ 4607983 h 7305087"/>
              <a:gd name="connsiteX119" fmla="*/ 6062007 w 8266922"/>
              <a:gd name="connsiteY119" fmla="*/ 4605768 h 7305087"/>
              <a:gd name="connsiteX120" fmla="*/ 5970138 w 8266922"/>
              <a:gd name="connsiteY120" fmla="*/ 4507277 h 7305087"/>
              <a:gd name="connsiteX121" fmla="*/ 5970138 w 8266922"/>
              <a:gd name="connsiteY121" fmla="*/ 4605768 h 7305087"/>
              <a:gd name="connsiteX122" fmla="*/ 5921252 w 8266922"/>
              <a:gd name="connsiteY122" fmla="*/ 4607983 h 7305087"/>
              <a:gd name="connsiteX123" fmla="*/ 5876971 w 8266922"/>
              <a:gd name="connsiteY123" fmla="*/ 4614552 h 7305087"/>
              <a:gd name="connsiteX124" fmla="*/ 5837085 w 8266922"/>
              <a:gd name="connsiteY124" fmla="*/ 4625355 h 7305087"/>
              <a:gd name="connsiteX125" fmla="*/ 5801379 w 8266922"/>
              <a:gd name="connsiteY125" fmla="*/ 4640273 h 7305087"/>
              <a:gd name="connsiteX126" fmla="*/ 5741664 w 8266922"/>
              <a:gd name="connsiteY126" fmla="*/ 4681987 h 7305087"/>
              <a:gd name="connsiteX127" fmla="*/ 5696130 w 8266922"/>
              <a:gd name="connsiteY127" fmla="*/ 4738746 h 7305087"/>
              <a:gd name="connsiteX128" fmla="*/ 5678151 w 8266922"/>
              <a:gd name="connsiteY128" fmla="*/ 4772472 h 7305087"/>
              <a:gd name="connsiteX129" fmla="*/ 5663081 w 8266922"/>
              <a:gd name="connsiteY129" fmla="*/ 4809604 h 7305087"/>
              <a:gd name="connsiteX130" fmla="*/ 5650709 w 8266922"/>
              <a:gd name="connsiteY130" fmla="*/ 4850025 h 7305087"/>
              <a:gd name="connsiteX131" fmla="*/ 5640821 w 8266922"/>
              <a:gd name="connsiteY131" fmla="*/ 4893617 h 7305087"/>
              <a:gd name="connsiteX132" fmla="*/ 5633207 w 8266922"/>
              <a:gd name="connsiteY132" fmla="*/ 4940261 h 7305087"/>
              <a:gd name="connsiteX133" fmla="*/ 5627654 w 8266922"/>
              <a:gd name="connsiteY133" fmla="*/ 4989837 h 7305087"/>
              <a:gd name="connsiteX134" fmla="*/ 5623950 w 8266922"/>
              <a:gd name="connsiteY134" fmla="*/ 5042230 h 7305087"/>
              <a:gd name="connsiteX135" fmla="*/ 5621883 w 8266922"/>
              <a:gd name="connsiteY135" fmla="*/ 5097319 h 7305087"/>
              <a:gd name="connsiteX136" fmla="*/ 5621241 w 8266922"/>
              <a:gd name="connsiteY136" fmla="*/ 5154988 h 7305087"/>
              <a:gd name="connsiteX137" fmla="*/ 5621867 w 8266922"/>
              <a:gd name="connsiteY137" fmla="*/ 5213228 h 7305087"/>
              <a:gd name="connsiteX138" fmla="*/ 5623889 w 8266922"/>
              <a:gd name="connsiteY138" fmla="*/ 5268855 h 7305087"/>
              <a:gd name="connsiteX139" fmla="*/ 5627526 w 8266922"/>
              <a:gd name="connsiteY139" fmla="*/ 5321750 h 7305087"/>
              <a:gd name="connsiteX140" fmla="*/ 5632995 w 8266922"/>
              <a:gd name="connsiteY140" fmla="*/ 5371794 h 7305087"/>
              <a:gd name="connsiteX141" fmla="*/ 5640516 w 8266922"/>
              <a:gd name="connsiteY141" fmla="*/ 5418871 h 7305087"/>
              <a:gd name="connsiteX142" fmla="*/ 5650305 w 8266922"/>
              <a:gd name="connsiteY142" fmla="*/ 5462861 h 7305087"/>
              <a:gd name="connsiteX143" fmla="*/ 5662582 w 8266922"/>
              <a:gd name="connsiteY143" fmla="*/ 5503645 h 7305087"/>
              <a:gd name="connsiteX144" fmla="*/ 5677564 w 8266922"/>
              <a:gd name="connsiteY144" fmla="*/ 5541107 h 7305087"/>
              <a:gd name="connsiteX145" fmla="*/ 5695470 w 8266922"/>
              <a:gd name="connsiteY145" fmla="*/ 5575128 h 7305087"/>
              <a:gd name="connsiteX146" fmla="*/ 5740924 w 8266922"/>
              <a:gd name="connsiteY146" fmla="*/ 5632372 h 7305087"/>
              <a:gd name="connsiteX147" fmla="*/ 5800690 w 8266922"/>
              <a:gd name="connsiteY147" fmla="*/ 5674432 h 7305087"/>
              <a:gd name="connsiteX148" fmla="*/ 5836485 w 8266922"/>
              <a:gd name="connsiteY148" fmla="*/ 5689472 h 7305087"/>
              <a:gd name="connsiteX149" fmla="*/ 5876513 w 8266922"/>
              <a:gd name="connsiteY149" fmla="*/ 5700361 h 7305087"/>
              <a:gd name="connsiteX150" fmla="*/ 5920991 w 8266922"/>
              <a:gd name="connsiteY150" fmla="*/ 5706982 h 7305087"/>
              <a:gd name="connsiteX151" fmla="*/ 5970138 w 8266922"/>
              <a:gd name="connsiteY151" fmla="*/ 5709215 h 7305087"/>
              <a:gd name="connsiteX152" fmla="*/ 5970138 w 8266922"/>
              <a:gd name="connsiteY152" fmla="*/ 5806038 h 7305087"/>
              <a:gd name="connsiteX153" fmla="*/ 5916615 w 8266922"/>
              <a:gd name="connsiteY153" fmla="*/ 5804149 h 7305087"/>
              <a:gd name="connsiteX154" fmla="*/ 5867135 w 8266922"/>
              <a:gd name="connsiteY154" fmla="*/ 5798536 h 7305087"/>
              <a:gd name="connsiteX155" fmla="*/ 5821555 w 8266922"/>
              <a:gd name="connsiteY155" fmla="*/ 5789282 h 7305087"/>
              <a:gd name="connsiteX156" fmla="*/ 5779737 w 8266922"/>
              <a:gd name="connsiteY156" fmla="*/ 5776470 h 7305087"/>
              <a:gd name="connsiteX157" fmla="*/ 5741540 w 8266922"/>
              <a:gd name="connsiteY157" fmla="*/ 5760183 h 7305087"/>
              <a:gd name="connsiteX158" fmla="*/ 5706823 w 8266922"/>
              <a:gd name="connsiteY158" fmla="*/ 5740502 h 7305087"/>
              <a:gd name="connsiteX159" fmla="*/ 5675446 w 8266922"/>
              <a:gd name="connsiteY159" fmla="*/ 5717511 h 7305087"/>
              <a:gd name="connsiteX160" fmla="*/ 5647270 w 8266922"/>
              <a:gd name="connsiteY160" fmla="*/ 5691293 h 7305087"/>
              <a:gd name="connsiteX161" fmla="*/ 5622154 w 8266922"/>
              <a:gd name="connsiteY161" fmla="*/ 5661929 h 7305087"/>
              <a:gd name="connsiteX162" fmla="*/ 5599957 w 8266922"/>
              <a:gd name="connsiteY162" fmla="*/ 5629503 h 7305087"/>
              <a:gd name="connsiteX163" fmla="*/ 5580540 w 8266922"/>
              <a:gd name="connsiteY163" fmla="*/ 5594097 h 7305087"/>
              <a:gd name="connsiteX164" fmla="*/ 5563762 w 8266922"/>
              <a:gd name="connsiteY164" fmla="*/ 5555794 h 7305087"/>
              <a:gd name="connsiteX165" fmla="*/ 5549483 w 8266922"/>
              <a:gd name="connsiteY165" fmla="*/ 5514676 h 7305087"/>
              <a:gd name="connsiteX166" fmla="*/ 5537563 w 8266922"/>
              <a:gd name="connsiteY166" fmla="*/ 5470827 h 7305087"/>
              <a:gd name="connsiteX167" fmla="*/ 5527862 w 8266922"/>
              <a:gd name="connsiteY167" fmla="*/ 5424328 h 7305087"/>
              <a:gd name="connsiteX168" fmla="*/ 5520239 w 8266922"/>
              <a:gd name="connsiteY168" fmla="*/ 5375263 h 7305087"/>
              <a:gd name="connsiteX169" fmla="*/ 5514554 w 8266922"/>
              <a:gd name="connsiteY169" fmla="*/ 5323713 h 7305087"/>
              <a:gd name="connsiteX170" fmla="*/ 5510667 w 8266922"/>
              <a:gd name="connsiteY170" fmla="*/ 5269763 h 7305087"/>
              <a:gd name="connsiteX171" fmla="*/ 5508437 w 8266922"/>
              <a:gd name="connsiteY171" fmla="*/ 5213493 h 7305087"/>
              <a:gd name="connsiteX172" fmla="*/ 5507726 w 8266922"/>
              <a:gd name="connsiteY172" fmla="*/ 5154988 h 7305087"/>
              <a:gd name="connsiteX173" fmla="*/ 5508461 w 8266922"/>
              <a:gd name="connsiteY173" fmla="*/ 5096732 h 7305087"/>
              <a:gd name="connsiteX174" fmla="*/ 5510757 w 8266922"/>
              <a:gd name="connsiteY174" fmla="*/ 5040712 h 7305087"/>
              <a:gd name="connsiteX175" fmla="*/ 5514746 w 8266922"/>
              <a:gd name="connsiteY175" fmla="*/ 4987008 h 7305087"/>
              <a:gd name="connsiteX176" fmla="*/ 5520559 w 8266922"/>
              <a:gd name="connsiteY176" fmla="*/ 4935701 h 7305087"/>
              <a:gd name="connsiteX177" fmla="*/ 5528332 w 8266922"/>
              <a:gd name="connsiteY177" fmla="*/ 4886873 h 7305087"/>
              <a:gd name="connsiteX178" fmla="*/ 5538195 w 8266922"/>
              <a:gd name="connsiteY178" fmla="*/ 4840605 h 7305087"/>
              <a:gd name="connsiteX179" fmla="*/ 5550281 w 8266922"/>
              <a:gd name="connsiteY179" fmla="*/ 4796980 h 7305087"/>
              <a:gd name="connsiteX180" fmla="*/ 5564724 w 8266922"/>
              <a:gd name="connsiteY180" fmla="*/ 4756077 h 7305087"/>
              <a:gd name="connsiteX181" fmla="*/ 5581656 w 8266922"/>
              <a:gd name="connsiteY181" fmla="*/ 4717980 h 7305087"/>
              <a:gd name="connsiteX182" fmla="*/ 5601209 w 8266922"/>
              <a:gd name="connsiteY182" fmla="*/ 4682768 h 7305087"/>
              <a:gd name="connsiteX183" fmla="*/ 5623517 w 8266922"/>
              <a:gd name="connsiteY183" fmla="*/ 4650523 h 7305087"/>
              <a:gd name="connsiteX184" fmla="*/ 5648713 w 8266922"/>
              <a:gd name="connsiteY184" fmla="*/ 4621327 h 7305087"/>
              <a:gd name="connsiteX185" fmla="*/ 5676928 w 8266922"/>
              <a:gd name="connsiteY185" fmla="*/ 4595261 h 7305087"/>
              <a:gd name="connsiteX186" fmla="*/ 5708295 w 8266922"/>
              <a:gd name="connsiteY186" fmla="*/ 4572406 h 7305087"/>
              <a:gd name="connsiteX187" fmla="*/ 5742948 w 8266922"/>
              <a:gd name="connsiteY187" fmla="*/ 4552845 h 7305087"/>
              <a:gd name="connsiteX188" fmla="*/ 5781019 w 8266922"/>
              <a:gd name="connsiteY188" fmla="*/ 4536657 h 7305087"/>
              <a:gd name="connsiteX189" fmla="*/ 5822641 w 8266922"/>
              <a:gd name="connsiteY189" fmla="*/ 4523925 h 7305087"/>
              <a:gd name="connsiteX190" fmla="*/ 5867946 w 8266922"/>
              <a:gd name="connsiteY190" fmla="*/ 4514730 h 7305087"/>
              <a:gd name="connsiteX191" fmla="*/ 5917067 w 8266922"/>
              <a:gd name="connsiteY191" fmla="*/ 4509153 h 7305087"/>
              <a:gd name="connsiteX192" fmla="*/ 2916306 w 8266922"/>
              <a:gd name="connsiteY192" fmla="*/ 4507277 h 7305087"/>
              <a:gd name="connsiteX193" fmla="*/ 2969376 w 8266922"/>
              <a:gd name="connsiteY193" fmla="*/ 4509153 h 7305087"/>
              <a:gd name="connsiteX194" fmla="*/ 3018497 w 8266922"/>
              <a:gd name="connsiteY194" fmla="*/ 4514730 h 7305087"/>
              <a:gd name="connsiteX195" fmla="*/ 3063803 w 8266922"/>
              <a:gd name="connsiteY195" fmla="*/ 4523925 h 7305087"/>
              <a:gd name="connsiteX196" fmla="*/ 3105426 w 8266922"/>
              <a:gd name="connsiteY196" fmla="*/ 4536657 h 7305087"/>
              <a:gd name="connsiteX197" fmla="*/ 3143497 w 8266922"/>
              <a:gd name="connsiteY197" fmla="*/ 4552845 h 7305087"/>
              <a:gd name="connsiteX198" fmla="*/ 3178150 w 8266922"/>
              <a:gd name="connsiteY198" fmla="*/ 4572406 h 7305087"/>
              <a:gd name="connsiteX199" fmla="*/ 3209516 w 8266922"/>
              <a:gd name="connsiteY199" fmla="*/ 4595261 h 7305087"/>
              <a:gd name="connsiteX200" fmla="*/ 3237732 w 8266922"/>
              <a:gd name="connsiteY200" fmla="*/ 4621327 h 7305087"/>
              <a:gd name="connsiteX201" fmla="*/ 3262928 w 8266922"/>
              <a:gd name="connsiteY201" fmla="*/ 4650523 h 7305087"/>
              <a:gd name="connsiteX202" fmla="*/ 3285236 w 8266922"/>
              <a:gd name="connsiteY202" fmla="*/ 4682768 h 7305087"/>
              <a:gd name="connsiteX203" fmla="*/ 3304789 w 8266922"/>
              <a:gd name="connsiteY203" fmla="*/ 4717980 h 7305087"/>
              <a:gd name="connsiteX204" fmla="*/ 3321718 w 8266922"/>
              <a:gd name="connsiteY204" fmla="*/ 4756077 h 7305087"/>
              <a:gd name="connsiteX205" fmla="*/ 3336161 w 8266922"/>
              <a:gd name="connsiteY205" fmla="*/ 4796980 h 7305087"/>
              <a:gd name="connsiteX206" fmla="*/ 3348248 w 8266922"/>
              <a:gd name="connsiteY206" fmla="*/ 4840605 h 7305087"/>
              <a:gd name="connsiteX207" fmla="*/ 3358111 w 8266922"/>
              <a:gd name="connsiteY207" fmla="*/ 4886873 h 7305087"/>
              <a:gd name="connsiteX208" fmla="*/ 3365883 w 8266922"/>
              <a:gd name="connsiteY208" fmla="*/ 4935701 h 7305087"/>
              <a:gd name="connsiteX209" fmla="*/ 3371697 w 8266922"/>
              <a:gd name="connsiteY209" fmla="*/ 4987008 h 7305087"/>
              <a:gd name="connsiteX210" fmla="*/ 3375685 w 8266922"/>
              <a:gd name="connsiteY210" fmla="*/ 5040712 h 7305087"/>
              <a:gd name="connsiteX211" fmla="*/ 3377981 w 8266922"/>
              <a:gd name="connsiteY211" fmla="*/ 5096732 h 7305087"/>
              <a:gd name="connsiteX212" fmla="*/ 3378717 w 8266922"/>
              <a:gd name="connsiteY212" fmla="*/ 5154988 h 7305087"/>
              <a:gd name="connsiteX213" fmla="*/ 3378017 w 8266922"/>
              <a:gd name="connsiteY213" fmla="*/ 5213493 h 7305087"/>
              <a:gd name="connsiteX214" fmla="*/ 3375820 w 8266922"/>
              <a:gd name="connsiteY214" fmla="*/ 5269763 h 7305087"/>
              <a:gd name="connsiteX215" fmla="*/ 3371984 w 8266922"/>
              <a:gd name="connsiteY215" fmla="*/ 5323713 h 7305087"/>
              <a:gd name="connsiteX216" fmla="*/ 3366363 w 8266922"/>
              <a:gd name="connsiteY216" fmla="*/ 5375263 h 7305087"/>
              <a:gd name="connsiteX217" fmla="*/ 3358815 w 8266922"/>
              <a:gd name="connsiteY217" fmla="*/ 5424328 h 7305087"/>
              <a:gd name="connsiteX218" fmla="*/ 3349194 w 8266922"/>
              <a:gd name="connsiteY218" fmla="*/ 5470827 h 7305087"/>
              <a:gd name="connsiteX219" fmla="*/ 3337357 w 8266922"/>
              <a:gd name="connsiteY219" fmla="*/ 5514676 h 7305087"/>
              <a:gd name="connsiteX220" fmla="*/ 3323160 w 8266922"/>
              <a:gd name="connsiteY220" fmla="*/ 5555794 h 7305087"/>
              <a:gd name="connsiteX221" fmla="*/ 3306462 w 8266922"/>
              <a:gd name="connsiteY221" fmla="*/ 5594097 h 7305087"/>
              <a:gd name="connsiteX222" fmla="*/ 3287114 w 8266922"/>
              <a:gd name="connsiteY222" fmla="*/ 5629503 h 7305087"/>
              <a:gd name="connsiteX223" fmla="*/ 3264973 w 8266922"/>
              <a:gd name="connsiteY223" fmla="*/ 5661929 h 7305087"/>
              <a:gd name="connsiteX224" fmla="*/ 3239895 w 8266922"/>
              <a:gd name="connsiteY224" fmla="*/ 5691293 h 7305087"/>
              <a:gd name="connsiteX225" fmla="*/ 3211738 w 8266922"/>
              <a:gd name="connsiteY225" fmla="*/ 5717511 h 7305087"/>
              <a:gd name="connsiteX226" fmla="*/ 3180357 w 8266922"/>
              <a:gd name="connsiteY226" fmla="*/ 5740502 h 7305087"/>
              <a:gd name="connsiteX227" fmla="*/ 3145609 w 8266922"/>
              <a:gd name="connsiteY227" fmla="*/ 5760183 h 7305087"/>
              <a:gd name="connsiteX228" fmla="*/ 3107348 w 8266922"/>
              <a:gd name="connsiteY228" fmla="*/ 5776470 h 7305087"/>
              <a:gd name="connsiteX229" fmla="*/ 3065431 w 8266922"/>
              <a:gd name="connsiteY229" fmla="*/ 5789282 h 7305087"/>
              <a:gd name="connsiteX230" fmla="*/ 3019716 w 8266922"/>
              <a:gd name="connsiteY230" fmla="*/ 5798536 h 7305087"/>
              <a:gd name="connsiteX231" fmla="*/ 2970054 w 8266922"/>
              <a:gd name="connsiteY231" fmla="*/ 5804149 h 7305087"/>
              <a:gd name="connsiteX232" fmla="*/ 2916306 w 8266922"/>
              <a:gd name="connsiteY232" fmla="*/ 5806038 h 7305087"/>
              <a:gd name="connsiteX233" fmla="*/ 2916306 w 8266922"/>
              <a:gd name="connsiteY233" fmla="*/ 5709215 h 7305087"/>
              <a:gd name="connsiteX234" fmla="*/ 2965992 w 8266922"/>
              <a:gd name="connsiteY234" fmla="*/ 5706982 h 7305087"/>
              <a:gd name="connsiteX235" fmla="*/ 3010913 w 8266922"/>
              <a:gd name="connsiteY235" fmla="*/ 5700361 h 7305087"/>
              <a:gd name="connsiteX236" fmla="*/ 3051294 w 8266922"/>
              <a:gd name="connsiteY236" fmla="*/ 5689472 h 7305087"/>
              <a:gd name="connsiteX237" fmla="*/ 3087367 w 8266922"/>
              <a:gd name="connsiteY237" fmla="*/ 5674432 h 7305087"/>
              <a:gd name="connsiteX238" fmla="*/ 3147477 w 8266922"/>
              <a:gd name="connsiteY238" fmla="*/ 5632372 h 7305087"/>
              <a:gd name="connsiteX239" fmla="*/ 3193057 w 8266922"/>
              <a:gd name="connsiteY239" fmla="*/ 5575128 h 7305087"/>
              <a:gd name="connsiteX240" fmla="*/ 3210963 w 8266922"/>
              <a:gd name="connsiteY240" fmla="*/ 5541107 h 7305087"/>
              <a:gd name="connsiteX241" fmla="*/ 3225916 w 8266922"/>
              <a:gd name="connsiteY241" fmla="*/ 5503645 h 7305087"/>
              <a:gd name="connsiteX242" fmla="*/ 3238139 w 8266922"/>
              <a:gd name="connsiteY242" fmla="*/ 5462861 h 7305087"/>
              <a:gd name="connsiteX243" fmla="*/ 3247862 w 8266922"/>
              <a:gd name="connsiteY243" fmla="*/ 5418871 h 7305087"/>
              <a:gd name="connsiteX244" fmla="*/ 3255309 w 8266922"/>
              <a:gd name="connsiteY244" fmla="*/ 5371794 h 7305087"/>
              <a:gd name="connsiteX245" fmla="*/ 3260708 w 8266922"/>
              <a:gd name="connsiteY245" fmla="*/ 5321750 h 7305087"/>
              <a:gd name="connsiteX246" fmla="*/ 3264284 w 8266922"/>
              <a:gd name="connsiteY246" fmla="*/ 5268855 h 7305087"/>
              <a:gd name="connsiteX247" fmla="*/ 3266263 w 8266922"/>
              <a:gd name="connsiteY247" fmla="*/ 5213228 h 7305087"/>
              <a:gd name="connsiteX248" fmla="*/ 3266872 w 8266922"/>
              <a:gd name="connsiteY248" fmla="*/ 5154988 h 7305087"/>
              <a:gd name="connsiteX249" fmla="*/ 3266231 w 8266922"/>
              <a:gd name="connsiteY249" fmla="*/ 5097319 h 7305087"/>
              <a:gd name="connsiteX250" fmla="*/ 3264161 w 8266922"/>
              <a:gd name="connsiteY250" fmla="*/ 5042230 h 7305087"/>
              <a:gd name="connsiteX251" fmla="*/ 3260451 w 8266922"/>
              <a:gd name="connsiteY251" fmla="*/ 4989837 h 7305087"/>
              <a:gd name="connsiteX252" fmla="*/ 3254885 w 8266922"/>
              <a:gd name="connsiteY252" fmla="*/ 4940261 h 7305087"/>
              <a:gd name="connsiteX253" fmla="*/ 3247250 w 8266922"/>
              <a:gd name="connsiteY253" fmla="*/ 4893617 h 7305087"/>
              <a:gd name="connsiteX254" fmla="*/ 3237332 w 8266922"/>
              <a:gd name="connsiteY254" fmla="*/ 4850025 h 7305087"/>
              <a:gd name="connsiteX255" fmla="*/ 3224916 w 8266922"/>
              <a:gd name="connsiteY255" fmla="*/ 4809604 h 7305087"/>
              <a:gd name="connsiteX256" fmla="*/ 3209789 w 8266922"/>
              <a:gd name="connsiteY256" fmla="*/ 4772472 h 7305087"/>
              <a:gd name="connsiteX257" fmla="*/ 3191735 w 8266922"/>
              <a:gd name="connsiteY257" fmla="*/ 4738746 h 7305087"/>
              <a:gd name="connsiteX258" fmla="*/ 3145998 w 8266922"/>
              <a:gd name="connsiteY258" fmla="*/ 4681987 h 7305087"/>
              <a:gd name="connsiteX259" fmla="*/ 3085988 w 8266922"/>
              <a:gd name="connsiteY259" fmla="*/ 4640273 h 7305087"/>
              <a:gd name="connsiteX260" fmla="*/ 3050095 w 8266922"/>
              <a:gd name="connsiteY260" fmla="*/ 4625355 h 7305087"/>
              <a:gd name="connsiteX261" fmla="*/ 3009995 w 8266922"/>
              <a:gd name="connsiteY261" fmla="*/ 4614552 h 7305087"/>
              <a:gd name="connsiteX262" fmla="*/ 2965470 w 8266922"/>
              <a:gd name="connsiteY262" fmla="*/ 4607983 h 7305087"/>
              <a:gd name="connsiteX263" fmla="*/ 2916306 w 8266922"/>
              <a:gd name="connsiteY263" fmla="*/ 4605768 h 7305087"/>
              <a:gd name="connsiteX264" fmla="*/ 2824439 w 8266922"/>
              <a:gd name="connsiteY264" fmla="*/ 4507277 h 7305087"/>
              <a:gd name="connsiteX265" fmla="*/ 2824439 w 8266922"/>
              <a:gd name="connsiteY265" fmla="*/ 4605768 h 7305087"/>
              <a:gd name="connsiteX266" fmla="*/ 2775553 w 8266922"/>
              <a:gd name="connsiteY266" fmla="*/ 4607983 h 7305087"/>
              <a:gd name="connsiteX267" fmla="*/ 2731271 w 8266922"/>
              <a:gd name="connsiteY267" fmla="*/ 4614552 h 7305087"/>
              <a:gd name="connsiteX268" fmla="*/ 2691385 w 8266922"/>
              <a:gd name="connsiteY268" fmla="*/ 4625355 h 7305087"/>
              <a:gd name="connsiteX269" fmla="*/ 2655680 w 8266922"/>
              <a:gd name="connsiteY269" fmla="*/ 4640273 h 7305087"/>
              <a:gd name="connsiteX270" fmla="*/ 2595965 w 8266922"/>
              <a:gd name="connsiteY270" fmla="*/ 4681987 h 7305087"/>
              <a:gd name="connsiteX271" fmla="*/ 2550430 w 8266922"/>
              <a:gd name="connsiteY271" fmla="*/ 4738746 h 7305087"/>
              <a:gd name="connsiteX272" fmla="*/ 2532451 w 8266922"/>
              <a:gd name="connsiteY272" fmla="*/ 4772472 h 7305087"/>
              <a:gd name="connsiteX273" fmla="*/ 2517381 w 8266922"/>
              <a:gd name="connsiteY273" fmla="*/ 4809604 h 7305087"/>
              <a:gd name="connsiteX274" fmla="*/ 2505009 w 8266922"/>
              <a:gd name="connsiteY274" fmla="*/ 4850025 h 7305087"/>
              <a:gd name="connsiteX275" fmla="*/ 2495121 w 8266922"/>
              <a:gd name="connsiteY275" fmla="*/ 4893617 h 7305087"/>
              <a:gd name="connsiteX276" fmla="*/ 2487508 w 8266922"/>
              <a:gd name="connsiteY276" fmla="*/ 4940261 h 7305087"/>
              <a:gd name="connsiteX277" fmla="*/ 2481955 w 8266922"/>
              <a:gd name="connsiteY277" fmla="*/ 4989837 h 7305087"/>
              <a:gd name="connsiteX278" fmla="*/ 2478251 w 8266922"/>
              <a:gd name="connsiteY278" fmla="*/ 5042230 h 7305087"/>
              <a:gd name="connsiteX279" fmla="*/ 2476183 w 8266922"/>
              <a:gd name="connsiteY279" fmla="*/ 5097319 h 7305087"/>
              <a:gd name="connsiteX280" fmla="*/ 2475541 w 8266922"/>
              <a:gd name="connsiteY280" fmla="*/ 5154988 h 7305087"/>
              <a:gd name="connsiteX281" fmla="*/ 2476168 w 8266922"/>
              <a:gd name="connsiteY281" fmla="*/ 5213228 h 7305087"/>
              <a:gd name="connsiteX282" fmla="*/ 2478189 w 8266922"/>
              <a:gd name="connsiteY282" fmla="*/ 5268855 h 7305087"/>
              <a:gd name="connsiteX283" fmla="*/ 2481827 w 8266922"/>
              <a:gd name="connsiteY283" fmla="*/ 5321750 h 7305087"/>
              <a:gd name="connsiteX284" fmla="*/ 2487296 w 8266922"/>
              <a:gd name="connsiteY284" fmla="*/ 5371794 h 7305087"/>
              <a:gd name="connsiteX285" fmla="*/ 2494816 w 8266922"/>
              <a:gd name="connsiteY285" fmla="*/ 5418871 h 7305087"/>
              <a:gd name="connsiteX286" fmla="*/ 2504605 w 8266922"/>
              <a:gd name="connsiteY286" fmla="*/ 5462861 h 7305087"/>
              <a:gd name="connsiteX287" fmla="*/ 2516882 w 8266922"/>
              <a:gd name="connsiteY287" fmla="*/ 5503645 h 7305087"/>
              <a:gd name="connsiteX288" fmla="*/ 2531865 w 8266922"/>
              <a:gd name="connsiteY288" fmla="*/ 5541107 h 7305087"/>
              <a:gd name="connsiteX289" fmla="*/ 2549770 w 8266922"/>
              <a:gd name="connsiteY289" fmla="*/ 5575128 h 7305087"/>
              <a:gd name="connsiteX290" fmla="*/ 2595224 w 8266922"/>
              <a:gd name="connsiteY290" fmla="*/ 5632372 h 7305087"/>
              <a:gd name="connsiteX291" fmla="*/ 2654990 w 8266922"/>
              <a:gd name="connsiteY291" fmla="*/ 5674432 h 7305087"/>
              <a:gd name="connsiteX292" fmla="*/ 2690785 w 8266922"/>
              <a:gd name="connsiteY292" fmla="*/ 5689472 h 7305087"/>
              <a:gd name="connsiteX293" fmla="*/ 2730814 w 8266922"/>
              <a:gd name="connsiteY293" fmla="*/ 5700361 h 7305087"/>
              <a:gd name="connsiteX294" fmla="*/ 2775291 w 8266922"/>
              <a:gd name="connsiteY294" fmla="*/ 5706982 h 7305087"/>
              <a:gd name="connsiteX295" fmla="*/ 2824439 w 8266922"/>
              <a:gd name="connsiteY295" fmla="*/ 5709215 h 7305087"/>
              <a:gd name="connsiteX296" fmla="*/ 2824439 w 8266922"/>
              <a:gd name="connsiteY296" fmla="*/ 5806038 h 7305087"/>
              <a:gd name="connsiteX297" fmla="*/ 2770915 w 8266922"/>
              <a:gd name="connsiteY297" fmla="*/ 5804149 h 7305087"/>
              <a:gd name="connsiteX298" fmla="*/ 2721436 w 8266922"/>
              <a:gd name="connsiteY298" fmla="*/ 5798536 h 7305087"/>
              <a:gd name="connsiteX299" fmla="*/ 2675855 w 8266922"/>
              <a:gd name="connsiteY299" fmla="*/ 5789282 h 7305087"/>
              <a:gd name="connsiteX300" fmla="*/ 2634037 w 8266922"/>
              <a:gd name="connsiteY300" fmla="*/ 5776470 h 7305087"/>
              <a:gd name="connsiteX301" fmla="*/ 2595840 w 8266922"/>
              <a:gd name="connsiteY301" fmla="*/ 5760183 h 7305087"/>
              <a:gd name="connsiteX302" fmla="*/ 2561122 w 8266922"/>
              <a:gd name="connsiteY302" fmla="*/ 5740502 h 7305087"/>
              <a:gd name="connsiteX303" fmla="*/ 2529747 w 8266922"/>
              <a:gd name="connsiteY303" fmla="*/ 5717511 h 7305087"/>
              <a:gd name="connsiteX304" fmla="*/ 2501571 w 8266922"/>
              <a:gd name="connsiteY304" fmla="*/ 5691293 h 7305087"/>
              <a:gd name="connsiteX305" fmla="*/ 2476454 w 8266922"/>
              <a:gd name="connsiteY305" fmla="*/ 5661929 h 7305087"/>
              <a:gd name="connsiteX306" fmla="*/ 2454257 w 8266922"/>
              <a:gd name="connsiteY306" fmla="*/ 5629503 h 7305087"/>
              <a:gd name="connsiteX307" fmla="*/ 2434840 w 8266922"/>
              <a:gd name="connsiteY307" fmla="*/ 5594097 h 7305087"/>
              <a:gd name="connsiteX308" fmla="*/ 2418062 w 8266922"/>
              <a:gd name="connsiteY308" fmla="*/ 5555794 h 7305087"/>
              <a:gd name="connsiteX309" fmla="*/ 2403783 w 8266922"/>
              <a:gd name="connsiteY309" fmla="*/ 5514676 h 7305087"/>
              <a:gd name="connsiteX310" fmla="*/ 2391863 w 8266922"/>
              <a:gd name="connsiteY310" fmla="*/ 5470827 h 7305087"/>
              <a:gd name="connsiteX311" fmla="*/ 2382162 w 8266922"/>
              <a:gd name="connsiteY311" fmla="*/ 5424328 h 7305087"/>
              <a:gd name="connsiteX312" fmla="*/ 2374539 w 8266922"/>
              <a:gd name="connsiteY312" fmla="*/ 5375263 h 7305087"/>
              <a:gd name="connsiteX313" fmla="*/ 2368854 w 8266922"/>
              <a:gd name="connsiteY313" fmla="*/ 5323713 h 7305087"/>
              <a:gd name="connsiteX314" fmla="*/ 2364967 w 8266922"/>
              <a:gd name="connsiteY314" fmla="*/ 5269763 h 7305087"/>
              <a:gd name="connsiteX315" fmla="*/ 2362736 w 8266922"/>
              <a:gd name="connsiteY315" fmla="*/ 5213493 h 7305087"/>
              <a:gd name="connsiteX316" fmla="*/ 2362026 w 8266922"/>
              <a:gd name="connsiteY316" fmla="*/ 5154988 h 7305087"/>
              <a:gd name="connsiteX317" fmla="*/ 2362760 w 8266922"/>
              <a:gd name="connsiteY317" fmla="*/ 5096732 h 7305087"/>
              <a:gd name="connsiteX318" fmla="*/ 2365057 w 8266922"/>
              <a:gd name="connsiteY318" fmla="*/ 5040712 h 7305087"/>
              <a:gd name="connsiteX319" fmla="*/ 2369046 w 8266922"/>
              <a:gd name="connsiteY319" fmla="*/ 4987008 h 7305087"/>
              <a:gd name="connsiteX320" fmla="*/ 2374859 w 8266922"/>
              <a:gd name="connsiteY320" fmla="*/ 4935701 h 7305087"/>
              <a:gd name="connsiteX321" fmla="*/ 2382632 w 8266922"/>
              <a:gd name="connsiteY321" fmla="*/ 4886873 h 7305087"/>
              <a:gd name="connsiteX322" fmla="*/ 2392495 w 8266922"/>
              <a:gd name="connsiteY322" fmla="*/ 4840605 h 7305087"/>
              <a:gd name="connsiteX323" fmla="*/ 2404581 w 8266922"/>
              <a:gd name="connsiteY323" fmla="*/ 4796980 h 7305087"/>
              <a:gd name="connsiteX324" fmla="*/ 2419024 w 8266922"/>
              <a:gd name="connsiteY324" fmla="*/ 4756077 h 7305087"/>
              <a:gd name="connsiteX325" fmla="*/ 2435956 w 8266922"/>
              <a:gd name="connsiteY325" fmla="*/ 4717980 h 7305087"/>
              <a:gd name="connsiteX326" fmla="*/ 2455509 w 8266922"/>
              <a:gd name="connsiteY326" fmla="*/ 4682768 h 7305087"/>
              <a:gd name="connsiteX327" fmla="*/ 2477817 w 8266922"/>
              <a:gd name="connsiteY327" fmla="*/ 4650523 h 7305087"/>
              <a:gd name="connsiteX328" fmla="*/ 2503013 w 8266922"/>
              <a:gd name="connsiteY328" fmla="*/ 4621327 h 7305087"/>
              <a:gd name="connsiteX329" fmla="*/ 2531228 w 8266922"/>
              <a:gd name="connsiteY329" fmla="*/ 4595261 h 7305087"/>
              <a:gd name="connsiteX330" fmla="*/ 2562596 w 8266922"/>
              <a:gd name="connsiteY330" fmla="*/ 4572406 h 7305087"/>
              <a:gd name="connsiteX331" fmla="*/ 2597248 w 8266922"/>
              <a:gd name="connsiteY331" fmla="*/ 4552845 h 7305087"/>
              <a:gd name="connsiteX332" fmla="*/ 2635318 w 8266922"/>
              <a:gd name="connsiteY332" fmla="*/ 4536657 h 7305087"/>
              <a:gd name="connsiteX333" fmla="*/ 2676942 w 8266922"/>
              <a:gd name="connsiteY333" fmla="*/ 4523925 h 7305087"/>
              <a:gd name="connsiteX334" fmla="*/ 2722247 w 8266922"/>
              <a:gd name="connsiteY334" fmla="*/ 4514730 h 7305087"/>
              <a:gd name="connsiteX335" fmla="*/ 2771367 w 8266922"/>
              <a:gd name="connsiteY335" fmla="*/ 4509153 h 7305087"/>
              <a:gd name="connsiteX336" fmla="*/ 2506783 w 8266922"/>
              <a:gd name="connsiteY336" fmla="*/ 4026496 h 7305087"/>
              <a:gd name="connsiteX337" fmla="*/ 2549012 w 8266922"/>
              <a:gd name="connsiteY337" fmla="*/ 4030174 h 7305087"/>
              <a:gd name="connsiteX338" fmla="*/ 2581695 w 8266922"/>
              <a:gd name="connsiteY338" fmla="*/ 4043398 h 7305087"/>
              <a:gd name="connsiteX339" fmla="*/ 2602796 w 8266922"/>
              <a:gd name="connsiteY339" fmla="*/ 4069456 h 7305087"/>
              <a:gd name="connsiteX340" fmla="*/ 2610283 w 8266922"/>
              <a:gd name="connsiteY340" fmla="*/ 4111633 h 7305087"/>
              <a:gd name="connsiteX341" fmla="*/ 2602796 w 8266922"/>
              <a:gd name="connsiteY341" fmla="*/ 4155741 h 7305087"/>
              <a:gd name="connsiteX342" fmla="*/ 2581695 w 8266922"/>
              <a:gd name="connsiteY342" fmla="*/ 4182790 h 7305087"/>
              <a:gd name="connsiteX343" fmla="*/ 2549012 w 8266922"/>
              <a:gd name="connsiteY343" fmla="*/ 4196380 h 7305087"/>
              <a:gd name="connsiteX344" fmla="*/ 2506783 w 8266922"/>
              <a:gd name="connsiteY344" fmla="*/ 4200110 h 7305087"/>
              <a:gd name="connsiteX345" fmla="*/ 2464554 w 8266922"/>
              <a:gd name="connsiteY345" fmla="*/ 4196380 h 7305087"/>
              <a:gd name="connsiteX346" fmla="*/ 2431870 w 8266922"/>
              <a:gd name="connsiteY346" fmla="*/ 4182790 h 7305087"/>
              <a:gd name="connsiteX347" fmla="*/ 2410769 w 8266922"/>
              <a:gd name="connsiteY347" fmla="*/ 4155741 h 7305087"/>
              <a:gd name="connsiteX348" fmla="*/ 2403283 w 8266922"/>
              <a:gd name="connsiteY348" fmla="*/ 4111633 h 7305087"/>
              <a:gd name="connsiteX349" fmla="*/ 2411003 w 8266922"/>
              <a:gd name="connsiteY349" fmla="*/ 4069456 h 7305087"/>
              <a:gd name="connsiteX350" fmla="*/ 2432496 w 8266922"/>
              <a:gd name="connsiteY350" fmla="*/ 4043398 h 7305087"/>
              <a:gd name="connsiteX351" fmla="*/ 2465257 w 8266922"/>
              <a:gd name="connsiteY351" fmla="*/ 4030174 h 7305087"/>
              <a:gd name="connsiteX352" fmla="*/ 2506783 w 8266922"/>
              <a:gd name="connsiteY352" fmla="*/ 3325365 h 7305087"/>
              <a:gd name="connsiteX353" fmla="*/ 2549012 w 8266922"/>
              <a:gd name="connsiteY353" fmla="*/ 3328834 h 7305087"/>
              <a:gd name="connsiteX354" fmla="*/ 2581695 w 8266922"/>
              <a:gd name="connsiteY354" fmla="*/ 3341849 h 7305087"/>
              <a:gd name="connsiteX355" fmla="*/ 2602796 w 8266922"/>
              <a:gd name="connsiteY355" fmla="*/ 3368324 h 7305087"/>
              <a:gd name="connsiteX356" fmla="*/ 2610283 w 8266922"/>
              <a:gd name="connsiteY356" fmla="*/ 3412171 h 7305087"/>
              <a:gd name="connsiteX357" fmla="*/ 2602796 w 8266922"/>
              <a:gd name="connsiteY357" fmla="*/ 3454609 h 7305087"/>
              <a:gd name="connsiteX358" fmla="*/ 2581695 w 8266922"/>
              <a:gd name="connsiteY358" fmla="*/ 3481240 h 7305087"/>
              <a:gd name="connsiteX359" fmla="*/ 2549012 w 8266922"/>
              <a:gd name="connsiteY359" fmla="*/ 3495038 h 7305087"/>
              <a:gd name="connsiteX360" fmla="*/ 2506783 w 8266922"/>
              <a:gd name="connsiteY360" fmla="*/ 3498977 h 7305087"/>
              <a:gd name="connsiteX361" fmla="*/ 2465519 w 8266922"/>
              <a:gd name="connsiteY361" fmla="*/ 3495038 h 7305087"/>
              <a:gd name="connsiteX362" fmla="*/ 2433331 w 8266922"/>
              <a:gd name="connsiteY362" fmla="*/ 3481240 h 7305087"/>
              <a:gd name="connsiteX363" fmla="*/ 2412411 w 8266922"/>
              <a:gd name="connsiteY363" fmla="*/ 3454609 h 7305087"/>
              <a:gd name="connsiteX364" fmla="*/ 2404952 w 8266922"/>
              <a:gd name="connsiteY364" fmla="*/ 3412171 h 7305087"/>
              <a:gd name="connsiteX365" fmla="*/ 2412411 w 8266922"/>
              <a:gd name="connsiteY365" fmla="*/ 3368324 h 7305087"/>
              <a:gd name="connsiteX366" fmla="*/ 2433331 w 8266922"/>
              <a:gd name="connsiteY366" fmla="*/ 3341849 h 7305087"/>
              <a:gd name="connsiteX367" fmla="*/ 2465519 w 8266922"/>
              <a:gd name="connsiteY367" fmla="*/ 3328834 h 7305087"/>
              <a:gd name="connsiteX368" fmla="*/ 3576931 w 8266922"/>
              <a:gd name="connsiteY368" fmla="*/ 3011218 h 7305087"/>
              <a:gd name="connsiteX369" fmla="*/ 3950858 w 8266922"/>
              <a:gd name="connsiteY369" fmla="*/ 3011218 h 7305087"/>
              <a:gd name="connsiteX370" fmla="*/ 3950858 w 8266922"/>
              <a:gd name="connsiteY370" fmla="*/ 3106468 h 7305087"/>
              <a:gd name="connsiteX371" fmla="*/ 3950858 w 8266922"/>
              <a:gd name="connsiteY371" fmla="*/ 4205018 h 7305087"/>
              <a:gd name="connsiteX372" fmla="*/ 3950858 w 8266922"/>
              <a:gd name="connsiteY372" fmla="*/ 4300268 h 7305087"/>
              <a:gd name="connsiteX373" fmla="*/ 3576931 w 8266922"/>
              <a:gd name="connsiteY373" fmla="*/ 4300268 h 7305087"/>
              <a:gd name="connsiteX374" fmla="*/ 3576931 w 8266922"/>
              <a:gd name="connsiteY374" fmla="*/ 4205018 h 7305087"/>
              <a:gd name="connsiteX375" fmla="*/ 3835681 w 8266922"/>
              <a:gd name="connsiteY375" fmla="*/ 4205018 h 7305087"/>
              <a:gd name="connsiteX376" fmla="*/ 3835681 w 8266922"/>
              <a:gd name="connsiteY376" fmla="*/ 3106468 h 7305087"/>
              <a:gd name="connsiteX377" fmla="*/ 3576931 w 8266922"/>
              <a:gd name="connsiteY377" fmla="*/ 3106468 h 7305087"/>
              <a:gd name="connsiteX378" fmla="*/ 1487809 w 8266922"/>
              <a:gd name="connsiteY378" fmla="*/ 3011218 h 7305087"/>
              <a:gd name="connsiteX379" fmla="*/ 1861748 w 8266922"/>
              <a:gd name="connsiteY379" fmla="*/ 3011218 h 7305087"/>
              <a:gd name="connsiteX380" fmla="*/ 1861748 w 8266922"/>
              <a:gd name="connsiteY380" fmla="*/ 3106468 h 7305087"/>
              <a:gd name="connsiteX381" fmla="*/ 1602998 w 8266922"/>
              <a:gd name="connsiteY381" fmla="*/ 3106468 h 7305087"/>
              <a:gd name="connsiteX382" fmla="*/ 1602998 w 8266922"/>
              <a:gd name="connsiteY382" fmla="*/ 4205018 h 7305087"/>
              <a:gd name="connsiteX383" fmla="*/ 1861748 w 8266922"/>
              <a:gd name="connsiteY383" fmla="*/ 4205018 h 7305087"/>
              <a:gd name="connsiteX384" fmla="*/ 1861748 w 8266922"/>
              <a:gd name="connsiteY384" fmla="*/ 4300268 h 7305087"/>
              <a:gd name="connsiteX385" fmla="*/ 1487809 w 8266922"/>
              <a:gd name="connsiteY385" fmla="*/ 4300268 h 7305087"/>
              <a:gd name="connsiteX386" fmla="*/ 1487809 w 8266922"/>
              <a:gd name="connsiteY386" fmla="*/ 4205018 h 7305087"/>
              <a:gd name="connsiteX387" fmla="*/ 1487809 w 8266922"/>
              <a:gd name="connsiteY387" fmla="*/ 3106468 h 7305087"/>
              <a:gd name="connsiteX388" fmla="*/ 7212302 w 8266922"/>
              <a:gd name="connsiteY388" fmla="*/ 3004847 h 7305087"/>
              <a:gd name="connsiteX389" fmla="*/ 7265372 w 8266922"/>
              <a:gd name="connsiteY389" fmla="*/ 3006723 h 7305087"/>
              <a:gd name="connsiteX390" fmla="*/ 7314493 w 8266922"/>
              <a:gd name="connsiteY390" fmla="*/ 3012300 h 7305087"/>
              <a:gd name="connsiteX391" fmla="*/ 7359798 w 8266922"/>
              <a:gd name="connsiteY391" fmla="*/ 3021495 h 7305087"/>
              <a:gd name="connsiteX392" fmla="*/ 7401420 w 8266922"/>
              <a:gd name="connsiteY392" fmla="*/ 3034227 h 7305087"/>
              <a:gd name="connsiteX393" fmla="*/ 7439491 w 8266922"/>
              <a:gd name="connsiteY393" fmla="*/ 3050415 h 7305087"/>
              <a:gd name="connsiteX394" fmla="*/ 7474144 w 8266922"/>
              <a:gd name="connsiteY394" fmla="*/ 3069977 h 7305087"/>
              <a:gd name="connsiteX395" fmla="*/ 7505511 w 8266922"/>
              <a:gd name="connsiteY395" fmla="*/ 3092831 h 7305087"/>
              <a:gd name="connsiteX396" fmla="*/ 7533726 w 8266922"/>
              <a:gd name="connsiteY396" fmla="*/ 3118897 h 7305087"/>
              <a:gd name="connsiteX397" fmla="*/ 7558922 w 8266922"/>
              <a:gd name="connsiteY397" fmla="*/ 3148093 h 7305087"/>
              <a:gd name="connsiteX398" fmla="*/ 7581230 w 8266922"/>
              <a:gd name="connsiteY398" fmla="*/ 3180338 h 7305087"/>
              <a:gd name="connsiteX399" fmla="*/ 7600783 w 8266922"/>
              <a:gd name="connsiteY399" fmla="*/ 3215550 h 7305087"/>
              <a:gd name="connsiteX400" fmla="*/ 7617715 w 8266922"/>
              <a:gd name="connsiteY400" fmla="*/ 3253648 h 7305087"/>
              <a:gd name="connsiteX401" fmla="*/ 7632158 w 8266922"/>
              <a:gd name="connsiteY401" fmla="*/ 3294551 h 7305087"/>
              <a:gd name="connsiteX402" fmla="*/ 7644245 w 8266922"/>
              <a:gd name="connsiteY402" fmla="*/ 3338176 h 7305087"/>
              <a:gd name="connsiteX403" fmla="*/ 7654108 w 8266922"/>
              <a:gd name="connsiteY403" fmla="*/ 3384443 h 7305087"/>
              <a:gd name="connsiteX404" fmla="*/ 7661880 w 8266922"/>
              <a:gd name="connsiteY404" fmla="*/ 3433271 h 7305087"/>
              <a:gd name="connsiteX405" fmla="*/ 7667694 w 8266922"/>
              <a:gd name="connsiteY405" fmla="*/ 3484578 h 7305087"/>
              <a:gd name="connsiteX406" fmla="*/ 7671682 w 8266922"/>
              <a:gd name="connsiteY406" fmla="*/ 3538282 h 7305087"/>
              <a:gd name="connsiteX407" fmla="*/ 7673978 w 8266922"/>
              <a:gd name="connsiteY407" fmla="*/ 3594302 h 7305087"/>
              <a:gd name="connsiteX408" fmla="*/ 7674714 w 8266922"/>
              <a:gd name="connsiteY408" fmla="*/ 3652558 h 7305087"/>
              <a:gd name="connsiteX409" fmla="*/ 7674014 w 8266922"/>
              <a:gd name="connsiteY409" fmla="*/ 3711063 h 7305087"/>
              <a:gd name="connsiteX410" fmla="*/ 7671817 w 8266922"/>
              <a:gd name="connsiteY410" fmla="*/ 3767333 h 7305087"/>
              <a:gd name="connsiteX411" fmla="*/ 7667981 w 8266922"/>
              <a:gd name="connsiteY411" fmla="*/ 3821283 h 7305087"/>
              <a:gd name="connsiteX412" fmla="*/ 7662360 w 8266922"/>
              <a:gd name="connsiteY412" fmla="*/ 3872833 h 7305087"/>
              <a:gd name="connsiteX413" fmla="*/ 7654812 w 8266922"/>
              <a:gd name="connsiteY413" fmla="*/ 3921898 h 7305087"/>
              <a:gd name="connsiteX414" fmla="*/ 7645191 w 8266922"/>
              <a:gd name="connsiteY414" fmla="*/ 3968397 h 7305087"/>
              <a:gd name="connsiteX415" fmla="*/ 7633354 w 8266922"/>
              <a:gd name="connsiteY415" fmla="*/ 4012246 h 7305087"/>
              <a:gd name="connsiteX416" fmla="*/ 7619157 w 8266922"/>
              <a:gd name="connsiteY416" fmla="*/ 4053364 h 7305087"/>
              <a:gd name="connsiteX417" fmla="*/ 7602457 w 8266922"/>
              <a:gd name="connsiteY417" fmla="*/ 4091667 h 7305087"/>
              <a:gd name="connsiteX418" fmla="*/ 7583108 w 8266922"/>
              <a:gd name="connsiteY418" fmla="*/ 4127073 h 7305087"/>
              <a:gd name="connsiteX419" fmla="*/ 7560967 w 8266922"/>
              <a:gd name="connsiteY419" fmla="*/ 4159499 h 7305087"/>
              <a:gd name="connsiteX420" fmla="*/ 7535890 w 8266922"/>
              <a:gd name="connsiteY420" fmla="*/ 4188862 h 7305087"/>
              <a:gd name="connsiteX421" fmla="*/ 7507733 w 8266922"/>
              <a:gd name="connsiteY421" fmla="*/ 4215081 h 7305087"/>
              <a:gd name="connsiteX422" fmla="*/ 7476352 w 8266922"/>
              <a:gd name="connsiteY422" fmla="*/ 4238071 h 7305087"/>
              <a:gd name="connsiteX423" fmla="*/ 7441604 w 8266922"/>
              <a:gd name="connsiteY423" fmla="*/ 4257752 h 7305087"/>
              <a:gd name="connsiteX424" fmla="*/ 7403343 w 8266922"/>
              <a:gd name="connsiteY424" fmla="*/ 4274039 h 7305087"/>
              <a:gd name="connsiteX425" fmla="*/ 7361426 w 8266922"/>
              <a:gd name="connsiteY425" fmla="*/ 4286851 h 7305087"/>
              <a:gd name="connsiteX426" fmla="*/ 7315710 w 8266922"/>
              <a:gd name="connsiteY426" fmla="*/ 4296105 h 7305087"/>
              <a:gd name="connsiteX427" fmla="*/ 7266050 w 8266922"/>
              <a:gd name="connsiteY427" fmla="*/ 4301718 h 7305087"/>
              <a:gd name="connsiteX428" fmla="*/ 7212302 w 8266922"/>
              <a:gd name="connsiteY428" fmla="*/ 4303607 h 7305087"/>
              <a:gd name="connsiteX429" fmla="*/ 7212302 w 8266922"/>
              <a:gd name="connsiteY429" fmla="*/ 4206785 h 7305087"/>
              <a:gd name="connsiteX430" fmla="*/ 7261987 w 8266922"/>
              <a:gd name="connsiteY430" fmla="*/ 4204552 h 7305087"/>
              <a:gd name="connsiteX431" fmla="*/ 7306907 w 8266922"/>
              <a:gd name="connsiteY431" fmla="*/ 4197931 h 7305087"/>
              <a:gd name="connsiteX432" fmla="*/ 7347290 w 8266922"/>
              <a:gd name="connsiteY432" fmla="*/ 4187042 h 7305087"/>
              <a:gd name="connsiteX433" fmla="*/ 7383361 w 8266922"/>
              <a:gd name="connsiteY433" fmla="*/ 4172002 h 7305087"/>
              <a:gd name="connsiteX434" fmla="*/ 7443472 w 8266922"/>
              <a:gd name="connsiteY434" fmla="*/ 4129942 h 7305087"/>
              <a:gd name="connsiteX435" fmla="*/ 7489051 w 8266922"/>
              <a:gd name="connsiteY435" fmla="*/ 4072698 h 7305087"/>
              <a:gd name="connsiteX436" fmla="*/ 7506957 w 8266922"/>
              <a:gd name="connsiteY436" fmla="*/ 4038677 h 7305087"/>
              <a:gd name="connsiteX437" fmla="*/ 7521909 w 8266922"/>
              <a:gd name="connsiteY437" fmla="*/ 4001216 h 7305087"/>
              <a:gd name="connsiteX438" fmla="*/ 7534133 w 8266922"/>
              <a:gd name="connsiteY438" fmla="*/ 3960431 h 7305087"/>
              <a:gd name="connsiteX439" fmla="*/ 7543856 w 8266922"/>
              <a:gd name="connsiteY439" fmla="*/ 3916441 h 7305087"/>
              <a:gd name="connsiteX440" fmla="*/ 7551303 w 8266922"/>
              <a:gd name="connsiteY440" fmla="*/ 3869364 h 7305087"/>
              <a:gd name="connsiteX441" fmla="*/ 7556702 w 8266922"/>
              <a:gd name="connsiteY441" fmla="*/ 3819320 h 7305087"/>
              <a:gd name="connsiteX442" fmla="*/ 7560278 w 8266922"/>
              <a:gd name="connsiteY442" fmla="*/ 3766425 h 7305087"/>
              <a:gd name="connsiteX443" fmla="*/ 7562257 w 8266922"/>
              <a:gd name="connsiteY443" fmla="*/ 3710798 h 7305087"/>
              <a:gd name="connsiteX444" fmla="*/ 7562867 w 8266922"/>
              <a:gd name="connsiteY444" fmla="*/ 3652558 h 7305087"/>
              <a:gd name="connsiteX445" fmla="*/ 7562225 w 8266922"/>
              <a:gd name="connsiteY445" fmla="*/ 3594889 h 7305087"/>
              <a:gd name="connsiteX446" fmla="*/ 7560155 w 8266922"/>
              <a:gd name="connsiteY446" fmla="*/ 3539800 h 7305087"/>
              <a:gd name="connsiteX447" fmla="*/ 7556445 w 8266922"/>
              <a:gd name="connsiteY447" fmla="*/ 3487407 h 7305087"/>
              <a:gd name="connsiteX448" fmla="*/ 7550879 w 8266922"/>
              <a:gd name="connsiteY448" fmla="*/ 3437831 h 7305087"/>
              <a:gd name="connsiteX449" fmla="*/ 7543244 w 8266922"/>
              <a:gd name="connsiteY449" fmla="*/ 3391187 h 7305087"/>
              <a:gd name="connsiteX450" fmla="*/ 7533326 w 8266922"/>
              <a:gd name="connsiteY450" fmla="*/ 3347596 h 7305087"/>
              <a:gd name="connsiteX451" fmla="*/ 7520910 w 8266922"/>
              <a:gd name="connsiteY451" fmla="*/ 3307175 h 7305087"/>
              <a:gd name="connsiteX452" fmla="*/ 7505783 w 8266922"/>
              <a:gd name="connsiteY452" fmla="*/ 3270043 h 7305087"/>
              <a:gd name="connsiteX453" fmla="*/ 7487730 w 8266922"/>
              <a:gd name="connsiteY453" fmla="*/ 3236317 h 7305087"/>
              <a:gd name="connsiteX454" fmla="*/ 7441992 w 8266922"/>
              <a:gd name="connsiteY454" fmla="*/ 3179558 h 7305087"/>
              <a:gd name="connsiteX455" fmla="*/ 7381983 w 8266922"/>
              <a:gd name="connsiteY455" fmla="*/ 3137845 h 7305087"/>
              <a:gd name="connsiteX456" fmla="*/ 7346091 w 8266922"/>
              <a:gd name="connsiteY456" fmla="*/ 3122926 h 7305087"/>
              <a:gd name="connsiteX457" fmla="*/ 7305990 w 8266922"/>
              <a:gd name="connsiteY457" fmla="*/ 3112123 h 7305087"/>
              <a:gd name="connsiteX458" fmla="*/ 7261465 w 8266922"/>
              <a:gd name="connsiteY458" fmla="*/ 3105555 h 7305087"/>
              <a:gd name="connsiteX459" fmla="*/ 7212302 w 8266922"/>
              <a:gd name="connsiteY459" fmla="*/ 3103339 h 7305087"/>
              <a:gd name="connsiteX460" fmla="*/ 6695380 w 8266922"/>
              <a:gd name="connsiteY460" fmla="*/ 3004847 h 7305087"/>
              <a:gd name="connsiteX461" fmla="*/ 6695380 w 8266922"/>
              <a:gd name="connsiteY461" fmla="*/ 3103339 h 7305087"/>
              <a:gd name="connsiteX462" fmla="*/ 6646494 w 8266922"/>
              <a:gd name="connsiteY462" fmla="*/ 3105555 h 7305087"/>
              <a:gd name="connsiteX463" fmla="*/ 6602213 w 8266922"/>
              <a:gd name="connsiteY463" fmla="*/ 3112123 h 7305087"/>
              <a:gd name="connsiteX464" fmla="*/ 6562327 w 8266922"/>
              <a:gd name="connsiteY464" fmla="*/ 3122926 h 7305087"/>
              <a:gd name="connsiteX465" fmla="*/ 6526621 w 8266922"/>
              <a:gd name="connsiteY465" fmla="*/ 3137845 h 7305087"/>
              <a:gd name="connsiteX466" fmla="*/ 6466906 w 8266922"/>
              <a:gd name="connsiteY466" fmla="*/ 3179558 h 7305087"/>
              <a:gd name="connsiteX467" fmla="*/ 6421372 w 8266922"/>
              <a:gd name="connsiteY467" fmla="*/ 3236317 h 7305087"/>
              <a:gd name="connsiteX468" fmla="*/ 6403393 w 8266922"/>
              <a:gd name="connsiteY468" fmla="*/ 3270043 h 7305087"/>
              <a:gd name="connsiteX469" fmla="*/ 6388323 w 8266922"/>
              <a:gd name="connsiteY469" fmla="*/ 3307175 h 7305087"/>
              <a:gd name="connsiteX470" fmla="*/ 6375951 w 8266922"/>
              <a:gd name="connsiteY470" fmla="*/ 3347596 h 7305087"/>
              <a:gd name="connsiteX471" fmla="*/ 6366063 w 8266922"/>
              <a:gd name="connsiteY471" fmla="*/ 3391187 h 7305087"/>
              <a:gd name="connsiteX472" fmla="*/ 6358449 w 8266922"/>
              <a:gd name="connsiteY472" fmla="*/ 3437831 h 7305087"/>
              <a:gd name="connsiteX473" fmla="*/ 6352896 w 8266922"/>
              <a:gd name="connsiteY473" fmla="*/ 3487407 h 7305087"/>
              <a:gd name="connsiteX474" fmla="*/ 6349192 w 8266922"/>
              <a:gd name="connsiteY474" fmla="*/ 3539800 h 7305087"/>
              <a:gd name="connsiteX475" fmla="*/ 6347125 w 8266922"/>
              <a:gd name="connsiteY475" fmla="*/ 3594889 h 7305087"/>
              <a:gd name="connsiteX476" fmla="*/ 6346483 w 8266922"/>
              <a:gd name="connsiteY476" fmla="*/ 3652558 h 7305087"/>
              <a:gd name="connsiteX477" fmla="*/ 6347109 w 8266922"/>
              <a:gd name="connsiteY477" fmla="*/ 3710798 h 7305087"/>
              <a:gd name="connsiteX478" fmla="*/ 6349131 w 8266922"/>
              <a:gd name="connsiteY478" fmla="*/ 3766425 h 7305087"/>
              <a:gd name="connsiteX479" fmla="*/ 6352768 w 8266922"/>
              <a:gd name="connsiteY479" fmla="*/ 3819320 h 7305087"/>
              <a:gd name="connsiteX480" fmla="*/ 6358237 w 8266922"/>
              <a:gd name="connsiteY480" fmla="*/ 3869364 h 7305087"/>
              <a:gd name="connsiteX481" fmla="*/ 6365758 w 8266922"/>
              <a:gd name="connsiteY481" fmla="*/ 3916441 h 7305087"/>
              <a:gd name="connsiteX482" fmla="*/ 6375547 w 8266922"/>
              <a:gd name="connsiteY482" fmla="*/ 3960431 h 7305087"/>
              <a:gd name="connsiteX483" fmla="*/ 6387824 w 8266922"/>
              <a:gd name="connsiteY483" fmla="*/ 4001216 h 7305087"/>
              <a:gd name="connsiteX484" fmla="*/ 6402806 w 8266922"/>
              <a:gd name="connsiteY484" fmla="*/ 4038677 h 7305087"/>
              <a:gd name="connsiteX485" fmla="*/ 6420712 w 8266922"/>
              <a:gd name="connsiteY485" fmla="*/ 4072698 h 7305087"/>
              <a:gd name="connsiteX486" fmla="*/ 6466166 w 8266922"/>
              <a:gd name="connsiteY486" fmla="*/ 4129942 h 7305087"/>
              <a:gd name="connsiteX487" fmla="*/ 6525932 w 8266922"/>
              <a:gd name="connsiteY487" fmla="*/ 4172002 h 7305087"/>
              <a:gd name="connsiteX488" fmla="*/ 6561727 w 8266922"/>
              <a:gd name="connsiteY488" fmla="*/ 4187042 h 7305087"/>
              <a:gd name="connsiteX489" fmla="*/ 6601755 w 8266922"/>
              <a:gd name="connsiteY489" fmla="*/ 4197931 h 7305087"/>
              <a:gd name="connsiteX490" fmla="*/ 6646233 w 8266922"/>
              <a:gd name="connsiteY490" fmla="*/ 4204552 h 7305087"/>
              <a:gd name="connsiteX491" fmla="*/ 6695380 w 8266922"/>
              <a:gd name="connsiteY491" fmla="*/ 4206785 h 7305087"/>
              <a:gd name="connsiteX492" fmla="*/ 6695380 w 8266922"/>
              <a:gd name="connsiteY492" fmla="*/ 4303607 h 7305087"/>
              <a:gd name="connsiteX493" fmla="*/ 6641857 w 8266922"/>
              <a:gd name="connsiteY493" fmla="*/ 4301718 h 7305087"/>
              <a:gd name="connsiteX494" fmla="*/ 6592377 w 8266922"/>
              <a:gd name="connsiteY494" fmla="*/ 4296105 h 7305087"/>
              <a:gd name="connsiteX495" fmla="*/ 6546797 w 8266922"/>
              <a:gd name="connsiteY495" fmla="*/ 4286851 h 7305087"/>
              <a:gd name="connsiteX496" fmla="*/ 6504979 w 8266922"/>
              <a:gd name="connsiteY496" fmla="*/ 4274039 h 7305087"/>
              <a:gd name="connsiteX497" fmla="*/ 6466782 w 8266922"/>
              <a:gd name="connsiteY497" fmla="*/ 4257752 h 7305087"/>
              <a:gd name="connsiteX498" fmla="*/ 6432065 w 8266922"/>
              <a:gd name="connsiteY498" fmla="*/ 4238071 h 7305087"/>
              <a:gd name="connsiteX499" fmla="*/ 6400688 w 8266922"/>
              <a:gd name="connsiteY499" fmla="*/ 4215081 h 7305087"/>
              <a:gd name="connsiteX500" fmla="*/ 6372512 w 8266922"/>
              <a:gd name="connsiteY500" fmla="*/ 4188862 h 7305087"/>
              <a:gd name="connsiteX501" fmla="*/ 6347396 w 8266922"/>
              <a:gd name="connsiteY501" fmla="*/ 4159499 h 7305087"/>
              <a:gd name="connsiteX502" fmla="*/ 6325199 w 8266922"/>
              <a:gd name="connsiteY502" fmla="*/ 4127073 h 7305087"/>
              <a:gd name="connsiteX503" fmla="*/ 6305782 w 8266922"/>
              <a:gd name="connsiteY503" fmla="*/ 4091667 h 7305087"/>
              <a:gd name="connsiteX504" fmla="*/ 6289004 w 8266922"/>
              <a:gd name="connsiteY504" fmla="*/ 4053364 h 7305087"/>
              <a:gd name="connsiteX505" fmla="*/ 6274725 w 8266922"/>
              <a:gd name="connsiteY505" fmla="*/ 4012246 h 7305087"/>
              <a:gd name="connsiteX506" fmla="*/ 6262805 w 8266922"/>
              <a:gd name="connsiteY506" fmla="*/ 3968397 h 7305087"/>
              <a:gd name="connsiteX507" fmla="*/ 6253104 w 8266922"/>
              <a:gd name="connsiteY507" fmla="*/ 3921898 h 7305087"/>
              <a:gd name="connsiteX508" fmla="*/ 6245481 w 8266922"/>
              <a:gd name="connsiteY508" fmla="*/ 3872833 h 7305087"/>
              <a:gd name="connsiteX509" fmla="*/ 6239796 w 8266922"/>
              <a:gd name="connsiteY509" fmla="*/ 3821283 h 7305087"/>
              <a:gd name="connsiteX510" fmla="*/ 6235909 w 8266922"/>
              <a:gd name="connsiteY510" fmla="*/ 3767333 h 7305087"/>
              <a:gd name="connsiteX511" fmla="*/ 6233679 w 8266922"/>
              <a:gd name="connsiteY511" fmla="*/ 3711063 h 7305087"/>
              <a:gd name="connsiteX512" fmla="*/ 6232968 w 8266922"/>
              <a:gd name="connsiteY512" fmla="*/ 3652558 h 7305087"/>
              <a:gd name="connsiteX513" fmla="*/ 6233703 w 8266922"/>
              <a:gd name="connsiteY513" fmla="*/ 3594302 h 7305087"/>
              <a:gd name="connsiteX514" fmla="*/ 6235999 w 8266922"/>
              <a:gd name="connsiteY514" fmla="*/ 3538282 h 7305087"/>
              <a:gd name="connsiteX515" fmla="*/ 6239988 w 8266922"/>
              <a:gd name="connsiteY515" fmla="*/ 3484578 h 7305087"/>
              <a:gd name="connsiteX516" fmla="*/ 6245801 w 8266922"/>
              <a:gd name="connsiteY516" fmla="*/ 3433271 h 7305087"/>
              <a:gd name="connsiteX517" fmla="*/ 6253574 w 8266922"/>
              <a:gd name="connsiteY517" fmla="*/ 3384443 h 7305087"/>
              <a:gd name="connsiteX518" fmla="*/ 6263437 w 8266922"/>
              <a:gd name="connsiteY518" fmla="*/ 3338176 h 7305087"/>
              <a:gd name="connsiteX519" fmla="*/ 6275523 w 8266922"/>
              <a:gd name="connsiteY519" fmla="*/ 3294551 h 7305087"/>
              <a:gd name="connsiteX520" fmla="*/ 6289966 w 8266922"/>
              <a:gd name="connsiteY520" fmla="*/ 3253648 h 7305087"/>
              <a:gd name="connsiteX521" fmla="*/ 6306898 w 8266922"/>
              <a:gd name="connsiteY521" fmla="*/ 3215550 h 7305087"/>
              <a:gd name="connsiteX522" fmla="*/ 6326451 w 8266922"/>
              <a:gd name="connsiteY522" fmla="*/ 3180338 h 7305087"/>
              <a:gd name="connsiteX523" fmla="*/ 6348759 w 8266922"/>
              <a:gd name="connsiteY523" fmla="*/ 3148093 h 7305087"/>
              <a:gd name="connsiteX524" fmla="*/ 6373955 w 8266922"/>
              <a:gd name="connsiteY524" fmla="*/ 3118897 h 7305087"/>
              <a:gd name="connsiteX525" fmla="*/ 6402170 w 8266922"/>
              <a:gd name="connsiteY525" fmla="*/ 3092831 h 7305087"/>
              <a:gd name="connsiteX526" fmla="*/ 6433537 w 8266922"/>
              <a:gd name="connsiteY526" fmla="*/ 3069977 h 7305087"/>
              <a:gd name="connsiteX527" fmla="*/ 6468190 w 8266922"/>
              <a:gd name="connsiteY527" fmla="*/ 3050415 h 7305087"/>
              <a:gd name="connsiteX528" fmla="*/ 6506261 w 8266922"/>
              <a:gd name="connsiteY528" fmla="*/ 3034227 h 7305087"/>
              <a:gd name="connsiteX529" fmla="*/ 6547883 w 8266922"/>
              <a:gd name="connsiteY529" fmla="*/ 3021495 h 7305087"/>
              <a:gd name="connsiteX530" fmla="*/ 6593188 w 8266922"/>
              <a:gd name="connsiteY530" fmla="*/ 3012300 h 7305087"/>
              <a:gd name="connsiteX531" fmla="*/ 6642309 w 8266922"/>
              <a:gd name="connsiteY531" fmla="*/ 3006723 h 7305087"/>
              <a:gd name="connsiteX532" fmla="*/ 5578527 w 8266922"/>
              <a:gd name="connsiteY532" fmla="*/ 3004847 h 7305087"/>
              <a:gd name="connsiteX533" fmla="*/ 5631597 w 8266922"/>
              <a:gd name="connsiteY533" fmla="*/ 3006723 h 7305087"/>
              <a:gd name="connsiteX534" fmla="*/ 5680718 w 8266922"/>
              <a:gd name="connsiteY534" fmla="*/ 3012300 h 7305087"/>
              <a:gd name="connsiteX535" fmla="*/ 5726023 w 8266922"/>
              <a:gd name="connsiteY535" fmla="*/ 3021495 h 7305087"/>
              <a:gd name="connsiteX536" fmla="*/ 5767645 w 8266922"/>
              <a:gd name="connsiteY536" fmla="*/ 3034227 h 7305087"/>
              <a:gd name="connsiteX537" fmla="*/ 5805716 w 8266922"/>
              <a:gd name="connsiteY537" fmla="*/ 3050415 h 7305087"/>
              <a:gd name="connsiteX538" fmla="*/ 5840369 w 8266922"/>
              <a:gd name="connsiteY538" fmla="*/ 3069977 h 7305087"/>
              <a:gd name="connsiteX539" fmla="*/ 5871736 w 8266922"/>
              <a:gd name="connsiteY539" fmla="*/ 3092831 h 7305087"/>
              <a:gd name="connsiteX540" fmla="*/ 5899951 w 8266922"/>
              <a:gd name="connsiteY540" fmla="*/ 3118897 h 7305087"/>
              <a:gd name="connsiteX541" fmla="*/ 5925147 w 8266922"/>
              <a:gd name="connsiteY541" fmla="*/ 3148093 h 7305087"/>
              <a:gd name="connsiteX542" fmla="*/ 5947455 w 8266922"/>
              <a:gd name="connsiteY542" fmla="*/ 3180338 h 7305087"/>
              <a:gd name="connsiteX543" fmla="*/ 5967008 w 8266922"/>
              <a:gd name="connsiteY543" fmla="*/ 3215550 h 7305087"/>
              <a:gd name="connsiteX544" fmla="*/ 5983940 w 8266922"/>
              <a:gd name="connsiteY544" fmla="*/ 3253648 h 7305087"/>
              <a:gd name="connsiteX545" fmla="*/ 5998383 w 8266922"/>
              <a:gd name="connsiteY545" fmla="*/ 3294551 h 7305087"/>
              <a:gd name="connsiteX546" fmla="*/ 6010470 w 8266922"/>
              <a:gd name="connsiteY546" fmla="*/ 3338176 h 7305087"/>
              <a:gd name="connsiteX547" fmla="*/ 6020333 w 8266922"/>
              <a:gd name="connsiteY547" fmla="*/ 3384443 h 7305087"/>
              <a:gd name="connsiteX548" fmla="*/ 6028105 w 8266922"/>
              <a:gd name="connsiteY548" fmla="*/ 3433271 h 7305087"/>
              <a:gd name="connsiteX549" fmla="*/ 6033919 w 8266922"/>
              <a:gd name="connsiteY549" fmla="*/ 3484578 h 7305087"/>
              <a:gd name="connsiteX550" fmla="*/ 6037907 w 8266922"/>
              <a:gd name="connsiteY550" fmla="*/ 3538282 h 7305087"/>
              <a:gd name="connsiteX551" fmla="*/ 6040203 w 8266922"/>
              <a:gd name="connsiteY551" fmla="*/ 3594302 h 7305087"/>
              <a:gd name="connsiteX552" fmla="*/ 6040939 w 8266922"/>
              <a:gd name="connsiteY552" fmla="*/ 3652558 h 7305087"/>
              <a:gd name="connsiteX553" fmla="*/ 6040239 w 8266922"/>
              <a:gd name="connsiteY553" fmla="*/ 3711063 h 7305087"/>
              <a:gd name="connsiteX554" fmla="*/ 6038042 w 8266922"/>
              <a:gd name="connsiteY554" fmla="*/ 3767333 h 7305087"/>
              <a:gd name="connsiteX555" fmla="*/ 6034206 w 8266922"/>
              <a:gd name="connsiteY555" fmla="*/ 3821283 h 7305087"/>
              <a:gd name="connsiteX556" fmla="*/ 6028585 w 8266922"/>
              <a:gd name="connsiteY556" fmla="*/ 3872833 h 7305087"/>
              <a:gd name="connsiteX557" fmla="*/ 6021037 w 8266922"/>
              <a:gd name="connsiteY557" fmla="*/ 3921898 h 7305087"/>
              <a:gd name="connsiteX558" fmla="*/ 6011416 w 8266922"/>
              <a:gd name="connsiteY558" fmla="*/ 3968397 h 7305087"/>
              <a:gd name="connsiteX559" fmla="*/ 5999579 w 8266922"/>
              <a:gd name="connsiteY559" fmla="*/ 4012246 h 7305087"/>
              <a:gd name="connsiteX560" fmla="*/ 5985382 w 8266922"/>
              <a:gd name="connsiteY560" fmla="*/ 4053364 h 7305087"/>
              <a:gd name="connsiteX561" fmla="*/ 5968682 w 8266922"/>
              <a:gd name="connsiteY561" fmla="*/ 4091667 h 7305087"/>
              <a:gd name="connsiteX562" fmla="*/ 5949333 w 8266922"/>
              <a:gd name="connsiteY562" fmla="*/ 4127073 h 7305087"/>
              <a:gd name="connsiteX563" fmla="*/ 5927192 w 8266922"/>
              <a:gd name="connsiteY563" fmla="*/ 4159499 h 7305087"/>
              <a:gd name="connsiteX564" fmla="*/ 5902115 w 8266922"/>
              <a:gd name="connsiteY564" fmla="*/ 4188862 h 7305087"/>
              <a:gd name="connsiteX565" fmla="*/ 5873958 w 8266922"/>
              <a:gd name="connsiteY565" fmla="*/ 4215081 h 7305087"/>
              <a:gd name="connsiteX566" fmla="*/ 5842577 w 8266922"/>
              <a:gd name="connsiteY566" fmla="*/ 4238071 h 7305087"/>
              <a:gd name="connsiteX567" fmla="*/ 5807829 w 8266922"/>
              <a:gd name="connsiteY567" fmla="*/ 4257752 h 7305087"/>
              <a:gd name="connsiteX568" fmla="*/ 5769568 w 8266922"/>
              <a:gd name="connsiteY568" fmla="*/ 4274039 h 7305087"/>
              <a:gd name="connsiteX569" fmla="*/ 5727651 w 8266922"/>
              <a:gd name="connsiteY569" fmla="*/ 4286851 h 7305087"/>
              <a:gd name="connsiteX570" fmla="*/ 5681935 w 8266922"/>
              <a:gd name="connsiteY570" fmla="*/ 4296105 h 7305087"/>
              <a:gd name="connsiteX571" fmla="*/ 5632275 w 8266922"/>
              <a:gd name="connsiteY571" fmla="*/ 4301718 h 7305087"/>
              <a:gd name="connsiteX572" fmla="*/ 5578527 w 8266922"/>
              <a:gd name="connsiteY572" fmla="*/ 4303607 h 7305087"/>
              <a:gd name="connsiteX573" fmla="*/ 5578527 w 8266922"/>
              <a:gd name="connsiteY573" fmla="*/ 4206785 h 7305087"/>
              <a:gd name="connsiteX574" fmla="*/ 5628212 w 8266922"/>
              <a:gd name="connsiteY574" fmla="*/ 4204552 h 7305087"/>
              <a:gd name="connsiteX575" fmla="*/ 5673133 w 8266922"/>
              <a:gd name="connsiteY575" fmla="*/ 4197931 h 7305087"/>
              <a:gd name="connsiteX576" fmla="*/ 5713515 w 8266922"/>
              <a:gd name="connsiteY576" fmla="*/ 4187042 h 7305087"/>
              <a:gd name="connsiteX577" fmla="*/ 5749586 w 8266922"/>
              <a:gd name="connsiteY577" fmla="*/ 4172002 h 7305087"/>
              <a:gd name="connsiteX578" fmla="*/ 5809697 w 8266922"/>
              <a:gd name="connsiteY578" fmla="*/ 4129942 h 7305087"/>
              <a:gd name="connsiteX579" fmla="*/ 5855277 w 8266922"/>
              <a:gd name="connsiteY579" fmla="*/ 4072698 h 7305087"/>
              <a:gd name="connsiteX580" fmla="*/ 5873182 w 8266922"/>
              <a:gd name="connsiteY580" fmla="*/ 4038677 h 7305087"/>
              <a:gd name="connsiteX581" fmla="*/ 5888134 w 8266922"/>
              <a:gd name="connsiteY581" fmla="*/ 4001216 h 7305087"/>
              <a:gd name="connsiteX582" fmla="*/ 5900358 w 8266922"/>
              <a:gd name="connsiteY582" fmla="*/ 3960431 h 7305087"/>
              <a:gd name="connsiteX583" fmla="*/ 5910081 w 8266922"/>
              <a:gd name="connsiteY583" fmla="*/ 3916441 h 7305087"/>
              <a:gd name="connsiteX584" fmla="*/ 5917528 w 8266922"/>
              <a:gd name="connsiteY584" fmla="*/ 3869364 h 7305087"/>
              <a:gd name="connsiteX585" fmla="*/ 5922927 w 8266922"/>
              <a:gd name="connsiteY585" fmla="*/ 3819320 h 7305087"/>
              <a:gd name="connsiteX586" fmla="*/ 5926503 w 8266922"/>
              <a:gd name="connsiteY586" fmla="*/ 3766425 h 7305087"/>
              <a:gd name="connsiteX587" fmla="*/ 5928482 w 8266922"/>
              <a:gd name="connsiteY587" fmla="*/ 3710798 h 7305087"/>
              <a:gd name="connsiteX588" fmla="*/ 5929092 w 8266922"/>
              <a:gd name="connsiteY588" fmla="*/ 3652558 h 7305087"/>
              <a:gd name="connsiteX589" fmla="*/ 5928450 w 8266922"/>
              <a:gd name="connsiteY589" fmla="*/ 3594889 h 7305087"/>
              <a:gd name="connsiteX590" fmla="*/ 5926380 w 8266922"/>
              <a:gd name="connsiteY590" fmla="*/ 3539800 h 7305087"/>
              <a:gd name="connsiteX591" fmla="*/ 5922670 w 8266922"/>
              <a:gd name="connsiteY591" fmla="*/ 3487407 h 7305087"/>
              <a:gd name="connsiteX592" fmla="*/ 5917104 w 8266922"/>
              <a:gd name="connsiteY592" fmla="*/ 3437831 h 7305087"/>
              <a:gd name="connsiteX593" fmla="*/ 5909469 w 8266922"/>
              <a:gd name="connsiteY593" fmla="*/ 3391187 h 7305087"/>
              <a:gd name="connsiteX594" fmla="*/ 5899551 w 8266922"/>
              <a:gd name="connsiteY594" fmla="*/ 3347596 h 7305087"/>
              <a:gd name="connsiteX595" fmla="*/ 5887135 w 8266922"/>
              <a:gd name="connsiteY595" fmla="*/ 3307175 h 7305087"/>
              <a:gd name="connsiteX596" fmla="*/ 5872008 w 8266922"/>
              <a:gd name="connsiteY596" fmla="*/ 3270043 h 7305087"/>
              <a:gd name="connsiteX597" fmla="*/ 5853955 w 8266922"/>
              <a:gd name="connsiteY597" fmla="*/ 3236317 h 7305087"/>
              <a:gd name="connsiteX598" fmla="*/ 5808217 w 8266922"/>
              <a:gd name="connsiteY598" fmla="*/ 3179558 h 7305087"/>
              <a:gd name="connsiteX599" fmla="*/ 5748208 w 8266922"/>
              <a:gd name="connsiteY599" fmla="*/ 3137845 h 7305087"/>
              <a:gd name="connsiteX600" fmla="*/ 5712316 w 8266922"/>
              <a:gd name="connsiteY600" fmla="*/ 3122926 h 7305087"/>
              <a:gd name="connsiteX601" fmla="*/ 5672215 w 8266922"/>
              <a:gd name="connsiteY601" fmla="*/ 3112123 h 7305087"/>
              <a:gd name="connsiteX602" fmla="*/ 5627690 w 8266922"/>
              <a:gd name="connsiteY602" fmla="*/ 3105555 h 7305087"/>
              <a:gd name="connsiteX603" fmla="*/ 5578527 w 8266922"/>
              <a:gd name="connsiteY603" fmla="*/ 3103339 h 7305087"/>
              <a:gd name="connsiteX604" fmla="*/ 5061625 w 8266922"/>
              <a:gd name="connsiteY604" fmla="*/ 3004847 h 7305087"/>
              <a:gd name="connsiteX605" fmla="*/ 5061625 w 8266922"/>
              <a:gd name="connsiteY605" fmla="*/ 3103339 h 7305087"/>
              <a:gd name="connsiteX606" fmla="*/ 5012739 w 8266922"/>
              <a:gd name="connsiteY606" fmla="*/ 3105555 h 7305087"/>
              <a:gd name="connsiteX607" fmla="*/ 4968459 w 8266922"/>
              <a:gd name="connsiteY607" fmla="*/ 3112123 h 7305087"/>
              <a:gd name="connsiteX608" fmla="*/ 4928572 w 8266922"/>
              <a:gd name="connsiteY608" fmla="*/ 3122926 h 7305087"/>
              <a:gd name="connsiteX609" fmla="*/ 4892867 w 8266922"/>
              <a:gd name="connsiteY609" fmla="*/ 3137845 h 7305087"/>
              <a:gd name="connsiteX610" fmla="*/ 4833152 w 8266922"/>
              <a:gd name="connsiteY610" fmla="*/ 3179558 h 7305087"/>
              <a:gd name="connsiteX611" fmla="*/ 4787618 w 8266922"/>
              <a:gd name="connsiteY611" fmla="*/ 3236317 h 7305087"/>
              <a:gd name="connsiteX612" fmla="*/ 4769639 w 8266922"/>
              <a:gd name="connsiteY612" fmla="*/ 3270043 h 7305087"/>
              <a:gd name="connsiteX613" fmla="*/ 4754569 w 8266922"/>
              <a:gd name="connsiteY613" fmla="*/ 3307175 h 7305087"/>
              <a:gd name="connsiteX614" fmla="*/ 4742197 w 8266922"/>
              <a:gd name="connsiteY614" fmla="*/ 3347596 h 7305087"/>
              <a:gd name="connsiteX615" fmla="*/ 4732309 w 8266922"/>
              <a:gd name="connsiteY615" fmla="*/ 3391187 h 7305087"/>
              <a:gd name="connsiteX616" fmla="*/ 4724695 w 8266922"/>
              <a:gd name="connsiteY616" fmla="*/ 3437831 h 7305087"/>
              <a:gd name="connsiteX617" fmla="*/ 4719142 w 8266922"/>
              <a:gd name="connsiteY617" fmla="*/ 3487407 h 7305087"/>
              <a:gd name="connsiteX618" fmla="*/ 4715437 w 8266922"/>
              <a:gd name="connsiteY618" fmla="*/ 3539800 h 7305087"/>
              <a:gd name="connsiteX619" fmla="*/ 4713370 w 8266922"/>
              <a:gd name="connsiteY619" fmla="*/ 3594889 h 7305087"/>
              <a:gd name="connsiteX620" fmla="*/ 4712728 w 8266922"/>
              <a:gd name="connsiteY620" fmla="*/ 3652558 h 7305087"/>
              <a:gd name="connsiteX621" fmla="*/ 4713354 w 8266922"/>
              <a:gd name="connsiteY621" fmla="*/ 3710798 h 7305087"/>
              <a:gd name="connsiteX622" fmla="*/ 4715376 w 8266922"/>
              <a:gd name="connsiteY622" fmla="*/ 3766425 h 7305087"/>
              <a:gd name="connsiteX623" fmla="*/ 4719014 w 8266922"/>
              <a:gd name="connsiteY623" fmla="*/ 3819320 h 7305087"/>
              <a:gd name="connsiteX624" fmla="*/ 4724483 w 8266922"/>
              <a:gd name="connsiteY624" fmla="*/ 3869364 h 7305087"/>
              <a:gd name="connsiteX625" fmla="*/ 4732004 w 8266922"/>
              <a:gd name="connsiteY625" fmla="*/ 3916441 h 7305087"/>
              <a:gd name="connsiteX626" fmla="*/ 4741793 w 8266922"/>
              <a:gd name="connsiteY626" fmla="*/ 3960431 h 7305087"/>
              <a:gd name="connsiteX627" fmla="*/ 4754070 w 8266922"/>
              <a:gd name="connsiteY627" fmla="*/ 4001216 h 7305087"/>
              <a:gd name="connsiteX628" fmla="*/ 4769052 w 8266922"/>
              <a:gd name="connsiteY628" fmla="*/ 4038677 h 7305087"/>
              <a:gd name="connsiteX629" fmla="*/ 4786958 w 8266922"/>
              <a:gd name="connsiteY629" fmla="*/ 4072698 h 7305087"/>
              <a:gd name="connsiteX630" fmla="*/ 4832412 w 8266922"/>
              <a:gd name="connsiteY630" fmla="*/ 4129942 h 7305087"/>
              <a:gd name="connsiteX631" fmla="*/ 4892178 w 8266922"/>
              <a:gd name="connsiteY631" fmla="*/ 4172002 h 7305087"/>
              <a:gd name="connsiteX632" fmla="*/ 4927973 w 8266922"/>
              <a:gd name="connsiteY632" fmla="*/ 4187042 h 7305087"/>
              <a:gd name="connsiteX633" fmla="*/ 4968000 w 8266922"/>
              <a:gd name="connsiteY633" fmla="*/ 4197931 h 7305087"/>
              <a:gd name="connsiteX634" fmla="*/ 5012478 w 8266922"/>
              <a:gd name="connsiteY634" fmla="*/ 4204552 h 7305087"/>
              <a:gd name="connsiteX635" fmla="*/ 5061625 w 8266922"/>
              <a:gd name="connsiteY635" fmla="*/ 4206785 h 7305087"/>
              <a:gd name="connsiteX636" fmla="*/ 5061625 w 8266922"/>
              <a:gd name="connsiteY636" fmla="*/ 4303607 h 7305087"/>
              <a:gd name="connsiteX637" fmla="*/ 5008102 w 8266922"/>
              <a:gd name="connsiteY637" fmla="*/ 4301718 h 7305087"/>
              <a:gd name="connsiteX638" fmla="*/ 4958622 w 8266922"/>
              <a:gd name="connsiteY638" fmla="*/ 4296105 h 7305087"/>
              <a:gd name="connsiteX639" fmla="*/ 4913043 w 8266922"/>
              <a:gd name="connsiteY639" fmla="*/ 4286851 h 7305087"/>
              <a:gd name="connsiteX640" fmla="*/ 4871225 w 8266922"/>
              <a:gd name="connsiteY640" fmla="*/ 4274039 h 7305087"/>
              <a:gd name="connsiteX641" fmla="*/ 4833027 w 8266922"/>
              <a:gd name="connsiteY641" fmla="*/ 4257752 h 7305087"/>
              <a:gd name="connsiteX642" fmla="*/ 4798310 w 8266922"/>
              <a:gd name="connsiteY642" fmla="*/ 4238071 h 7305087"/>
              <a:gd name="connsiteX643" fmla="*/ 4766934 w 8266922"/>
              <a:gd name="connsiteY643" fmla="*/ 4215081 h 7305087"/>
              <a:gd name="connsiteX644" fmla="*/ 4738758 w 8266922"/>
              <a:gd name="connsiteY644" fmla="*/ 4188862 h 7305087"/>
              <a:gd name="connsiteX645" fmla="*/ 4713641 w 8266922"/>
              <a:gd name="connsiteY645" fmla="*/ 4159499 h 7305087"/>
              <a:gd name="connsiteX646" fmla="*/ 4691444 w 8266922"/>
              <a:gd name="connsiteY646" fmla="*/ 4127073 h 7305087"/>
              <a:gd name="connsiteX647" fmla="*/ 4672027 w 8266922"/>
              <a:gd name="connsiteY647" fmla="*/ 4091667 h 7305087"/>
              <a:gd name="connsiteX648" fmla="*/ 4655249 w 8266922"/>
              <a:gd name="connsiteY648" fmla="*/ 4053364 h 7305087"/>
              <a:gd name="connsiteX649" fmla="*/ 4640970 w 8266922"/>
              <a:gd name="connsiteY649" fmla="*/ 4012246 h 7305087"/>
              <a:gd name="connsiteX650" fmla="*/ 4629050 w 8266922"/>
              <a:gd name="connsiteY650" fmla="*/ 3968397 h 7305087"/>
              <a:gd name="connsiteX651" fmla="*/ 4619349 w 8266922"/>
              <a:gd name="connsiteY651" fmla="*/ 3921898 h 7305087"/>
              <a:gd name="connsiteX652" fmla="*/ 4611726 w 8266922"/>
              <a:gd name="connsiteY652" fmla="*/ 3872833 h 7305087"/>
              <a:gd name="connsiteX653" fmla="*/ 4606041 w 8266922"/>
              <a:gd name="connsiteY653" fmla="*/ 3821283 h 7305087"/>
              <a:gd name="connsiteX654" fmla="*/ 4602154 w 8266922"/>
              <a:gd name="connsiteY654" fmla="*/ 3767333 h 7305087"/>
              <a:gd name="connsiteX655" fmla="*/ 4599924 w 8266922"/>
              <a:gd name="connsiteY655" fmla="*/ 3711063 h 7305087"/>
              <a:gd name="connsiteX656" fmla="*/ 4599213 w 8266922"/>
              <a:gd name="connsiteY656" fmla="*/ 3652558 h 7305087"/>
              <a:gd name="connsiteX657" fmla="*/ 4599948 w 8266922"/>
              <a:gd name="connsiteY657" fmla="*/ 3594302 h 7305087"/>
              <a:gd name="connsiteX658" fmla="*/ 4602244 w 8266922"/>
              <a:gd name="connsiteY658" fmla="*/ 3538282 h 7305087"/>
              <a:gd name="connsiteX659" fmla="*/ 4606233 w 8266922"/>
              <a:gd name="connsiteY659" fmla="*/ 3484578 h 7305087"/>
              <a:gd name="connsiteX660" fmla="*/ 4612046 w 8266922"/>
              <a:gd name="connsiteY660" fmla="*/ 3433271 h 7305087"/>
              <a:gd name="connsiteX661" fmla="*/ 4619819 w 8266922"/>
              <a:gd name="connsiteY661" fmla="*/ 3384443 h 7305087"/>
              <a:gd name="connsiteX662" fmla="*/ 4629682 w 8266922"/>
              <a:gd name="connsiteY662" fmla="*/ 3338176 h 7305087"/>
              <a:gd name="connsiteX663" fmla="*/ 4641768 w 8266922"/>
              <a:gd name="connsiteY663" fmla="*/ 3294551 h 7305087"/>
              <a:gd name="connsiteX664" fmla="*/ 4656211 w 8266922"/>
              <a:gd name="connsiteY664" fmla="*/ 3253648 h 7305087"/>
              <a:gd name="connsiteX665" fmla="*/ 4673143 w 8266922"/>
              <a:gd name="connsiteY665" fmla="*/ 3215550 h 7305087"/>
              <a:gd name="connsiteX666" fmla="*/ 4692696 w 8266922"/>
              <a:gd name="connsiteY666" fmla="*/ 3180338 h 7305087"/>
              <a:gd name="connsiteX667" fmla="*/ 4715004 w 8266922"/>
              <a:gd name="connsiteY667" fmla="*/ 3148093 h 7305087"/>
              <a:gd name="connsiteX668" fmla="*/ 4740200 w 8266922"/>
              <a:gd name="connsiteY668" fmla="*/ 3118897 h 7305087"/>
              <a:gd name="connsiteX669" fmla="*/ 4768415 w 8266922"/>
              <a:gd name="connsiteY669" fmla="*/ 3092831 h 7305087"/>
              <a:gd name="connsiteX670" fmla="*/ 4799783 w 8266922"/>
              <a:gd name="connsiteY670" fmla="*/ 3069977 h 7305087"/>
              <a:gd name="connsiteX671" fmla="*/ 4834436 w 8266922"/>
              <a:gd name="connsiteY671" fmla="*/ 3050415 h 7305087"/>
              <a:gd name="connsiteX672" fmla="*/ 4872507 w 8266922"/>
              <a:gd name="connsiteY672" fmla="*/ 3034227 h 7305087"/>
              <a:gd name="connsiteX673" fmla="*/ 4914128 w 8266922"/>
              <a:gd name="connsiteY673" fmla="*/ 3021495 h 7305087"/>
              <a:gd name="connsiteX674" fmla="*/ 4959433 w 8266922"/>
              <a:gd name="connsiteY674" fmla="*/ 3012300 h 7305087"/>
              <a:gd name="connsiteX675" fmla="*/ 5008555 w 8266922"/>
              <a:gd name="connsiteY675" fmla="*/ 3006723 h 7305087"/>
              <a:gd name="connsiteX676" fmla="*/ 887436 w 8266922"/>
              <a:gd name="connsiteY676" fmla="*/ 3004847 h 7305087"/>
              <a:gd name="connsiteX677" fmla="*/ 887436 w 8266922"/>
              <a:gd name="connsiteY677" fmla="*/ 3103339 h 7305087"/>
              <a:gd name="connsiteX678" fmla="*/ 838550 w 8266922"/>
              <a:gd name="connsiteY678" fmla="*/ 3105555 h 7305087"/>
              <a:gd name="connsiteX679" fmla="*/ 794269 w 8266922"/>
              <a:gd name="connsiteY679" fmla="*/ 3112123 h 7305087"/>
              <a:gd name="connsiteX680" fmla="*/ 754383 w 8266922"/>
              <a:gd name="connsiteY680" fmla="*/ 3122926 h 7305087"/>
              <a:gd name="connsiteX681" fmla="*/ 718677 w 8266922"/>
              <a:gd name="connsiteY681" fmla="*/ 3137845 h 7305087"/>
              <a:gd name="connsiteX682" fmla="*/ 658962 w 8266922"/>
              <a:gd name="connsiteY682" fmla="*/ 3179558 h 7305087"/>
              <a:gd name="connsiteX683" fmla="*/ 613427 w 8266922"/>
              <a:gd name="connsiteY683" fmla="*/ 3236317 h 7305087"/>
              <a:gd name="connsiteX684" fmla="*/ 595448 w 8266922"/>
              <a:gd name="connsiteY684" fmla="*/ 3270043 h 7305087"/>
              <a:gd name="connsiteX685" fmla="*/ 580378 w 8266922"/>
              <a:gd name="connsiteY685" fmla="*/ 3307175 h 7305087"/>
              <a:gd name="connsiteX686" fmla="*/ 568006 w 8266922"/>
              <a:gd name="connsiteY686" fmla="*/ 3347596 h 7305087"/>
              <a:gd name="connsiteX687" fmla="*/ 558118 w 8266922"/>
              <a:gd name="connsiteY687" fmla="*/ 3391187 h 7305087"/>
              <a:gd name="connsiteX688" fmla="*/ 550504 w 8266922"/>
              <a:gd name="connsiteY688" fmla="*/ 3437831 h 7305087"/>
              <a:gd name="connsiteX689" fmla="*/ 544951 w 8266922"/>
              <a:gd name="connsiteY689" fmla="*/ 3487407 h 7305087"/>
              <a:gd name="connsiteX690" fmla="*/ 541247 w 8266922"/>
              <a:gd name="connsiteY690" fmla="*/ 3539800 h 7305087"/>
              <a:gd name="connsiteX691" fmla="*/ 539180 w 8266922"/>
              <a:gd name="connsiteY691" fmla="*/ 3594889 h 7305087"/>
              <a:gd name="connsiteX692" fmla="*/ 538538 w 8266922"/>
              <a:gd name="connsiteY692" fmla="*/ 3652558 h 7305087"/>
              <a:gd name="connsiteX693" fmla="*/ 539164 w 8266922"/>
              <a:gd name="connsiteY693" fmla="*/ 3710798 h 7305087"/>
              <a:gd name="connsiteX694" fmla="*/ 541186 w 8266922"/>
              <a:gd name="connsiteY694" fmla="*/ 3766425 h 7305087"/>
              <a:gd name="connsiteX695" fmla="*/ 544823 w 8266922"/>
              <a:gd name="connsiteY695" fmla="*/ 3819320 h 7305087"/>
              <a:gd name="connsiteX696" fmla="*/ 550292 w 8266922"/>
              <a:gd name="connsiteY696" fmla="*/ 3869364 h 7305087"/>
              <a:gd name="connsiteX697" fmla="*/ 557813 w 8266922"/>
              <a:gd name="connsiteY697" fmla="*/ 3916441 h 7305087"/>
              <a:gd name="connsiteX698" fmla="*/ 567602 w 8266922"/>
              <a:gd name="connsiteY698" fmla="*/ 3960431 h 7305087"/>
              <a:gd name="connsiteX699" fmla="*/ 579880 w 8266922"/>
              <a:gd name="connsiteY699" fmla="*/ 4001216 h 7305087"/>
              <a:gd name="connsiteX700" fmla="*/ 594862 w 8266922"/>
              <a:gd name="connsiteY700" fmla="*/ 4038677 h 7305087"/>
              <a:gd name="connsiteX701" fmla="*/ 612768 w 8266922"/>
              <a:gd name="connsiteY701" fmla="*/ 4072698 h 7305087"/>
              <a:gd name="connsiteX702" fmla="*/ 658222 w 8266922"/>
              <a:gd name="connsiteY702" fmla="*/ 4129942 h 7305087"/>
              <a:gd name="connsiteX703" fmla="*/ 717988 w 8266922"/>
              <a:gd name="connsiteY703" fmla="*/ 4172002 h 7305087"/>
              <a:gd name="connsiteX704" fmla="*/ 753783 w 8266922"/>
              <a:gd name="connsiteY704" fmla="*/ 4187042 h 7305087"/>
              <a:gd name="connsiteX705" fmla="*/ 793811 w 8266922"/>
              <a:gd name="connsiteY705" fmla="*/ 4197931 h 7305087"/>
              <a:gd name="connsiteX706" fmla="*/ 838289 w 8266922"/>
              <a:gd name="connsiteY706" fmla="*/ 4204552 h 7305087"/>
              <a:gd name="connsiteX707" fmla="*/ 887436 w 8266922"/>
              <a:gd name="connsiteY707" fmla="*/ 4206785 h 7305087"/>
              <a:gd name="connsiteX708" fmla="*/ 887436 w 8266922"/>
              <a:gd name="connsiteY708" fmla="*/ 4303607 h 7305087"/>
              <a:gd name="connsiteX709" fmla="*/ 833914 w 8266922"/>
              <a:gd name="connsiteY709" fmla="*/ 4301718 h 7305087"/>
              <a:gd name="connsiteX710" fmla="*/ 784433 w 8266922"/>
              <a:gd name="connsiteY710" fmla="*/ 4296105 h 7305087"/>
              <a:gd name="connsiteX711" fmla="*/ 738854 w 8266922"/>
              <a:gd name="connsiteY711" fmla="*/ 4286851 h 7305087"/>
              <a:gd name="connsiteX712" fmla="*/ 697035 w 8266922"/>
              <a:gd name="connsiteY712" fmla="*/ 4274039 h 7305087"/>
              <a:gd name="connsiteX713" fmla="*/ 658838 w 8266922"/>
              <a:gd name="connsiteY713" fmla="*/ 4257752 h 7305087"/>
              <a:gd name="connsiteX714" fmla="*/ 624121 w 8266922"/>
              <a:gd name="connsiteY714" fmla="*/ 4238071 h 7305087"/>
              <a:gd name="connsiteX715" fmla="*/ 592745 w 8266922"/>
              <a:gd name="connsiteY715" fmla="*/ 4215081 h 7305087"/>
              <a:gd name="connsiteX716" fmla="*/ 564568 w 8266922"/>
              <a:gd name="connsiteY716" fmla="*/ 4188862 h 7305087"/>
              <a:gd name="connsiteX717" fmla="*/ 539451 w 8266922"/>
              <a:gd name="connsiteY717" fmla="*/ 4159499 h 7305087"/>
              <a:gd name="connsiteX718" fmla="*/ 517255 w 8266922"/>
              <a:gd name="connsiteY718" fmla="*/ 4127073 h 7305087"/>
              <a:gd name="connsiteX719" fmla="*/ 497837 w 8266922"/>
              <a:gd name="connsiteY719" fmla="*/ 4091667 h 7305087"/>
              <a:gd name="connsiteX720" fmla="*/ 481060 w 8266922"/>
              <a:gd name="connsiteY720" fmla="*/ 4053364 h 7305087"/>
              <a:gd name="connsiteX721" fmla="*/ 466781 w 8266922"/>
              <a:gd name="connsiteY721" fmla="*/ 4012246 h 7305087"/>
              <a:gd name="connsiteX722" fmla="*/ 454861 w 8266922"/>
              <a:gd name="connsiteY722" fmla="*/ 3968397 h 7305087"/>
              <a:gd name="connsiteX723" fmla="*/ 445159 w 8266922"/>
              <a:gd name="connsiteY723" fmla="*/ 3921898 h 7305087"/>
              <a:gd name="connsiteX724" fmla="*/ 437536 w 8266922"/>
              <a:gd name="connsiteY724" fmla="*/ 3872833 h 7305087"/>
              <a:gd name="connsiteX725" fmla="*/ 431851 w 8266922"/>
              <a:gd name="connsiteY725" fmla="*/ 3821283 h 7305087"/>
              <a:gd name="connsiteX726" fmla="*/ 427964 w 8266922"/>
              <a:gd name="connsiteY726" fmla="*/ 3767333 h 7305087"/>
              <a:gd name="connsiteX727" fmla="*/ 425734 w 8266922"/>
              <a:gd name="connsiteY727" fmla="*/ 3711063 h 7305087"/>
              <a:gd name="connsiteX728" fmla="*/ 425023 w 8266922"/>
              <a:gd name="connsiteY728" fmla="*/ 3652558 h 7305087"/>
              <a:gd name="connsiteX729" fmla="*/ 425758 w 8266922"/>
              <a:gd name="connsiteY729" fmla="*/ 3594302 h 7305087"/>
              <a:gd name="connsiteX730" fmla="*/ 428054 w 8266922"/>
              <a:gd name="connsiteY730" fmla="*/ 3538282 h 7305087"/>
              <a:gd name="connsiteX731" fmla="*/ 432043 w 8266922"/>
              <a:gd name="connsiteY731" fmla="*/ 3484578 h 7305087"/>
              <a:gd name="connsiteX732" fmla="*/ 437856 w 8266922"/>
              <a:gd name="connsiteY732" fmla="*/ 3433271 h 7305087"/>
              <a:gd name="connsiteX733" fmla="*/ 445629 w 8266922"/>
              <a:gd name="connsiteY733" fmla="*/ 3384443 h 7305087"/>
              <a:gd name="connsiteX734" fmla="*/ 455492 w 8266922"/>
              <a:gd name="connsiteY734" fmla="*/ 3338176 h 7305087"/>
              <a:gd name="connsiteX735" fmla="*/ 467578 w 8266922"/>
              <a:gd name="connsiteY735" fmla="*/ 3294551 h 7305087"/>
              <a:gd name="connsiteX736" fmla="*/ 482021 w 8266922"/>
              <a:gd name="connsiteY736" fmla="*/ 3253648 h 7305087"/>
              <a:gd name="connsiteX737" fmla="*/ 498953 w 8266922"/>
              <a:gd name="connsiteY737" fmla="*/ 3215550 h 7305087"/>
              <a:gd name="connsiteX738" fmla="*/ 518506 w 8266922"/>
              <a:gd name="connsiteY738" fmla="*/ 3180338 h 7305087"/>
              <a:gd name="connsiteX739" fmla="*/ 540814 w 8266922"/>
              <a:gd name="connsiteY739" fmla="*/ 3148093 h 7305087"/>
              <a:gd name="connsiteX740" fmla="*/ 566010 w 8266922"/>
              <a:gd name="connsiteY740" fmla="*/ 3118897 h 7305087"/>
              <a:gd name="connsiteX741" fmla="*/ 594226 w 8266922"/>
              <a:gd name="connsiteY741" fmla="*/ 3092831 h 7305087"/>
              <a:gd name="connsiteX742" fmla="*/ 625592 w 8266922"/>
              <a:gd name="connsiteY742" fmla="*/ 3069977 h 7305087"/>
              <a:gd name="connsiteX743" fmla="*/ 660246 w 8266922"/>
              <a:gd name="connsiteY743" fmla="*/ 3050415 h 7305087"/>
              <a:gd name="connsiteX744" fmla="*/ 698317 w 8266922"/>
              <a:gd name="connsiteY744" fmla="*/ 3034227 h 7305087"/>
              <a:gd name="connsiteX745" fmla="*/ 739939 w 8266922"/>
              <a:gd name="connsiteY745" fmla="*/ 3021495 h 7305087"/>
              <a:gd name="connsiteX746" fmla="*/ 785244 w 8266922"/>
              <a:gd name="connsiteY746" fmla="*/ 3012300 h 7305087"/>
              <a:gd name="connsiteX747" fmla="*/ 834365 w 8266922"/>
              <a:gd name="connsiteY747" fmla="*/ 3006723 h 7305087"/>
              <a:gd name="connsiteX748" fmla="*/ 7060934 w 8266922"/>
              <a:gd name="connsiteY748" fmla="*/ 2524077 h 7305087"/>
              <a:gd name="connsiteX749" fmla="*/ 7267935 w 8266922"/>
              <a:gd name="connsiteY749" fmla="*/ 2524077 h 7305087"/>
              <a:gd name="connsiteX750" fmla="*/ 7267935 w 8266922"/>
              <a:gd name="connsiteY750" fmla="*/ 2697690 h 7305087"/>
              <a:gd name="connsiteX751" fmla="*/ 7060934 w 8266922"/>
              <a:gd name="connsiteY751" fmla="*/ 2697690 h 7305087"/>
              <a:gd name="connsiteX752" fmla="*/ 2536338 w 8266922"/>
              <a:gd name="connsiteY752" fmla="*/ 2373825 h 7305087"/>
              <a:gd name="connsiteX753" fmla="*/ 3441128 w 8266922"/>
              <a:gd name="connsiteY753" fmla="*/ 2373825 h 7305087"/>
              <a:gd name="connsiteX754" fmla="*/ 3441128 w 8266922"/>
              <a:gd name="connsiteY754" fmla="*/ 2480664 h 7305087"/>
              <a:gd name="connsiteX755" fmla="*/ 2536338 w 8266922"/>
              <a:gd name="connsiteY755" fmla="*/ 2480664 h 7305087"/>
              <a:gd name="connsiteX756" fmla="*/ 1024388 w 8266922"/>
              <a:gd name="connsiteY756" fmla="*/ 2373825 h 7305087"/>
              <a:gd name="connsiteX757" fmla="*/ 1929180 w 8266922"/>
              <a:gd name="connsiteY757" fmla="*/ 2373825 h 7305087"/>
              <a:gd name="connsiteX758" fmla="*/ 1929180 w 8266922"/>
              <a:gd name="connsiteY758" fmla="*/ 2480664 h 7305087"/>
              <a:gd name="connsiteX759" fmla="*/ 1024388 w 8266922"/>
              <a:gd name="connsiteY759" fmla="*/ 2480664 h 7305087"/>
              <a:gd name="connsiteX760" fmla="*/ 2536338 w 8266922"/>
              <a:gd name="connsiteY760" fmla="*/ 2024932 h 7305087"/>
              <a:gd name="connsiteX761" fmla="*/ 3441128 w 8266922"/>
              <a:gd name="connsiteY761" fmla="*/ 2024932 h 7305087"/>
              <a:gd name="connsiteX762" fmla="*/ 3441128 w 8266922"/>
              <a:gd name="connsiteY762" fmla="*/ 2131770 h 7305087"/>
              <a:gd name="connsiteX763" fmla="*/ 2536338 w 8266922"/>
              <a:gd name="connsiteY763" fmla="*/ 2131770 h 7305087"/>
              <a:gd name="connsiteX764" fmla="*/ 1024388 w 8266922"/>
              <a:gd name="connsiteY764" fmla="*/ 2024932 h 7305087"/>
              <a:gd name="connsiteX765" fmla="*/ 1929180 w 8266922"/>
              <a:gd name="connsiteY765" fmla="*/ 2024932 h 7305087"/>
              <a:gd name="connsiteX766" fmla="*/ 1929180 w 8266922"/>
              <a:gd name="connsiteY766" fmla="*/ 2131770 h 7305087"/>
              <a:gd name="connsiteX767" fmla="*/ 1024388 w 8266922"/>
              <a:gd name="connsiteY767" fmla="*/ 2131770 h 7305087"/>
              <a:gd name="connsiteX768" fmla="*/ 6145468 w 8266922"/>
              <a:gd name="connsiteY768" fmla="*/ 1508808 h 7305087"/>
              <a:gd name="connsiteX769" fmla="*/ 6519394 w 8266922"/>
              <a:gd name="connsiteY769" fmla="*/ 1508808 h 7305087"/>
              <a:gd name="connsiteX770" fmla="*/ 6519394 w 8266922"/>
              <a:gd name="connsiteY770" fmla="*/ 1604058 h 7305087"/>
              <a:gd name="connsiteX771" fmla="*/ 6260644 w 8266922"/>
              <a:gd name="connsiteY771" fmla="*/ 1604058 h 7305087"/>
              <a:gd name="connsiteX772" fmla="*/ 6260644 w 8266922"/>
              <a:gd name="connsiteY772" fmla="*/ 2702607 h 7305087"/>
              <a:gd name="connsiteX773" fmla="*/ 6519394 w 8266922"/>
              <a:gd name="connsiteY773" fmla="*/ 2702607 h 7305087"/>
              <a:gd name="connsiteX774" fmla="*/ 6519394 w 8266922"/>
              <a:gd name="connsiteY774" fmla="*/ 2797857 h 7305087"/>
              <a:gd name="connsiteX775" fmla="*/ 6145468 w 8266922"/>
              <a:gd name="connsiteY775" fmla="*/ 2797857 h 7305087"/>
              <a:gd name="connsiteX776" fmla="*/ 6145468 w 8266922"/>
              <a:gd name="connsiteY776" fmla="*/ 2702607 h 7305087"/>
              <a:gd name="connsiteX777" fmla="*/ 6145468 w 8266922"/>
              <a:gd name="connsiteY777" fmla="*/ 1604058 h 7305087"/>
              <a:gd name="connsiteX778" fmla="*/ 7804510 w 8266922"/>
              <a:gd name="connsiteY778" fmla="*/ 1502430 h 7305087"/>
              <a:gd name="connsiteX779" fmla="*/ 7857580 w 8266922"/>
              <a:gd name="connsiteY779" fmla="*/ 1504306 h 7305087"/>
              <a:gd name="connsiteX780" fmla="*/ 7906701 w 8266922"/>
              <a:gd name="connsiteY780" fmla="*/ 1509883 h 7305087"/>
              <a:gd name="connsiteX781" fmla="*/ 7952006 w 8266922"/>
              <a:gd name="connsiteY781" fmla="*/ 1519078 h 7305087"/>
              <a:gd name="connsiteX782" fmla="*/ 7993628 w 8266922"/>
              <a:gd name="connsiteY782" fmla="*/ 1531810 h 7305087"/>
              <a:gd name="connsiteX783" fmla="*/ 8031699 w 8266922"/>
              <a:gd name="connsiteY783" fmla="*/ 1547998 h 7305087"/>
              <a:gd name="connsiteX784" fmla="*/ 8066352 w 8266922"/>
              <a:gd name="connsiteY784" fmla="*/ 1567559 h 7305087"/>
              <a:gd name="connsiteX785" fmla="*/ 8097719 w 8266922"/>
              <a:gd name="connsiteY785" fmla="*/ 1590414 h 7305087"/>
              <a:gd name="connsiteX786" fmla="*/ 8125934 w 8266922"/>
              <a:gd name="connsiteY786" fmla="*/ 1616479 h 7305087"/>
              <a:gd name="connsiteX787" fmla="*/ 8151130 w 8266922"/>
              <a:gd name="connsiteY787" fmla="*/ 1645676 h 7305087"/>
              <a:gd name="connsiteX788" fmla="*/ 8173438 w 8266922"/>
              <a:gd name="connsiteY788" fmla="*/ 1677921 h 7305087"/>
              <a:gd name="connsiteX789" fmla="*/ 8192991 w 8266922"/>
              <a:gd name="connsiteY789" fmla="*/ 1713133 h 7305087"/>
              <a:gd name="connsiteX790" fmla="*/ 8209923 w 8266922"/>
              <a:gd name="connsiteY790" fmla="*/ 1751231 h 7305087"/>
              <a:gd name="connsiteX791" fmla="*/ 8224366 w 8266922"/>
              <a:gd name="connsiteY791" fmla="*/ 1792133 h 7305087"/>
              <a:gd name="connsiteX792" fmla="*/ 8236453 w 8266922"/>
              <a:gd name="connsiteY792" fmla="*/ 1835759 h 7305087"/>
              <a:gd name="connsiteX793" fmla="*/ 8246316 w 8266922"/>
              <a:gd name="connsiteY793" fmla="*/ 1882026 h 7305087"/>
              <a:gd name="connsiteX794" fmla="*/ 8254088 w 8266922"/>
              <a:gd name="connsiteY794" fmla="*/ 1930854 h 7305087"/>
              <a:gd name="connsiteX795" fmla="*/ 8259902 w 8266922"/>
              <a:gd name="connsiteY795" fmla="*/ 1982160 h 7305087"/>
              <a:gd name="connsiteX796" fmla="*/ 8263890 w 8266922"/>
              <a:gd name="connsiteY796" fmla="*/ 2035865 h 7305087"/>
              <a:gd name="connsiteX797" fmla="*/ 8266186 w 8266922"/>
              <a:gd name="connsiteY797" fmla="*/ 2091886 h 7305087"/>
              <a:gd name="connsiteX798" fmla="*/ 8266922 w 8266922"/>
              <a:gd name="connsiteY798" fmla="*/ 2150141 h 7305087"/>
              <a:gd name="connsiteX799" fmla="*/ 8266222 w 8266922"/>
              <a:gd name="connsiteY799" fmla="*/ 2208645 h 7305087"/>
              <a:gd name="connsiteX800" fmla="*/ 8264025 w 8266922"/>
              <a:gd name="connsiteY800" fmla="*/ 2264915 h 7305087"/>
              <a:gd name="connsiteX801" fmla="*/ 8260189 w 8266922"/>
              <a:gd name="connsiteY801" fmla="*/ 2318865 h 7305087"/>
              <a:gd name="connsiteX802" fmla="*/ 8254568 w 8266922"/>
              <a:gd name="connsiteY802" fmla="*/ 2370415 h 7305087"/>
              <a:gd name="connsiteX803" fmla="*/ 8247020 w 8266922"/>
              <a:gd name="connsiteY803" fmla="*/ 2419480 h 7305087"/>
              <a:gd name="connsiteX804" fmla="*/ 8237399 w 8266922"/>
              <a:gd name="connsiteY804" fmla="*/ 2465979 h 7305087"/>
              <a:gd name="connsiteX805" fmla="*/ 8225562 w 8266922"/>
              <a:gd name="connsiteY805" fmla="*/ 2509828 h 7305087"/>
              <a:gd name="connsiteX806" fmla="*/ 8211365 w 8266922"/>
              <a:gd name="connsiteY806" fmla="*/ 2550946 h 7305087"/>
              <a:gd name="connsiteX807" fmla="*/ 8194665 w 8266922"/>
              <a:gd name="connsiteY807" fmla="*/ 2589249 h 7305087"/>
              <a:gd name="connsiteX808" fmla="*/ 8175316 w 8266922"/>
              <a:gd name="connsiteY808" fmla="*/ 2624655 h 7305087"/>
              <a:gd name="connsiteX809" fmla="*/ 8153175 w 8266922"/>
              <a:gd name="connsiteY809" fmla="*/ 2657081 h 7305087"/>
              <a:gd name="connsiteX810" fmla="*/ 8128098 w 8266922"/>
              <a:gd name="connsiteY810" fmla="*/ 2686444 h 7305087"/>
              <a:gd name="connsiteX811" fmla="*/ 8099941 w 8266922"/>
              <a:gd name="connsiteY811" fmla="*/ 2712663 h 7305087"/>
              <a:gd name="connsiteX812" fmla="*/ 8068560 w 8266922"/>
              <a:gd name="connsiteY812" fmla="*/ 2735653 h 7305087"/>
              <a:gd name="connsiteX813" fmla="*/ 8033812 w 8266922"/>
              <a:gd name="connsiteY813" fmla="*/ 2755334 h 7305087"/>
              <a:gd name="connsiteX814" fmla="*/ 7995551 w 8266922"/>
              <a:gd name="connsiteY814" fmla="*/ 2771621 h 7305087"/>
              <a:gd name="connsiteX815" fmla="*/ 7953634 w 8266922"/>
              <a:gd name="connsiteY815" fmla="*/ 2784433 h 7305087"/>
              <a:gd name="connsiteX816" fmla="*/ 7907918 w 8266922"/>
              <a:gd name="connsiteY816" fmla="*/ 2793687 h 7305087"/>
              <a:gd name="connsiteX817" fmla="*/ 7858258 w 8266922"/>
              <a:gd name="connsiteY817" fmla="*/ 2799300 h 7305087"/>
              <a:gd name="connsiteX818" fmla="*/ 7804510 w 8266922"/>
              <a:gd name="connsiteY818" fmla="*/ 2801189 h 7305087"/>
              <a:gd name="connsiteX819" fmla="*/ 7804510 w 8266922"/>
              <a:gd name="connsiteY819" fmla="*/ 2704367 h 7305087"/>
              <a:gd name="connsiteX820" fmla="*/ 7854195 w 8266922"/>
              <a:gd name="connsiteY820" fmla="*/ 2702134 h 7305087"/>
              <a:gd name="connsiteX821" fmla="*/ 7899116 w 8266922"/>
              <a:gd name="connsiteY821" fmla="*/ 2695513 h 7305087"/>
              <a:gd name="connsiteX822" fmla="*/ 7939498 w 8266922"/>
              <a:gd name="connsiteY822" fmla="*/ 2684624 h 7305087"/>
              <a:gd name="connsiteX823" fmla="*/ 7975569 w 8266922"/>
              <a:gd name="connsiteY823" fmla="*/ 2669584 h 7305087"/>
              <a:gd name="connsiteX824" fmla="*/ 8035680 w 8266922"/>
              <a:gd name="connsiteY824" fmla="*/ 2627524 h 7305087"/>
              <a:gd name="connsiteX825" fmla="*/ 8081260 w 8266922"/>
              <a:gd name="connsiteY825" fmla="*/ 2570280 h 7305087"/>
              <a:gd name="connsiteX826" fmla="*/ 8099165 w 8266922"/>
              <a:gd name="connsiteY826" fmla="*/ 2536259 h 7305087"/>
              <a:gd name="connsiteX827" fmla="*/ 8114117 w 8266922"/>
              <a:gd name="connsiteY827" fmla="*/ 2498797 h 7305087"/>
              <a:gd name="connsiteX828" fmla="*/ 8126341 w 8266922"/>
              <a:gd name="connsiteY828" fmla="*/ 2458012 h 7305087"/>
              <a:gd name="connsiteX829" fmla="*/ 8136064 w 8266922"/>
              <a:gd name="connsiteY829" fmla="*/ 2414022 h 7305087"/>
              <a:gd name="connsiteX830" fmla="*/ 8143511 w 8266922"/>
              <a:gd name="connsiteY830" fmla="*/ 2366946 h 7305087"/>
              <a:gd name="connsiteX831" fmla="*/ 8148910 w 8266922"/>
              <a:gd name="connsiteY831" fmla="*/ 2316901 h 7305087"/>
              <a:gd name="connsiteX832" fmla="*/ 8152486 w 8266922"/>
              <a:gd name="connsiteY832" fmla="*/ 2264006 h 7305087"/>
              <a:gd name="connsiteX833" fmla="*/ 8154465 w 8266922"/>
              <a:gd name="connsiteY833" fmla="*/ 2208380 h 7305087"/>
              <a:gd name="connsiteX834" fmla="*/ 8155075 w 8266922"/>
              <a:gd name="connsiteY834" fmla="*/ 2150141 h 7305087"/>
              <a:gd name="connsiteX835" fmla="*/ 8154433 w 8266922"/>
              <a:gd name="connsiteY835" fmla="*/ 2092472 h 7305087"/>
              <a:gd name="connsiteX836" fmla="*/ 8152363 w 8266922"/>
              <a:gd name="connsiteY836" fmla="*/ 2037383 h 7305087"/>
              <a:gd name="connsiteX837" fmla="*/ 8148653 w 8266922"/>
              <a:gd name="connsiteY837" fmla="*/ 1984990 h 7305087"/>
              <a:gd name="connsiteX838" fmla="*/ 8143087 w 8266922"/>
              <a:gd name="connsiteY838" fmla="*/ 1935414 h 7305087"/>
              <a:gd name="connsiteX839" fmla="*/ 8135452 w 8266922"/>
              <a:gd name="connsiteY839" fmla="*/ 1888770 h 7305087"/>
              <a:gd name="connsiteX840" fmla="*/ 8125534 w 8266922"/>
              <a:gd name="connsiteY840" fmla="*/ 1845179 h 7305087"/>
              <a:gd name="connsiteX841" fmla="*/ 8113118 w 8266922"/>
              <a:gd name="connsiteY841" fmla="*/ 1804759 h 7305087"/>
              <a:gd name="connsiteX842" fmla="*/ 8097991 w 8266922"/>
              <a:gd name="connsiteY842" fmla="*/ 1767626 h 7305087"/>
              <a:gd name="connsiteX843" fmla="*/ 8079938 w 8266922"/>
              <a:gd name="connsiteY843" fmla="*/ 1733900 h 7305087"/>
              <a:gd name="connsiteX844" fmla="*/ 8034200 w 8266922"/>
              <a:gd name="connsiteY844" fmla="*/ 1677141 h 7305087"/>
              <a:gd name="connsiteX845" fmla="*/ 7974191 w 8266922"/>
              <a:gd name="connsiteY845" fmla="*/ 1635428 h 7305087"/>
              <a:gd name="connsiteX846" fmla="*/ 7938299 w 8266922"/>
              <a:gd name="connsiteY846" fmla="*/ 1620509 h 7305087"/>
              <a:gd name="connsiteX847" fmla="*/ 7898198 w 8266922"/>
              <a:gd name="connsiteY847" fmla="*/ 1609705 h 7305087"/>
              <a:gd name="connsiteX848" fmla="*/ 7853673 w 8266922"/>
              <a:gd name="connsiteY848" fmla="*/ 1603138 h 7305087"/>
              <a:gd name="connsiteX849" fmla="*/ 7804510 w 8266922"/>
              <a:gd name="connsiteY849" fmla="*/ 1600921 h 7305087"/>
              <a:gd name="connsiteX850" fmla="*/ 5032599 w 8266922"/>
              <a:gd name="connsiteY850" fmla="*/ 1502430 h 7305087"/>
              <a:gd name="connsiteX851" fmla="*/ 5085669 w 8266922"/>
              <a:gd name="connsiteY851" fmla="*/ 1504306 h 7305087"/>
              <a:gd name="connsiteX852" fmla="*/ 5134790 w 8266922"/>
              <a:gd name="connsiteY852" fmla="*/ 1509883 h 7305087"/>
              <a:gd name="connsiteX853" fmla="*/ 5180096 w 8266922"/>
              <a:gd name="connsiteY853" fmla="*/ 1519078 h 7305087"/>
              <a:gd name="connsiteX854" fmla="*/ 5221718 w 8266922"/>
              <a:gd name="connsiteY854" fmla="*/ 1531810 h 7305087"/>
              <a:gd name="connsiteX855" fmla="*/ 5259789 w 8266922"/>
              <a:gd name="connsiteY855" fmla="*/ 1547998 h 7305087"/>
              <a:gd name="connsiteX856" fmla="*/ 5294442 w 8266922"/>
              <a:gd name="connsiteY856" fmla="*/ 1567559 h 7305087"/>
              <a:gd name="connsiteX857" fmla="*/ 5325809 w 8266922"/>
              <a:gd name="connsiteY857" fmla="*/ 1590414 h 7305087"/>
              <a:gd name="connsiteX858" fmla="*/ 5354024 w 8266922"/>
              <a:gd name="connsiteY858" fmla="*/ 1616479 h 7305087"/>
              <a:gd name="connsiteX859" fmla="*/ 5379220 w 8266922"/>
              <a:gd name="connsiteY859" fmla="*/ 1645676 h 7305087"/>
              <a:gd name="connsiteX860" fmla="*/ 5401528 w 8266922"/>
              <a:gd name="connsiteY860" fmla="*/ 1677921 h 7305087"/>
              <a:gd name="connsiteX861" fmla="*/ 5421081 w 8266922"/>
              <a:gd name="connsiteY861" fmla="*/ 1713133 h 7305087"/>
              <a:gd name="connsiteX862" fmla="*/ 5438013 w 8266922"/>
              <a:gd name="connsiteY862" fmla="*/ 1751231 h 7305087"/>
              <a:gd name="connsiteX863" fmla="*/ 5452456 w 8266922"/>
              <a:gd name="connsiteY863" fmla="*/ 1792133 h 7305087"/>
              <a:gd name="connsiteX864" fmla="*/ 5464543 w 8266922"/>
              <a:gd name="connsiteY864" fmla="*/ 1835759 h 7305087"/>
              <a:gd name="connsiteX865" fmla="*/ 5474406 w 8266922"/>
              <a:gd name="connsiteY865" fmla="*/ 1882026 h 7305087"/>
              <a:gd name="connsiteX866" fmla="*/ 5482178 w 8266922"/>
              <a:gd name="connsiteY866" fmla="*/ 1930854 h 7305087"/>
              <a:gd name="connsiteX867" fmla="*/ 5487992 w 8266922"/>
              <a:gd name="connsiteY867" fmla="*/ 1982160 h 7305087"/>
              <a:gd name="connsiteX868" fmla="*/ 5491980 w 8266922"/>
              <a:gd name="connsiteY868" fmla="*/ 2035865 h 7305087"/>
              <a:gd name="connsiteX869" fmla="*/ 5494276 w 8266922"/>
              <a:gd name="connsiteY869" fmla="*/ 2091886 h 7305087"/>
              <a:gd name="connsiteX870" fmla="*/ 5495012 w 8266922"/>
              <a:gd name="connsiteY870" fmla="*/ 2150141 h 7305087"/>
              <a:gd name="connsiteX871" fmla="*/ 5494312 w 8266922"/>
              <a:gd name="connsiteY871" fmla="*/ 2208645 h 7305087"/>
              <a:gd name="connsiteX872" fmla="*/ 5492115 w 8266922"/>
              <a:gd name="connsiteY872" fmla="*/ 2264915 h 7305087"/>
              <a:gd name="connsiteX873" fmla="*/ 5488279 w 8266922"/>
              <a:gd name="connsiteY873" fmla="*/ 2318865 h 7305087"/>
              <a:gd name="connsiteX874" fmla="*/ 5482658 w 8266922"/>
              <a:gd name="connsiteY874" fmla="*/ 2370415 h 7305087"/>
              <a:gd name="connsiteX875" fmla="*/ 5475110 w 8266922"/>
              <a:gd name="connsiteY875" fmla="*/ 2419480 h 7305087"/>
              <a:gd name="connsiteX876" fmla="*/ 5465489 w 8266922"/>
              <a:gd name="connsiteY876" fmla="*/ 2465979 h 7305087"/>
              <a:gd name="connsiteX877" fmla="*/ 5453652 w 8266922"/>
              <a:gd name="connsiteY877" fmla="*/ 2509828 h 7305087"/>
              <a:gd name="connsiteX878" fmla="*/ 5439455 w 8266922"/>
              <a:gd name="connsiteY878" fmla="*/ 2550946 h 7305087"/>
              <a:gd name="connsiteX879" fmla="*/ 5422755 w 8266922"/>
              <a:gd name="connsiteY879" fmla="*/ 2589249 h 7305087"/>
              <a:gd name="connsiteX880" fmla="*/ 5403406 w 8266922"/>
              <a:gd name="connsiteY880" fmla="*/ 2624655 h 7305087"/>
              <a:gd name="connsiteX881" fmla="*/ 5381265 w 8266922"/>
              <a:gd name="connsiteY881" fmla="*/ 2657081 h 7305087"/>
              <a:gd name="connsiteX882" fmla="*/ 5356188 w 8266922"/>
              <a:gd name="connsiteY882" fmla="*/ 2686444 h 7305087"/>
              <a:gd name="connsiteX883" fmla="*/ 5328031 w 8266922"/>
              <a:gd name="connsiteY883" fmla="*/ 2712663 h 7305087"/>
              <a:gd name="connsiteX884" fmla="*/ 5296650 w 8266922"/>
              <a:gd name="connsiteY884" fmla="*/ 2735653 h 7305087"/>
              <a:gd name="connsiteX885" fmla="*/ 5261902 w 8266922"/>
              <a:gd name="connsiteY885" fmla="*/ 2755334 h 7305087"/>
              <a:gd name="connsiteX886" fmla="*/ 5223641 w 8266922"/>
              <a:gd name="connsiteY886" fmla="*/ 2771621 h 7305087"/>
              <a:gd name="connsiteX887" fmla="*/ 5181724 w 8266922"/>
              <a:gd name="connsiteY887" fmla="*/ 2784433 h 7305087"/>
              <a:gd name="connsiteX888" fmla="*/ 5136007 w 8266922"/>
              <a:gd name="connsiteY888" fmla="*/ 2793687 h 7305087"/>
              <a:gd name="connsiteX889" fmla="*/ 5086347 w 8266922"/>
              <a:gd name="connsiteY889" fmla="*/ 2799300 h 7305087"/>
              <a:gd name="connsiteX890" fmla="*/ 5032599 w 8266922"/>
              <a:gd name="connsiteY890" fmla="*/ 2801189 h 7305087"/>
              <a:gd name="connsiteX891" fmla="*/ 5032599 w 8266922"/>
              <a:gd name="connsiteY891" fmla="*/ 2704367 h 7305087"/>
              <a:gd name="connsiteX892" fmla="*/ 5082284 w 8266922"/>
              <a:gd name="connsiteY892" fmla="*/ 2702134 h 7305087"/>
              <a:gd name="connsiteX893" fmla="*/ 5127205 w 8266922"/>
              <a:gd name="connsiteY893" fmla="*/ 2695513 h 7305087"/>
              <a:gd name="connsiteX894" fmla="*/ 5167588 w 8266922"/>
              <a:gd name="connsiteY894" fmla="*/ 2684624 h 7305087"/>
              <a:gd name="connsiteX895" fmla="*/ 5203659 w 8266922"/>
              <a:gd name="connsiteY895" fmla="*/ 2669584 h 7305087"/>
              <a:gd name="connsiteX896" fmla="*/ 5263770 w 8266922"/>
              <a:gd name="connsiteY896" fmla="*/ 2627524 h 7305087"/>
              <a:gd name="connsiteX897" fmla="*/ 5309350 w 8266922"/>
              <a:gd name="connsiteY897" fmla="*/ 2570280 h 7305087"/>
              <a:gd name="connsiteX898" fmla="*/ 5327255 w 8266922"/>
              <a:gd name="connsiteY898" fmla="*/ 2536259 h 7305087"/>
              <a:gd name="connsiteX899" fmla="*/ 5342207 w 8266922"/>
              <a:gd name="connsiteY899" fmla="*/ 2498797 h 7305087"/>
              <a:gd name="connsiteX900" fmla="*/ 5354431 w 8266922"/>
              <a:gd name="connsiteY900" fmla="*/ 2458012 h 7305087"/>
              <a:gd name="connsiteX901" fmla="*/ 5364154 w 8266922"/>
              <a:gd name="connsiteY901" fmla="*/ 2414022 h 7305087"/>
              <a:gd name="connsiteX902" fmla="*/ 5371601 w 8266922"/>
              <a:gd name="connsiteY902" fmla="*/ 2366946 h 7305087"/>
              <a:gd name="connsiteX903" fmla="*/ 5377000 w 8266922"/>
              <a:gd name="connsiteY903" fmla="*/ 2316901 h 7305087"/>
              <a:gd name="connsiteX904" fmla="*/ 5380576 w 8266922"/>
              <a:gd name="connsiteY904" fmla="*/ 2264006 h 7305087"/>
              <a:gd name="connsiteX905" fmla="*/ 5382555 w 8266922"/>
              <a:gd name="connsiteY905" fmla="*/ 2208380 h 7305087"/>
              <a:gd name="connsiteX906" fmla="*/ 5383165 w 8266922"/>
              <a:gd name="connsiteY906" fmla="*/ 2150141 h 7305087"/>
              <a:gd name="connsiteX907" fmla="*/ 5382523 w 8266922"/>
              <a:gd name="connsiteY907" fmla="*/ 2092472 h 7305087"/>
              <a:gd name="connsiteX908" fmla="*/ 5380453 w 8266922"/>
              <a:gd name="connsiteY908" fmla="*/ 2037383 h 7305087"/>
              <a:gd name="connsiteX909" fmla="*/ 5376743 w 8266922"/>
              <a:gd name="connsiteY909" fmla="*/ 1984990 h 7305087"/>
              <a:gd name="connsiteX910" fmla="*/ 5371177 w 8266922"/>
              <a:gd name="connsiteY910" fmla="*/ 1935414 h 7305087"/>
              <a:gd name="connsiteX911" fmla="*/ 5363542 w 8266922"/>
              <a:gd name="connsiteY911" fmla="*/ 1888770 h 7305087"/>
              <a:gd name="connsiteX912" fmla="*/ 5353624 w 8266922"/>
              <a:gd name="connsiteY912" fmla="*/ 1845179 h 7305087"/>
              <a:gd name="connsiteX913" fmla="*/ 5341208 w 8266922"/>
              <a:gd name="connsiteY913" fmla="*/ 1804759 h 7305087"/>
              <a:gd name="connsiteX914" fmla="*/ 5326081 w 8266922"/>
              <a:gd name="connsiteY914" fmla="*/ 1767626 h 7305087"/>
              <a:gd name="connsiteX915" fmla="*/ 5308028 w 8266922"/>
              <a:gd name="connsiteY915" fmla="*/ 1733900 h 7305087"/>
              <a:gd name="connsiteX916" fmla="*/ 5262290 w 8266922"/>
              <a:gd name="connsiteY916" fmla="*/ 1677141 h 7305087"/>
              <a:gd name="connsiteX917" fmla="*/ 5202281 w 8266922"/>
              <a:gd name="connsiteY917" fmla="*/ 1635428 h 7305087"/>
              <a:gd name="connsiteX918" fmla="*/ 5166389 w 8266922"/>
              <a:gd name="connsiteY918" fmla="*/ 1620509 h 7305087"/>
              <a:gd name="connsiteX919" fmla="*/ 5126287 w 8266922"/>
              <a:gd name="connsiteY919" fmla="*/ 1609705 h 7305087"/>
              <a:gd name="connsiteX920" fmla="*/ 5081762 w 8266922"/>
              <a:gd name="connsiteY920" fmla="*/ 1603138 h 7305087"/>
              <a:gd name="connsiteX921" fmla="*/ 5032599 w 8266922"/>
              <a:gd name="connsiteY921" fmla="*/ 1600921 h 7305087"/>
              <a:gd name="connsiteX922" fmla="*/ 4515699 w 8266922"/>
              <a:gd name="connsiteY922" fmla="*/ 1502430 h 7305087"/>
              <a:gd name="connsiteX923" fmla="*/ 4515699 w 8266922"/>
              <a:gd name="connsiteY923" fmla="*/ 1600921 h 7305087"/>
              <a:gd name="connsiteX924" fmla="*/ 4466813 w 8266922"/>
              <a:gd name="connsiteY924" fmla="*/ 1603138 h 7305087"/>
              <a:gd name="connsiteX925" fmla="*/ 4422532 w 8266922"/>
              <a:gd name="connsiteY925" fmla="*/ 1609705 h 7305087"/>
              <a:gd name="connsiteX926" fmla="*/ 4382646 w 8266922"/>
              <a:gd name="connsiteY926" fmla="*/ 1620509 h 7305087"/>
              <a:gd name="connsiteX927" fmla="*/ 4346940 w 8266922"/>
              <a:gd name="connsiteY927" fmla="*/ 1635428 h 7305087"/>
              <a:gd name="connsiteX928" fmla="*/ 4287225 w 8266922"/>
              <a:gd name="connsiteY928" fmla="*/ 1677141 h 7305087"/>
              <a:gd name="connsiteX929" fmla="*/ 4241691 w 8266922"/>
              <a:gd name="connsiteY929" fmla="*/ 1733900 h 7305087"/>
              <a:gd name="connsiteX930" fmla="*/ 4223712 w 8266922"/>
              <a:gd name="connsiteY930" fmla="*/ 1767626 h 7305087"/>
              <a:gd name="connsiteX931" fmla="*/ 4208642 w 8266922"/>
              <a:gd name="connsiteY931" fmla="*/ 1804759 h 7305087"/>
              <a:gd name="connsiteX932" fmla="*/ 4196270 w 8266922"/>
              <a:gd name="connsiteY932" fmla="*/ 1845179 h 7305087"/>
              <a:gd name="connsiteX933" fmla="*/ 4186382 w 8266922"/>
              <a:gd name="connsiteY933" fmla="*/ 1888770 h 7305087"/>
              <a:gd name="connsiteX934" fmla="*/ 4178768 w 8266922"/>
              <a:gd name="connsiteY934" fmla="*/ 1935414 h 7305087"/>
              <a:gd name="connsiteX935" fmla="*/ 4173215 w 8266922"/>
              <a:gd name="connsiteY935" fmla="*/ 1984990 h 7305087"/>
              <a:gd name="connsiteX936" fmla="*/ 4169510 w 8266922"/>
              <a:gd name="connsiteY936" fmla="*/ 2037383 h 7305087"/>
              <a:gd name="connsiteX937" fmla="*/ 4167443 w 8266922"/>
              <a:gd name="connsiteY937" fmla="*/ 2092472 h 7305087"/>
              <a:gd name="connsiteX938" fmla="*/ 4166801 w 8266922"/>
              <a:gd name="connsiteY938" fmla="*/ 2150141 h 7305087"/>
              <a:gd name="connsiteX939" fmla="*/ 4167427 w 8266922"/>
              <a:gd name="connsiteY939" fmla="*/ 2208380 h 7305087"/>
              <a:gd name="connsiteX940" fmla="*/ 4169449 w 8266922"/>
              <a:gd name="connsiteY940" fmla="*/ 2264006 h 7305087"/>
              <a:gd name="connsiteX941" fmla="*/ 4173087 w 8266922"/>
              <a:gd name="connsiteY941" fmla="*/ 2316901 h 7305087"/>
              <a:gd name="connsiteX942" fmla="*/ 4178556 w 8266922"/>
              <a:gd name="connsiteY942" fmla="*/ 2366946 h 7305087"/>
              <a:gd name="connsiteX943" fmla="*/ 4186077 w 8266922"/>
              <a:gd name="connsiteY943" fmla="*/ 2414022 h 7305087"/>
              <a:gd name="connsiteX944" fmla="*/ 4195866 w 8266922"/>
              <a:gd name="connsiteY944" fmla="*/ 2458012 h 7305087"/>
              <a:gd name="connsiteX945" fmla="*/ 4208143 w 8266922"/>
              <a:gd name="connsiteY945" fmla="*/ 2498797 h 7305087"/>
              <a:gd name="connsiteX946" fmla="*/ 4223125 w 8266922"/>
              <a:gd name="connsiteY946" fmla="*/ 2536259 h 7305087"/>
              <a:gd name="connsiteX947" fmla="*/ 4241031 w 8266922"/>
              <a:gd name="connsiteY947" fmla="*/ 2570280 h 7305087"/>
              <a:gd name="connsiteX948" fmla="*/ 4286485 w 8266922"/>
              <a:gd name="connsiteY948" fmla="*/ 2627524 h 7305087"/>
              <a:gd name="connsiteX949" fmla="*/ 4346251 w 8266922"/>
              <a:gd name="connsiteY949" fmla="*/ 2669584 h 7305087"/>
              <a:gd name="connsiteX950" fmla="*/ 4382046 w 8266922"/>
              <a:gd name="connsiteY950" fmla="*/ 2684624 h 7305087"/>
              <a:gd name="connsiteX951" fmla="*/ 4422074 w 8266922"/>
              <a:gd name="connsiteY951" fmla="*/ 2695513 h 7305087"/>
              <a:gd name="connsiteX952" fmla="*/ 4466552 w 8266922"/>
              <a:gd name="connsiteY952" fmla="*/ 2702134 h 7305087"/>
              <a:gd name="connsiteX953" fmla="*/ 4515699 w 8266922"/>
              <a:gd name="connsiteY953" fmla="*/ 2704367 h 7305087"/>
              <a:gd name="connsiteX954" fmla="*/ 4515699 w 8266922"/>
              <a:gd name="connsiteY954" fmla="*/ 2801189 h 7305087"/>
              <a:gd name="connsiteX955" fmla="*/ 4462176 w 8266922"/>
              <a:gd name="connsiteY955" fmla="*/ 2799300 h 7305087"/>
              <a:gd name="connsiteX956" fmla="*/ 4412696 w 8266922"/>
              <a:gd name="connsiteY956" fmla="*/ 2793687 h 7305087"/>
              <a:gd name="connsiteX957" fmla="*/ 4367116 w 8266922"/>
              <a:gd name="connsiteY957" fmla="*/ 2784433 h 7305087"/>
              <a:gd name="connsiteX958" fmla="*/ 4325298 w 8266922"/>
              <a:gd name="connsiteY958" fmla="*/ 2771621 h 7305087"/>
              <a:gd name="connsiteX959" fmla="*/ 4287101 w 8266922"/>
              <a:gd name="connsiteY959" fmla="*/ 2755334 h 7305087"/>
              <a:gd name="connsiteX960" fmla="*/ 4252384 w 8266922"/>
              <a:gd name="connsiteY960" fmla="*/ 2735653 h 7305087"/>
              <a:gd name="connsiteX961" fmla="*/ 4221007 w 8266922"/>
              <a:gd name="connsiteY961" fmla="*/ 2712663 h 7305087"/>
              <a:gd name="connsiteX962" fmla="*/ 4192831 w 8266922"/>
              <a:gd name="connsiteY962" fmla="*/ 2686444 h 7305087"/>
              <a:gd name="connsiteX963" fmla="*/ 4167714 w 8266922"/>
              <a:gd name="connsiteY963" fmla="*/ 2657081 h 7305087"/>
              <a:gd name="connsiteX964" fmla="*/ 4145517 w 8266922"/>
              <a:gd name="connsiteY964" fmla="*/ 2624655 h 7305087"/>
              <a:gd name="connsiteX965" fmla="*/ 4126100 w 8266922"/>
              <a:gd name="connsiteY965" fmla="*/ 2589249 h 7305087"/>
              <a:gd name="connsiteX966" fmla="*/ 4109322 w 8266922"/>
              <a:gd name="connsiteY966" fmla="*/ 2550946 h 7305087"/>
              <a:gd name="connsiteX967" fmla="*/ 4095043 w 8266922"/>
              <a:gd name="connsiteY967" fmla="*/ 2509828 h 7305087"/>
              <a:gd name="connsiteX968" fmla="*/ 4083123 w 8266922"/>
              <a:gd name="connsiteY968" fmla="*/ 2465979 h 7305087"/>
              <a:gd name="connsiteX969" fmla="*/ 4073422 w 8266922"/>
              <a:gd name="connsiteY969" fmla="*/ 2419480 h 7305087"/>
              <a:gd name="connsiteX970" fmla="*/ 4065799 w 8266922"/>
              <a:gd name="connsiteY970" fmla="*/ 2370415 h 7305087"/>
              <a:gd name="connsiteX971" fmla="*/ 4060114 w 8266922"/>
              <a:gd name="connsiteY971" fmla="*/ 2318865 h 7305087"/>
              <a:gd name="connsiteX972" fmla="*/ 4056227 w 8266922"/>
              <a:gd name="connsiteY972" fmla="*/ 2264915 h 7305087"/>
              <a:gd name="connsiteX973" fmla="*/ 4053997 w 8266922"/>
              <a:gd name="connsiteY973" fmla="*/ 2208645 h 7305087"/>
              <a:gd name="connsiteX974" fmla="*/ 4053286 w 8266922"/>
              <a:gd name="connsiteY974" fmla="*/ 2150141 h 7305087"/>
              <a:gd name="connsiteX975" fmla="*/ 4054021 w 8266922"/>
              <a:gd name="connsiteY975" fmla="*/ 2091886 h 7305087"/>
              <a:gd name="connsiteX976" fmla="*/ 4056317 w 8266922"/>
              <a:gd name="connsiteY976" fmla="*/ 2035865 h 7305087"/>
              <a:gd name="connsiteX977" fmla="*/ 4060306 w 8266922"/>
              <a:gd name="connsiteY977" fmla="*/ 1982160 h 7305087"/>
              <a:gd name="connsiteX978" fmla="*/ 4066119 w 8266922"/>
              <a:gd name="connsiteY978" fmla="*/ 1930854 h 7305087"/>
              <a:gd name="connsiteX979" fmla="*/ 4073892 w 8266922"/>
              <a:gd name="connsiteY979" fmla="*/ 1882026 h 7305087"/>
              <a:gd name="connsiteX980" fmla="*/ 4083755 w 8266922"/>
              <a:gd name="connsiteY980" fmla="*/ 1835759 h 7305087"/>
              <a:gd name="connsiteX981" fmla="*/ 4095841 w 8266922"/>
              <a:gd name="connsiteY981" fmla="*/ 1792133 h 7305087"/>
              <a:gd name="connsiteX982" fmla="*/ 4110284 w 8266922"/>
              <a:gd name="connsiteY982" fmla="*/ 1751231 h 7305087"/>
              <a:gd name="connsiteX983" fmla="*/ 4127216 w 8266922"/>
              <a:gd name="connsiteY983" fmla="*/ 1713133 h 7305087"/>
              <a:gd name="connsiteX984" fmla="*/ 4146769 w 8266922"/>
              <a:gd name="connsiteY984" fmla="*/ 1677921 h 7305087"/>
              <a:gd name="connsiteX985" fmla="*/ 4169077 w 8266922"/>
              <a:gd name="connsiteY985" fmla="*/ 1645676 h 7305087"/>
              <a:gd name="connsiteX986" fmla="*/ 4194274 w 8266922"/>
              <a:gd name="connsiteY986" fmla="*/ 1616479 h 7305087"/>
              <a:gd name="connsiteX987" fmla="*/ 4222489 w 8266922"/>
              <a:gd name="connsiteY987" fmla="*/ 1590414 h 7305087"/>
              <a:gd name="connsiteX988" fmla="*/ 4253856 w 8266922"/>
              <a:gd name="connsiteY988" fmla="*/ 1567559 h 7305087"/>
              <a:gd name="connsiteX989" fmla="*/ 4288509 w 8266922"/>
              <a:gd name="connsiteY989" fmla="*/ 1547998 h 7305087"/>
              <a:gd name="connsiteX990" fmla="*/ 4326580 w 8266922"/>
              <a:gd name="connsiteY990" fmla="*/ 1531810 h 7305087"/>
              <a:gd name="connsiteX991" fmla="*/ 4368202 w 8266922"/>
              <a:gd name="connsiteY991" fmla="*/ 1519078 h 7305087"/>
              <a:gd name="connsiteX992" fmla="*/ 4413507 w 8266922"/>
              <a:gd name="connsiteY992" fmla="*/ 1509883 h 7305087"/>
              <a:gd name="connsiteX993" fmla="*/ 4462628 w 8266922"/>
              <a:gd name="connsiteY993" fmla="*/ 1504306 h 7305087"/>
              <a:gd name="connsiteX994" fmla="*/ 462412 w 8266922"/>
              <a:gd name="connsiteY994" fmla="*/ 1502430 h 7305087"/>
              <a:gd name="connsiteX995" fmla="*/ 462412 w 8266922"/>
              <a:gd name="connsiteY995" fmla="*/ 1600921 h 7305087"/>
              <a:gd name="connsiteX996" fmla="*/ 413526 w 8266922"/>
              <a:gd name="connsiteY996" fmla="*/ 1603138 h 7305087"/>
              <a:gd name="connsiteX997" fmla="*/ 369246 w 8266922"/>
              <a:gd name="connsiteY997" fmla="*/ 1609705 h 7305087"/>
              <a:gd name="connsiteX998" fmla="*/ 329359 w 8266922"/>
              <a:gd name="connsiteY998" fmla="*/ 1620509 h 7305087"/>
              <a:gd name="connsiteX999" fmla="*/ 293653 w 8266922"/>
              <a:gd name="connsiteY999" fmla="*/ 1635428 h 7305087"/>
              <a:gd name="connsiteX1000" fmla="*/ 233938 w 8266922"/>
              <a:gd name="connsiteY1000" fmla="*/ 1677141 h 7305087"/>
              <a:gd name="connsiteX1001" fmla="*/ 188404 w 8266922"/>
              <a:gd name="connsiteY1001" fmla="*/ 1733900 h 7305087"/>
              <a:gd name="connsiteX1002" fmla="*/ 170425 w 8266922"/>
              <a:gd name="connsiteY1002" fmla="*/ 1767626 h 7305087"/>
              <a:gd name="connsiteX1003" fmla="*/ 155356 w 8266922"/>
              <a:gd name="connsiteY1003" fmla="*/ 1804759 h 7305087"/>
              <a:gd name="connsiteX1004" fmla="*/ 142983 w 8266922"/>
              <a:gd name="connsiteY1004" fmla="*/ 1845179 h 7305087"/>
              <a:gd name="connsiteX1005" fmla="*/ 133096 w 8266922"/>
              <a:gd name="connsiteY1005" fmla="*/ 1888770 h 7305087"/>
              <a:gd name="connsiteX1006" fmla="*/ 125482 w 8266922"/>
              <a:gd name="connsiteY1006" fmla="*/ 1935414 h 7305087"/>
              <a:gd name="connsiteX1007" fmla="*/ 119929 w 8266922"/>
              <a:gd name="connsiteY1007" fmla="*/ 1984990 h 7305087"/>
              <a:gd name="connsiteX1008" fmla="*/ 116225 w 8266922"/>
              <a:gd name="connsiteY1008" fmla="*/ 2037383 h 7305087"/>
              <a:gd name="connsiteX1009" fmla="*/ 114158 w 8266922"/>
              <a:gd name="connsiteY1009" fmla="*/ 2092472 h 7305087"/>
              <a:gd name="connsiteX1010" fmla="*/ 113516 w 8266922"/>
              <a:gd name="connsiteY1010" fmla="*/ 2150141 h 7305087"/>
              <a:gd name="connsiteX1011" fmla="*/ 114141 w 8266922"/>
              <a:gd name="connsiteY1011" fmla="*/ 2208380 h 7305087"/>
              <a:gd name="connsiteX1012" fmla="*/ 116163 w 8266922"/>
              <a:gd name="connsiteY1012" fmla="*/ 2264006 h 7305087"/>
              <a:gd name="connsiteX1013" fmla="*/ 119800 w 8266922"/>
              <a:gd name="connsiteY1013" fmla="*/ 2316901 h 7305087"/>
              <a:gd name="connsiteX1014" fmla="*/ 125270 w 8266922"/>
              <a:gd name="connsiteY1014" fmla="*/ 2366946 h 7305087"/>
              <a:gd name="connsiteX1015" fmla="*/ 132790 w 8266922"/>
              <a:gd name="connsiteY1015" fmla="*/ 2414022 h 7305087"/>
              <a:gd name="connsiteX1016" fmla="*/ 142580 w 8266922"/>
              <a:gd name="connsiteY1016" fmla="*/ 2458012 h 7305087"/>
              <a:gd name="connsiteX1017" fmla="*/ 154856 w 8266922"/>
              <a:gd name="connsiteY1017" fmla="*/ 2498797 h 7305087"/>
              <a:gd name="connsiteX1018" fmla="*/ 169838 w 8266922"/>
              <a:gd name="connsiteY1018" fmla="*/ 2536259 h 7305087"/>
              <a:gd name="connsiteX1019" fmla="*/ 187744 w 8266922"/>
              <a:gd name="connsiteY1019" fmla="*/ 2570280 h 7305087"/>
              <a:gd name="connsiteX1020" fmla="*/ 233198 w 8266922"/>
              <a:gd name="connsiteY1020" fmla="*/ 2627524 h 7305087"/>
              <a:gd name="connsiteX1021" fmla="*/ 292964 w 8266922"/>
              <a:gd name="connsiteY1021" fmla="*/ 2669584 h 7305087"/>
              <a:gd name="connsiteX1022" fmla="*/ 328759 w 8266922"/>
              <a:gd name="connsiteY1022" fmla="*/ 2684624 h 7305087"/>
              <a:gd name="connsiteX1023" fmla="*/ 368787 w 8266922"/>
              <a:gd name="connsiteY1023" fmla="*/ 2695513 h 7305087"/>
              <a:gd name="connsiteX1024" fmla="*/ 413265 w 8266922"/>
              <a:gd name="connsiteY1024" fmla="*/ 2702134 h 7305087"/>
              <a:gd name="connsiteX1025" fmla="*/ 462412 w 8266922"/>
              <a:gd name="connsiteY1025" fmla="*/ 2704367 h 7305087"/>
              <a:gd name="connsiteX1026" fmla="*/ 462412 w 8266922"/>
              <a:gd name="connsiteY1026" fmla="*/ 2801189 h 7305087"/>
              <a:gd name="connsiteX1027" fmla="*/ 408890 w 8266922"/>
              <a:gd name="connsiteY1027" fmla="*/ 2799300 h 7305087"/>
              <a:gd name="connsiteX1028" fmla="*/ 359409 w 8266922"/>
              <a:gd name="connsiteY1028" fmla="*/ 2793687 h 7305087"/>
              <a:gd name="connsiteX1029" fmla="*/ 313830 w 8266922"/>
              <a:gd name="connsiteY1029" fmla="*/ 2784433 h 7305087"/>
              <a:gd name="connsiteX1030" fmla="*/ 272011 w 8266922"/>
              <a:gd name="connsiteY1030" fmla="*/ 2771621 h 7305087"/>
              <a:gd name="connsiteX1031" fmla="*/ 233814 w 8266922"/>
              <a:gd name="connsiteY1031" fmla="*/ 2755334 h 7305087"/>
              <a:gd name="connsiteX1032" fmla="*/ 199097 w 8266922"/>
              <a:gd name="connsiteY1032" fmla="*/ 2735653 h 7305087"/>
              <a:gd name="connsiteX1033" fmla="*/ 167721 w 8266922"/>
              <a:gd name="connsiteY1033" fmla="*/ 2712663 h 7305087"/>
              <a:gd name="connsiteX1034" fmla="*/ 139544 w 8266922"/>
              <a:gd name="connsiteY1034" fmla="*/ 2686444 h 7305087"/>
              <a:gd name="connsiteX1035" fmla="*/ 114428 w 8266922"/>
              <a:gd name="connsiteY1035" fmla="*/ 2657081 h 7305087"/>
              <a:gd name="connsiteX1036" fmla="*/ 92232 w 8266922"/>
              <a:gd name="connsiteY1036" fmla="*/ 2624655 h 7305087"/>
              <a:gd name="connsiteX1037" fmla="*/ 72814 w 8266922"/>
              <a:gd name="connsiteY1037" fmla="*/ 2589249 h 7305087"/>
              <a:gd name="connsiteX1038" fmla="*/ 56037 w 8266922"/>
              <a:gd name="connsiteY1038" fmla="*/ 2550946 h 7305087"/>
              <a:gd name="connsiteX1039" fmla="*/ 41758 w 8266922"/>
              <a:gd name="connsiteY1039" fmla="*/ 2509828 h 7305087"/>
              <a:gd name="connsiteX1040" fmla="*/ 29838 w 8266922"/>
              <a:gd name="connsiteY1040" fmla="*/ 2465979 h 7305087"/>
              <a:gd name="connsiteX1041" fmla="*/ 20136 w 8266922"/>
              <a:gd name="connsiteY1041" fmla="*/ 2419480 h 7305087"/>
              <a:gd name="connsiteX1042" fmla="*/ 12513 w 8266922"/>
              <a:gd name="connsiteY1042" fmla="*/ 2370415 h 7305087"/>
              <a:gd name="connsiteX1043" fmla="*/ 6828 w 8266922"/>
              <a:gd name="connsiteY1043" fmla="*/ 2318865 h 7305087"/>
              <a:gd name="connsiteX1044" fmla="*/ 2941 w 8266922"/>
              <a:gd name="connsiteY1044" fmla="*/ 2264915 h 7305087"/>
              <a:gd name="connsiteX1045" fmla="*/ 711 w 8266922"/>
              <a:gd name="connsiteY1045" fmla="*/ 2208645 h 7305087"/>
              <a:gd name="connsiteX1046" fmla="*/ 0 w 8266922"/>
              <a:gd name="connsiteY1046" fmla="*/ 2150141 h 7305087"/>
              <a:gd name="connsiteX1047" fmla="*/ 735 w 8266922"/>
              <a:gd name="connsiteY1047" fmla="*/ 2091886 h 7305087"/>
              <a:gd name="connsiteX1048" fmla="*/ 3031 w 8266922"/>
              <a:gd name="connsiteY1048" fmla="*/ 2035865 h 7305087"/>
              <a:gd name="connsiteX1049" fmla="*/ 7020 w 8266922"/>
              <a:gd name="connsiteY1049" fmla="*/ 1982160 h 7305087"/>
              <a:gd name="connsiteX1050" fmla="*/ 12834 w 8266922"/>
              <a:gd name="connsiteY1050" fmla="*/ 1930854 h 7305087"/>
              <a:gd name="connsiteX1051" fmla="*/ 20606 w 8266922"/>
              <a:gd name="connsiteY1051" fmla="*/ 1882026 h 7305087"/>
              <a:gd name="connsiteX1052" fmla="*/ 30469 w 8266922"/>
              <a:gd name="connsiteY1052" fmla="*/ 1835759 h 7305087"/>
              <a:gd name="connsiteX1053" fmla="*/ 42555 w 8266922"/>
              <a:gd name="connsiteY1053" fmla="*/ 1792133 h 7305087"/>
              <a:gd name="connsiteX1054" fmla="*/ 56998 w 8266922"/>
              <a:gd name="connsiteY1054" fmla="*/ 1751231 h 7305087"/>
              <a:gd name="connsiteX1055" fmla="*/ 73930 w 8266922"/>
              <a:gd name="connsiteY1055" fmla="*/ 1713133 h 7305087"/>
              <a:gd name="connsiteX1056" fmla="*/ 93484 w 8266922"/>
              <a:gd name="connsiteY1056" fmla="*/ 1677921 h 7305087"/>
              <a:gd name="connsiteX1057" fmla="*/ 115792 w 8266922"/>
              <a:gd name="connsiteY1057" fmla="*/ 1645676 h 7305087"/>
              <a:gd name="connsiteX1058" fmla="*/ 140987 w 8266922"/>
              <a:gd name="connsiteY1058" fmla="*/ 1616479 h 7305087"/>
              <a:gd name="connsiteX1059" fmla="*/ 169202 w 8266922"/>
              <a:gd name="connsiteY1059" fmla="*/ 1590414 h 7305087"/>
              <a:gd name="connsiteX1060" fmla="*/ 200570 w 8266922"/>
              <a:gd name="connsiteY1060" fmla="*/ 1567559 h 7305087"/>
              <a:gd name="connsiteX1061" fmla="*/ 235222 w 8266922"/>
              <a:gd name="connsiteY1061" fmla="*/ 1547998 h 7305087"/>
              <a:gd name="connsiteX1062" fmla="*/ 273293 w 8266922"/>
              <a:gd name="connsiteY1062" fmla="*/ 1531810 h 7305087"/>
              <a:gd name="connsiteX1063" fmla="*/ 314915 w 8266922"/>
              <a:gd name="connsiteY1063" fmla="*/ 1519078 h 7305087"/>
              <a:gd name="connsiteX1064" fmla="*/ 360220 w 8266922"/>
              <a:gd name="connsiteY1064" fmla="*/ 1509883 h 7305087"/>
              <a:gd name="connsiteX1065" fmla="*/ 409342 w 8266922"/>
              <a:gd name="connsiteY1065" fmla="*/ 1504306 h 7305087"/>
              <a:gd name="connsiteX1066" fmla="*/ 5280527 w 8266922"/>
              <a:gd name="connsiteY1066" fmla="*/ 871409 h 7305087"/>
              <a:gd name="connsiteX1067" fmla="*/ 6185319 w 8266922"/>
              <a:gd name="connsiteY1067" fmla="*/ 871409 h 7305087"/>
              <a:gd name="connsiteX1068" fmla="*/ 6185319 w 8266922"/>
              <a:gd name="connsiteY1068" fmla="*/ 978246 h 7305087"/>
              <a:gd name="connsiteX1069" fmla="*/ 5280527 w 8266922"/>
              <a:gd name="connsiteY1069" fmla="*/ 978246 h 7305087"/>
              <a:gd name="connsiteX1070" fmla="*/ 1874462 w 8266922"/>
              <a:gd name="connsiteY1070" fmla="*/ 871408 h 7305087"/>
              <a:gd name="connsiteX1071" fmla="*/ 2779254 w 8266922"/>
              <a:gd name="connsiteY1071" fmla="*/ 871408 h 7305087"/>
              <a:gd name="connsiteX1072" fmla="*/ 2779254 w 8266922"/>
              <a:gd name="connsiteY1072" fmla="*/ 978246 h 7305087"/>
              <a:gd name="connsiteX1073" fmla="*/ 1874462 w 8266922"/>
              <a:gd name="connsiteY1073" fmla="*/ 978246 h 7305087"/>
              <a:gd name="connsiteX1074" fmla="*/ 5280527 w 8266922"/>
              <a:gd name="connsiteY1074" fmla="*/ 522512 h 7305087"/>
              <a:gd name="connsiteX1075" fmla="*/ 6185319 w 8266922"/>
              <a:gd name="connsiteY1075" fmla="*/ 522512 h 7305087"/>
              <a:gd name="connsiteX1076" fmla="*/ 6185319 w 8266922"/>
              <a:gd name="connsiteY1076" fmla="*/ 629349 h 7305087"/>
              <a:gd name="connsiteX1077" fmla="*/ 5280527 w 8266922"/>
              <a:gd name="connsiteY1077" fmla="*/ 629349 h 7305087"/>
              <a:gd name="connsiteX1078" fmla="*/ 1874462 w 8266922"/>
              <a:gd name="connsiteY1078" fmla="*/ 522511 h 7305087"/>
              <a:gd name="connsiteX1079" fmla="*/ 2779254 w 8266922"/>
              <a:gd name="connsiteY1079" fmla="*/ 522511 h 7305087"/>
              <a:gd name="connsiteX1080" fmla="*/ 2779254 w 8266922"/>
              <a:gd name="connsiteY1080" fmla="*/ 629349 h 7305087"/>
              <a:gd name="connsiteX1081" fmla="*/ 1874462 w 8266922"/>
              <a:gd name="connsiteY1081" fmla="*/ 629349 h 7305087"/>
              <a:gd name="connsiteX1082" fmla="*/ 4621539 w 8266922"/>
              <a:gd name="connsiteY1082" fmla="*/ 116859 h 7305087"/>
              <a:gd name="connsiteX1083" fmla="*/ 4740064 w 8266922"/>
              <a:gd name="connsiteY1083" fmla="*/ 116859 h 7305087"/>
              <a:gd name="connsiteX1084" fmla="*/ 4386160 w 8266922"/>
              <a:gd name="connsiteY1084" fmla="*/ 1185248 h 7305087"/>
              <a:gd name="connsiteX1085" fmla="*/ 4264297 w 8266922"/>
              <a:gd name="connsiteY1085" fmla="*/ 1185248 h 7305087"/>
              <a:gd name="connsiteX1086" fmla="*/ 3314617 w 8266922"/>
              <a:gd name="connsiteY1086" fmla="*/ 116858 h 7305087"/>
              <a:gd name="connsiteX1087" fmla="*/ 3439819 w 8266922"/>
              <a:gd name="connsiteY1087" fmla="*/ 116858 h 7305087"/>
              <a:gd name="connsiteX1088" fmla="*/ 3795392 w 8266922"/>
              <a:gd name="connsiteY1088" fmla="*/ 1185248 h 7305087"/>
              <a:gd name="connsiteX1089" fmla="*/ 3670190 w 8266922"/>
              <a:gd name="connsiteY1089" fmla="*/ 1185248 h 7305087"/>
              <a:gd name="connsiteX1090" fmla="*/ 1312489 w 8266922"/>
              <a:gd name="connsiteY1090" fmla="*/ 1 h 7305087"/>
              <a:gd name="connsiteX1091" fmla="*/ 1312489 w 8266922"/>
              <a:gd name="connsiteY1091" fmla="*/ 98493 h 7305087"/>
              <a:gd name="connsiteX1092" fmla="*/ 1263604 w 8266922"/>
              <a:gd name="connsiteY1092" fmla="*/ 100709 h 7305087"/>
              <a:gd name="connsiteX1093" fmla="*/ 1219322 w 8266922"/>
              <a:gd name="connsiteY1093" fmla="*/ 107277 h 7305087"/>
              <a:gd name="connsiteX1094" fmla="*/ 1179437 w 8266922"/>
              <a:gd name="connsiteY1094" fmla="*/ 118080 h 7305087"/>
              <a:gd name="connsiteX1095" fmla="*/ 1143731 w 8266922"/>
              <a:gd name="connsiteY1095" fmla="*/ 132999 h 7305087"/>
              <a:gd name="connsiteX1096" fmla="*/ 1084016 w 8266922"/>
              <a:gd name="connsiteY1096" fmla="*/ 174712 h 7305087"/>
              <a:gd name="connsiteX1097" fmla="*/ 1038482 w 8266922"/>
              <a:gd name="connsiteY1097" fmla="*/ 231471 h 7305087"/>
              <a:gd name="connsiteX1098" fmla="*/ 1020503 w 8266922"/>
              <a:gd name="connsiteY1098" fmla="*/ 265197 h 7305087"/>
              <a:gd name="connsiteX1099" fmla="*/ 1005433 w 8266922"/>
              <a:gd name="connsiteY1099" fmla="*/ 302330 h 7305087"/>
              <a:gd name="connsiteX1100" fmla="*/ 993061 w 8266922"/>
              <a:gd name="connsiteY1100" fmla="*/ 342750 h 7305087"/>
              <a:gd name="connsiteX1101" fmla="*/ 983172 w 8266922"/>
              <a:gd name="connsiteY1101" fmla="*/ 386342 h 7305087"/>
              <a:gd name="connsiteX1102" fmla="*/ 975559 w 8266922"/>
              <a:gd name="connsiteY1102" fmla="*/ 432985 h 7305087"/>
              <a:gd name="connsiteX1103" fmla="*/ 970006 w 8266922"/>
              <a:gd name="connsiteY1103" fmla="*/ 482562 h 7305087"/>
              <a:gd name="connsiteX1104" fmla="*/ 966302 w 8266922"/>
              <a:gd name="connsiteY1104" fmla="*/ 534954 h 7305087"/>
              <a:gd name="connsiteX1105" fmla="*/ 964235 w 8266922"/>
              <a:gd name="connsiteY1105" fmla="*/ 590043 h 7305087"/>
              <a:gd name="connsiteX1106" fmla="*/ 963593 w 8266922"/>
              <a:gd name="connsiteY1106" fmla="*/ 647712 h 7305087"/>
              <a:gd name="connsiteX1107" fmla="*/ 964219 w 8266922"/>
              <a:gd name="connsiteY1107" fmla="*/ 705953 h 7305087"/>
              <a:gd name="connsiteX1108" fmla="*/ 966241 w 8266922"/>
              <a:gd name="connsiteY1108" fmla="*/ 761579 h 7305087"/>
              <a:gd name="connsiteX1109" fmla="*/ 969878 w 8266922"/>
              <a:gd name="connsiteY1109" fmla="*/ 814474 h 7305087"/>
              <a:gd name="connsiteX1110" fmla="*/ 975347 w 8266922"/>
              <a:gd name="connsiteY1110" fmla="*/ 864518 h 7305087"/>
              <a:gd name="connsiteX1111" fmla="*/ 982868 w 8266922"/>
              <a:gd name="connsiteY1111" fmla="*/ 911596 h 7305087"/>
              <a:gd name="connsiteX1112" fmla="*/ 992658 w 8266922"/>
              <a:gd name="connsiteY1112" fmla="*/ 955586 h 7305087"/>
              <a:gd name="connsiteX1113" fmla="*/ 1004934 w 8266922"/>
              <a:gd name="connsiteY1113" fmla="*/ 996370 h 7305087"/>
              <a:gd name="connsiteX1114" fmla="*/ 1019916 w 8266922"/>
              <a:gd name="connsiteY1114" fmla="*/ 1033831 h 7305087"/>
              <a:gd name="connsiteX1115" fmla="*/ 1037822 w 8266922"/>
              <a:gd name="connsiteY1115" fmla="*/ 1067851 h 7305087"/>
              <a:gd name="connsiteX1116" fmla="*/ 1083276 w 8266922"/>
              <a:gd name="connsiteY1116" fmla="*/ 1125096 h 7305087"/>
              <a:gd name="connsiteX1117" fmla="*/ 1143042 w 8266922"/>
              <a:gd name="connsiteY1117" fmla="*/ 1167155 h 7305087"/>
              <a:gd name="connsiteX1118" fmla="*/ 1178837 w 8266922"/>
              <a:gd name="connsiteY1118" fmla="*/ 1182194 h 7305087"/>
              <a:gd name="connsiteX1119" fmla="*/ 1218864 w 8266922"/>
              <a:gd name="connsiteY1119" fmla="*/ 1193084 h 7305087"/>
              <a:gd name="connsiteX1120" fmla="*/ 1263342 w 8266922"/>
              <a:gd name="connsiteY1120" fmla="*/ 1199705 h 7305087"/>
              <a:gd name="connsiteX1121" fmla="*/ 1312489 w 8266922"/>
              <a:gd name="connsiteY1121" fmla="*/ 1201938 h 7305087"/>
              <a:gd name="connsiteX1122" fmla="*/ 1312489 w 8266922"/>
              <a:gd name="connsiteY1122" fmla="*/ 1298761 h 7305087"/>
              <a:gd name="connsiteX1123" fmla="*/ 1258966 w 8266922"/>
              <a:gd name="connsiteY1123" fmla="*/ 1296873 h 7305087"/>
              <a:gd name="connsiteX1124" fmla="*/ 1209487 w 8266922"/>
              <a:gd name="connsiteY1124" fmla="*/ 1291259 h 7305087"/>
              <a:gd name="connsiteX1125" fmla="*/ 1163908 w 8266922"/>
              <a:gd name="connsiteY1125" fmla="*/ 1282006 h 7305087"/>
              <a:gd name="connsiteX1126" fmla="*/ 1122089 w 8266922"/>
              <a:gd name="connsiteY1126" fmla="*/ 1269194 h 7305087"/>
              <a:gd name="connsiteX1127" fmla="*/ 1083893 w 8266922"/>
              <a:gd name="connsiteY1127" fmla="*/ 1252907 h 7305087"/>
              <a:gd name="connsiteX1128" fmla="*/ 1049176 w 8266922"/>
              <a:gd name="connsiteY1128" fmla="*/ 1233225 h 7305087"/>
              <a:gd name="connsiteX1129" fmla="*/ 1017798 w 8266922"/>
              <a:gd name="connsiteY1129" fmla="*/ 1210234 h 7305087"/>
              <a:gd name="connsiteX1130" fmla="*/ 989622 w 8266922"/>
              <a:gd name="connsiteY1130" fmla="*/ 1184015 h 7305087"/>
              <a:gd name="connsiteX1131" fmla="*/ 964506 w 8266922"/>
              <a:gd name="connsiteY1131" fmla="*/ 1154652 h 7305087"/>
              <a:gd name="connsiteX1132" fmla="*/ 942309 w 8266922"/>
              <a:gd name="connsiteY1132" fmla="*/ 1122226 h 7305087"/>
              <a:gd name="connsiteX1133" fmla="*/ 922891 w 8266922"/>
              <a:gd name="connsiteY1133" fmla="*/ 1086820 h 7305087"/>
              <a:gd name="connsiteX1134" fmla="*/ 906113 w 8266922"/>
              <a:gd name="connsiteY1134" fmla="*/ 1048518 h 7305087"/>
              <a:gd name="connsiteX1135" fmla="*/ 891835 w 8266922"/>
              <a:gd name="connsiteY1135" fmla="*/ 1007402 h 7305087"/>
              <a:gd name="connsiteX1136" fmla="*/ 879914 w 8266922"/>
              <a:gd name="connsiteY1136" fmla="*/ 963551 h 7305087"/>
              <a:gd name="connsiteX1137" fmla="*/ 870214 w 8266922"/>
              <a:gd name="connsiteY1137" fmla="*/ 917053 h 7305087"/>
              <a:gd name="connsiteX1138" fmla="*/ 862590 w 8266922"/>
              <a:gd name="connsiteY1138" fmla="*/ 867987 h 7305087"/>
              <a:gd name="connsiteX1139" fmla="*/ 856906 w 8266922"/>
              <a:gd name="connsiteY1139" fmla="*/ 816438 h 7305087"/>
              <a:gd name="connsiteX1140" fmla="*/ 853019 w 8266922"/>
              <a:gd name="connsiteY1140" fmla="*/ 762487 h 7305087"/>
              <a:gd name="connsiteX1141" fmla="*/ 850789 w 8266922"/>
              <a:gd name="connsiteY1141" fmla="*/ 706217 h 7305087"/>
              <a:gd name="connsiteX1142" fmla="*/ 850077 w 8266922"/>
              <a:gd name="connsiteY1142" fmla="*/ 647712 h 7305087"/>
              <a:gd name="connsiteX1143" fmla="*/ 850812 w 8266922"/>
              <a:gd name="connsiteY1143" fmla="*/ 589457 h 7305087"/>
              <a:gd name="connsiteX1144" fmla="*/ 853109 w 8266922"/>
              <a:gd name="connsiteY1144" fmla="*/ 533437 h 7305087"/>
              <a:gd name="connsiteX1145" fmla="*/ 857098 w 8266922"/>
              <a:gd name="connsiteY1145" fmla="*/ 479733 h 7305087"/>
              <a:gd name="connsiteX1146" fmla="*/ 862911 w 8266922"/>
              <a:gd name="connsiteY1146" fmla="*/ 428425 h 7305087"/>
              <a:gd name="connsiteX1147" fmla="*/ 870684 w 8266922"/>
              <a:gd name="connsiteY1147" fmla="*/ 379597 h 7305087"/>
              <a:gd name="connsiteX1148" fmla="*/ 880547 w 8266922"/>
              <a:gd name="connsiteY1148" fmla="*/ 333331 h 7305087"/>
              <a:gd name="connsiteX1149" fmla="*/ 892633 w 8266922"/>
              <a:gd name="connsiteY1149" fmla="*/ 289705 h 7305087"/>
              <a:gd name="connsiteX1150" fmla="*/ 907076 w 8266922"/>
              <a:gd name="connsiteY1150" fmla="*/ 248802 h 7305087"/>
              <a:gd name="connsiteX1151" fmla="*/ 924008 w 8266922"/>
              <a:gd name="connsiteY1151" fmla="*/ 210704 h 7305087"/>
              <a:gd name="connsiteX1152" fmla="*/ 943561 w 8266922"/>
              <a:gd name="connsiteY1152" fmla="*/ 175493 h 7305087"/>
              <a:gd name="connsiteX1153" fmla="*/ 965869 w 8266922"/>
              <a:gd name="connsiteY1153" fmla="*/ 143247 h 7305087"/>
              <a:gd name="connsiteX1154" fmla="*/ 991066 w 8266922"/>
              <a:gd name="connsiteY1154" fmla="*/ 114051 h 7305087"/>
              <a:gd name="connsiteX1155" fmla="*/ 1019280 w 8266922"/>
              <a:gd name="connsiteY1155" fmla="*/ 87986 h 7305087"/>
              <a:gd name="connsiteX1156" fmla="*/ 1050647 w 8266922"/>
              <a:gd name="connsiteY1156" fmla="*/ 65131 h 7305087"/>
              <a:gd name="connsiteX1157" fmla="*/ 1085300 w 8266922"/>
              <a:gd name="connsiteY1157" fmla="*/ 45570 h 7305087"/>
              <a:gd name="connsiteX1158" fmla="*/ 1123371 w 8266922"/>
              <a:gd name="connsiteY1158" fmla="*/ 29382 h 7305087"/>
              <a:gd name="connsiteX1159" fmla="*/ 1164993 w 8266922"/>
              <a:gd name="connsiteY1159" fmla="*/ 16650 h 7305087"/>
              <a:gd name="connsiteX1160" fmla="*/ 1210299 w 8266922"/>
              <a:gd name="connsiteY1160" fmla="*/ 7455 h 7305087"/>
              <a:gd name="connsiteX1161" fmla="*/ 1259419 w 8266922"/>
              <a:gd name="connsiteY1161" fmla="*/ 1877 h 7305087"/>
              <a:gd name="connsiteX1162" fmla="*/ 6747401 w 8266922"/>
              <a:gd name="connsiteY1162" fmla="*/ 0 h 7305087"/>
              <a:gd name="connsiteX1163" fmla="*/ 6800471 w 8266922"/>
              <a:gd name="connsiteY1163" fmla="*/ 1876 h 7305087"/>
              <a:gd name="connsiteX1164" fmla="*/ 6849592 w 8266922"/>
              <a:gd name="connsiteY1164" fmla="*/ 7453 h 7305087"/>
              <a:gd name="connsiteX1165" fmla="*/ 6894897 w 8266922"/>
              <a:gd name="connsiteY1165" fmla="*/ 16648 h 7305087"/>
              <a:gd name="connsiteX1166" fmla="*/ 6936519 w 8266922"/>
              <a:gd name="connsiteY1166" fmla="*/ 29380 h 7305087"/>
              <a:gd name="connsiteX1167" fmla="*/ 6974590 w 8266922"/>
              <a:gd name="connsiteY1167" fmla="*/ 45568 h 7305087"/>
              <a:gd name="connsiteX1168" fmla="*/ 7009243 w 8266922"/>
              <a:gd name="connsiteY1168" fmla="*/ 65130 h 7305087"/>
              <a:gd name="connsiteX1169" fmla="*/ 7040610 w 8266922"/>
              <a:gd name="connsiteY1169" fmla="*/ 87984 h 7305087"/>
              <a:gd name="connsiteX1170" fmla="*/ 7068825 w 8266922"/>
              <a:gd name="connsiteY1170" fmla="*/ 114050 h 7305087"/>
              <a:gd name="connsiteX1171" fmla="*/ 7094021 w 8266922"/>
              <a:gd name="connsiteY1171" fmla="*/ 143246 h 7305087"/>
              <a:gd name="connsiteX1172" fmla="*/ 7116329 w 8266922"/>
              <a:gd name="connsiteY1172" fmla="*/ 175491 h 7305087"/>
              <a:gd name="connsiteX1173" fmla="*/ 7135882 w 8266922"/>
              <a:gd name="connsiteY1173" fmla="*/ 210703 h 7305087"/>
              <a:gd name="connsiteX1174" fmla="*/ 7152814 w 8266922"/>
              <a:gd name="connsiteY1174" fmla="*/ 248801 h 7305087"/>
              <a:gd name="connsiteX1175" fmla="*/ 7167257 w 8266922"/>
              <a:gd name="connsiteY1175" fmla="*/ 289704 h 7305087"/>
              <a:gd name="connsiteX1176" fmla="*/ 7179344 w 8266922"/>
              <a:gd name="connsiteY1176" fmla="*/ 333329 h 7305087"/>
              <a:gd name="connsiteX1177" fmla="*/ 7189207 w 8266922"/>
              <a:gd name="connsiteY1177" fmla="*/ 379596 h 7305087"/>
              <a:gd name="connsiteX1178" fmla="*/ 7196979 w 8266922"/>
              <a:gd name="connsiteY1178" fmla="*/ 428424 h 7305087"/>
              <a:gd name="connsiteX1179" fmla="*/ 7202793 w 8266922"/>
              <a:gd name="connsiteY1179" fmla="*/ 479731 h 7305087"/>
              <a:gd name="connsiteX1180" fmla="*/ 7206781 w 8266922"/>
              <a:gd name="connsiteY1180" fmla="*/ 533435 h 7305087"/>
              <a:gd name="connsiteX1181" fmla="*/ 7209077 w 8266922"/>
              <a:gd name="connsiteY1181" fmla="*/ 589455 h 7305087"/>
              <a:gd name="connsiteX1182" fmla="*/ 7209813 w 8266922"/>
              <a:gd name="connsiteY1182" fmla="*/ 647711 h 7305087"/>
              <a:gd name="connsiteX1183" fmla="*/ 7209113 w 8266922"/>
              <a:gd name="connsiteY1183" fmla="*/ 706216 h 7305087"/>
              <a:gd name="connsiteX1184" fmla="*/ 7206916 w 8266922"/>
              <a:gd name="connsiteY1184" fmla="*/ 762486 h 7305087"/>
              <a:gd name="connsiteX1185" fmla="*/ 7203080 w 8266922"/>
              <a:gd name="connsiteY1185" fmla="*/ 816437 h 7305087"/>
              <a:gd name="connsiteX1186" fmla="*/ 7197459 w 8266922"/>
              <a:gd name="connsiteY1186" fmla="*/ 867986 h 7305087"/>
              <a:gd name="connsiteX1187" fmla="*/ 7189911 w 8266922"/>
              <a:gd name="connsiteY1187" fmla="*/ 917051 h 7305087"/>
              <a:gd name="connsiteX1188" fmla="*/ 7180290 w 8266922"/>
              <a:gd name="connsiteY1188" fmla="*/ 963550 h 7305087"/>
              <a:gd name="connsiteX1189" fmla="*/ 7168453 w 8266922"/>
              <a:gd name="connsiteY1189" fmla="*/ 1007400 h 7305087"/>
              <a:gd name="connsiteX1190" fmla="*/ 7154256 w 8266922"/>
              <a:gd name="connsiteY1190" fmla="*/ 1048517 h 7305087"/>
              <a:gd name="connsiteX1191" fmla="*/ 7137555 w 8266922"/>
              <a:gd name="connsiteY1191" fmla="*/ 1086819 h 7305087"/>
              <a:gd name="connsiteX1192" fmla="*/ 7118206 w 8266922"/>
              <a:gd name="connsiteY1192" fmla="*/ 1122225 h 7305087"/>
              <a:gd name="connsiteX1193" fmla="*/ 7096065 w 8266922"/>
              <a:gd name="connsiteY1193" fmla="*/ 1154652 h 7305087"/>
              <a:gd name="connsiteX1194" fmla="*/ 7070989 w 8266922"/>
              <a:gd name="connsiteY1194" fmla="*/ 1184015 h 7305087"/>
              <a:gd name="connsiteX1195" fmla="*/ 7042832 w 8266922"/>
              <a:gd name="connsiteY1195" fmla="*/ 1210234 h 7305087"/>
              <a:gd name="connsiteX1196" fmla="*/ 7011451 w 8266922"/>
              <a:gd name="connsiteY1196" fmla="*/ 1233224 h 7305087"/>
              <a:gd name="connsiteX1197" fmla="*/ 6976702 w 8266922"/>
              <a:gd name="connsiteY1197" fmla="*/ 1252906 h 7305087"/>
              <a:gd name="connsiteX1198" fmla="*/ 6938442 w 8266922"/>
              <a:gd name="connsiteY1198" fmla="*/ 1269193 h 7305087"/>
              <a:gd name="connsiteX1199" fmla="*/ 6896525 w 8266922"/>
              <a:gd name="connsiteY1199" fmla="*/ 1282004 h 7305087"/>
              <a:gd name="connsiteX1200" fmla="*/ 6850809 w 8266922"/>
              <a:gd name="connsiteY1200" fmla="*/ 1291259 h 7305087"/>
              <a:gd name="connsiteX1201" fmla="*/ 6801149 w 8266922"/>
              <a:gd name="connsiteY1201" fmla="*/ 1296872 h 7305087"/>
              <a:gd name="connsiteX1202" fmla="*/ 6747401 w 8266922"/>
              <a:gd name="connsiteY1202" fmla="*/ 1298760 h 7305087"/>
              <a:gd name="connsiteX1203" fmla="*/ 6747401 w 8266922"/>
              <a:gd name="connsiteY1203" fmla="*/ 1201937 h 7305087"/>
              <a:gd name="connsiteX1204" fmla="*/ 6797086 w 8266922"/>
              <a:gd name="connsiteY1204" fmla="*/ 1199704 h 7305087"/>
              <a:gd name="connsiteX1205" fmla="*/ 6842006 w 8266922"/>
              <a:gd name="connsiteY1205" fmla="*/ 1193083 h 7305087"/>
              <a:gd name="connsiteX1206" fmla="*/ 6882389 w 8266922"/>
              <a:gd name="connsiteY1206" fmla="*/ 1182194 h 7305087"/>
              <a:gd name="connsiteX1207" fmla="*/ 6918460 w 8266922"/>
              <a:gd name="connsiteY1207" fmla="*/ 1167155 h 7305087"/>
              <a:gd name="connsiteX1208" fmla="*/ 6978571 w 8266922"/>
              <a:gd name="connsiteY1208" fmla="*/ 1125095 h 7305087"/>
              <a:gd name="connsiteX1209" fmla="*/ 7024150 w 8266922"/>
              <a:gd name="connsiteY1209" fmla="*/ 1067850 h 7305087"/>
              <a:gd name="connsiteX1210" fmla="*/ 7042056 w 8266922"/>
              <a:gd name="connsiteY1210" fmla="*/ 1033830 h 7305087"/>
              <a:gd name="connsiteX1211" fmla="*/ 7057008 w 8266922"/>
              <a:gd name="connsiteY1211" fmla="*/ 996368 h 7305087"/>
              <a:gd name="connsiteX1212" fmla="*/ 7069232 w 8266922"/>
              <a:gd name="connsiteY1212" fmla="*/ 955584 h 7305087"/>
              <a:gd name="connsiteX1213" fmla="*/ 7078955 w 8266922"/>
              <a:gd name="connsiteY1213" fmla="*/ 911594 h 7305087"/>
              <a:gd name="connsiteX1214" fmla="*/ 7086402 w 8266922"/>
              <a:gd name="connsiteY1214" fmla="*/ 864517 h 7305087"/>
              <a:gd name="connsiteX1215" fmla="*/ 7091801 w 8266922"/>
              <a:gd name="connsiteY1215" fmla="*/ 814473 h 7305087"/>
              <a:gd name="connsiteX1216" fmla="*/ 7095377 w 8266922"/>
              <a:gd name="connsiteY1216" fmla="*/ 761578 h 7305087"/>
              <a:gd name="connsiteX1217" fmla="*/ 7097356 w 8266922"/>
              <a:gd name="connsiteY1217" fmla="*/ 705951 h 7305087"/>
              <a:gd name="connsiteX1218" fmla="*/ 7097966 w 8266922"/>
              <a:gd name="connsiteY1218" fmla="*/ 647711 h 7305087"/>
              <a:gd name="connsiteX1219" fmla="*/ 7097324 w 8266922"/>
              <a:gd name="connsiteY1219" fmla="*/ 590042 h 7305087"/>
              <a:gd name="connsiteX1220" fmla="*/ 7095254 w 8266922"/>
              <a:gd name="connsiteY1220" fmla="*/ 534953 h 7305087"/>
              <a:gd name="connsiteX1221" fmla="*/ 7091544 w 8266922"/>
              <a:gd name="connsiteY1221" fmla="*/ 482560 h 7305087"/>
              <a:gd name="connsiteX1222" fmla="*/ 7085978 w 8266922"/>
              <a:gd name="connsiteY1222" fmla="*/ 432984 h 7305087"/>
              <a:gd name="connsiteX1223" fmla="*/ 7078343 w 8266922"/>
              <a:gd name="connsiteY1223" fmla="*/ 386340 h 7305087"/>
              <a:gd name="connsiteX1224" fmla="*/ 7068425 w 8266922"/>
              <a:gd name="connsiteY1224" fmla="*/ 342749 h 7305087"/>
              <a:gd name="connsiteX1225" fmla="*/ 7056009 w 8266922"/>
              <a:gd name="connsiteY1225" fmla="*/ 302328 h 7305087"/>
              <a:gd name="connsiteX1226" fmla="*/ 7040882 w 8266922"/>
              <a:gd name="connsiteY1226" fmla="*/ 265196 h 7305087"/>
              <a:gd name="connsiteX1227" fmla="*/ 7022829 w 8266922"/>
              <a:gd name="connsiteY1227" fmla="*/ 231470 h 7305087"/>
              <a:gd name="connsiteX1228" fmla="*/ 6977091 w 8266922"/>
              <a:gd name="connsiteY1228" fmla="*/ 174711 h 7305087"/>
              <a:gd name="connsiteX1229" fmla="*/ 6917082 w 8266922"/>
              <a:gd name="connsiteY1229" fmla="*/ 132998 h 7305087"/>
              <a:gd name="connsiteX1230" fmla="*/ 6881190 w 8266922"/>
              <a:gd name="connsiteY1230" fmla="*/ 118079 h 7305087"/>
              <a:gd name="connsiteX1231" fmla="*/ 6841089 w 8266922"/>
              <a:gd name="connsiteY1231" fmla="*/ 107276 h 7305087"/>
              <a:gd name="connsiteX1232" fmla="*/ 6796564 w 8266922"/>
              <a:gd name="connsiteY1232" fmla="*/ 100708 h 7305087"/>
              <a:gd name="connsiteX1233" fmla="*/ 6747401 w 8266922"/>
              <a:gd name="connsiteY1233" fmla="*/ 98492 h 730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Lst>
            <a:rect l="l" t="t" r="r" b="b"/>
            <a:pathLst>
              <a:path w="8266922" h="7305087">
                <a:moveTo>
                  <a:pt x="5241587" y="7031344"/>
                </a:moveTo>
                <a:lnTo>
                  <a:pt x="5448586" y="7031344"/>
                </a:lnTo>
                <a:lnTo>
                  <a:pt x="5448586" y="7204957"/>
                </a:lnTo>
                <a:lnTo>
                  <a:pt x="5241587" y="7204957"/>
                </a:lnTo>
                <a:close/>
                <a:moveTo>
                  <a:pt x="2946862" y="7031344"/>
                </a:moveTo>
                <a:lnTo>
                  <a:pt x="3153861" y="7031344"/>
                </a:lnTo>
                <a:lnTo>
                  <a:pt x="3153861" y="7204957"/>
                </a:lnTo>
                <a:lnTo>
                  <a:pt x="2946862" y="7204957"/>
                </a:lnTo>
                <a:close/>
                <a:moveTo>
                  <a:pt x="4247643" y="6016037"/>
                </a:moveTo>
                <a:lnTo>
                  <a:pt x="4621582" y="6016037"/>
                </a:lnTo>
                <a:lnTo>
                  <a:pt x="4621582" y="6111287"/>
                </a:lnTo>
                <a:lnTo>
                  <a:pt x="4621582" y="7209837"/>
                </a:lnTo>
                <a:lnTo>
                  <a:pt x="4621582" y="7305087"/>
                </a:lnTo>
                <a:lnTo>
                  <a:pt x="4247643" y="7305087"/>
                </a:lnTo>
                <a:lnTo>
                  <a:pt x="4247643" y="7209837"/>
                </a:lnTo>
                <a:lnTo>
                  <a:pt x="4506393" y="7209837"/>
                </a:lnTo>
                <a:lnTo>
                  <a:pt x="4506393" y="6111287"/>
                </a:lnTo>
                <a:lnTo>
                  <a:pt x="4247643" y="6111287"/>
                </a:lnTo>
                <a:close/>
                <a:moveTo>
                  <a:pt x="3773921" y="6016037"/>
                </a:moveTo>
                <a:lnTo>
                  <a:pt x="4147860" y="6016037"/>
                </a:lnTo>
                <a:lnTo>
                  <a:pt x="4147860" y="6111287"/>
                </a:lnTo>
                <a:lnTo>
                  <a:pt x="3889111" y="6111287"/>
                </a:lnTo>
                <a:lnTo>
                  <a:pt x="3889111" y="7209837"/>
                </a:lnTo>
                <a:lnTo>
                  <a:pt x="4147860" y="7209837"/>
                </a:lnTo>
                <a:lnTo>
                  <a:pt x="4147860" y="7305087"/>
                </a:lnTo>
                <a:lnTo>
                  <a:pt x="3773921" y="7305087"/>
                </a:lnTo>
                <a:lnTo>
                  <a:pt x="3773921" y="7209837"/>
                </a:lnTo>
                <a:lnTo>
                  <a:pt x="3773921" y="6111287"/>
                </a:lnTo>
                <a:close/>
                <a:moveTo>
                  <a:pt x="6688042" y="5528924"/>
                </a:moveTo>
                <a:lnTo>
                  <a:pt x="6895043" y="5528924"/>
                </a:lnTo>
                <a:lnTo>
                  <a:pt x="6895043" y="5702536"/>
                </a:lnTo>
                <a:lnTo>
                  <a:pt x="6688042" y="5702536"/>
                </a:lnTo>
                <a:close/>
                <a:moveTo>
                  <a:pt x="3990746" y="5378675"/>
                </a:moveTo>
                <a:lnTo>
                  <a:pt x="4895538" y="5378675"/>
                </a:lnTo>
                <a:lnTo>
                  <a:pt x="4895538" y="5485512"/>
                </a:lnTo>
                <a:lnTo>
                  <a:pt x="3990746" y="5485512"/>
                </a:lnTo>
                <a:close/>
                <a:moveTo>
                  <a:pt x="1270097" y="5378675"/>
                </a:moveTo>
                <a:lnTo>
                  <a:pt x="2174890" y="5378675"/>
                </a:lnTo>
                <a:lnTo>
                  <a:pt x="2174890" y="5485512"/>
                </a:lnTo>
                <a:lnTo>
                  <a:pt x="1270097" y="5485512"/>
                </a:lnTo>
                <a:close/>
                <a:moveTo>
                  <a:pt x="3990746" y="5029777"/>
                </a:moveTo>
                <a:lnTo>
                  <a:pt x="4895538" y="5029777"/>
                </a:lnTo>
                <a:lnTo>
                  <a:pt x="4895538" y="5136615"/>
                </a:lnTo>
                <a:lnTo>
                  <a:pt x="3990746" y="5136615"/>
                </a:lnTo>
                <a:close/>
                <a:moveTo>
                  <a:pt x="1270097" y="5029777"/>
                </a:moveTo>
                <a:lnTo>
                  <a:pt x="2174890" y="5029777"/>
                </a:lnTo>
                <a:lnTo>
                  <a:pt x="2174890" y="5136615"/>
                </a:lnTo>
                <a:lnTo>
                  <a:pt x="1270097" y="5136615"/>
                </a:lnTo>
                <a:close/>
                <a:moveTo>
                  <a:pt x="6062007" y="4507277"/>
                </a:moveTo>
                <a:lnTo>
                  <a:pt x="6115077" y="4509153"/>
                </a:lnTo>
                <a:lnTo>
                  <a:pt x="6164198" y="4514730"/>
                </a:lnTo>
                <a:lnTo>
                  <a:pt x="6209503" y="4523925"/>
                </a:lnTo>
                <a:lnTo>
                  <a:pt x="6251125" y="4536657"/>
                </a:lnTo>
                <a:lnTo>
                  <a:pt x="6289196" y="4552845"/>
                </a:lnTo>
                <a:lnTo>
                  <a:pt x="6323849" y="4572406"/>
                </a:lnTo>
                <a:lnTo>
                  <a:pt x="6355216" y="4595261"/>
                </a:lnTo>
                <a:lnTo>
                  <a:pt x="6383431" y="4621327"/>
                </a:lnTo>
                <a:lnTo>
                  <a:pt x="6408627" y="4650523"/>
                </a:lnTo>
                <a:lnTo>
                  <a:pt x="6430935" y="4682768"/>
                </a:lnTo>
                <a:lnTo>
                  <a:pt x="6450488" y="4717980"/>
                </a:lnTo>
                <a:lnTo>
                  <a:pt x="6467420" y="4756077"/>
                </a:lnTo>
                <a:lnTo>
                  <a:pt x="6481863" y="4796980"/>
                </a:lnTo>
                <a:lnTo>
                  <a:pt x="6493950" y="4840605"/>
                </a:lnTo>
                <a:lnTo>
                  <a:pt x="6503813" y="4886873"/>
                </a:lnTo>
                <a:lnTo>
                  <a:pt x="6511585" y="4935701"/>
                </a:lnTo>
                <a:lnTo>
                  <a:pt x="6517399" y="4987008"/>
                </a:lnTo>
                <a:lnTo>
                  <a:pt x="6521387" y="5040712"/>
                </a:lnTo>
                <a:lnTo>
                  <a:pt x="6523683" y="5096732"/>
                </a:lnTo>
                <a:lnTo>
                  <a:pt x="6524419" y="5154988"/>
                </a:lnTo>
                <a:lnTo>
                  <a:pt x="6523719" y="5213493"/>
                </a:lnTo>
                <a:lnTo>
                  <a:pt x="6521522" y="5269763"/>
                </a:lnTo>
                <a:lnTo>
                  <a:pt x="6517686" y="5323713"/>
                </a:lnTo>
                <a:lnTo>
                  <a:pt x="6512065" y="5375263"/>
                </a:lnTo>
                <a:lnTo>
                  <a:pt x="6504517" y="5424328"/>
                </a:lnTo>
                <a:lnTo>
                  <a:pt x="6494896" y="5470827"/>
                </a:lnTo>
                <a:lnTo>
                  <a:pt x="6483059" y="5514676"/>
                </a:lnTo>
                <a:lnTo>
                  <a:pt x="6468862" y="5555794"/>
                </a:lnTo>
                <a:lnTo>
                  <a:pt x="6452162" y="5594097"/>
                </a:lnTo>
                <a:lnTo>
                  <a:pt x="6432813" y="5629503"/>
                </a:lnTo>
                <a:lnTo>
                  <a:pt x="6410672" y="5661929"/>
                </a:lnTo>
                <a:lnTo>
                  <a:pt x="6385595" y="5691293"/>
                </a:lnTo>
                <a:lnTo>
                  <a:pt x="6357438" y="5717511"/>
                </a:lnTo>
                <a:lnTo>
                  <a:pt x="6326057" y="5740502"/>
                </a:lnTo>
                <a:lnTo>
                  <a:pt x="6291309" y="5760183"/>
                </a:lnTo>
                <a:lnTo>
                  <a:pt x="6253048" y="5776470"/>
                </a:lnTo>
                <a:lnTo>
                  <a:pt x="6211131" y="5789282"/>
                </a:lnTo>
                <a:lnTo>
                  <a:pt x="6165415" y="5798536"/>
                </a:lnTo>
                <a:lnTo>
                  <a:pt x="6115755" y="5804149"/>
                </a:lnTo>
                <a:lnTo>
                  <a:pt x="6062007" y="5806038"/>
                </a:lnTo>
                <a:lnTo>
                  <a:pt x="6062007" y="5709215"/>
                </a:lnTo>
                <a:lnTo>
                  <a:pt x="6111692" y="5706982"/>
                </a:lnTo>
                <a:lnTo>
                  <a:pt x="6156613" y="5700361"/>
                </a:lnTo>
                <a:lnTo>
                  <a:pt x="6196995" y="5689472"/>
                </a:lnTo>
                <a:lnTo>
                  <a:pt x="6233066" y="5674432"/>
                </a:lnTo>
                <a:lnTo>
                  <a:pt x="6293177" y="5632372"/>
                </a:lnTo>
                <a:lnTo>
                  <a:pt x="6338757" y="5575128"/>
                </a:lnTo>
                <a:lnTo>
                  <a:pt x="6356662" y="5541107"/>
                </a:lnTo>
                <a:lnTo>
                  <a:pt x="6371614" y="5503645"/>
                </a:lnTo>
                <a:lnTo>
                  <a:pt x="6383838" y="5462861"/>
                </a:lnTo>
                <a:lnTo>
                  <a:pt x="6393561" y="5418871"/>
                </a:lnTo>
                <a:lnTo>
                  <a:pt x="6401008" y="5371794"/>
                </a:lnTo>
                <a:lnTo>
                  <a:pt x="6406407" y="5321750"/>
                </a:lnTo>
                <a:lnTo>
                  <a:pt x="6409983" y="5268855"/>
                </a:lnTo>
                <a:lnTo>
                  <a:pt x="6411962" y="5213228"/>
                </a:lnTo>
                <a:lnTo>
                  <a:pt x="6412572" y="5154988"/>
                </a:lnTo>
                <a:lnTo>
                  <a:pt x="6411930" y="5097319"/>
                </a:lnTo>
                <a:lnTo>
                  <a:pt x="6409860" y="5042230"/>
                </a:lnTo>
                <a:lnTo>
                  <a:pt x="6406150" y="4989837"/>
                </a:lnTo>
                <a:lnTo>
                  <a:pt x="6400584" y="4940261"/>
                </a:lnTo>
                <a:lnTo>
                  <a:pt x="6392949" y="4893617"/>
                </a:lnTo>
                <a:lnTo>
                  <a:pt x="6383031" y="4850025"/>
                </a:lnTo>
                <a:lnTo>
                  <a:pt x="6370615" y="4809604"/>
                </a:lnTo>
                <a:lnTo>
                  <a:pt x="6355488" y="4772472"/>
                </a:lnTo>
                <a:lnTo>
                  <a:pt x="6337435" y="4738746"/>
                </a:lnTo>
                <a:lnTo>
                  <a:pt x="6291697" y="4681987"/>
                </a:lnTo>
                <a:lnTo>
                  <a:pt x="6231688" y="4640273"/>
                </a:lnTo>
                <a:lnTo>
                  <a:pt x="6195796" y="4625355"/>
                </a:lnTo>
                <a:lnTo>
                  <a:pt x="6155695" y="4614552"/>
                </a:lnTo>
                <a:lnTo>
                  <a:pt x="6111170" y="4607983"/>
                </a:lnTo>
                <a:lnTo>
                  <a:pt x="6062007" y="4605768"/>
                </a:lnTo>
                <a:close/>
                <a:moveTo>
                  <a:pt x="5970138" y="4507277"/>
                </a:moveTo>
                <a:lnTo>
                  <a:pt x="5970138" y="4605768"/>
                </a:lnTo>
                <a:lnTo>
                  <a:pt x="5921252" y="4607983"/>
                </a:lnTo>
                <a:lnTo>
                  <a:pt x="5876971" y="4614552"/>
                </a:lnTo>
                <a:lnTo>
                  <a:pt x="5837085" y="4625355"/>
                </a:lnTo>
                <a:lnTo>
                  <a:pt x="5801379" y="4640273"/>
                </a:lnTo>
                <a:lnTo>
                  <a:pt x="5741664" y="4681987"/>
                </a:lnTo>
                <a:lnTo>
                  <a:pt x="5696130" y="4738746"/>
                </a:lnTo>
                <a:lnTo>
                  <a:pt x="5678151" y="4772472"/>
                </a:lnTo>
                <a:lnTo>
                  <a:pt x="5663081" y="4809604"/>
                </a:lnTo>
                <a:lnTo>
                  <a:pt x="5650709" y="4850025"/>
                </a:lnTo>
                <a:lnTo>
                  <a:pt x="5640821" y="4893617"/>
                </a:lnTo>
                <a:lnTo>
                  <a:pt x="5633207" y="4940261"/>
                </a:lnTo>
                <a:lnTo>
                  <a:pt x="5627654" y="4989837"/>
                </a:lnTo>
                <a:lnTo>
                  <a:pt x="5623950" y="5042230"/>
                </a:lnTo>
                <a:lnTo>
                  <a:pt x="5621883" y="5097319"/>
                </a:lnTo>
                <a:lnTo>
                  <a:pt x="5621241" y="5154988"/>
                </a:lnTo>
                <a:lnTo>
                  <a:pt x="5621867" y="5213228"/>
                </a:lnTo>
                <a:lnTo>
                  <a:pt x="5623889" y="5268855"/>
                </a:lnTo>
                <a:lnTo>
                  <a:pt x="5627526" y="5321750"/>
                </a:lnTo>
                <a:lnTo>
                  <a:pt x="5632995" y="5371794"/>
                </a:lnTo>
                <a:lnTo>
                  <a:pt x="5640516" y="5418871"/>
                </a:lnTo>
                <a:lnTo>
                  <a:pt x="5650305" y="5462861"/>
                </a:lnTo>
                <a:lnTo>
                  <a:pt x="5662582" y="5503645"/>
                </a:lnTo>
                <a:lnTo>
                  <a:pt x="5677564" y="5541107"/>
                </a:lnTo>
                <a:lnTo>
                  <a:pt x="5695470" y="5575128"/>
                </a:lnTo>
                <a:lnTo>
                  <a:pt x="5740924" y="5632372"/>
                </a:lnTo>
                <a:lnTo>
                  <a:pt x="5800690" y="5674432"/>
                </a:lnTo>
                <a:lnTo>
                  <a:pt x="5836485" y="5689472"/>
                </a:lnTo>
                <a:lnTo>
                  <a:pt x="5876513" y="5700361"/>
                </a:lnTo>
                <a:lnTo>
                  <a:pt x="5920991" y="5706982"/>
                </a:lnTo>
                <a:lnTo>
                  <a:pt x="5970138" y="5709215"/>
                </a:lnTo>
                <a:lnTo>
                  <a:pt x="5970138" y="5806038"/>
                </a:lnTo>
                <a:lnTo>
                  <a:pt x="5916615" y="5804149"/>
                </a:lnTo>
                <a:lnTo>
                  <a:pt x="5867135" y="5798536"/>
                </a:lnTo>
                <a:lnTo>
                  <a:pt x="5821555" y="5789282"/>
                </a:lnTo>
                <a:lnTo>
                  <a:pt x="5779737" y="5776470"/>
                </a:lnTo>
                <a:lnTo>
                  <a:pt x="5741540" y="5760183"/>
                </a:lnTo>
                <a:lnTo>
                  <a:pt x="5706823" y="5740502"/>
                </a:lnTo>
                <a:lnTo>
                  <a:pt x="5675446" y="5717511"/>
                </a:lnTo>
                <a:lnTo>
                  <a:pt x="5647270" y="5691293"/>
                </a:lnTo>
                <a:lnTo>
                  <a:pt x="5622154" y="5661929"/>
                </a:lnTo>
                <a:lnTo>
                  <a:pt x="5599957" y="5629503"/>
                </a:lnTo>
                <a:lnTo>
                  <a:pt x="5580540" y="5594097"/>
                </a:lnTo>
                <a:lnTo>
                  <a:pt x="5563762" y="5555794"/>
                </a:lnTo>
                <a:lnTo>
                  <a:pt x="5549483" y="5514676"/>
                </a:lnTo>
                <a:lnTo>
                  <a:pt x="5537563" y="5470827"/>
                </a:lnTo>
                <a:lnTo>
                  <a:pt x="5527862" y="5424328"/>
                </a:lnTo>
                <a:lnTo>
                  <a:pt x="5520239" y="5375263"/>
                </a:lnTo>
                <a:lnTo>
                  <a:pt x="5514554" y="5323713"/>
                </a:lnTo>
                <a:lnTo>
                  <a:pt x="5510667" y="5269763"/>
                </a:lnTo>
                <a:lnTo>
                  <a:pt x="5508437" y="5213493"/>
                </a:lnTo>
                <a:lnTo>
                  <a:pt x="5507726" y="5154988"/>
                </a:lnTo>
                <a:lnTo>
                  <a:pt x="5508461" y="5096732"/>
                </a:lnTo>
                <a:lnTo>
                  <a:pt x="5510757" y="5040712"/>
                </a:lnTo>
                <a:lnTo>
                  <a:pt x="5514746" y="4987008"/>
                </a:lnTo>
                <a:lnTo>
                  <a:pt x="5520559" y="4935701"/>
                </a:lnTo>
                <a:lnTo>
                  <a:pt x="5528332" y="4886873"/>
                </a:lnTo>
                <a:lnTo>
                  <a:pt x="5538195" y="4840605"/>
                </a:lnTo>
                <a:lnTo>
                  <a:pt x="5550281" y="4796980"/>
                </a:lnTo>
                <a:lnTo>
                  <a:pt x="5564724" y="4756077"/>
                </a:lnTo>
                <a:lnTo>
                  <a:pt x="5581656" y="4717980"/>
                </a:lnTo>
                <a:lnTo>
                  <a:pt x="5601209" y="4682768"/>
                </a:lnTo>
                <a:lnTo>
                  <a:pt x="5623517" y="4650523"/>
                </a:lnTo>
                <a:lnTo>
                  <a:pt x="5648713" y="4621327"/>
                </a:lnTo>
                <a:lnTo>
                  <a:pt x="5676928" y="4595261"/>
                </a:lnTo>
                <a:lnTo>
                  <a:pt x="5708295" y="4572406"/>
                </a:lnTo>
                <a:lnTo>
                  <a:pt x="5742948" y="4552845"/>
                </a:lnTo>
                <a:lnTo>
                  <a:pt x="5781019" y="4536657"/>
                </a:lnTo>
                <a:lnTo>
                  <a:pt x="5822641" y="4523925"/>
                </a:lnTo>
                <a:lnTo>
                  <a:pt x="5867946" y="4514730"/>
                </a:lnTo>
                <a:lnTo>
                  <a:pt x="5917067" y="4509153"/>
                </a:lnTo>
                <a:close/>
                <a:moveTo>
                  <a:pt x="2916306" y="4507277"/>
                </a:moveTo>
                <a:lnTo>
                  <a:pt x="2969376" y="4509153"/>
                </a:lnTo>
                <a:lnTo>
                  <a:pt x="3018497" y="4514730"/>
                </a:lnTo>
                <a:lnTo>
                  <a:pt x="3063803" y="4523925"/>
                </a:lnTo>
                <a:lnTo>
                  <a:pt x="3105426" y="4536657"/>
                </a:lnTo>
                <a:lnTo>
                  <a:pt x="3143497" y="4552845"/>
                </a:lnTo>
                <a:lnTo>
                  <a:pt x="3178150" y="4572406"/>
                </a:lnTo>
                <a:lnTo>
                  <a:pt x="3209516" y="4595261"/>
                </a:lnTo>
                <a:lnTo>
                  <a:pt x="3237732" y="4621327"/>
                </a:lnTo>
                <a:lnTo>
                  <a:pt x="3262928" y="4650523"/>
                </a:lnTo>
                <a:lnTo>
                  <a:pt x="3285236" y="4682768"/>
                </a:lnTo>
                <a:lnTo>
                  <a:pt x="3304789" y="4717980"/>
                </a:lnTo>
                <a:lnTo>
                  <a:pt x="3321718" y="4756077"/>
                </a:lnTo>
                <a:lnTo>
                  <a:pt x="3336161" y="4796980"/>
                </a:lnTo>
                <a:lnTo>
                  <a:pt x="3348248" y="4840605"/>
                </a:lnTo>
                <a:lnTo>
                  <a:pt x="3358111" y="4886873"/>
                </a:lnTo>
                <a:lnTo>
                  <a:pt x="3365883" y="4935701"/>
                </a:lnTo>
                <a:lnTo>
                  <a:pt x="3371697" y="4987008"/>
                </a:lnTo>
                <a:lnTo>
                  <a:pt x="3375685" y="5040712"/>
                </a:lnTo>
                <a:lnTo>
                  <a:pt x="3377981" y="5096732"/>
                </a:lnTo>
                <a:lnTo>
                  <a:pt x="3378717" y="5154988"/>
                </a:lnTo>
                <a:lnTo>
                  <a:pt x="3378017" y="5213493"/>
                </a:lnTo>
                <a:lnTo>
                  <a:pt x="3375820" y="5269763"/>
                </a:lnTo>
                <a:lnTo>
                  <a:pt x="3371984" y="5323713"/>
                </a:lnTo>
                <a:lnTo>
                  <a:pt x="3366363" y="5375263"/>
                </a:lnTo>
                <a:lnTo>
                  <a:pt x="3358815" y="5424328"/>
                </a:lnTo>
                <a:lnTo>
                  <a:pt x="3349194" y="5470827"/>
                </a:lnTo>
                <a:lnTo>
                  <a:pt x="3337357" y="5514676"/>
                </a:lnTo>
                <a:lnTo>
                  <a:pt x="3323160" y="5555794"/>
                </a:lnTo>
                <a:lnTo>
                  <a:pt x="3306462" y="5594097"/>
                </a:lnTo>
                <a:lnTo>
                  <a:pt x="3287114" y="5629503"/>
                </a:lnTo>
                <a:lnTo>
                  <a:pt x="3264973" y="5661929"/>
                </a:lnTo>
                <a:lnTo>
                  <a:pt x="3239895" y="5691293"/>
                </a:lnTo>
                <a:lnTo>
                  <a:pt x="3211738" y="5717511"/>
                </a:lnTo>
                <a:lnTo>
                  <a:pt x="3180357" y="5740502"/>
                </a:lnTo>
                <a:lnTo>
                  <a:pt x="3145609" y="5760183"/>
                </a:lnTo>
                <a:lnTo>
                  <a:pt x="3107348" y="5776470"/>
                </a:lnTo>
                <a:lnTo>
                  <a:pt x="3065431" y="5789282"/>
                </a:lnTo>
                <a:lnTo>
                  <a:pt x="3019716" y="5798536"/>
                </a:lnTo>
                <a:lnTo>
                  <a:pt x="2970054" y="5804149"/>
                </a:lnTo>
                <a:lnTo>
                  <a:pt x="2916306" y="5806038"/>
                </a:lnTo>
                <a:lnTo>
                  <a:pt x="2916306" y="5709215"/>
                </a:lnTo>
                <a:lnTo>
                  <a:pt x="2965992" y="5706982"/>
                </a:lnTo>
                <a:lnTo>
                  <a:pt x="3010913" y="5700361"/>
                </a:lnTo>
                <a:lnTo>
                  <a:pt x="3051294" y="5689472"/>
                </a:lnTo>
                <a:lnTo>
                  <a:pt x="3087367" y="5674432"/>
                </a:lnTo>
                <a:lnTo>
                  <a:pt x="3147477" y="5632372"/>
                </a:lnTo>
                <a:lnTo>
                  <a:pt x="3193057" y="5575128"/>
                </a:lnTo>
                <a:lnTo>
                  <a:pt x="3210963" y="5541107"/>
                </a:lnTo>
                <a:lnTo>
                  <a:pt x="3225916" y="5503645"/>
                </a:lnTo>
                <a:lnTo>
                  <a:pt x="3238139" y="5462861"/>
                </a:lnTo>
                <a:lnTo>
                  <a:pt x="3247862" y="5418871"/>
                </a:lnTo>
                <a:lnTo>
                  <a:pt x="3255309" y="5371794"/>
                </a:lnTo>
                <a:lnTo>
                  <a:pt x="3260708" y="5321750"/>
                </a:lnTo>
                <a:lnTo>
                  <a:pt x="3264284" y="5268855"/>
                </a:lnTo>
                <a:lnTo>
                  <a:pt x="3266263" y="5213228"/>
                </a:lnTo>
                <a:lnTo>
                  <a:pt x="3266872" y="5154988"/>
                </a:lnTo>
                <a:lnTo>
                  <a:pt x="3266231" y="5097319"/>
                </a:lnTo>
                <a:lnTo>
                  <a:pt x="3264161" y="5042230"/>
                </a:lnTo>
                <a:lnTo>
                  <a:pt x="3260451" y="4989837"/>
                </a:lnTo>
                <a:lnTo>
                  <a:pt x="3254885" y="4940261"/>
                </a:lnTo>
                <a:lnTo>
                  <a:pt x="3247250" y="4893617"/>
                </a:lnTo>
                <a:lnTo>
                  <a:pt x="3237332" y="4850025"/>
                </a:lnTo>
                <a:lnTo>
                  <a:pt x="3224916" y="4809604"/>
                </a:lnTo>
                <a:lnTo>
                  <a:pt x="3209789" y="4772472"/>
                </a:lnTo>
                <a:lnTo>
                  <a:pt x="3191735" y="4738746"/>
                </a:lnTo>
                <a:lnTo>
                  <a:pt x="3145998" y="4681987"/>
                </a:lnTo>
                <a:lnTo>
                  <a:pt x="3085988" y="4640273"/>
                </a:lnTo>
                <a:lnTo>
                  <a:pt x="3050095" y="4625355"/>
                </a:lnTo>
                <a:lnTo>
                  <a:pt x="3009995" y="4614552"/>
                </a:lnTo>
                <a:lnTo>
                  <a:pt x="2965470" y="4607983"/>
                </a:lnTo>
                <a:lnTo>
                  <a:pt x="2916306" y="4605768"/>
                </a:lnTo>
                <a:close/>
                <a:moveTo>
                  <a:pt x="2824439" y="4507277"/>
                </a:moveTo>
                <a:lnTo>
                  <a:pt x="2824439" y="4605768"/>
                </a:lnTo>
                <a:lnTo>
                  <a:pt x="2775553" y="4607983"/>
                </a:lnTo>
                <a:lnTo>
                  <a:pt x="2731271" y="4614552"/>
                </a:lnTo>
                <a:lnTo>
                  <a:pt x="2691385" y="4625355"/>
                </a:lnTo>
                <a:lnTo>
                  <a:pt x="2655680" y="4640273"/>
                </a:lnTo>
                <a:lnTo>
                  <a:pt x="2595965" y="4681987"/>
                </a:lnTo>
                <a:lnTo>
                  <a:pt x="2550430" y="4738746"/>
                </a:lnTo>
                <a:lnTo>
                  <a:pt x="2532451" y="4772472"/>
                </a:lnTo>
                <a:lnTo>
                  <a:pt x="2517381" y="4809604"/>
                </a:lnTo>
                <a:lnTo>
                  <a:pt x="2505009" y="4850025"/>
                </a:lnTo>
                <a:lnTo>
                  <a:pt x="2495121" y="4893617"/>
                </a:lnTo>
                <a:lnTo>
                  <a:pt x="2487508" y="4940261"/>
                </a:lnTo>
                <a:lnTo>
                  <a:pt x="2481955" y="4989837"/>
                </a:lnTo>
                <a:lnTo>
                  <a:pt x="2478251" y="5042230"/>
                </a:lnTo>
                <a:lnTo>
                  <a:pt x="2476183" y="5097319"/>
                </a:lnTo>
                <a:lnTo>
                  <a:pt x="2475541" y="5154988"/>
                </a:lnTo>
                <a:lnTo>
                  <a:pt x="2476168" y="5213228"/>
                </a:lnTo>
                <a:lnTo>
                  <a:pt x="2478189" y="5268855"/>
                </a:lnTo>
                <a:lnTo>
                  <a:pt x="2481827" y="5321750"/>
                </a:lnTo>
                <a:lnTo>
                  <a:pt x="2487296" y="5371794"/>
                </a:lnTo>
                <a:lnTo>
                  <a:pt x="2494816" y="5418871"/>
                </a:lnTo>
                <a:lnTo>
                  <a:pt x="2504605" y="5462861"/>
                </a:lnTo>
                <a:lnTo>
                  <a:pt x="2516882" y="5503645"/>
                </a:lnTo>
                <a:lnTo>
                  <a:pt x="2531865" y="5541107"/>
                </a:lnTo>
                <a:lnTo>
                  <a:pt x="2549770" y="5575128"/>
                </a:lnTo>
                <a:lnTo>
                  <a:pt x="2595224" y="5632372"/>
                </a:lnTo>
                <a:lnTo>
                  <a:pt x="2654990" y="5674432"/>
                </a:lnTo>
                <a:lnTo>
                  <a:pt x="2690785" y="5689472"/>
                </a:lnTo>
                <a:lnTo>
                  <a:pt x="2730814" y="5700361"/>
                </a:lnTo>
                <a:lnTo>
                  <a:pt x="2775291" y="5706982"/>
                </a:lnTo>
                <a:lnTo>
                  <a:pt x="2824439" y="5709215"/>
                </a:lnTo>
                <a:lnTo>
                  <a:pt x="2824439" y="5806038"/>
                </a:lnTo>
                <a:lnTo>
                  <a:pt x="2770915" y="5804149"/>
                </a:lnTo>
                <a:lnTo>
                  <a:pt x="2721436" y="5798536"/>
                </a:lnTo>
                <a:lnTo>
                  <a:pt x="2675855" y="5789282"/>
                </a:lnTo>
                <a:lnTo>
                  <a:pt x="2634037" y="5776470"/>
                </a:lnTo>
                <a:lnTo>
                  <a:pt x="2595840" y="5760183"/>
                </a:lnTo>
                <a:lnTo>
                  <a:pt x="2561122" y="5740502"/>
                </a:lnTo>
                <a:lnTo>
                  <a:pt x="2529747" y="5717511"/>
                </a:lnTo>
                <a:lnTo>
                  <a:pt x="2501571" y="5691293"/>
                </a:lnTo>
                <a:lnTo>
                  <a:pt x="2476454" y="5661929"/>
                </a:lnTo>
                <a:lnTo>
                  <a:pt x="2454257" y="5629503"/>
                </a:lnTo>
                <a:lnTo>
                  <a:pt x="2434840" y="5594097"/>
                </a:lnTo>
                <a:lnTo>
                  <a:pt x="2418062" y="5555794"/>
                </a:lnTo>
                <a:lnTo>
                  <a:pt x="2403783" y="5514676"/>
                </a:lnTo>
                <a:lnTo>
                  <a:pt x="2391863" y="5470827"/>
                </a:lnTo>
                <a:lnTo>
                  <a:pt x="2382162" y="5424328"/>
                </a:lnTo>
                <a:lnTo>
                  <a:pt x="2374539" y="5375263"/>
                </a:lnTo>
                <a:lnTo>
                  <a:pt x="2368854" y="5323713"/>
                </a:lnTo>
                <a:lnTo>
                  <a:pt x="2364967" y="5269763"/>
                </a:lnTo>
                <a:lnTo>
                  <a:pt x="2362736" y="5213493"/>
                </a:lnTo>
                <a:lnTo>
                  <a:pt x="2362026" y="5154988"/>
                </a:lnTo>
                <a:lnTo>
                  <a:pt x="2362760" y="5096732"/>
                </a:lnTo>
                <a:lnTo>
                  <a:pt x="2365057" y="5040712"/>
                </a:lnTo>
                <a:lnTo>
                  <a:pt x="2369046" y="4987008"/>
                </a:lnTo>
                <a:lnTo>
                  <a:pt x="2374859" y="4935701"/>
                </a:lnTo>
                <a:lnTo>
                  <a:pt x="2382632" y="4886873"/>
                </a:lnTo>
                <a:lnTo>
                  <a:pt x="2392495" y="4840605"/>
                </a:lnTo>
                <a:lnTo>
                  <a:pt x="2404581" y="4796980"/>
                </a:lnTo>
                <a:lnTo>
                  <a:pt x="2419024" y="4756077"/>
                </a:lnTo>
                <a:lnTo>
                  <a:pt x="2435956" y="4717980"/>
                </a:lnTo>
                <a:lnTo>
                  <a:pt x="2455509" y="4682768"/>
                </a:lnTo>
                <a:lnTo>
                  <a:pt x="2477817" y="4650523"/>
                </a:lnTo>
                <a:lnTo>
                  <a:pt x="2503013" y="4621327"/>
                </a:lnTo>
                <a:lnTo>
                  <a:pt x="2531228" y="4595261"/>
                </a:lnTo>
                <a:lnTo>
                  <a:pt x="2562596" y="4572406"/>
                </a:lnTo>
                <a:lnTo>
                  <a:pt x="2597248" y="4552845"/>
                </a:lnTo>
                <a:lnTo>
                  <a:pt x="2635318" y="4536657"/>
                </a:lnTo>
                <a:lnTo>
                  <a:pt x="2676942" y="4523925"/>
                </a:lnTo>
                <a:lnTo>
                  <a:pt x="2722247" y="4514730"/>
                </a:lnTo>
                <a:lnTo>
                  <a:pt x="2771367" y="4509153"/>
                </a:lnTo>
                <a:close/>
                <a:moveTo>
                  <a:pt x="2506783" y="4026496"/>
                </a:moveTo>
                <a:lnTo>
                  <a:pt x="2549012" y="4030174"/>
                </a:lnTo>
                <a:lnTo>
                  <a:pt x="2581695" y="4043398"/>
                </a:lnTo>
                <a:lnTo>
                  <a:pt x="2602796" y="4069456"/>
                </a:lnTo>
                <a:lnTo>
                  <a:pt x="2610283" y="4111633"/>
                </a:lnTo>
                <a:lnTo>
                  <a:pt x="2602796" y="4155741"/>
                </a:lnTo>
                <a:lnTo>
                  <a:pt x="2581695" y="4182790"/>
                </a:lnTo>
                <a:lnTo>
                  <a:pt x="2549012" y="4196380"/>
                </a:lnTo>
                <a:lnTo>
                  <a:pt x="2506783" y="4200110"/>
                </a:lnTo>
                <a:lnTo>
                  <a:pt x="2464554" y="4196380"/>
                </a:lnTo>
                <a:lnTo>
                  <a:pt x="2431870" y="4182790"/>
                </a:lnTo>
                <a:lnTo>
                  <a:pt x="2410769" y="4155741"/>
                </a:lnTo>
                <a:lnTo>
                  <a:pt x="2403283" y="4111633"/>
                </a:lnTo>
                <a:lnTo>
                  <a:pt x="2411003" y="4069456"/>
                </a:lnTo>
                <a:lnTo>
                  <a:pt x="2432496" y="4043398"/>
                </a:lnTo>
                <a:lnTo>
                  <a:pt x="2465257" y="4030174"/>
                </a:lnTo>
                <a:close/>
                <a:moveTo>
                  <a:pt x="2506783" y="3325365"/>
                </a:moveTo>
                <a:lnTo>
                  <a:pt x="2549012" y="3328834"/>
                </a:lnTo>
                <a:lnTo>
                  <a:pt x="2581695" y="3341849"/>
                </a:lnTo>
                <a:lnTo>
                  <a:pt x="2602796" y="3368324"/>
                </a:lnTo>
                <a:lnTo>
                  <a:pt x="2610283" y="3412171"/>
                </a:lnTo>
                <a:lnTo>
                  <a:pt x="2602796" y="3454609"/>
                </a:lnTo>
                <a:lnTo>
                  <a:pt x="2581695" y="3481240"/>
                </a:lnTo>
                <a:lnTo>
                  <a:pt x="2549012" y="3495038"/>
                </a:lnTo>
                <a:lnTo>
                  <a:pt x="2506783" y="3498977"/>
                </a:lnTo>
                <a:lnTo>
                  <a:pt x="2465519" y="3495038"/>
                </a:lnTo>
                <a:lnTo>
                  <a:pt x="2433331" y="3481240"/>
                </a:lnTo>
                <a:lnTo>
                  <a:pt x="2412411" y="3454609"/>
                </a:lnTo>
                <a:lnTo>
                  <a:pt x="2404952" y="3412171"/>
                </a:lnTo>
                <a:lnTo>
                  <a:pt x="2412411" y="3368324"/>
                </a:lnTo>
                <a:lnTo>
                  <a:pt x="2433331" y="3341849"/>
                </a:lnTo>
                <a:lnTo>
                  <a:pt x="2465519" y="3328834"/>
                </a:lnTo>
                <a:close/>
                <a:moveTo>
                  <a:pt x="3576931" y="3011218"/>
                </a:moveTo>
                <a:lnTo>
                  <a:pt x="3950858" y="3011218"/>
                </a:lnTo>
                <a:lnTo>
                  <a:pt x="3950858" y="3106468"/>
                </a:lnTo>
                <a:lnTo>
                  <a:pt x="3950858" y="4205018"/>
                </a:lnTo>
                <a:lnTo>
                  <a:pt x="3950858" y="4300268"/>
                </a:lnTo>
                <a:lnTo>
                  <a:pt x="3576931" y="4300268"/>
                </a:lnTo>
                <a:lnTo>
                  <a:pt x="3576931" y="4205018"/>
                </a:lnTo>
                <a:lnTo>
                  <a:pt x="3835681" y="4205018"/>
                </a:lnTo>
                <a:lnTo>
                  <a:pt x="3835681" y="3106468"/>
                </a:lnTo>
                <a:lnTo>
                  <a:pt x="3576931" y="3106468"/>
                </a:lnTo>
                <a:close/>
                <a:moveTo>
                  <a:pt x="1487809" y="3011218"/>
                </a:moveTo>
                <a:lnTo>
                  <a:pt x="1861748" y="3011218"/>
                </a:lnTo>
                <a:lnTo>
                  <a:pt x="1861748" y="3106468"/>
                </a:lnTo>
                <a:lnTo>
                  <a:pt x="1602998" y="3106468"/>
                </a:lnTo>
                <a:lnTo>
                  <a:pt x="1602998" y="4205018"/>
                </a:lnTo>
                <a:lnTo>
                  <a:pt x="1861748" y="4205018"/>
                </a:lnTo>
                <a:lnTo>
                  <a:pt x="1861748" y="4300268"/>
                </a:lnTo>
                <a:lnTo>
                  <a:pt x="1487809" y="4300268"/>
                </a:lnTo>
                <a:lnTo>
                  <a:pt x="1487809" y="4205018"/>
                </a:lnTo>
                <a:lnTo>
                  <a:pt x="1487809" y="3106468"/>
                </a:lnTo>
                <a:close/>
                <a:moveTo>
                  <a:pt x="7212302" y="3004847"/>
                </a:moveTo>
                <a:lnTo>
                  <a:pt x="7265372" y="3006723"/>
                </a:lnTo>
                <a:lnTo>
                  <a:pt x="7314493" y="3012300"/>
                </a:lnTo>
                <a:lnTo>
                  <a:pt x="7359798" y="3021495"/>
                </a:lnTo>
                <a:lnTo>
                  <a:pt x="7401420" y="3034227"/>
                </a:lnTo>
                <a:lnTo>
                  <a:pt x="7439491" y="3050415"/>
                </a:lnTo>
                <a:lnTo>
                  <a:pt x="7474144" y="3069977"/>
                </a:lnTo>
                <a:lnTo>
                  <a:pt x="7505511" y="3092831"/>
                </a:lnTo>
                <a:lnTo>
                  <a:pt x="7533726" y="3118897"/>
                </a:lnTo>
                <a:lnTo>
                  <a:pt x="7558922" y="3148093"/>
                </a:lnTo>
                <a:lnTo>
                  <a:pt x="7581230" y="3180338"/>
                </a:lnTo>
                <a:lnTo>
                  <a:pt x="7600783" y="3215550"/>
                </a:lnTo>
                <a:lnTo>
                  <a:pt x="7617715" y="3253648"/>
                </a:lnTo>
                <a:lnTo>
                  <a:pt x="7632158" y="3294551"/>
                </a:lnTo>
                <a:lnTo>
                  <a:pt x="7644245" y="3338176"/>
                </a:lnTo>
                <a:lnTo>
                  <a:pt x="7654108" y="3384443"/>
                </a:lnTo>
                <a:lnTo>
                  <a:pt x="7661880" y="3433271"/>
                </a:lnTo>
                <a:lnTo>
                  <a:pt x="7667694" y="3484578"/>
                </a:lnTo>
                <a:lnTo>
                  <a:pt x="7671682" y="3538282"/>
                </a:lnTo>
                <a:lnTo>
                  <a:pt x="7673978" y="3594302"/>
                </a:lnTo>
                <a:lnTo>
                  <a:pt x="7674714" y="3652558"/>
                </a:lnTo>
                <a:lnTo>
                  <a:pt x="7674014" y="3711063"/>
                </a:lnTo>
                <a:lnTo>
                  <a:pt x="7671817" y="3767333"/>
                </a:lnTo>
                <a:lnTo>
                  <a:pt x="7667981" y="3821283"/>
                </a:lnTo>
                <a:lnTo>
                  <a:pt x="7662360" y="3872833"/>
                </a:lnTo>
                <a:lnTo>
                  <a:pt x="7654812" y="3921898"/>
                </a:lnTo>
                <a:lnTo>
                  <a:pt x="7645191" y="3968397"/>
                </a:lnTo>
                <a:lnTo>
                  <a:pt x="7633354" y="4012246"/>
                </a:lnTo>
                <a:lnTo>
                  <a:pt x="7619157" y="4053364"/>
                </a:lnTo>
                <a:lnTo>
                  <a:pt x="7602457" y="4091667"/>
                </a:lnTo>
                <a:lnTo>
                  <a:pt x="7583108" y="4127073"/>
                </a:lnTo>
                <a:lnTo>
                  <a:pt x="7560967" y="4159499"/>
                </a:lnTo>
                <a:lnTo>
                  <a:pt x="7535890" y="4188862"/>
                </a:lnTo>
                <a:lnTo>
                  <a:pt x="7507733" y="4215081"/>
                </a:lnTo>
                <a:lnTo>
                  <a:pt x="7476352" y="4238071"/>
                </a:lnTo>
                <a:lnTo>
                  <a:pt x="7441604" y="4257752"/>
                </a:lnTo>
                <a:lnTo>
                  <a:pt x="7403343" y="4274039"/>
                </a:lnTo>
                <a:lnTo>
                  <a:pt x="7361426" y="4286851"/>
                </a:lnTo>
                <a:lnTo>
                  <a:pt x="7315710" y="4296105"/>
                </a:lnTo>
                <a:lnTo>
                  <a:pt x="7266050" y="4301718"/>
                </a:lnTo>
                <a:lnTo>
                  <a:pt x="7212302" y="4303607"/>
                </a:lnTo>
                <a:lnTo>
                  <a:pt x="7212302" y="4206785"/>
                </a:lnTo>
                <a:lnTo>
                  <a:pt x="7261987" y="4204552"/>
                </a:lnTo>
                <a:lnTo>
                  <a:pt x="7306907" y="4197931"/>
                </a:lnTo>
                <a:lnTo>
                  <a:pt x="7347290" y="4187042"/>
                </a:lnTo>
                <a:lnTo>
                  <a:pt x="7383361" y="4172002"/>
                </a:lnTo>
                <a:lnTo>
                  <a:pt x="7443472" y="4129942"/>
                </a:lnTo>
                <a:lnTo>
                  <a:pt x="7489051" y="4072698"/>
                </a:lnTo>
                <a:lnTo>
                  <a:pt x="7506957" y="4038677"/>
                </a:lnTo>
                <a:lnTo>
                  <a:pt x="7521909" y="4001216"/>
                </a:lnTo>
                <a:lnTo>
                  <a:pt x="7534133" y="3960431"/>
                </a:lnTo>
                <a:lnTo>
                  <a:pt x="7543856" y="3916441"/>
                </a:lnTo>
                <a:lnTo>
                  <a:pt x="7551303" y="3869364"/>
                </a:lnTo>
                <a:lnTo>
                  <a:pt x="7556702" y="3819320"/>
                </a:lnTo>
                <a:lnTo>
                  <a:pt x="7560278" y="3766425"/>
                </a:lnTo>
                <a:lnTo>
                  <a:pt x="7562257" y="3710798"/>
                </a:lnTo>
                <a:lnTo>
                  <a:pt x="7562867" y="3652558"/>
                </a:lnTo>
                <a:lnTo>
                  <a:pt x="7562225" y="3594889"/>
                </a:lnTo>
                <a:lnTo>
                  <a:pt x="7560155" y="3539800"/>
                </a:lnTo>
                <a:lnTo>
                  <a:pt x="7556445" y="3487407"/>
                </a:lnTo>
                <a:lnTo>
                  <a:pt x="7550879" y="3437831"/>
                </a:lnTo>
                <a:lnTo>
                  <a:pt x="7543244" y="3391187"/>
                </a:lnTo>
                <a:lnTo>
                  <a:pt x="7533326" y="3347596"/>
                </a:lnTo>
                <a:lnTo>
                  <a:pt x="7520910" y="3307175"/>
                </a:lnTo>
                <a:lnTo>
                  <a:pt x="7505783" y="3270043"/>
                </a:lnTo>
                <a:lnTo>
                  <a:pt x="7487730" y="3236317"/>
                </a:lnTo>
                <a:lnTo>
                  <a:pt x="7441992" y="3179558"/>
                </a:lnTo>
                <a:lnTo>
                  <a:pt x="7381983" y="3137845"/>
                </a:lnTo>
                <a:lnTo>
                  <a:pt x="7346091" y="3122926"/>
                </a:lnTo>
                <a:lnTo>
                  <a:pt x="7305990" y="3112123"/>
                </a:lnTo>
                <a:lnTo>
                  <a:pt x="7261465" y="3105555"/>
                </a:lnTo>
                <a:lnTo>
                  <a:pt x="7212302" y="3103339"/>
                </a:lnTo>
                <a:close/>
                <a:moveTo>
                  <a:pt x="6695380" y="3004847"/>
                </a:moveTo>
                <a:lnTo>
                  <a:pt x="6695380" y="3103339"/>
                </a:lnTo>
                <a:lnTo>
                  <a:pt x="6646494" y="3105555"/>
                </a:lnTo>
                <a:lnTo>
                  <a:pt x="6602213" y="3112123"/>
                </a:lnTo>
                <a:lnTo>
                  <a:pt x="6562327" y="3122926"/>
                </a:lnTo>
                <a:lnTo>
                  <a:pt x="6526621" y="3137845"/>
                </a:lnTo>
                <a:lnTo>
                  <a:pt x="6466906" y="3179558"/>
                </a:lnTo>
                <a:lnTo>
                  <a:pt x="6421372" y="3236317"/>
                </a:lnTo>
                <a:lnTo>
                  <a:pt x="6403393" y="3270043"/>
                </a:lnTo>
                <a:lnTo>
                  <a:pt x="6388323" y="3307175"/>
                </a:lnTo>
                <a:lnTo>
                  <a:pt x="6375951" y="3347596"/>
                </a:lnTo>
                <a:lnTo>
                  <a:pt x="6366063" y="3391187"/>
                </a:lnTo>
                <a:lnTo>
                  <a:pt x="6358449" y="3437831"/>
                </a:lnTo>
                <a:lnTo>
                  <a:pt x="6352896" y="3487407"/>
                </a:lnTo>
                <a:lnTo>
                  <a:pt x="6349192" y="3539800"/>
                </a:lnTo>
                <a:lnTo>
                  <a:pt x="6347125" y="3594889"/>
                </a:lnTo>
                <a:lnTo>
                  <a:pt x="6346483" y="3652558"/>
                </a:lnTo>
                <a:lnTo>
                  <a:pt x="6347109" y="3710798"/>
                </a:lnTo>
                <a:lnTo>
                  <a:pt x="6349131" y="3766425"/>
                </a:lnTo>
                <a:lnTo>
                  <a:pt x="6352768" y="3819320"/>
                </a:lnTo>
                <a:lnTo>
                  <a:pt x="6358237" y="3869364"/>
                </a:lnTo>
                <a:lnTo>
                  <a:pt x="6365758" y="3916441"/>
                </a:lnTo>
                <a:lnTo>
                  <a:pt x="6375547" y="3960431"/>
                </a:lnTo>
                <a:lnTo>
                  <a:pt x="6387824" y="4001216"/>
                </a:lnTo>
                <a:lnTo>
                  <a:pt x="6402806" y="4038677"/>
                </a:lnTo>
                <a:lnTo>
                  <a:pt x="6420712" y="4072698"/>
                </a:lnTo>
                <a:lnTo>
                  <a:pt x="6466166" y="4129942"/>
                </a:lnTo>
                <a:lnTo>
                  <a:pt x="6525932" y="4172002"/>
                </a:lnTo>
                <a:lnTo>
                  <a:pt x="6561727" y="4187042"/>
                </a:lnTo>
                <a:lnTo>
                  <a:pt x="6601755" y="4197931"/>
                </a:lnTo>
                <a:lnTo>
                  <a:pt x="6646233" y="4204552"/>
                </a:lnTo>
                <a:lnTo>
                  <a:pt x="6695380" y="4206785"/>
                </a:lnTo>
                <a:lnTo>
                  <a:pt x="6695380" y="4303607"/>
                </a:lnTo>
                <a:lnTo>
                  <a:pt x="6641857" y="4301718"/>
                </a:lnTo>
                <a:lnTo>
                  <a:pt x="6592377" y="4296105"/>
                </a:lnTo>
                <a:lnTo>
                  <a:pt x="6546797" y="4286851"/>
                </a:lnTo>
                <a:lnTo>
                  <a:pt x="6504979" y="4274039"/>
                </a:lnTo>
                <a:lnTo>
                  <a:pt x="6466782" y="4257752"/>
                </a:lnTo>
                <a:lnTo>
                  <a:pt x="6432065" y="4238071"/>
                </a:lnTo>
                <a:lnTo>
                  <a:pt x="6400688" y="4215081"/>
                </a:lnTo>
                <a:lnTo>
                  <a:pt x="6372512" y="4188862"/>
                </a:lnTo>
                <a:lnTo>
                  <a:pt x="6347396" y="4159499"/>
                </a:lnTo>
                <a:lnTo>
                  <a:pt x="6325199" y="4127073"/>
                </a:lnTo>
                <a:lnTo>
                  <a:pt x="6305782" y="4091667"/>
                </a:lnTo>
                <a:lnTo>
                  <a:pt x="6289004" y="4053364"/>
                </a:lnTo>
                <a:lnTo>
                  <a:pt x="6274725" y="4012246"/>
                </a:lnTo>
                <a:lnTo>
                  <a:pt x="6262805" y="3968397"/>
                </a:lnTo>
                <a:lnTo>
                  <a:pt x="6253104" y="3921898"/>
                </a:lnTo>
                <a:lnTo>
                  <a:pt x="6245481" y="3872833"/>
                </a:lnTo>
                <a:lnTo>
                  <a:pt x="6239796" y="3821283"/>
                </a:lnTo>
                <a:lnTo>
                  <a:pt x="6235909" y="3767333"/>
                </a:lnTo>
                <a:lnTo>
                  <a:pt x="6233679" y="3711063"/>
                </a:lnTo>
                <a:lnTo>
                  <a:pt x="6232968" y="3652558"/>
                </a:lnTo>
                <a:lnTo>
                  <a:pt x="6233703" y="3594302"/>
                </a:lnTo>
                <a:lnTo>
                  <a:pt x="6235999" y="3538282"/>
                </a:lnTo>
                <a:lnTo>
                  <a:pt x="6239988" y="3484578"/>
                </a:lnTo>
                <a:lnTo>
                  <a:pt x="6245801" y="3433271"/>
                </a:lnTo>
                <a:lnTo>
                  <a:pt x="6253574" y="3384443"/>
                </a:lnTo>
                <a:lnTo>
                  <a:pt x="6263437" y="3338176"/>
                </a:lnTo>
                <a:lnTo>
                  <a:pt x="6275523" y="3294551"/>
                </a:lnTo>
                <a:lnTo>
                  <a:pt x="6289966" y="3253648"/>
                </a:lnTo>
                <a:lnTo>
                  <a:pt x="6306898" y="3215550"/>
                </a:lnTo>
                <a:lnTo>
                  <a:pt x="6326451" y="3180338"/>
                </a:lnTo>
                <a:lnTo>
                  <a:pt x="6348759" y="3148093"/>
                </a:lnTo>
                <a:lnTo>
                  <a:pt x="6373955" y="3118897"/>
                </a:lnTo>
                <a:lnTo>
                  <a:pt x="6402170" y="3092831"/>
                </a:lnTo>
                <a:lnTo>
                  <a:pt x="6433537" y="3069977"/>
                </a:lnTo>
                <a:lnTo>
                  <a:pt x="6468190" y="3050415"/>
                </a:lnTo>
                <a:lnTo>
                  <a:pt x="6506261" y="3034227"/>
                </a:lnTo>
                <a:lnTo>
                  <a:pt x="6547883" y="3021495"/>
                </a:lnTo>
                <a:lnTo>
                  <a:pt x="6593188" y="3012300"/>
                </a:lnTo>
                <a:lnTo>
                  <a:pt x="6642309" y="3006723"/>
                </a:lnTo>
                <a:close/>
                <a:moveTo>
                  <a:pt x="5578527" y="3004847"/>
                </a:moveTo>
                <a:lnTo>
                  <a:pt x="5631597" y="3006723"/>
                </a:lnTo>
                <a:lnTo>
                  <a:pt x="5680718" y="3012300"/>
                </a:lnTo>
                <a:lnTo>
                  <a:pt x="5726023" y="3021495"/>
                </a:lnTo>
                <a:lnTo>
                  <a:pt x="5767645" y="3034227"/>
                </a:lnTo>
                <a:lnTo>
                  <a:pt x="5805716" y="3050415"/>
                </a:lnTo>
                <a:lnTo>
                  <a:pt x="5840369" y="3069977"/>
                </a:lnTo>
                <a:lnTo>
                  <a:pt x="5871736" y="3092831"/>
                </a:lnTo>
                <a:lnTo>
                  <a:pt x="5899951" y="3118897"/>
                </a:lnTo>
                <a:lnTo>
                  <a:pt x="5925147" y="3148093"/>
                </a:lnTo>
                <a:lnTo>
                  <a:pt x="5947455" y="3180338"/>
                </a:lnTo>
                <a:lnTo>
                  <a:pt x="5967008" y="3215550"/>
                </a:lnTo>
                <a:lnTo>
                  <a:pt x="5983940" y="3253648"/>
                </a:lnTo>
                <a:lnTo>
                  <a:pt x="5998383" y="3294551"/>
                </a:lnTo>
                <a:lnTo>
                  <a:pt x="6010470" y="3338176"/>
                </a:lnTo>
                <a:lnTo>
                  <a:pt x="6020333" y="3384443"/>
                </a:lnTo>
                <a:lnTo>
                  <a:pt x="6028105" y="3433271"/>
                </a:lnTo>
                <a:lnTo>
                  <a:pt x="6033919" y="3484578"/>
                </a:lnTo>
                <a:lnTo>
                  <a:pt x="6037907" y="3538282"/>
                </a:lnTo>
                <a:lnTo>
                  <a:pt x="6040203" y="3594302"/>
                </a:lnTo>
                <a:lnTo>
                  <a:pt x="6040939" y="3652558"/>
                </a:lnTo>
                <a:lnTo>
                  <a:pt x="6040239" y="3711063"/>
                </a:lnTo>
                <a:lnTo>
                  <a:pt x="6038042" y="3767333"/>
                </a:lnTo>
                <a:lnTo>
                  <a:pt x="6034206" y="3821283"/>
                </a:lnTo>
                <a:lnTo>
                  <a:pt x="6028585" y="3872833"/>
                </a:lnTo>
                <a:lnTo>
                  <a:pt x="6021037" y="3921898"/>
                </a:lnTo>
                <a:lnTo>
                  <a:pt x="6011416" y="3968397"/>
                </a:lnTo>
                <a:lnTo>
                  <a:pt x="5999579" y="4012246"/>
                </a:lnTo>
                <a:lnTo>
                  <a:pt x="5985382" y="4053364"/>
                </a:lnTo>
                <a:lnTo>
                  <a:pt x="5968682" y="4091667"/>
                </a:lnTo>
                <a:lnTo>
                  <a:pt x="5949333" y="4127073"/>
                </a:lnTo>
                <a:lnTo>
                  <a:pt x="5927192" y="4159499"/>
                </a:lnTo>
                <a:lnTo>
                  <a:pt x="5902115" y="4188862"/>
                </a:lnTo>
                <a:lnTo>
                  <a:pt x="5873958" y="4215081"/>
                </a:lnTo>
                <a:lnTo>
                  <a:pt x="5842577" y="4238071"/>
                </a:lnTo>
                <a:lnTo>
                  <a:pt x="5807829" y="4257752"/>
                </a:lnTo>
                <a:lnTo>
                  <a:pt x="5769568" y="4274039"/>
                </a:lnTo>
                <a:lnTo>
                  <a:pt x="5727651" y="4286851"/>
                </a:lnTo>
                <a:lnTo>
                  <a:pt x="5681935" y="4296105"/>
                </a:lnTo>
                <a:lnTo>
                  <a:pt x="5632275" y="4301718"/>
                </a:lnTo>
                <a:lnTo>
                  <a:pt x="5578527" y="4303607"/>
                </a:lnTo>
                <a:lnTo>
                  <a:pt x="5578527" y="4206785"/>
                </a:lnTo>
                <a:lnTo>
                  <a:pt x="5628212" y="4204552"/>
                </a:lnTo>
                <a:lnTo>
                  <a:pt x="5673133" y="4197931"/>
                </a:lnTo>
                <a:lnTo>
                  <a:pt x="5713515" y="4187042"/>
                </a:lnTo>
                <a:lnTo>
                  <a:pt x="5749586" y="4172002"/>
                </a:lnTo>
                <a:lnTo>
                  <a:pt x="5809697" y="4129942"/>
                </a:lnTo>
                <a:lnTo>
                  <a:pt x="5855277" y="4072698"/>
                </a:lnTo>
                <a:lnTo>
                  <a:pt x="5873182" y="4038677"/>
                </a:lnTo>
                <a:lnTo>
                  <a:pt x="5888134" y="4001216"/>
                </a:lnTo>
                <a:lnTo>
                  <a:pt x="5900358" y="3960431"/>
                </a:lnTo>
                <a:lnTo>
                  <a:pt x="5910081" y="3916441"/>
                </a:lnTo>
                <a:lnTo>
                  <a:pt x="5917528" y="3869364"/>
                </a:lnTo>
                <a:lnTo>
                  <a:pt x="5922927" y="3819320"/>
                </a:lnTo>
                <a:lnTo>
                  <a:pt x="5926503" y="3766425"/>
                </a:lnTo>
                <a:lnTo>
                  <a:pt x="5928482" y="3710798"/>
                </a:lnTo>
                <a:lnTo>
                  <a:pt x="5929092" y="3652558"/>
                </a:lnTo>
                <a:lnTo>
                  <a:pt x="5928450" y="3594889"/>
                </a:lnTo>
                <a:lnTo>
                  <a:pt x="5926380" y="3539800"/>
                </a:lnTo>
                <a:lnTo>
                  <a:pt x="5922670" y="3487407"/>
                </a:lnTo>
                <a:lnTo>
                  <a:pt x="5917104" y="3437831"/>
                </a:lnTo>
                <a:lnTo>
                  <a:pt x="5909469" y="3391187"/>
                </a:lnTo>
                <a:lnTo>
                  <a:pt x="5899551" y="3347596"/>
                </a:lnTo>
                <a:lnTo>
                  <a:pt x="5887135" y="3307175"/>
                </a:lnTo>
                <a:lnTo>
                  <a:pt x="5872008" y="3270043"/>
                </a:lnTo>
                <a:lnTo>
                  <a:pt x="5853955" y="3236317"/>
                </a:lnTo>
                <a:lnTo>
                  <a:pt x="5808217" y="3179558"/>
                </a:lnTo>
                <a:lnTo>
                  <a:pt x="5748208" y="3137845"/>
                </a:lnTo>
                <a:lnTo>
                  <a:pt x="5712316" y="3122926"/>
                </a:lnTo>
                <a:lnTo>
                  <a:pt x="5672215" y="3112123"/>
                </a:lnTo>
                <a:lnTo>
                  <a:pt x="5627690" y="3105555"/>
                </a:lnTo>
                <a:lnTo>
                  <a:pt x="5578527" y="3103339"/>
                </a:lnTo>
                <a:close/>
                <a:moveTo>
                  <a:pt x="5061625" y="3004847"/>
                </a:moveTo>
                <a:lnTo>
                  <a:pt x="5061625" y="3103339"/>
                </a:lnTo>
                <a:lnTo>
                  <a:pt x="5012739" y="3105555"/>
                </a:lnTo>
                <a:lnTo>
                  <a:pt x="4968459" y="3112123"/>
                </a:lnTo>
                <a:lnTo>
                  <a:pt x="4928572" y="3122926"/>
                </a:lnTo>
                <a:lnTo>
                  <a:pt x="4892867" y="3137845"/>
                </a:lnTo>
                <a:lnTo>
                  <a:pt x="4833152" y="3179558"/>
                </a:lnTo>
                <a:lnTo>
                  <a:pt x="4787618" y="3236317"/>
                </a:lnTo>
                <a:lnTo>
                  <a:pt x="4769639" y="3270043"/>
                </a:lnTo>
                <a:lnTo>
                  <a:pt x="4754569" y="3307175"/>
                </a:lnTo>
                <a:lnTo>
                  <a:pt x="4742197" y="3347596"/>
                </a:lnTo>
                <a:lnTo>
                  <a:pt x="4732309" y="3391187"/>
                </a:lnTo>
                <a:lnTo>
                  <a:pt x="4724695" y="3437831"/>
                </a:lnTo>
                <a:lnTo>
                  <a:pt x="4719142" y="3487407"/>
                </a:lnTo>
                <a:lnTo>
                  <a:pt x="4715437" y="3539800"/>
                </a:lnTo>
                <a:lnTo>
                  <a:pt x="4713370" y="3594889"/>
                </a:lnTo>
                <a:lnTo>
                  <a:pt x="4712728" y="3652558"/>
                </a:lnTo>
                <a:lnTo>
                  <a:pt x="4713354" y="3710798"/>
                </a:lnTo>
                <a:lnTo>
                  <a:pt x="4715376" y="3766425"/>
                </a:lnTo>
                <a:lnTo>
                  <a:pt x="4719014" y="3819320"/>
                </a:lnTo>
                <a:lnTo>
                  <a:pt x="4724483" y="3869364"/>
                </a:lnTo>
                <a:lnTo>
                  <a:pt x="4732004" y="3916441"/>
                </a:lnTo>
                <a:lnTo>
                  <a:pt x="4741793" y="3960431"/>
                </a:lnTo>
                <a:lnTo>
                  <a:pt x="4754070" y="4001216"/>
                </a:lnTo>
                <a:lnTo>
                  <a:pt x="4769052" y="4038677"/>
                </a:lnTo>
                <a:lnTo>
                  <a:pt x="4786958" y="4072698"/>
                </a:lnTo>
                <a:lnTo>
                  <a:pt x="4832412" y="4129942"/>
                </a:lnTo>
                <a:lnTo>
                  <a:pt x="4892178" y="4172002"/>
                </a:lnTo>
                <a:lnTo>
                  <a:pt x="4927973" y="4187042"/>
                </a:lnTo>
                <a:lnTo>
                  <a:pt x="4968000" y="4197931"/>
                </a:lnTo>
                <a:lnTo>
                  <a:pt x="5012478" y="4204552"/>
                </a:lnTo>
                <a:lnTo>
                  <a:pt x="5061625" y="4206785"/>
                </a:lnTo>
                <a:lnTo>
                  <a:pt x="5061625" y="4303607"/>
                </a:lnTo>
                <a:lnTo>
                  <a:pt x="5008102" y="4301718"/>
                </a:lnTo>
                <a:lnTo>
                  <a:pt x="4958622" y="4296105"/>
                </a:lnTo>
                <a:lnTo>
                  <a:pt x="4913043" y="4286851"/>
                </a:lnTo>
                <a:lnTo>
                  <a:pt x="4871225" y="4274039"/>
                </a:lnTo>
                <a:lnTo>
                  <a:pt x="4833027" y="4257752"/>
                </a:lnTo>
                <a:lnTo>
                  <a:pt x="4798310" y="4238071"/>
                </a:lnTo>
                <a:lnTo>
                  <a:pt x="4766934" y="4215081"/>
                </a:lnTo>
                <a:lnTo>
                  <a:pt x="4738758" y="4188862"/>
                </a:lnTo>
                <a:lnTo>
                  <a:pt x="4713641" y="4159499"/>
                </a:lnTo>
                <a:lnTo>
                  <a:pt x="4691444" y="4127073"/>
                </a:lnTo>
                <a:lnTo>
                  <a:pt x="4672027" y="4091667"/>
                </a:lnTo>
                <a:lnTo>
                  <a:pt x="4655249" y="4053364"/>
                </a:lnTo>
                <a:lnTo>
                  <a:pt x="4640970" y="4012246"/>
                </a:lnTo>
                <a:lnTo>
                  <a:pt x="4629050" y="3968397"/>
                </a:lnTo>
                <a:lnTo>
                  <a:pt x="4619349" y="3921898"/>
                </a:lnTo>
                <a:lnTo>
                  <a:pt x="4611726" y="3872833"/>
                </a:lnTo>
                <a:lnTo>
                  <a:pt x="4606041" y="3821283"/>
                </a:lnTo>
                <a:lnTo>
                  <a:pt x="4602154" y="3767333"/>
                </a:lnTo>
                <a:lnTo>
                  <a:pt x="4599924" y="3711063"/>
                </a:lnTo>
                <a:lnTo>
                  <a:pt x="4599213" y="3652558"/>
                </a:lnTo>
                <a:lnTo>
                  <a:pt x="4599948" y="3594302"/>
                </a:lnTo>
                <a:lnTo>
                  <a:pt x="4602244" y="3538282"/>
                </a:lnTo>
                <a:lnTo>
                  <a:pt x="4606233" y="3484578"/>
                </a:lnTo>
                <a:lnTo>
                  <a:pt x="4612046" y="3433271"/>
                </a:lnTo>
                <a:lnTo>
                  <a:pt x="4619819" y="3384443"/>
                </a:lnTo>
                <a:lnTo>
                  <a:pt x="4629682" y="3338176"/>
                </a:lnTo>
                <a:lnTo>
                  <a:pt x="4641768" y="3294551"/>
                </a:lnTo>
                <a:lnTo>
                  <a:pt x="4656211" y="3253648"/>
                </a:lnTo>
                <a:lnTo>
                  <a:pt x="4673143" y="3215550"/>
                </a:lnTo>
                <a:lnTo>
                  <a:pt x="4692696" y="3180338"/>
                </a:lnTo>
                <a:lnTo>
                  <a:pt x="4715004" y="3148093"/>
                </a:lnTo>
                <a:lnTo>
                  <a:pt x="4740200" y="3118897"/>
                </a:lnTo>
                <a:lnTo>
                  <a:pt x="4768415" y="3092831"/>
                </a:lnTo>
                <a:lnTo>
                  <a:pt x="4799783" y="3069977"/>
                </a:lnTo>
                <a:lnTo>
                  <a:pt x="4834436" y="3050415"/>
                </a:lnTo>
                <a:lnTo>
                  <a:pt x="4872507" y="3034227"/>
                </a:lnTo>
                <a:lnTo>
                  <a:pt x="4914128" y="3021495"/>
                </a:lnTo>
                <a:lnTo>
                  <a:pt x="4959433" y="3012300"/>
                </a:lnTo>
                <a:lnTo>
                  <a:pt x="5008555" y="3006723"/>
                </a:lnTo>
                <a:close/>
                <a:moveTo>
                  <a:pt x="887436" y="3004847"/>
                </a:moveTo>
                <a:lnTo>
                  <a:pt x="887436" y="3103339"/>
                </a:lnTo>
                <a:lnTo>
                  <a:pt x="838550" y="3105555"/>
                </a:lnTo>
                <a:lnTo>
                  <a:pt x="794269" y="3112123"/>
                </a:lnTo>
                <a:lnTo>
                  <a:pt x="754383" y="3122926"/>
                </a:lnTo>
                <a:lnTo>
                  <a:pt x="718677" y="3137845"/>
                </a:lnTo>
                <a:lnTo>
                  <a:pt x="658962" y="3179558"/>
                </a:lnTo>
                <a:lnTo>
                  <a:pt x="613427" y="3236317"/>
                </a:lnTo>
                <a:lnTo>
                  <a:pt x="595448" y="3270043"/>
                </a:lnTo>
                <a:lnTo>
                  <a:pt x="580378" y="3307175"/>
                </a:lnTo>
                <a:lnTo>
                  <a:pt x="568006" y="3347596"/>
                </a:lnTo>
                <a:lnTo>
                  <a:pt x="558118" y="3391187"/>
                </a:lnTo>
                <a:lnTo>
                  <a:pt x="550504" y="3437831"/>
                </a:lnTo>
                <a:lnTo>
                  <a:pt x="544951" y="3487407"/>
                </a:lnTo>
                <a:lnTo>
                  <a:pt x="541247" y="3539800"/>
                </a:lnTo>
                <a:lnTo>
                  <a:pt x="539180" y="3594889"/>
                </a:lnTo>
                <a:lnTo>
                  <a:pt x="538538" y="3652558"/>
                </a:lnTo>
                <a:lnTo>
                  <a:pt x="539164" y="3710798"/>
                </a:lnTo>
                <a:lnTo>
                  <a:pt x="541186" y="3766425"/>
                </a:lnTo>
                <a:lnTo>
                  <a:pt x="544823" y="3819320"/>
                </a:lnTo>
                <a:lnTo>
                  <a:pt x="550292" y="3869364"/>
                </a:lnTo>
                <a:lnTo>
                  <a:pt x="557813" y="3916441"/>
                </a:lnTo>
                <a:lnTo>
                  <a:pt x="567602" y="3960431"/>
                </a:lnTo>
                <a:lnTo>
                  <a:pt x="579880" y="4001216"/>
                </a:lnTo>
                <a:lnTo>
                  <a:pt x="594862" y="4038677"/>
                </a:lnTo>
                <a:lnTo>
                  <a:pt x="612768" y="4072698"/>
                </a:lnTo>
                <a:lnTo>
                  <a:pt x="658222" y="4129942"/>
                </a:lnTo>
                <a:lnTo>
                  <a:pt x="717988" y="4172002"/>
                </a:lnTo>
                <a:lnTo>
                  <a:pt x="753783" y="4187042"/>
                </a:lnTo>
                <a:lnTo>
                  <a:pt x="793811" y="4197931"/>
                </a:lnTo>
                <a:lnTo>
                  <a:pt x="838289" y="4204552"/>
                </a:lnTo>
                <a:lnTo>
                  <a:pt x="887436" y="4206785"/>
                </a:lnTo>
                <a:lnTo>
                  <a:pt x="887436" y="4303607"/>
                </a:lnTo>
                <a:lnTo>
                  <a:pt x="833914" y="4301718"/>
                </a:lnTo>
                <a:lnTo>
                  <a:pt x="784433" y="4296105"/>
                </a:lnTo>
                <a:lnTo>
                  <a:pt x="738854" y="4286851"/>
                </a:lnTo>
                <a:lnTo>
                  <a:pt x="697035" y="4274039"/>
                </a:lnTo>
                <a:lnTo>
                  <a:pt x="658838" y="4257752"/>
                </a:lnTo>
                <a:lnTo>
                  <a:pt x="624121" y="4238071"/>
                </a:lnTo>
                <a:lnTo>
                  <a:pt x="592745" y="4215081"/>
                </a:lnTo>
                <a:lnTo>
                  <a:pt x="564568" y="4188862"/>
                </a:lnTo>
                <a:lnTo>
                  <a:pt x="539451" y="4159499"/>
                </a:lnTo>
                <a:lnTo>
                  <a:pt x="517255" y="4127073"/>
                </a:lnTo>
                <a:lnTo>
                  <a:pt x="497837" y="4091667"/>
                </a:lnTo>
                <a:lnTo>
                  <a:pt x="481060" y="4053364"/>
                </a:lnTo>
                <a:lnTo>
                  <a:pt x="466781" y="4012246"/>
                </a:lnTo>
                <a:lnTo>
                  <a:pt x="454861" y="3968397"/>
                </a:lnTo>
                <a:lnTo>
                  <a:pt x="445159" y="3921898"/>
                </a:lnTo>
                <a:lnTo>
                  <a:pt x="437536" y="3872833"/>
                </a:lnTo>
                <a:lnTo>
                  <a:pt x="431851" y="3821283"/>
                </a:lnTo>
                <a:lnTo>
                  <a:pt x="427964" y="3767333"/>
                </a:lnTo>
                <a:lnTo>
                  <a:pt x="425734" y="3711063"/>
                </a:lnTo>
                <a:lnTo>
                  <a:pt x="425023" y="3652558"/>
                </a:lnTo>
                <a:lnTo>
                  <a:pt x="425758" y="3594302"/>
                </a:lnTo>
                <a:lnTo>
                  <a:pt x="428054" y="3538282"/>
                </a:lnTo>
                <a:lnTo>
                  <a:pt x="432043" y="3484578"/>
                </a:lnTo>
                <a:lnTo>
                  <a:pt x="437856" y="3433271"/>
                </a:lnTo>
                <a:lnTo>
                  <a:pt x="445629" y="3384443"/>
                </a:lnTo>
                <a:lnTo>
                  <a:pt x="455492" y="3338176"/>
                </a:lnTo>
                <a:lnTo>
                  <a:pt x="467578" y="3294551"/>
                </a:lnTo>
                <a:lnTo>
                  <a:pt x="482021" y="3253648"/>
                </a:lnTo>
                <a:lnTo>
                  <a:pt x="498953" y="3215550"/>
                </a:lnTo>
                <a:lnTo>
                  <a:pt x="518506" y="3180338"/>
                </a:lnTo>
                <a:lnTo>
                  <a:pt x="540814" y="3148093"/>
                </a:lnTo>
                <a:lnTo>
                  <a:pt x="566010" y="3118897"/>
                </a:lnTo>
                <a:lnTo>
                  <a:pt x="594226" y="3092831"/>
                </a:lnTo>
                <a:lnTo>
                  <a:pt x="625592" y="3069977"/>
                </a:lnTo>
                <a:lnTo>
                  <a:pt x="660246" y="3050415"/>
                </a:lnTo>
                <a:lnTo>
                  <a:pt x="698317" y="3034227"/>
                </a:lnTo>
                <a:lnTo>
                  <a:pt x="739939" y="3021495"/>
                </a:lnTo>
                <a:lnTo>
                  <a:pt x="785244" y="3012300"/>
                </a:lnTo>
                <a:lnTo>
                  <a:pt x="834365" y="3006723"/>
                </a:lnTo>
                <a:close/>
                <a:moveTo>
                  <a:pt x="7060934" y="2524077"/>
                </a:moveTo>
                <a:lnTo>
                  <a:pt x="7267935" y="2524077"/>
                </a:lnTo>
                <a:lnTo>
                  <a:pt x="7267935" y="2697690"/>
                </a:lnTo>
                <a:lnTo>
                  <a:pt x="7060934" y="2697690"/>
                </a:lnTo>
                <a:close/>
                <a:moveTo>
                  <a:pt x="2536338" y="2373825"/>
                </a:moveTo>
                <a:lnTo>
                  <a:pt x="3441128" y="2373825"/>
                </a:lnTo>
                <a:lnTo>
                  <a:pt x="3441128" y="2480664"/>
                </a:lnTo>
                <a:lnTo>
                  <a:pt x="2536338" y="2480664"/>
                </a:lnTo>
                <a:close/>
                <a:moveTo>
                  <a:pt x="1024388" y="2373825"/>
                </a:moveTo>
                <a:lnTo>
                  <a:pt x="1929180" y="2373825"/>
                </a:lnTo>
                <a:lnTo>
                  <a:pt x="1929180" y="2480664"/>
                </a:lnTo>
                <a:lnTo>
                  <a:pt x="1024388" y="2480664"/>
                </a:lnTo>
                <a:close/>
                <a:moveTo>
                  <a:pt x="2536338" y="2024932"/>
                </a:moveTo>
                <a:lnTo>
                  <a:pt x="3441128" y="2024932"/>
                </a:lnTo>
                <a:lnTo>
                  <a:pt x="3441128" y="2131770"/>
                </a:lnTo>
                <a:lnTo>
                  <a:pt x="2536338" y="2131770"/>
                </a:lnTo>
                <a:close/>
                <a:moveTo>
                  <a:pt x="1024388" y="2024932"/>
                </a:moveTo>
                <a:lnTo>
                  <a:pt x="1929180" y="2024932"/>
                </a:lnTo>
                <a:lnTo>
                  <a:pt x="1929180" y="2131770"/>
                </a:lnTo>
                <a:lnTo>
                  <a:pt x="1024388" y="2131770"/>
                </a:lnTo>
                <a:close/>
                <a:moveTo>
                  <a:pt x="6145468" y="1508808"/>
                </a:moveTo>
                <a:lnTo>
                  <a:pt x="6519394" y="1508808"/>
                </a:lnTo>
                <a:lnTo>
                  <a:pt x="6519394" y="1604058"/>
                </a:lnTo>
                <a:lnTo>
                  <a:pt x="6260644" y="1604058"/>
                </a:lnTo>
                <a:lnTo>
                  <a:pt x="6260644" y="2702607"/>
                </a:lnTo>
                <a:lnTo>
                  <a:pt x="6519394" y="2702607"/>
                </a:lnTo>
                <a:lnTo>
                  <a:pt x="6519394" y="2797857"/>
                </a:lnTo>
                <a:lnTo>
                  <a:pt x="6145468" y="2797857"/>
                </a:lnTo>
                <a:lnTo>
                  <a:pt x="6145468" y="2702607"/>
                </a:lnTo>
                <a:lnTo>
                  <a:pt x="6145468" y="1604058"/>
                </a:lnTo>
                <a:close/>
                <a:moveTo>
                  <a:pt x="7804510" y="1502430"/>
                </a:moveTo>
                <a:lnTo>
                  <a:pt x="7857580" y="1504306"/>
                </a:lnTo>
                <a:lnTo>
                  <a:pt x="7906701" y="1509883"/>
                </a:lnTo>
                <a:lnTo>
                  <a:pt x="7952006" y="1519078"/>
                </a:lnTo>
                <a:lnTo>
                  <a:pt x="7993628" y="1531810"/>
                </a:lnTo>
                <a:lnTo>
                  <a:pt x="8031699" y="1547998"/>
                </a:lnTo>
                <a:lnTo>
                  <a:pt x="8066352" y="1567559"/>
                </a:lnTo>
                <a:lnTo>
                  <a:pt x="8097719" y="1590414"/>
                </a:lnTo>
                <a:lnTo>
                  <a:pt x="8125934" y="1616479"/>
                </a:lnTo>
                <a:lnTo>
                  <a:pt x="8151130" y="1645676"/>
                </a:lnTo>
                <a:lnTo>
                  <a:pt x="8173438" y="1677921"/>
                </a:lnTo>
                <a:lnTo>
                  <a:pt x="8192991" y="1713133"/>
                </a:lnTo>
                <a:lnTo>
                  <a:pt x="8209923" y="1751231"/>
                </a:lnTo>
                <a:lnTo>
                  <a:pt x="8224366" y="1792133"/>
                </a:lnTo>
                <a:lnTo>
                  <a:pt x="8236453" y="1835759"/>
                </a:lnTo>
                <a:lnTo>
                  <a:pt x="8246316" y="1882026"/>
                </a:lnTo>
                <a:lnTo>
                  <a:pt x="8254088" y="1930854"/>
                </a:lnTo>
                <a:lnTo>
                  <a:pt x="8259902" y="1982160"/>
                </a:lnTo>
                <a:lnTo>
                  <a:pt x="8263890" y="2035865"/>
                </a:lnTo>
                <a:lnTo>
                  <a:pt x="8266186" y="2091886"/>
                </a:lnTo>
                <a:lnTo>
                  <a:pt x="8266922" y="2150141"/>
                </a:lnTo>
                <a:lnTo>
                  <a:pt x="8266222" y="2208645"/>
                </a:lnTo>
                <a:lnTo>
                  <a:pt x="8264025" y="2264915"/>
                </a:lnTo>
                <a:lnTo>
                  <a:pt x="8260189" y="2318865"/>
                </a:lnTo>
                <a:lnTo>
                  <a:pt x="8254568" y="2370415"/>
                </a:lnTo>
                <a:lnTo>
                  <a:pt x="8247020" y="2419480"/>
                </a:lnTo>
                <a:lnTo>
                  <a:pt x="8237399" y="2465979"/>
                </a:lnTo>
                <a:lnTo>
                  <a:pt x="8225562" y="2509828"/>
                </a:lnTo>
                <a:lnTo>
                  <a:pt x="8211365" y="2550946"/>
                </a:lnTo>
                <a:lnTo>
                  <a:pt x="8194665" y="2589249"/>
                </a:lnTo>
                <a:lnTo>
                  <a:pt x="8175316" y="2624655"/>
                </a:lnTo>
                <a:lnTo>
                  <a:pt x="8153175" y="2657081"/>
                </a:lnTo>
                <a:lnTo>
                  <a:pt x="8128098" y="2686444"/>
                </a:lnTo>
                <a:lnTo>
                  <a:pt x="8099941" y="2712663"/>
                </a:lnTo>
                <a:lnTo>
                  <a:pt x="8068560" y="2735653"/>
                </a:lnTo>
                <a:lnTo>
                  <a:pt x="8033812" y="2755334"/>
                </a:lnTo>
                <a:lnTo>
                  <a:pt x="7995551" y="2771621"/>
                </a:lnTo>
                <a:lnTo>
                  <a:pt x="7953634" y="2784433"/>
                </a:lnTo>
                <a:lnTo>
                  <a:pt x="7907918" y="2793687"/>
                </a:lnTo>
                <a:lnTo>
                  <a:pt x="7858258" y="2799300"/>
                </a:lnTo>
                <a:lnTo>
                  <a:pt x="7804510" y="2801189"/>
                </a:lnTo>
                <a:lnTo>
                  <a:pt x="7804510" y="2704367"/>
                </a:lnTo>
                <a:lnTo>
                  <a:pt x="7854195" y="2702134"/>
                </a:lnTo>
                <a:lnTo>
                  <a:pt x="7899116" y="2695513"/>
                </a:lnTo>
                <a:lnTo>
                  <a:pt x="7939498" y="2684624"/>
                </a:lnTo>
                <a:lnTo>
                  <a:pt x="7975569" y="2669584"/>
                </a:lnTo>
                <a:lnTo>
                  <a:pt x="8035680" y="2627524"/>
                </a:lnTo>
                <a:lnTo>
                  <a:pt x="8081260" y="2570280"/>
                </a:lnTo>
                <a:lnTo>
                  <a:pt x="8099165" y="2536259"/>
                </a:lnTo>
                <a:lnTo>
                  <a:pt x="8114117" y="2498797"/>
                </a:lnTo>
                <a:lnTo>
                  <a:pt x="8126341" y="2458012"/>
                </a:lnTo>
                <a:lnTo>
                  <a:pt x="8136064" y="2414022"/>
                </a:lnTo>
                <a:lnTo>
                  <a:pt x="8143511" y="2366946"/>
                </a:lnTo>
                <a:lnTo>
                  <a:pt x="8148910" y="2316901"/>
                </a:lnTo>
                <a:lnTo>
                  <a:pt x="8152486" y="2264006"/>
                </a:lnTo>
                <a:lnTo>
                  <a:pt x="8154465" y="2208380"/>
                </a:lnTo>
                <a:lnTo>
                  <a:pt x="8155075" y="2150141"/>
                </a:lnTo>
                <a:lnTo>
                  <a:pt x="8154433" y="2092472"/>
                </a:lnTo>
                <a:lnTo>
                  <a:pt x="8152363" y="2037383"/>
                </a:lnTo>
                <a:lnTo>
                  <a:pt x="8148653" y="1984990"/>
                </a:lnTo>
                <a:lnTo>
                  <a:pt x="8143087" y="1935414"/>
                </a:lnTo>
                <a:lnTo>
                  <a:pt x="8135452" y="1888770"/>
                </a:lnTo>
                <a:lnTo>
                  <a:pt x="8125534" y="1845179"/>
                </a:lnTo>
                <a:lnTo>
                  <a:pt x="8113118" y="1804759"/>
                </a:lnTo>
                <a:lnTo>
                  <a:pt x="8097991" y="1767626"/>
                </a:lnTo>
                <a:lnTo>
                  <a:pt x="8079938" y="1733900"/>
                </a:lnTo>
                <a:lnTo>
                  <a:pt x="8034200" y="1677141"/>
                </a:lnTo>
                <a:lnTo>
                  <a:pt x="7974191" y="1635428"/>
                </a:lnTo>
                <a:lnTo>
                  <a:pt x="7938299" y="1620509"/>
                </a:lnTo>
                <a:lnTo>
                  <a:pt x="7898198" y="1609705"/>
                </a:lnTo>
                <a:lnTo>
                  <a:pt x="7853673" y="1603138"/>
                </a:lnTo>
                <a:lnTo>
                  <a:pt x="7804510" y="1600921"/>
                </a:lnTo>
                <a:close/>
                <a:moveTo>
                  <a:pt x="5032599" y="1502430"/>
                </a:moveTo>
                <a:lnTo>
                  <a:pt x="5085669" y="1504306"/>
                </a:lnTo>
                <a:lnTo>
                  <a:pt x="5134790" y="1509883"/>
                </a:lnTo>
                <a:lnTo>
                  <a:pt x="5180096" y="1519078"/>
                </a:lnTo>
                <a:lnTo>
                  <a:pt x="5221718" y="1531810"/>
                </a:lnTo>
                <a:lnTo>
                  <a:pt x="5259789" y="1547998"/>
                </a:lnTo>
                <a:lnTo>
                  <a:pt x="5294442" y="1567559"/>
                </a:lnTo>
                <a:lnTo>
                  <a:pt x="5325809" y="1590414"/>
                </a:lnTo>
                <a:lnTo>
                  <a:pt x="5354024" y="1616479"/>
                </a:lnTo>
                <a:lnTo>
                  <a:pt x="5379220" y="1645676"/>
                </a:lnTo>
                <a:lnTo>
                  <a:pt x="5401528" y="1677921"/>
                </a:lnTo>
                <a:lnTo>
                  <a:pt x="5421081" y="1713133"/>
                </a:lnTo>
                <a:lnTo>
                  <a:pt x="5438013" y="1751231"/>
                </a:lnTo>
                <a:lnTo>
                  <a:pt x="5452456" y="1792133"/>
                </a:lnTo>
                <a:lnTo>
                  <a:pt x="5464543" y="1835759"/>
                </a:lnTo>
                <a:lnTo>
                  <a:pt x="5474406" y="1882026"/>
                </a:lnTo>
                <a:lnTo>
                  <a:pt x="5482178" y="1930854"/>
                </a:lnTo>
                <a:lnTo>
                  <a:pt x="5487992" y="1982160"/>
                </a:lnTo>
                <a:lnTo>
                  <a:pt x="5491980" y="2035865"/>
                </a:lnTo>
                <a:lnTo>
                  <a:pt x="5494276" y="2091886"/>
                </a:lnTo>
                <a:lnTo>
                  <a:pt x="5495012" y="2150141"/>
                </a:lnTo>
                <a:lnTo>
                  <a:pt x="5494312" y="2208645"/>
                </a:lnTo>
                <a:lnTo>
                  <a:pt x="5492115" y="2264915"/>
                </a:lnTo>
                <a:lnTo>
                  <a:pt x="5488279" y="2318865"/>
                </a:lnTo>
                <a:lnTo>
                  <a:pt x="5482658" y="2370415"/>
                </a:lnTo>
                <a:lnTo>
                  <a:pt x="5475110" y="2419480"/>
                </a:lnTo>
                <a:lnTo>
                  <a:pt x="5465489" y="2465979"/>
                </a:lnTo>
                <a:lnTo>
                  <a:pt x="5453652" y="2509828"/>
                </a:lnTo>
                <a:lnTo>
                  <a:pt x="5439455" y="2550946"/>
                </a:lnTo>
                <a:lnTo>
                  <a:pt x="5422755" y="2589249"/>
                </a:lnTo>
                <a:lnTo>
                  <a:pt x="5403406" y="2624655"/>
                </a:lnTo>
                <a:lnTo>
                  <a:pt x="5381265" y="2657081"/>
                </a:lnTo>
                <a:lnTo>
                  <a:pt x="5356188" y="2686444"/>
                </a:lnTo>
                <a:lnTo>
                  <a:pt x="5328031" y="2712663"/>
                </a:lnTo>
                <a:lnTo>
                  <a:pt x="5296650" y="2735653"/>
                </a:lnTo>
                <a:lnTo>
                  <a:pt x="5261902" y="2755334"/>
                </a:lnTo>
                <a:lnTo>
                  <a:pt x="5223641" y="2771621"/>
                </a:lnTo>
                <a:lnTo>
                  <a:pt x="5181724" y="2784433"/>
                </a:lnTo>
                <a:lnTo>
                  <a:pt x="5136007" y="2793687"/>
                </a:lnTo>
                <a:lnTo>
                  <a:pt x="5086347" y="2799300"/>
                </a:lnTo>
                <a:lnTo>
                  <a:pt x="5032599" y="2801189"/>
                </a:lnTo>
                <a:lnTo>
                  <a:pt x="5032599" y="2704367"/>
                </a:lnTo>
                <a:lnTo>
                  <a:pt x="5082284" y="2702134"/>
                </a:lnTo>
                <a:lnTo>
                  <a:pt x="5127205" y="2695513"/>
                </a:lnTo>
                <a:lnTo>
                  <a:pt x="5167588" y="2684624"/>
                </a:lnTo>
                <a:lnTo>
                  <a:pt x="5203659" y="2669584"/>
                </a:lnTo>
                <a:lnTo>
                  <a:pt x="5263770" y="2627524"/>
                </a:lnTo>
                <a:lnTo>
                  <a:pt x="5309350" y="2570280"/>
                </a:lnTo>
                <a:lnTo>
                  <a:pt x="5327255" y="2536259"/>
                </a:lnTo>
                <a:lnTo>
                  <a:pt x="5342207" y="2498797"/>
                </a:lnTo>
                <a:lnTo>
                  <a:pt x="5354431" y="2458012"/>
                </a:lnTo>
                <a:lnTo>
                  <a:pt x="5364154" y="2414022"/>
                </a:lnTo>
                <a:lnTo>
                  <a:pt x="5371601" y="2366946"/>
                </a:lnTo>
                <a:lnTo>
                  <a:pt x="5377000" y="2316901"/>
                </a:lnTo>
                <a:lnTo>
                  <a:pt x="5380576" y="2264006"/>
                </a:lnTo>
                <a:lnTo>
                  <a:pt x="5382555" y="2208380"/>
                </a:lnTo>
                <a:lnTo>
                  <a:pt x="5383165" y="2150141"/>
                </a:lnTo>
                <a:lnTo>
                  <a:pt x="5382523" y="2092472"/>
                </a:lnTo>
                <a:lnTo>
                  <a:pt x="5380453" y="2037383"/>
                </a:lnTo>
                <a:lnTo>
                  <a:pt x="5376743" y="1984990"/>
                </a:lnTo>
                <a:lnTo>
                  <a:pt x="5371177" y="1935414"/>
                </a:lnTo>
                <a:lnTo>
                  <a:pt x="5363542" y="1888770"/>
                </a:lnTo>
                <a:lnTo>
                  <a:pt x="5353624" y="1845179"/>
                </a:lnTo>
                <a:lnTo>
                  <a:pt x="5341208" y="1804759"/>
                </a:lnTo>
                <a:lnTo>
                  <a:pt x="5326081" y="1767626"/>
                </a:lnTo>
                <a:lnTo>
                  <a:pt x="5308028" y="1733900"/>
                </a:lnTo>
                <a:lnTo>
                  <a:pt x="5262290" y="1677141"/>
                </a:lnTo>
                <a:lnTo>
                  <a:pt x="5202281" y="1635428"/>
                </a:lnTo>
                <a:lnTo>
                  <a:pt x="5166389" y="1620509"/>
                </a:lnTo>
                <a:lnTo>
                  <a:pt x="5126287" y="1609705"/>
                </a:lnTo>
                <a:lnTo>
                  <a:pt x="5081762" y="1603138"/>
                </a:lnTo>
                <a:lnTo>
                  <a:pt x="5032599" y="1600921"/>
                </a:lnTo>
                <a:close/>
                <a:moveTo>
                  <a:pt x="4515699" y="1502430"/>
                </a:moveTo>
                <a:lnTo>
                  <a:pt x="4515699" y="1600921"/>
                </a:lnTo>
                <a:lnTo>
                  <a:pt x="4466813" y="1603138"/>
                </a:lnTo>
                <a:lnTo>
                  <a:pt x="4422532" y="1609705"/>
                </a:lnTo>
                <a:lnTo>
                  <a:pt x="4382646" y="1620509"/>
                </a:lnTo>
                <a:lnTo>
                  <a:pt x="4346940" y="1635428"/>
                </a:lnTo>
                <a:lnTo>
                  <a:pt x="4287225" y="1677141"/>
                </a:lnTo>
                <a:lnTo>
                  <a:pt x="4241691" y="1733900"/>
                </a:lnTo>
                <a:lnTo>
                  <a:pt x="4223712" y="1767626"/>
                </a:lnTo>
                <a:lnTo>
                  <a:pt x="4208642" y="1804759"/>
                </a:lnTo>
                <a:lnTo>
                  <a:pt x="4196270" y="1845179"/>
                </a:lnTo>
                <a:lnTo>
                  <a:pt x="4186382" y="1888770"/>
                </a:lnTo>
                <a:lnTo>
                  <a:pt x="4178768" y="1935414"/>
                </a:lnTo>
                <a:lnTo>
                  <a:pt x="4173215" y="1984990"/>
                </a:lnTo>
                <a:lnTo>
                  <a:pt x="4169510" y="2037383"/>
                </a:lnTo>
                <a:lnTo>
                  <a:pt x="4167443" y="2092472"/>
                </a:lnTo>
                <a:lnTo>
                  <a:pt x="4166801" y="2150141"/>
                </a:lnTo>
                <a:lnTo>
                  <a:pt x="4167427" y="2208380"/>
                </a:lnTo>
                <a:lnTo>
                  <a:pt x="4169449" y="2264006"/>
                </a:lnTo>
                <a:lnTo>
                  <a:pt x="4173087" y="2316901"/>
                </a:lnTo>
                <a:lnTo>
                  <a:pt x="4178556" y="2366946"/>
                </a:lnTo>
                <a:lnTo>
                  <a:pt x="4186077" y="2414022"/>
                </a:lnTo>
                <a:lnTo>
                  <a:pt x="4195866" y="2458012"/>
                </a:lnTo>
                <a:lnTo>
                  <a:pt x="4208143" y="2498797"/>
                </a:lnTo>
                <a:lnTo>
                  <a:pt x="4223125" y="2536259"/>
                </a:lnTo>
                <a:lnTo>
                  <a:pt x="4241031" y="2570280"/>
                </a:lnTo>
                <a:lnTo>
                  <a:pt x="4286485" y="2627524"/>
                </a:lnTo>
                <a:lnTo>
                  <a:pt x="4346251" y="2669584"/>
                </a:lnTo>
                <a:lnTo>
                  <a:pt x="4382046" y="2684624"/>
                </a:lnTo>
                <a:lnTo>
                  <a:pt x="4422074" y="2695513"/>
                </a:lnTo>
                <a:lnTo>
                  <a:pt x="4466552" y="2702134"/>
                </a:lnTo>
                <a:lnTo>
                  <a:pt x="4515699" y="2704367"/>
                </a:lnTo>
                <a:lnTo>
                  <a:pt x="4515699" y="2801189"/>
                </a:lnTo>
                <a:lnTo>
                  <a:pt x="4462176" y="2799300"/>
                </a:lnTo>
                <a:lnTo>
                  <a:pt x="4412696" y="2793687"/>
                </a:lnTo>
                <a:lnTo>
                  <a:pt x="4367116" y="2784433"/>
                </a:lnTo>
                <a:lnTo>
                  <a:pt x="4325298" y="2771621"/>
                </a:lnTo>
                <a:lnTo>
                  <a:pt x="4287101" y="2755334"/>
                </a:lnTo>
                <a:lnTo>
                  <a:pt x="4252384" y="2735653"/>
                </a:lnTo>
                <a:lnTo>
                  <a:pt x="4221007" y="2712663"/>
                </a:lnTo>
                <a:lnTo>
                  <a:pt x="4192831" y="2686444"/>
                </a:lnTo>
                <a:lnTo>
                  <a:pt x="4167714" y="2657081"/>
                </a:lnTo>
                <a:lnTo>
                  <a:pt x="4145517" y="2624655"/>
                </a:lnTo>
                <a:lnTo>
                  <a:pt x="4126100" y="2589249"/>
                </a:lnTo>
                <a:lnTo>
                  <a:pt x="4109322" y="2550946"/>
                </a:lnTo>
                <a:lnTo>
                  <a:pt x="4095043" y="2509828"/>
                </a:lnTo>
                <a:lnTo>
                  <a:pt x="4083123" y="2465979"/>
                </a:lnTo>
                <a:lnTo>
                  <a:pt x="4073422" y="2419480"/>
                </a:lnTo>
                <a:lnTo>
                  <a:pt x="4065799" y="2370415"/>
                </a:lnTo>
                <a:lnTo>
                  <a:pt x="4060114" y="2318865"/>
                </a:lnTo>
                <a:lnTo>
                  <a:pt x="4056227" y="2264915"/>
                </a:lnTo>
                <a:lnTo>
                  <a:pt x="4053997" y="2208645"/>
                </a:lnTo>
                <a:lnTo>
                  <a:pt x="4053286" y="2150141"/>
                </a:lnTo>
                <a:lnTo>
                  <a:pt x="4054021" y="2091886"/>
                </a:lnTo>
                <a:lnTo>
                  <a:pt x="4056317" y="2035865"/>
                </a:lnTo>
                <a:lnTo>
                  <a:pt x="4060306" y="1982160"/>
                </a:lnTo>
                <a:lnTo>
                  <a:pt x="4066119" y="1930854"/>
                </a:lnTo>
                <a:lnTo>
                  <a:pt x="4073892" y="1882026"/>
                </a:lnTo>
                <a:lnTo>
                  <a:pt x="4083755" y="1835759"/>
                </a:lnTo>
                <a:lnTo>
                  <a:pt x="4095841" y="1792133"/>
                </a:lnTo>
                <a:lnTo>
                  <a:pt x="4110284" y="1751231"/>
                </a:lnTo>
                <a:lnTo>
                  <a:pt x="4127216" y="1713133"/>
                </a:lnTo>
                <a:lnTo>
                  <a:pt x="4146769" y="1677921"/>
                </a:lnTo>
                <a:lnTo>
                  <a:pt x="4169077" y="1645676"/>
                </a:lnTo>
                <a:lnTo>
                  <a:pt x="4194274" y="1616479"/>
                </a:lnTo>
                <a:lnTo>
                  <a:pt x="4222489" y="1590414"/>
                </a:lnTo>
                <a:lnTo>
                  <a:pt x="4253856" y="1567559"/>
                </a:lnTo>
                <a:lnTo>
                  <a:pt x="4288509" y="1547998"/>
                </a:lnTo>
                <a:lnTo>
                  <a:pt x="4326580" y="1531810"/>
                </a:lnTo>
                <a:lnTo>
                  <a:pt x="4368202" y="1519078"/>
                </a:lnTo>
                <a:lnTo>
                  <a:pt x="4413507" y="1509883"/>
                </a:lnTo>
                <a:lnTo>
                  <a:pt x="4462628" y="1504306"/>
                </a:lnTo>
                <a:close/>
                <a:moveTo>
                  <a:pt x="462412" y="1502430"/>
                </a:moveTo>
                <a:lnTo>
                  <a:pt x="462412" y="1600921"/>
                </a:lnTo>
                <a:lnTo>
                  <a:pt x="413526" y="1603138"/>
                </a:lnTo>
                <a:lnTo>
                  <a:pt x="369246" y="1609705"/>
                </a:lnTo>
                <a:lnTo>
                  <a:pt x="329359" y="1620509"/>
                </a:lnTo>
                <a:lnTo>
                  <a:pt x="293653" y="1635428"/>
                </a:lnTo>
                <a:lnTo>
                  <a:pt x="233938" y="1677141"/>
                </a:lnTo>
                <a:lnTo>
                  <a:pt x="188404" y="1733900"/>
                </a:lnTo>
                <a:lnTo>
                  <a:pt x="170425" y="1767626"/>
                </a:lnTo>
                <a:lnTo>
                  <a:pt x="155356" y="1804759"/>
                </a:lnTo>
                <a:lnTo>
                  <a:pt x="142983" y="1845179"/>
                </a:lnTo>
                <a:lnTo>
                  <a:pt x="133096" y="1888770"/>
                </a:lnTo>
                <a:lnTo>
                  <a:pt x="125482" y="1935414"/>
                </a:lnTo>
                <a:lnTo>
                  <a:pt x="119929" y="1984990"/>
                </a:lnTo>
                <a:lnTo>
                  <a:pt x="116225" y="2037383"/>
                </a:lnTo>
                <a:lnTo>
                  <a:pt x="114158" y="2092472"/>
                </a:lnTo>
                <a:lnTo>
                  <a:pt x="113516" y="2150141"/>
                </a:lnTo>
                <a:lnTo>
                  <a:pt x="114141" y="2208380"/>
                </a:lnTo>
                <a:lnTo>
                  <a:pt x="116163" y="2264006"/>
                </a:lnTo>
                <a:lnTo>
                  <a:pt x="119800" y="2316901"/>
                </a:lnTo>
                <a:lnTo>
                  <a:pt x="125270" y="2366946"/>
                </a:lnTo>
                <a:lnTo>
                  <a:pt x="132790" y="2414022"/>
                </a:lnTo>
                <a:lnTo>
                  <a:pt x="142580" y="2458012"/>
                </a:lnTo>
                <a:lnTo>
                  <a:pt x="154856" y="2498797"/>
                </a:lnTo>
                <a:lnTo>
                  <a:pt x="169838" y="2536259"/>
                </a:lnTo>
                <a:lnTo>
                  <a:pt x="187744" y="2570280"/>
                </a:lnTo>
                <a:lnTo>
                  <a:pt x="233198" y="2627524"/>
                </a:lnTo>
                <a:lnTo>
                  <a:pt x="292964" y="2669584"/>
                </a:lnTo>
                <a:lnTo>
                  <a:pt x="328759" y="2684624"/>
                </a:lnTo>
                <a:lnTo>
                  <a:pt x="368787" y="2695513"/>
                </a:lnTo>
                <a:lnTo>
                  <a:pt x="413265" y="2702134"/>
                </a:lnTo>
                <a:lnTo>
                  <a:pt x="462412" y="2704367"/>
                </a:lnTo>
                <a:lnTo>
                  <a:pt x="462412" y="2801189"/>
                </a:lnTo>
                <a:lnTo>
                  <a:pt x="408890" y="2799300"/>
                </a:lnTo>
                <a:lnTo>
                  <a:pt x="359409" y="2793687"/>
                </a:lnTo>
                <a:lnTo>
                  <a:pt x="313830" y="2784433"/>
                </a:lnTo>
                <a:lnTo>
                  <a:pt x="272011" y="2771621"/>
                </a:lnTo>
                <a:lnTo>
                  <a:pt x="233814" y="2755334"/>
                </a:lnTo>
                <a:lnTo>
                  <a:pt x="199097" y="2735653"/>
                </a:lnTo>
                <a:lnTo>
                  <a:pt x="167721" y="2712663"/>
                </a:lnTo>
                <a:lnTo>
                  <a:pt x="139544" y="2686444"/>
                </a:lnTo>
                <a:lnTo>
                  <a:pt x="114428" y="2657081"/>
                </a:lnTo>
                <a:lnTo>
                  <a:pt x="92232" y="2624655"/>
                </a:lnTo>
                <a:lnTo>
                  <a:pt x="72814" y="2589249"/>
                </a:lnTo>
                <a:lnTo>
                  <a:pt x="56037" y="2550946"/>
                </a:lnTo>
                <a:lnTo>
                  <a:pt x="41758" y="2509828"/>
                </a:lnTo>
                <a:lnTo>
                  <a:pt x="29838" y="2465979"/>
                </a:lnTo>
                <a:lnTo>
                  <a:pt x="20136" y="2419480"/>
                </a:lnTo>
                <a:lnTo>
                  <a:pt x="12513" y="2370415"/>
                </a:lnTo>
                <a:lnTo>
                  <a:pt x="6828" y="2318865"/>
                </a:lnTo>
                <a:lnTo>
                  <a:pt x="2941" y="2264915"/>
                </a:lnTo>
                <a:lnTo>
                  <a:pt x="711" y="2208645"/>
                </a:lnTo>
                <a:lnTo>
                  <a:pt x="0" y="2150141"/>
                </a:lnTo>
                <a:lnTo>
                  <a:pt x="735" y="2091886"/>
                </a:lnTo>
                <a:lnTo>
                  <a:pt x="3031" y="2035865"/>
                </a:lnTo>
                <a:lnTo>
                  <a:pt x="7020" y="1982160"/>
                </a:lnTo>
                <a:lnTo>
                  <a:pt x="12834" y="1930854"/>
                </a:lnTo>
                <a:lnTo>
                  <a:pt x="20606" y="1882026"/>
                </a:lnTo>
                <a:lnTo>
                  <a:pt x="30469" y="1835759"/>
                </a:lnTo>
                <a:lnTo>
                  <a:pt x="42555" y="1792133"/>
                </a:lnTo>
                <a:lnTo>
                  <a:pt x="56998" y="1751231"/>
                </a:lnTo>
                <a:lnTo>
                  <a:pt x="73930" y="1713133"/>
                </a:lnTo>
                <a:lnTo>
                  <a:pt x="93484" y="1677921"/>
                </a:lnTo>
                <a:lnTo>
                  <a:pt x="115792" y="1645676"/>
                </a:lnTo>
                <a:lnTo>
                  <a:pt x="140987" y="1616479"/>
                </a:lnTo>
                <a:lnTo>
                  <a:pt x="169202" y="1590414"/>
                </a:lnTo>
                <a:lnTo>
                  <a:pt x="200570" y="1567559"/>
                </a:lnTo>
                <a:lnTo>
                  <a:pt x="235222" y="1547998"/>
                </a:lnTo>
                <a:lnTo>
                  <a:pt x="273293" y="1531810"/>
                </a:lnTo>
                <a:lnTo>
                  <a:pt x="314915" y="1519078"/>
                </a:lnTo>
                <a:lnTo>
                  <a:pt x="360220" y="1509883"/>
                </a:lnTo>
                <a:lnTo>
                  <a:pt x="409342" y="1504306"/>
                </a:lnTo>
                <a:close/>
                <a:moveTo>
                  <a:pt x="5280527" y="871409"/>
                </a:moveTo>
                <a:lnTo>
                  <a:pt x="6185319" y="871409"/>
                </a:lnTo>
                <a:lnTo>
                  <a:pt x="6185319" y="978246"/>
                </a:lnTo>
                <a:lnTo>
                  <a:pt x="5280527" y="978246"/>
                </a:lnTo>
                <a:close/>
                <a:moveTo>
                  <a:pt x="1874462" y="871408"/>
                </a:moveTo>
                <a:lnTo>
                  <a:pt x="2779254" y="871408"/>
                </a:lnTo>
                <a:lnTo>
                  <a:pt x="2779254" y="978246"/>
                </a:lnTo>
                <a:lnTo>
                  <a:pt x="1874462" y="978246"/>
                </a:lnTo>
                <a:close/>
                <a:moveTo>
                  <a:pt x="5280527" y="522512"/>
                </a:moveTo>
                <a:lnTo>
                  <a:pt x="6185319" y="522512"/>
                </a:lnTo>
                <a:lnTo>
                  <a:pt x="6185319" y="629349"/>
                </a:lnTo>
                <a:lnTo>
                  <a:pt x="5280527" y="629349"/>
                </a:lnTo>
                <a:close/>
                <a:moveTo>
                  <a:pt x="1874462" y="522511"/>
                </a:moveTo>
                <a:lnTo>
                  <a:pt x="2779254" y="522511"/>
                </a:lnTo>
                <a:lnTo>
                  <a:pt x="2779254" y="629349"/>
                </a:lnTo>
                <a:lnTo>
                  <a:pt x="1874462" y="629349"/>
                </a:lnTo>
                <a:close/>
                <a:moveTo>
                  <a:pt x="4621539" y="116859"/>
                </a:moveTo>
                <a:lnTo>
                  <a:pt x="4740064" y="116859"/>
                </a:lnTo>
                <a:lnTo>
                  <a:pt x="4386160" y="1185248"/>
                </a:lnTo>
                <a:lnTo>
                  <a:pt x="4264297" y="1185248"/>
                </a:lnTo>
                <a:close/>
                <a:moveTo>
                  <a:pt x="3314617" y="116858"/>
                </a:moveTo>
                <a:lnTo>
                  <a:pt x="3439819" y="116858"/>
                </a:lnTo>
                <a:lnTo>
                  <a:pt x="3795392" y="1185248"/>
                </a:lnTo>
                <a:lnTo>
                  <a:pt x="3670190" y="1185248"/>
                </a:lnTo>
                <a:close/>
                <a:moveTo>
                  <a:pt x="1312489" y="1"/>
                </a:moveTo>
                <a:lnTo>
                  <a:pt x="1312489" y="98493"/>
                </a:lnTo>
                <a:lnTo>
                  <a:pt x="1263604" y="100709"/>
                </a:lnTo>
                <a:lnTo>
                  <a:pt x="1219322" y="107277"/>
                </a:lnTo>
                <a:lnTo>
                  <a:pt x="1179437" y="118080"/>
                </a:lnTo>
                <a:lnTo>
                  <a:pt x="1143731" y="132999"/>
                </a:lnTo>
                <a:lnTo>
                  <a:pt x="1084016" y="174712"/>
                </a:lnTo>
                <a:lnTo>
                  <a:pt x="1038482" y="231471"/>
                </a:lnTo>
                <a:lnTo>
                  <a:pt x="1020503" y="265197"/>
                </a:lnTo>
                <a:lnTo>
                  <a:pt x="1005433" y="302330"/>
                </a:lnTo>
                <a:lnTo>
                  <a:pt x="993061" y="342750"/>
                </a:lnTo>
                <a:lnTo>
                  <a:pt x="983172" y="386342"/>
                </a:lnTo>
                <a:lnTo>
                  <a:pt x="975559" y="432985"/>
                </a:lnTo>
                <a:lnTo>
                  <a:pt x="970006" y="482562"/>
                </a:lnTo>
                <a:lnTo>
                  <a:pt x="966302" y="534954"/>
                </a:lnTo>
                <a:lnTo>
                  <a:pt x="964235" y="590043"/>
                </a:lnTo>
                <a:lnTo>
                  <a:pt x="963593" y="647712"/>
                </a:lnTo>
                <a:lnTo>
                  <a:pt x="964219" y="705953"/>
                </a:lnTo>
                <a:lnTo>
                  <a:pt x="966241" y="761579"/>
                </a:lnTo>
                <a:lnTo>
                  <a:pt x="969878" y="814474"/>
                </a:lnTo>
                <a:lnTo>
                  <a:pt x="975347" y="864518"/>
                </a:lnTo>
                <a:lnTo>
                  <a:pt x="982868" y="911596"/>
                </a:lnTo>
                <a:lnTo>
                  <a:pt x="992658" y="955586"/>
                </a:lnTo>
                <a:lnTo>
                  <a:pt x="1004934" y="996370"/>
                </a:lnTo>
                <a:lnTo>
                  <a:pt x="1019916" y="1033831"/>
                </a:lnTo>
                <a:lnTo>
                  <a:pt x="1037822" y="1067851"/>
                </a:lnTo>
                <a:lnTo>
                  <a:pt x="1083276" y="1125096"/>
                </a:lnTo>
                <a:lnTo>
                  <a:pt x="1143042" y="1167155"/>
                </a:lnTo>
                <a:lnTo>
                  <a:pt x="1178837" y="1182194"/>
                </a:lnTo>
                <a:lnTo>
                  <a:pt x="1218864" y="1193084"/>
                </a:lnTo>
                <a:lnTo>
                  <a:pt x="1263342" y="1199705"/>
                </a:lnTo>
                <a:lnTo>
                  <a:pt x="1312489" y="1201938"/>
                </a:lnTo>
                <a:lnTo>
                  <a:pt x="1312489" y="1298761"/>
                </a:lnTo>
                <a:lnTo>
                  <a:pt x="1258966" y="1296873"/>
                </a:lnTo>
                <a:lnTo>
                  <a:pt x="1209487" y="1291259"/>
                </a:lnTo>
                <a:lnTo>
                  <a:pt x="1163908" y="1282006"/>
                </a:lnTo>
                <a:lnTo>
                  <a:pt x="1122089" y="1269194"/>
                </a:lnTo>
                <a:lnTo>
                  <a:pt x="1083893" y="1252907"/>
                </a:lnTo>
                <a:lnTo>
                  <a:pt x="1049176" y="1233225"/>
                </a:lnTo>
                <a:lnTo>
                  <a:pt x="1017798" y="1210234"/>
                </a:lnTo>
                <a:lnTo>
                  <a:pt x="989622" y="1184015"/>
                </a:lnTo>
                <a:lnTo>
                  <a:pt x="964506" y="1154652"/>
                </a:lnTo>
                <a:lnTo>
                  <a:pt x="942309" y="1122226"/>
                </a:lnTo>
                <a:lnTo>
                  <a:pt x="922891" y="1086820"/>
                </a:lnTo>
                <a:lnTo>
                  <a:pt x="906113" y="1048518"/>
                </a:lnTo>
                <a:lnTo>
                  <a:pt x="891835" y="1007402"/>
                </a:lnTo>
                <a:lnTo>
                  <a:pt x="879914" y="963551"/>
                </a:lnTo>
                <a:lnTo>
                  <a:pt x="870214" y="917053"/>
                </a:lnTo>
                <a:lnTo>
                  <a:pt x="862590" y="867987"/>
                </a:lnTo>
                <a:lnTo>
                  <a:pt x="856906" y="816438"/>
                </a:lnTo>
                <a:lnTo>
                  <a:pt x="853019" y="762487"/>
                </a:lnTo>
                <a:lnTo>
                  <a:pt x="850789" y="706217"/>
                </a:lnTo>
                <a:lnTo>
                  <a:pt x="850077" y="647712"/>
                </a:lnTo>
                <a:lnTo>
                  <a:pt x="850812" y="589457"/>
                </a:lnTo>
                <a:lnTo>
                  <a:pt x="853109" y="533437"/>
                </a:lnTo>
                <a:lnTo>
                  <a:pt x="857098" y="479733"/>
                </a:lnTo>
                <a:lnTo>
                  <a:pt x="862911" y="428425"/>
                </a:lnTo>
                <a:lnTo>
                  <a:pt x="870684" y="379597"/>
                </a:lnTo>
                <a:lnTo>
                  <a:pt x="880547" y="333331"/>
                </a:lnTo>
                <a:lnTo>
                  <a:pt x="892633" y="289705"/>
                </a:lnTo>
                <a:lnTo>
                  <a:pt x="907076" y="248802"/>
                </a:lnTo>
                <a:lnTo>
                  <a:pt x="924008" y="210704"/>
                </a:lnTo>
                <a:lnTo>
                  <a:pt x="943561" y="175493"/>
                </a:lnTo>
                <a:lnTo>
                  <a:pt x="965869" y="143247"/>
                </a:lnTo>
                <a:lnTo>
                  <a:pt x="991066" y="114051"/>
                </a:lnTo>
                <a:lnTo>
                  <a:pt x="1019280" y="87986"/>
                </a:lnTo>
                <a:lnTo>
                  <a:pt x="1050647" y="65131"/>
                </a:lnTo>
                <a:lnTo>
                  <a:pt x="1085300" y="45570"/>
                </a:lnTo>
                <a:lnTo>
                  <a:pt x="1123371" y="29382"/>
                </a:lnTo>
                <a:lnTo>
                  <a:pt x="1164993" y="16650"/>
                </a:lnTo>
                <a:lnTo>
                  <a:pt x="1210299" y="7455"/>
                </a:lnTo>
                <a:lnTo>
                  <a:pt x="1259419" y="1877"/>
                </a:lnTo>
                <a:close/>
                <a:moveTo>
                  <a:pt x="6747401" y="0"/>
                </a:moveTo>
                <a:lnTo>
                  <a:pt x="6800471" y="1876"/>
                </a:lnTo>
                <a:lnTo>
                  <a:pt x="6849592" y="7453"/>
                </a:lnTo>
                <a:lnTo>
                  <a:pt x="6894897" y="16648"/>
                </a:lnTo>
                <a:lnTo>
                  <a:pt x="6936519" y="29380"/>
                </a:lnTo>
                <a:lnTo>
                  <a:pt x="6974590" y="45568"/>
                </a:lnTo>
                <a:lnTo>
                  <a:pt x="7009243" y="65130"/>
                </a:lnTo>
                <a:lnTo>
                  <a:pt x="7040610" y="87984"/>
                </a:lnTo>
                <a:lnTo>
                  <a:pt x="7068825" y="114050"/>
                </a:lnTo>
                <a:lnTo>
                  <a:pt x="7094021" y="143246"/>
                </a:lnTo>
                <a:lnTo>
                  <a:pt x="7116329" y="175491"/>
                </a:lnTo>
                <a:lnTo>
                  <a:pt x="7135882" y="210703"/>
                </a:lnTo>
                <a:lnTo>
                  <a:pt x="7152814" y="248801"/>
                </a:lnTo>
                <a:lnTo>
                  <a:pt x="7167257" y="289704"/>
                </a:lnTo>
                <a:lnTo>
                  <a:pt x="7179344" y="333329"/>
                </a:lnTo>
                <a:lnTo>
                  <a:pt x="7189207" y="379596"/>
                </a:lnTo>
                <a:lnTo>
                  <a:pt x="7196979" y="428424"/>
                </a:lnTo>
                <a:lnTo>
                  <a:pt x="7202793" y="479731"/>
                </a:lnTo>
                <a:lnTo>
                  <a:pt x="7206781" y="533435"/>
                </a:lnTo>
                <a:lnTo>
                  <a:pt x="7209077" y="589455"/>
                </a:lnTo>
                <a:lnTo>
                  <a:pt x="7209813" y="647711"/>
                </a:lnTo>
                <a:lnTo>
                  <a:pt x="7209113" y="706216"/>
                </a:lnTo>
                <a:lnTo>
                  <a:pt x="7206916" y="762486"/>
                </a:lnTo>
                <a:lnTo>
                  <a:pt x="7203080" y="816437"/>
                </a:lnTo>
                <a:lnTo>
                  <a:pt x="7197459" y="867986"/>
                </a:lnTo>
                <a:lnTo>
                  <a:pt x="7189911" y="917051"/>
                </a:lnTo>
                <a:lnTo>
                  <a:pt x="7180290" y="963550"/>
                </a:lnTo>
                <a:lnTo>
                  <a:pt x="7168453" y="1007400"/>
                </a:lnTo>
                <a:lnTo>
                  <a:pt x="7154256" y="1048517"/>
                </a:lnTo>
                <a:lnTo>
                  <a:pt x="7137555" y="1086819"/>
                </a:lnTo>
                <a:lnTo>
                  <a:pt x="7118206" y="1122225"/>
                </a:lnTo>
                <a:lnTo>
                  <a:pt x="7096065" y="1154652"/>
                </a:lnTo>
                <a:lnTo>
                  <a:pt x="7070989" y="1184015"/>
                </a:lnTo>
                <a:lnTo>
                  <a:pt x="7042832" y="1210234"/>
                </a:lnTo>
                <a:lnTo>
                  <a:pt x="7011451" y="1233224"/>
                </a:lnTo>
                <a:lnTo>
                  <a:pt x="6976702" y="1252906"/>
                </a:lnTo>
                <a:lnTo>
                  <a:pt x="6938442" y="1269193"/>
                </a:lnTo>
                <a:lnTo>
                  <a:pt x="6896525" y="1282004"/>
                </a:lnTo>
                <a:lnTo>
                  <a:pt x="6850809" y="1291259"/>
                </a:lnTo>
                <a:lnTo>
                  <a:pt x="6801149" y="1296872"/>
                </a:lnTo>
                <a:lnTo>
                  <a:pt x="6747401" y="1298760"/>
                </a:lnTo>
                <a:lnTo>
                  <a:pt x="6747401" y="1201937"/>
                </a:lnTo>
                <a:lnTo>
                  <a:pt x="6797086" y="1199704"/>
                </a:lnTo>
                <a:lnTo>
                  <a:pt x="6842006" y="1193083"/>
                </a:lnTo>
                <a:lnTo>
                  <a:pt x="6882389" y="1182194"/>
                </a:lnTo>
                <a:lnTo>
                  <a:pt x="6918460" y="1167155"/>
                </a:lnTo>
                <a:lnTo>
                  <a:pt x="6978571" y="1125095"/>
                </a:lnTo>
                <a:lnTo>
                  <a:pt x="7024150" y="1067850"/>
                </a:lnTo>
                <a:lnTo>
                  <a:pt x="7042056" y="1033830"/>
                </a:lnTo>
                <a:lnTo>
                  <a:pt x="7057008" y="996368"/>
                </a:lnTo>
                <a:lnTo>
                  <a:pt x="7069232" y="955584"/>
                </a:lnTo>
                <a:lnTo>
                  <a:pt x="7078955" y="911594"/>
                </a:lnTo>
                <a:lnTo>
                  <a:pt x="7086402" y="864517"/>
                </a:lnTo>
                <a:lnTo>
                  <a:pt x="7091801" y="814473"/>
                </a:lnTo>
                <a:lnTo>
                  <a:pt x="7095377" y="761578"/>
                </a:lnTo>
                <a:lnTo>
                  <a:pt x="7097356" y="705951"/>
                </a:lnTo>
                <a:lnTo>
                  <a:pt x="7097966" y="647711"/>
                </a:lnTo>
                <a:lnTo>
                  <a:pt x="7097324" y="590042"/>
                </a:lnTo>
                <a:lnTo>
                  <a:pt x="7095254" y="534953"/>
                </a:lnTo>
                <a:lnTo>
                  <a:pt x="7091544" y="482560"/>
                </a:lnTo>
                <a:lnTo>
                  <a:pt x="7085978" y="432984"/>
                </a:lnTo>
                <a:lnTo>
                  <a:pt x="7078343" y="386340"/>
                </a:lnTo>
                <a:lnTo>
                  <a:pt x="7068425" y="342749"/>
                </a:lnTo>
                <a:lnTo>
                  <a:pt x="7056009" y="302328"/>
                </a:lnTo>
                <a:lnTo>
                  <a:pt x="7040882" y="265196"/>
                </a:lnTo>
                <a:lnTo>
                  <a:pt x="7022829" y="231470"/>
                </a:lnTo>
                <a:lnTo>
                  <a:pt x="6977091" y="174711"/>
                </a:lnTo>
                <a:lnTo>
                  <a:pt x="6917082" y="132998"/>
                </a:lnTo>
                <a:lnTo>
                  <a:pt x="6881190" y="118079"/>
                </a:lnTo>
                <a:lnTo>
                  <a:pt x="6841089" y="107276"/>
                </a:lnTo>
                <a:lnTo>
                  <a:pt x="6796564" y="100708"/>
                </a:lnTo>
                <a:lnTo>
                  <a:pt x="6747401" y="98492"/>
                </a:lnTo>
                <a:close/>
              </a:path>
            </a:pathLst>
          </a:custGeom>
          <a:solidFill>
            <a:srgbClr val="4D7836"/>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241648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93" userDrawn="1">
          <p15:clr>
            <a:srgbClr val="A4A3A4"/>
          </p15:clr>
        </p15:guide>
        <p15:guide id="2" orient="horz" pos="1705"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reaker J">
    <p:bg>
      <p:bgRef idx="1001">
        <a:schemeClr val="bg1"/>
      </p:bgRef>
    </p:bg>
    <p:spTree>
      <p:nvGrpSpPr>
        <p:cNvPr id="1" name=""/>
        <p:cNvGrpSpPr/>
        <p:nvPr/>
      </p:nvGrpSpPr>
      <p:grpSpPr>
        <a:xfrm>
          <a:off x="0" y="0"/>
          <a:ext cx="0" cy="0"/>
          <a:chOff x="0" y="0"/>
          <a:chExt cx="0" cy="0"/>
        </a:xfrm>
      </p:grpSpPr>
      <p:sp>
        <p:nvSpPr>
          <p:cNvPr id="7" name="Baggrund"/>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3" name="Subtitle 2"/>
          <p:cNvSpPr>
            <a:spLocks noGrp="1"/>
          </p:cNvSpPr>
          <p:nvPr>
            <p:ph type="subTitle" idx="1" hasCustomPrompt="1"/>
          </p:nvPr>
        </p:nvSpPr>
        <p:spPr>
          <a:xfrm>
            <a:off x="7126287" y="2705552"/>
            <a:ext cx="4528800" cy="360000"/>
          </a:xfrm>
        </p:spPr>
        <p:txBody>
          <a:bodyPr anchor="b" anchorCtr="0"/>
          <a:lstStyle>
            <a:lvl1pPr marL="0" indent="0" algn="l">
              <a:lnSpc>
                <a:spcPct val="100000"/>
              </a:lnSpc>
              <a:spcBef>
                <a:spcPts val="0"/>
              </a:spcBef>
              <a:spcAft>
                <a:spcPts val="0"/>
              </a:spcAft>
              <a:buFont typeface="Arial" panose="020B0604020202020204" pitchFamily="34" charset="0"/>
              <a:buNone/>
              <a:defRPr sz="1600">
                <a:solidFill>
                  <a:schemeClr val="bg1"/>
                </a:solidFill>
                <a:latin typeface="+mn-lt"/>
              </a:defRPr>
            </a:lvl1pPr>
            <a:lvl2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16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tabLst/>
              <a:defRPr sz="1600" b="0">
                <a:solidFill>
                  <a:schemeClr val="bg1"/>
                </a:solidFill>
                <a:latin typeface="+mn-lt"/>
              </a:defRPr>
            </a:lvl9pPr>
          </a:lstStyle>
          <a:p>
            <a:r>
              <a:rPr lang="da-DK"/>
              <a:t>Klik for at tilføje sektionstitel</a:t>
            </a:r>
          </a:p>
        </p:txBody>
      </p:sp>
      <p:sp>
        <p:nvSpPr>
          <p:cNvPr id="2" name="Title 1"/>
          <p:cNvSpPr>
            <a:spLocks noGrp="1"/>
          </p:cNvSpPr>
          <p:nvPr>
            <p:ph type="ctrTitle" hasCustomPrompt="1"/>
          </p:nvPr>
        </p:nvSpPr>
        <p:spPr>
          <a:xfrm>
            <a:off x="7126288" y="3165284"/>
            <a:ext cx="4528800" cy="1242000"/>
          </a:xfrm>
        </p:spPr>
        <p:txBody>
          <a:bodyPr anchor="t" anchorCtr="0"/>
          <a:lstStyle>
            <a:lvl1pPr algn="l">
              <a:defRPr sz="3200">
                <a:solidFill>
                  <a:schemeClr val="bg1"/>
                </a:solidFill>
              </a:defRPr>
            </a:lvl1pPr>
          </a:lstStyle>
          <a:p>
            <a:r>
              <a:rPr lang="da-DK"/>
              <a:t>Klik for at tilføje titel</a:t>
            </a:r>
          </a:p>
        </p:txBody>
      </p:sp>
      <p:sp>
        <p:nvSpPr>
          <p:cNvPr id="11" name="Pladsholder til dato 10">
            <a:extLst>
              <a:ext uri="{FF2B5EF4-FFF2-40B4-BE49-F238E27FC236}">
                <a16:creationId xmlns:a16="http://schemas.microsoft.com/office/drawing/2014/main" id="{ECF1C836-21A0-0331-A849-E61A90896536}"/>
              </a:ext>
            </a:extLst>
          </p:cNvPr>
          <p:cNvSpPr>
            <a:spLocks noGrp="1"/>
          </p:cNvSpPr>
          <p:nvPr>
            <p:ph type="dt" sz="half" idx="15"/>
          </p:nvPr>
        </p:nvSpPr>
        <p:spPr/>
        <p:txBody>
          <a:bodyPr/>
          <a:lstStyle>
            <a:lvl1pPr>
              <a:defRPr>
                <a:solidFill>
                  <a:schemeClr val="bg1"/>
                </a:solidFill>
              </a:defRPr>
            </a:lvl1pPr>
          </a:lstStyle>
          <a:p>
            <a:fld id="{C478D43B-6DB1-49ED-A3EC-43DFBB246817}" type="datetime2">
              <a:rPr lang="da-DK" smtClean="0"/>
              <a:t>4. maj 2026</a:t>
            </a:fld>
            <a:endParaRPr lang="da-DK"/>
          </a:p>
        </p:txBody>
      </p:sp>
      <p:sp>
        <p:nvSpPr>
          <p:cNvPr id="12" name="Pladsholder til sidefod 11">
            <a:extLst>
              <a:ext uri="{FF2B5EF4-FFF2-40B4-BE49-F238E27FC236}">
                <a16:creationId xmlns:a16="http://schemas.microsoft.com/office/drawing/2014/main" id="{F8D5FDD7-8020-3589-F424-24D4FE9B564D}"/>
              </a:ext>
            </a:extLst>
          </p:cNvPr>
          <p:cNvSpPr>
            <a:spLocks noGrp="1"/>
          </p:cNvSpPr>
          <p:nvPr>
            <p:ph type="ftr" sz="quarter" idx="16"/>
          </p:nvPr>
        </p:nvSpPr>
        <p:spPr/>
        <p:txBody>
          <a:bodyPr/>
          <a:lstStyle>
            <a:lvl1pPr>
              <a:defRPr>
                <a:solidFill>
                  <a:schemeClr val="bg1"/>
                </a:solidFill>
              </a:defRPr>
            </a:lvl1pPr>
          </a:lstStyle>
          <a:p>
            <a:r>
              <a:rPr lang="da-DK"/>
              <a:t>Digitaliseringsstyrelsen</a:t>
            </a:r>
          </a:p>
        </p:txBody>
      </p:sp>
      <p:sp>
        <p:nvSpPr>
          <p:cNvPr id="13" name="Pladsholder til slidenummer 12">
            <a:extLst>
              <a:ext uri="{FF2B5EF4-FFF2-40B4-BE49-F238E27FC236}">
                <a16:creationId xmlns:a16="http://schemas.microsoft.com/office/drawing/2014/main" id="{94C0154D-C90A-C45E-44EB-A9BE528AF3BC}"/>
              </a:ext>
            </a:extLst>
          </p:cNvPr>
          <p:cNvSpPr>
            <a:spLocks noGrp="1"/>
          </p:cNvSpPr>
          <p:nvPr>
            <p:ph type="sldNum" sz="quarter" idx="17"/>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5" name="Mikro grafik 1">
            <a:extLst>
              <a:ext uri="{FF2B5EF4-FFF2-40B4-BE49-F238E27FC236}">
                <a16:creationId xmlns:a16="http://schemas.microsoft.com/office/drawing/2014/main" id="{8E8246C8-AEEC-66A0-3B85-75D6EBE031F7}"/>
              </a:ext>
            </a:extLst>
          </p:cNvPr>
          <p:cNvSpPr/>
          <p:nvPr userDrawn="1"/>
        </p:nvSpPr>
        <p:spPr>
          <a:xfrm>
            <a:off x="540000" y="1220896"/>
            <a:ext cx="4997675" cy="4416208"/>
          </a:xfrm>
          <a:custGeom>
            <a:avLst/>
            <a:gdLst>
              <a:gd name="connsiteX0" fmla="*/ 5241587 w 8266922"/>
              <a:gd name="connsiteY0" fmla="*/ 7031344 h 7305087"/>
              <a:gd name="connsiteX1" fmla="*/ 5448586 w 8266922"/>
              <a:gd name="connsiteY1" fmla="*/ 7031344 h 7305087"/>
              <a:gd name="connsiteX2" fmla="*/ 5448586 w 8266922"/>
              <a:gd name="connsiteY2" fmla="*/ 7204957 h 7305087"/>
              <a:gd name="connsiteX3" fmla="*/ 5241587 w 8266922"/>
              <a:gd name="connsiteY3" fmla="*/ 7204957 h 7305087"/>
              <a:gd name="connsiteX4" fmla="*/ 2946862 w 8266922"/>
              <a:gd name="connsiteY4" fmla="*/ 7031344 h 7305087"/>
              <a:gd name="connsiteX5" fmla="*/ 3153861 w 8266922"/>
              <a:gd name="connsiteY5" fmla="*/ 7031344 h 7305087"/>
              <a:gd name="connsiteX6" fmla="*/ 3153861 w 8266922"/>
              <a:gd name="connsiteY6" fmla="*/ 7204957 h 7305087"/>
              <a:gd name="connsiteX7" fmla="*/ 2946862 w 8266922"/>
              <a:gd name="connsiteY7" fmla="*/ 7204957 h 7305087"/>
              <a:gd name="connsiteX8" fmla="*/ 4247643 w 8266922"/>
              <a:gd name="connsiteY8" fmla="*/ 6016037 h 7305087"/>
              <a:gd name="connsiteX9" fmla="*/ 4621582 w 8266922"/>
              <a:gd name="connsiteY9" fmla="*/ 6016037 h 7305087"/>
              <a:gd name="connsiteX10" fmla="*/ 4621582 w 8266922"/>
              <a:gd name="connsiteY10" fmla="*/ 6111287 h 7305087"/>
              <a:gd name="connsiteX11" fmla="*/ 4621582 w 8266922"/>
              <a:gd name="connsiteY11" fmla="*/ 7209837 h 7305087"/>
              <a:gd name="connsiteX12" fmla="*/ 4621582 w 8266922"/>
              <a:gd name="connsiteY12" fmla="*/ 7305087 h 7305087"/>
              <a:gd name="connsiteX13" fmla="*/ 4247643 w 8266922"/>
              <a:gd name="connsiteY13" fmla="*/ 7305087 h 7305087"/>
              <a:gd name="connsiteX14" fmla="*/ 4247643 w 8266922"/>
              <a:gd name="connsiteY14" fmla="*/ 7209837 h 7305087"/>
              <a:gd name="connsiteX15" fmla="*/ 4506393 w 8266922"/>
              <a:gd name="connsiteY15" fmla="*/ 7209837 h 7305087"/>
              <a:gd name="connsiteX16" fmla="*/ 4506393 w 8266922"/>
              <a:gd name="connsiteY16" fmla="*/ 6111287 h 7305087"/>
              <a:gd name="connsiteX17" fmla="*/ 4247643 w 8266922"/>
              <a:gd name="connsiteY17" fmla="*/ 6111287 h 7305087"/>
              <a:gd name="connsiteX18" fmla="*/ 3773921 w 8266922"/>
              <a:gd name="connsiteY18" fmla="*/ 6016037 h 7305087"/>
              <a:gd name="connsiteX19" fmla="*/ 4147860 w 8266922"/>
              <a:gd name="connsiteY19" fmla="*/ 6016037 h 7305087"/>
              <a:gd name="connsiteX20" fmla="*/ 4147860 w 8266922"/>
              <a:gd name="connsiteY20" fmla="*/ 6111287 h 7305087"/>
              <a:gd name="connsiteX21" fmla="*/ 3889111 w 8266922"/>
              <a:gd name="connsiteY21" fmla="*/ 6111287 h 7305087"/>
              <a:gd name="connsiteX22" fmla="*/ 3889111 w 8266922"/>
              <a:gd name="connsiteY22" fmla="*/ 7209837 h 7305087"/>
              <a:gd name="connsiteX23" fmla="*/ 4147860 w 8266922"/>
              <a:gd name="connsiteY23" fmla="*/ 7209837 h 7305087"/>
              <a:gd name="connsiteX24" fmla="*/ 4147860 w 8266922"/>
              <a:gd name="connsiteY24" fmla="*/ 7305087 h 7305087"/>
              <a:gd name="connsiteX25" fmla="*/ 3773921 w 8266922"/>
              <a:gd name="connsiteY25" fmla="*/ 7305087 h 7305087"/>
              <a:gd name="connsiteX26" fmla="*/ 3773921 w 8266922"/>
              <a:gd name="connsiteY26" fmla="*/ 7209837 h 7305087"/>
              <a:gd name="connsiteX27" fmla="*/ 3773921 w 8266922"/>
              <a:gd name="connsiteY27" fmla="*/ 6111287 h 7305087"/>
              <a:gd name="connsiteX28" fmla="*/ 6688042 w 8266922"/>
              <a:gd name="connsiteY28" fmla="*/ 5528924 h 7305087"/>
              <a:gd name="connsiteX29" fmla="*/ 6895043 w 8266922"/>
              <a:gd name="connsiteY29" fmla="*/ 5528924 h 7305087"/>
              <a:gd name="connsiteX30" fmla="*/ 6895043 w 8266922"/>
              <a:gd name="connsiteY30" fmla="*/ 5702536 h 7305087"/>
              <a:gd name="connsiteX31" fmla="*/ 6688042 w 8266922"/>
              <a:gd name="connsiteY31" fmla="*/ 5702536 h 7305087"/>
              <a:gd name="connsiteX32" fmla="*/ 3990746 w 8266922"/>
              <a:gd name="connsiteY32" fmla="*/ 5378675 h 7305087"/>
              <a:gd name="connsiteX33" fmla="*/ 4895538 w 8266922"/>
              <a:gd name="connsiteY33" fmla="*/ 5378675 h 7305087"/>
              <a:gd name="connsiteX34" fmla="*/ 4895538 w 8266922"/>
              <a:gd name="connsiteY34" fmla="*/ 5485512 h 7305087"/>
              <a:gd name="connsiteX35" fmla="*/ 3990746 w 8266922"/>
              <a:gd name="connsiteY35" fmla="*/ 5485512 h 7305087"/>
              <a:gd name="connsiteX36" fmla="*/ 1270097 w 8266922"/>
              <a:gd name="connsiteY36" fmla="*/ 5378675 h 7305087"/>
              <a:gd name="connsiteX37" fmla="*/ 2174890 w 8266922"/>
              <a:gd name="connsiteY37" fmla="*/ 5378675 h 7305087"/>
              <a:gd name="connsiteX38" fmla="*/ 2174890 w 8266922"/>
              <a:gd name="connsiteY38" fmla="*/ 5485512 h 7305087"/>
              <a:gd name="connsiteX39" fmla="*/ 1270097 w 8266922"/>
              <a:gd name="connsiteY39" fmla="*/ 5485512 h 7305087"/>
              <a:gd name="connsiteX40" fmla="*/ 3990746 w 8266922"/>
              <a:gd name="connsiteY40" fmla="*/ 5029777 h 7305087"/>
              <a:gd name="connsiteX41" fmla="*/ 4895538 w 8266922"/>
              <a:gd name="connsiteY41" fmla="*/ 5029777 h 7305087"/>
              <a:gd name="connsiteX42" fmla="*/ 4895538 w 8266922"/>
              <a:gd name="connsiteY42" fmla="*/ 5136615 h 7305087"/>
              <a:gd name="connsiteX43" fmla="*/ 3990746 w 8266922"/>
              <a:gd name="connsiteY43" fmla="*/ 5136615 h 7305087"/>
              <a:gd name="connsiteX44" fmla="*/ 1270097 w 8266922"/>
              <a:gd name="connsiteY44" fmla="*/ 5029777 h 7305087"/>
              <a:gd name="connsiteX45" fmla="*/ 2174890 w 8266922"/>
              <a:gd name="connsiteY45" fmla="*/ 5029777 h 7305087"/>
              <a:gd name="connsiteX46" fmla="*/ 2174890 w 8266922"/>
              <a:gd name="connsiteY46" fmla="*/ 5136615 h 7305087"/>
              <a:gd name="connsiteX47" fmla="*/ 1270097 w 8266922"/>
              <a:gd name="connsiteY47" fmla="*/ 5136615 h 7305087"/>
              <a:gd name="connsiteX48" fmla="*/ 6062007 w 8266922"/>
              <a:gd name="connsiteY48" fmla="*/ 4507277 h 7305087"/>
              <a:gd name="connsiteX49" fmla="*/ 6115077 w 8266922"/>
              <a:gd name="connsiteY49" fmla="*/ 4509153 h 7305087"/>
              <a:gd name="connsiteX50" fmla="*/ 6164198 w 8266922"/>
              <a:gd name="connsiteY50" fmla="*/ 4514730 h 7305087"/>
              <a:gd name="connsiteX51" fmla="*/ 6209503 w 8266922"/>
              <a:gd name="connsiteY51" fmla="*/ 4523925 h 7305087"/>
              <a:gd name="connsiteX52" fmla="*/ 6251125 w 8266922"/>
              <a:gd name="connsiteY52" fmla="*/ 4536657 h 7305087"/>
              <a:gd name="connsiteX53" fmla="*/ 6289196 w 8266922"/>
              <a:gd name="connsiteY53" fmla="*/ 4552845 h 7305087"/>
              <a:gd name="connsiteX54" fmla="*/ 6323849 w 8266922"/>
              <a:gd name="connsiteY54" fmla="*/ 4572406 h 7305087"/>
              <a:gd name="connsiteX55" fmla="*/ 6355216 w 8266922"/>
              <a:gd name="connsiteY55" fmla="*/ 4595261 h 7305087"/>
              <a:gd name="connsiteX56" fmla="*/ 6383431 w 8266922"/>
              <a:gd name="connsiteY56" fmla="*/ 4621327 h 7305087"/>
              <a:gd name="connsiteX57" fmla="*/ 6408627 w 8266922"/>
              <a:gd name="connsiteY57" fmla="*/ 4650523 h 7305087"/>
              <a:gd name="connsiteX58" fmla="*/ 6430935 w 8266922"/>
              <a:gd name="connsiteY58" fmla="*/ 4682768 h 7305087"/>
              <a:gd name="connsiteX59" fmla="*/ 6450488 w 8266922"/>
              <a:gd name="connsiteY59" fmla="*/ 4717980 h 7305087"/>
              <a:gd name="connsiteX60" fmla="*/ 6467420 w 8266922"/>
              <a:gd name="connsiteY60" fmla="*/ 4756077 h 7305087"/>
              <a:gd name="connsiteX61" fmla="*/ 6481863 w 8266922"/>
              <a:gd name="connsiteY61" fmla="*/ 4796980 h 7305087"/>
              <a:gd name="connsiteX62" fmla="*/ 6493950 w 8266922"/>
              <a:gd name="connsiteY62" fmla="*/ 4840605 h 7305087"/>
              <a:gd name="connsiteX63" fmla="*/ 6503813 w 8266922"/>
              <a:gd name="connsiteY63" fmla="*/ 4886873 h 7305087"/>
              <a:gd name="connsiteX64" fmla="*/ 6511585 w 8266922"/>
              <a:gd name="connsiteY64" fmla="*/ 4935701 h 7305087"/>
              <a:gd name="connsiteX65" fmla="*/ 6517399 w 8266922"/>
              <a:gd name="connsiteY65" fmla="*/ 4987008 h 7305087"/>
              <a:gd name="connsiteX66" fmla="*/ 6521387 w 8266922"/>
              <a:gd name="connsiteY66" fmla="*/ 5040712 h 7305087"/>
              <a:gd name="connsiteX67" fmla="*/ 6523683 w 8266922"/>
              <a:gd name="connsiteY67" fmla="*/ 5096732 h 7305087"/>
              <a:gd name="connsiteX68" fmla="*/ 6524419 w 8266922"/>
              <a:gd name="connsiteY68" fmla="*/ 5154988 h 7305087"/>
              <a:gd name="connsiteX69" fmla="*/ 6523719 w 8266922"/>
              <a:gd name="connsiteY69" fmla="*/ 5213493 h 7305087"/>
              <a:gd name="connsiteX70" fmla="*/ 6521522 w 8266922"/>
              <a:gd name="connsiteY70" fmla="*/ 5269763 h 7305087"/>
              <a:gd name="connsiteX71" fmla="*/ 6517686 w 8266922"/>
              <a:gd name="connsiteY71" fmla="*/ 5323713 h 7305087"/>
              <a:gd name="connsiteX72" fmla="*/ 6512065 w 8266922"/>
              <a:gd name="connsiteY72" fmla="*/ 5375263 h 7305087"/>
              <a:gd name="connsiteX73" fmla="*/ 6504517 w 8266922"/>
              <a:gd name="connsiteY73" fmla="*/ 5424328 h 7305087"/>
              <a:gd name="connsiteX74" fmla="*/ 6494896 w 8266922"/>
              <a:gd name="connsiteY74" fmla="*/ 5470827 h 7305087"/>
              <a:gd name="connsiteX75" fmla="*/ 6483059 w 8266922"/>
              <a:gd name="connsiteY75" fmla="*/ 5514676 h 7305087"/>
              <a:gd name="connsiteX76" fmla="*/ 6468862 w 8266922"/>
              <a:gd name="connsiteY76" fmla="*/ 5555794 h 7305087"/>
              <a:gd name="connsiteX77" fmla="*/ 6452162 w 8266922"/>
              <a:gd name="connsiteY77" fmla="*/ 5594097 h 7305087"/>
              <a:gd name="connsiteX78" fmla="*/ 6432813 w 8266922"/>
              <a:gd name="connsiteY78" fmla="*/ 5629503 h 7305087"/>
              <a:gd name="connsiteX79" fmla="*/ 6410672 w 8266922"/>
              <a:gd name="connsiteY79" fmla="*/ 5661929 h 7305087"/>
              <a:gd name="connsiteX80" fmla="*/ 6385595 w 8266922"/>
              <a:gd name="connsiteY80" fmla="*/ 5691293 h 7305087"/>
              <a:gd name="connsiteX81" fmla="*/ 6357438 w 8266922"/>
              <a:gd name="connsiteY81" fmla="*/ 5717511 h 7305087"/>
              <a:gd name="connsiteX82" fmla="*/ 6326057 w 8266922"/>
              <a:gd name="connsiteY82" fmla="*/ 5740502 h 7305087"/>
              <a:gd name="connsiteX83" fmla="*/ 6291309 w 8266922"/>
              <a:gd name="connsiteY83" fmla="*/ 5760183 h 7305087"/>
              <a:gd name="connsiteX84" fmla="*/ 6253048 w 8266922"/>
              <a:gd name="connsiteY84" fmla="*/ 5776470 h 7305087"/>
              <a:gd name="connsiteX85" fmla="*/ 6211131 w 8266922"/>
              <a:gd name="connsiteY85" fmla="*/ 5789282 h 7305087"/>
              <a:gd name="connsiteX86" fmla="*/ 6165415 w 8266922"/>
              <a:gd name="connsiteY86" fmla="*/ 5798536 h 7305087"/>
              <a:gd name="connsiteX87" fmla="*/ 6115755 w 8266922"/>
              <a:gd name="connsiteY87" fmla="*/ 5804149 h 7305087"/>
              <a:gd name="connsiteX88" fmla="*/ 6062007 w 8266922"/>
              <a:gd name="connsiteY88" fmla="*/ 5806038 h 7305087"/>
              <a:gd name="connsiteX89" fmla="*/ 6062007 w 8266922"/>
              <a:gd name="connsiteY89" fmla="*/ 5709215 h 7305087"/>
              <a:gd name="connsiteX90" fmla="*/ 6111692 w 8266922"/>
              <a:gd name="connsiteY90" fmla="*/ 5706982 h 7305087"/>
              <a:gd name="connsiteX91" fmla="*/ 6156613 w 8266922"/>
              <a:gd name="connsiteY91" fmla="*/ 5700361 h 7305087"/>
              <a:gd name="connsiteX92" fmla="*/ 6196995 w 8266922"/>
              <a:gd name="connsiteY92" fmla="*/ 5689472 h 7305087"/>
              <a:gd name="connsiteX93" fmla="*/ 6233066 w 8266922"/>
              <a:gd name="connsiteY93" fmla="*/ 5674432 h 7305087"/>
              <a:gd name="connsiteX94" fmla="*/ 6293177 w 8266922"/>
              <a:gd name="connsiteY94" fmla="*/ 5632372 h 7305087"/>
              <a:gd name="connsiteX95" fmla="*/ 6338757 w 8266922"/>
              <a:gd name="connsiteY95" fmla="*/ 5575128 h 7305087"/>
              <a:gd name="connsiteX96" fmla="*/ 6356662 w 8266922"/>
              <a:gd name="connsiteY96" fmla="*/ 5541107 h 7305087"/>
              <a:gd name="connsiteX97" fmla="*/ 6371614 w 8266922"/>
              <a:gd name="connsiteY97" fmla="*/ 5503645 h 7305087"/>
              <a:gd name="connsiteX98" fmla="*/ 6383838 w 8266922"/>
              <a:gd name="connsiteY98" fmla="*/ 5462861 h 7305087"/>
              <a:gd name="connsiteX99" fmla="*/ 6393561 w 8266922"/>
              <a:gd name="connsiteY99" fmla="*/ 5418871 h 7305087"/>
              <a:gd name="connsiteX100" fmla="*/ 6401008 w 8266922"/>
              <a:gd name="connsiteY100" fmla="*/ 5371794 h 7305087"/>
              <a:gd name="connsiteX101" fmla="*/ 6406407 w 8266922"/>
              <a:gd name="connsiteY101" fmla="*/ 5321750 h 7305087"/>
              <a:gd name="connsiteX102" fmla="*/ 6409983 w 8266922"/>
              <a:gd name="connsiteY102" fmla="*/ 5268855 h 7305087"/>
              <a:gd name="connsiteX103" fmla="*/ 6411962 w 8266922"/>
              <a:gd name="connsiteY103" fmla="*/ 5213228 h 7305087"/>
              <a:gd name="connsiteX104" fmla="*/ 6412572 w 8266922"/>
              <a:gd name="connsiteY104" fmla="*/ 5154988 h 7305087"/>
              <a:gd name="connsiteX105" fmla="*/ 6411930 w 8266922"/>
              <a:gd name="connsiteY105" fmla="*/ 5097319 h 7305087"/>
              <a:gd name="connsiteX106" fmla="*/ 6409860 w 8266922"/>
              <a:gd name="connsiteY106" fmla="*/ 5042230 h 7305087"/>
              <a:gd name="connsiteX107" fmla="*/ 6406150 w 8266922"/>
              <a:gd name="connsiteY107" fmla="*/ 4989837 h 7305087"/>
              <a:gd name="connsiteX108" fmla="*/ 6400584 w 8266922"/>
              <a:gd name="connsiteY108" fmla="*/ 4940261 h 7305087"/>
              <a:gd name="connsiteX109" fmla="*/ 6392949 w 8266922"/>
              <a:gd name="connsiteY109" fmla="*/ 4893617 h 7305087"/>
              <a:gd name="connsiteX110" fmla="*/ 6383031 w 8266922"/>
              <a:gd name="connsiteY110" fmla="*/ 4850025 h 7305087"/>
              <a:gd name="connsiteX111" fmla="*/ 6370615 w 8266922"/>
              <a:gd name="connsiteY111" fmla="*/ 4809604 h 7305087"/>
              <a:gd name="connsiteX112" fmla="*/ 6355488 w 8266922"/>
              <a:gd name="connsiteY112" fmla="*/ 4772472 h 7305087"/>
              <a:gd name="connsiteX113" fmla="*/ 6337435 w 8266922"/>
              <a:gd name="connsiteY113" fmla="*/ 4738746 h 7305087"/>
              <a:gd name="connsiteX114" fmla="*/ 6291697 w 8266922"/>
              <a:gd name="connsiteY114" fmla="*/ 4681987 h 7305087"/>
              <a:gd name="connsiteX115" fmla="*/ 6231688 w 8266922"/>
              <a:gd name="connsiteY115" fmla="*/ 4640273 h 7305087"/>
              <a:gd name="connsiteX116" fmla="*/ 6195796 w 8266922"/>
              <a:gd name="connsiteY116" fmla="*/ 4625355 h 7305087"/>
              <a:gd name="connsiteX117" fmla="*/ 6155695 w 8266922"/>
              <a:gd name="connsiteY117" fmla="*/ 4614552 h 7305087"/>
              <a:gd name="connsiteX118" fmla="*/ 6111170 w 8266922"/>
              <a:gd name="connsiteY118" fmla="*/ 4607983 h 7305087"/>
              <a:gd name="connsiteX119" fmla="*/ 6062007 w 8266922"/>
              <a:gd name="connsiteY119" fmla="*/ 4605768 h 7305087"/>
              <a:gd name="connsiteX120" fmla="*/ 5970138 w 8266922"/>
              <a:gd name="connsiteY120" fmla="*/ 4507277 h 7305087"/>
              <a:gd name="connsiteX121" fmla="*/ 5970138 w 8266922"/>
              <a:gd name="connsiteY121" fmla="*/ 4605768 h 7305087"/>
              <a:gd name="connsiteX122" fmla="*/ 5921252 w 8266922"/>
              <a:gd name="connsiteY122" fmla="*/ 4607983 h 7305087"/>
              <a:gd name="connsiteX123" fmla="*/ 5876971 w 8266922"/>
              <a:gd name="connsiteY123" fmla="*/ 4614552 h 7305087"/>
              <a:gd name="connsiteX124" fmla="*/ 5837085 w 8266922"/>
              <a:gd name="connsiteY124" fmla="*/ 4625355 h 7305087"/>
              <a:gd name="connsiteX125" fmla="*/ 5801379 w 8266922"/>
              <a:gd name="connsiteY125" fmla="*/ 4640273 h 7305087"/>
              <a:gd name="connsiteX126" fmla="*/ 5741664 w 8266922"/>
              <a:gd name="connsiteY126" fmla="*/ 4681987 h 7305087"/>
              <a:gd name="connsiteX127" fmla="*/ 5696130 w 8266922"/>
              <a:gd name="connsiteY127" fmla="*/ 4738746 h 7305087"/>
              <a:gd name="connsiteX128" fmla="*/ 5678151 w 8266922"/>
              <a:gd name="connsiteY128" fmla="*/ 4772472 h 7305087"/>
              <a:gd name="connsiteX129" fmla="*/ 5663081 w 8266922"/>
              <a:gd name="connsiteY129" fmla="*/ 4809604 h 7305087"/>
              <a:gd name="connsiteX130" fmla="*/ 5650709 w 8266922"/>
              <a:gd name="connsiteY130" fmla="*/ 4850025 h 7305087"/>
              <a:gd name="connsiteX131" fmla="*/ 5640821 w 8266922"/>
              <a:gd name="connsiteY131" fmla="*/ 4893617 h 7305087"/>
              <a:gd name="connsiteX132" fmla="*/ 5633207 w 8266922"/>
              <a:gd name="connsiteY132" fmla="*/ 4940261 h 7305087"/>
              <a:gd name="connsiteX133" fmla="*/ 5627654 w 8266922"/>
              <a:gd name="connsiteY133" fmla="*/ 4989837 h 7305087"/>
              <a:gd name="connsiteX134" fmla="*/ 5623950 w 8266922"/>
              <a:gd name="connsiteY134" fmla="*/ 5042230 h 7305087"/>
              <a:gd name="connsiteX135" fmla="*/ 5621883 w 8266922"/>
              <a:gd name="connsiteY135" fmla="*/ 5097319 h 7305087"/>
              <a:gd name="connsiteX136" fmla="*/ 5621241 w 8266922"/>
              <a:gd name="connsiteY136" fmla="*/ 5154988 h 7305087"/>
              <a:gd name="connsiteX137" fmla="*/ 5621867 w 8266922"/>
              <a:gd name="connsiteY137" fmla="*/ 5213228 h 7305087"/>
              <a:gd name="connsiteX138" fmla="*/ 5623889 w 8266922"/>
              <a:gd name="connsiteY138" fmla="*/ 5268855 h 7305087"/>
              <a:gd name="connsiteX139" fmla="*/ 5627526 w 8266922"/>
              <a:gd name="connsiteY139" fmla="*/ 5321750 h 7305087"/>
              <a:gd name="connsiteX140" fmla="*/ 5632995 w 8266922"/>
              <a:gd name="connsiteY140" fmla="*/ 5371794 h 7305087"/>
              <a:gd name="connsiteX141" fmla="*/ 5640516 w 8266922"/>
              <a:gd name="connsiteY141" fmla="*/ 5418871 h 7305087"/>
              <a:gd name="connsiteX142" fmla="*/ 5650305 w 8266922"/>
              <a:gd name="connsiteY142" fmla="*/ 5462861 h 7305087"/>
              <a:gd name="connsiteX143" fmla="*/ 5662582 w 8266922"/>
              <a:gd name="connsiteY143" fmla="*/ 5503645 h 7305087"/>
              <a:gd name="connsiteX144" fmla="*/ 5677564 w 8266922"/>
              <a:gd name="connsiteY144" fmla="*/ 5541107 h 7305087"/>
              <a:gd name="connsiteX145" fmla="*/ 5695470 w 8266922"/>
              <a:gd name="connsiteY145" fmla="*/ 5575128 h 7305087"/>
              <a:gd name="connsiteX146" fmla="*/ 5740924 w 8266922"/>
              <a:gd name="connsiteY146" fmla="*/ 5632372 h 7305087"/>
              <a:gd name="connsiteX147" fmla="*/ 5800690 w 8266922"/>
              <a:gd name="connsiteY147" fmla="*/ 5674432 h 7305087"/>
              <a:gd name="connsiteX148" fmla="*/ 5836485 w 8266922"/>
              <a:gd name="connsiteY148" fmla="*/ 5689472 h 7305087"/>
              <a:gd name="connsiteX149" fmla="*/ 5876513 w 8266922"/>
              <a:gd name="connsiteY149" fmla="*/ 5700361 h 7305087"/>
              <a:gd name="connsiteX150" fmla="*/ 5920991 w 8266922"/>
              <a:gd name="connsiteY150" fmla="*/ 5706982 h 7305087"/>
              <a:gd name="connsiteX151" fmla="*/ 5970138 w 8266922"/>
              <a:gd name="connsiteY151" fmla="*/ 5709215 h 7305087"/>
              <a:gd name="connsiteX152" fmla="*/ 5970138 w 8266922"/>
              <a:gd name="connsiteY152" fmla="*/ 5806038 h 7305087"/>
              <a:gd name="connsiteX153" fmla="*/ 5916615 w 8266922"/>
              <a:gd name="connsiteY153" fmla="*/ 5804149 h 7305087"/>
              <a:gd name="connsiteX154" fmla="*/ 5867135 w 8266922"/>
              <a:gd name="connsiteY154" fmla="*/ 5798536 h 7305087"/>
              <a:gd name="connsiteX155" fmla="*/ 5821555 w 8266922"/>
              <a:gd name="connsiteY155" fmla="*/ 5789282 h 7305087"/>
              <a:gd name="connsiteX156" fmla="*/ 5779737 w 8266922"/>
              <a:gd name="connsiteY156" fmla="*/ 5776470 h 7305087"/>
              <a:gd name="connsiteX157" fmla="*/ 5741540 w 8266922"/>
              <a:gd name="connsiteY157" fmla="*/ 5760183 h 7305087"/>
              <a:gd name="connsiteX158" fmla="*/ 5706823 w 8266922"/>
              <a:gd name="connsiteY158" fmla="*/ 5740502 h 7305087"/>
              <a:gd name="connsiteX159" fmla="*/ 5675446 w 8266922"/>
              <a:gd name="connsiteY159" fmla="*/ 5717511 h 7305087"/>
              <a:gd name="connsiteX160" fmla="*/ 5647270 w 8266922"/>
              <a:gd name="connsiteY160" fmla="*/ 5691293 h 7305087"/>
              <a:gd name="connsiteX161" fmla="*/ 5622154 w 8266922"/>
              <a:gd name="connsiteY161" fmla="*/ 5661929 h 7305087"/>
              <a:gd name="connsiteX162" fmla="*/ 5599957 w 8266922"/>
              <a:gd name="connsiteY162" fmla="*/ 5629503 h 7305087"/>
              <a:gd name="connsiteX163" fmla="*/ 5580540 w 8266922"/>
              <a:gd name="connsiteY163" fmla="*/ 5594097 h 7305087"/>
              <a:gd name="connsiteX164" fmla="*/ 5563762 w 8266922"/>
              <a:gd name="connsiteY164" fmla="*/ 5555794 h 7305087"/>
              <a:gd name="connsiteX165" fmla="*/ 5549483 w 8266922"/>
              <a:gd name="connsiteY165" fmla="*/ 5514676 h 7305087"/>
              <a:gd name="connsiteX166" fmla="*/ 5537563 w 8266922"/>
              <a:gd name="connsiteY166" fmla="*/ 5470827 h 7305087"/>
              <a:gd name="connsiteX167" fmla="*/ 5527862 w 8266922"/>
              <a:gd name="connsiteY167" fmla="*/ 5424328 h 7305087"/>
              <a:gd name="connsiteX168" fmla="*/ 5520239 w 8266922"/>
              <a:gd name="connsiteY168" fmla="*/ 5375263 h 7305087"/>
              <a:gd name="connsiteX169" fmla="*/ 5514554 w 8266922"/>
              <a:gd name="connsiteY169" fmla="*/ 5323713 h 7305087"/>
              <a:gd name="connsiteX170" fmla="*/ 5510667 w 8266922"/>
              <a:gd name="connsiteY170" fmla="*/ 5269763 h 7305087"/>
              <a:gd name="connsiteX171" fmla="*/ 5508437 w 8266922"/>
              <a:gd name="connsiteY171" fmla="*/ 5213493 h 7305087"/>
              <a:gd name="connsiteX172" fmla="*/ 5507726 w 8266922"/>
              <a:gd name="connsiteY172" fmla="*/ 5154988 h 7305087"/>
              <a:gd name="connsiteX173" fmla="*/ 5508461 w 8266922"/>
              <a:gd name="connsiteY173" fmla="*/ 5096732 h 7305087"/>
              <a:gd name="connsiteX174" fmla="*/ 5510757 w 8266922"/>
              <a:gd name="connsiteY174" fmla="*/ 5040712 h 7305087"/>
              <a:gd name="connsiteX175" fmla="*/ 5514746 w 8266922"/>
              <a:gd name="connsiteY175" fmla="*/ 4987008 h 7305087"/>
              <a:gd name="connsiteX176" fmla="*/ 5520559 w 8266922"/>
              <a:gd name="connsiteY176" fmla="*/ 4935701 h 7305087"/>
              <a:gd name="connsiteX177" fmla="*/ 5528332 w 8266922"/>
              <a:gd name="connsiteY177" fmla="*/ 4886873 h 7305087"/>
              <a:gd name="connsiteX178" fmla="*/ 5538195 w 8266922"/>
              <a:gd name="connsiteY178" fmla="*/ 4840605 h 7305087"/>
              <a:gd name="connsiteX179" fmla="*/ 5550281 w 8266922"/>
              <a:gd name="connsiteY179" fmla="*/ 4796980 h 7305087"/>
              <a:gd name="connsiteX180" fmla="*/ 5564724 w 8266922"/>
              <a:gd name="connsiteY180" fmla="*/ 4756077 h 7305087"/>
              <a:gd name="connsiteX181" fmla="*/ 5581656 w 8266922"/>
              <a:gd name="connsiteY181" fmla="*/ 4717980 h 7305087"/>
              <a:gd name="connsiteX182" fmla="*/ 5601209 w 8266922"/>
              <a:gd name="connsiteY182" fmla="*/ 4682768 h 7305087"/>
              <a:gd name="connsiteX183" fmla="*/ 5623517 w 8266922"/>
              <a:gd name="connsiteY183" fmla="*/ 4650523 h 7305087"/>
              <a:gd name="connsiteX184" fmla="*/ 5648713 w 8266922"/>
              <a:gd name="connsiteY184" fmla="*/ 4621327 h 7305087"/>
              <a:gd name="connsiteX185" fmla="*/ 5676928 w 8266922"/>
              <a:gd name="connsiteY185" fmla="*/ 4595261 h 7305087"/>
              <a:gd name="connsiteX186" fmla="*/ 5708295 w 8266922"/>
              <a:gd name="connsiteY186" fmla="*/ 4572406 h 7305087"/>
              <a:gd name="connsiteX187" fmla="*/ 5742948 w 8266922"/>
              <a:gd name="connsiteY187" fmla="*/ 4552845 h 7305087"/>
              <a:gd name="connsiteX188" fmla="*/ 5781019 w 8266922"/>
              <a:gd name="connsiteY188" fmla="*/ 4536657 h 7305087"/>
              <a:gd name="connsiteX189" fmla="*/ 5822641 w 8266922"/>
              <a:gd name="connsiteY189" fmla="*/ 4523925 h 7305087"/>
              <a:gd name="connsiteX190" fmla="*/ 5867946 w 8266922"/>
              <a:gd name="connsiteY190" fmla="*/ 4514730 h 7305087"/>
              <a:gd name="connsiteX191" fmla="*/ 5917067 w 8266922"/>
              <a:gd name="connsiteY191" fmla="*/ 4509153 h 7305087"/>
              <a:gd name="connsiteX192" fmla="*/ 2916306 w 8266922"/>
              <a:gd name="connsiteY192" fmla="*/ 4507277 h 7305087"/>
              <a:gd name="connsiteX193" fmla="*/ 2969376 w 8266922"/>
              <a:gd name="connsiteY193" fmla="*/ 4509153 h 7305087"/>
              <a:gd name="connsiteX194" fmla="*/ 3018497 w 8266922"/>
              <a:gd name="connsiteY194" fmla="*/ 4514730 h 7305087"/>
              <a:gd name="connsiteX195" fmla="*/ 3063803 w 8266922"/>
              <a:gd name="connsiteY195" fmla="*/ 4523925 h 7305087"/>
              <a:gd name="connsiteX196" fmla="*/ 3105426 w 8266922"/>
              <a:gd name="connsiteY196" fmla="*/ 4536657 h 7305087"/>
              <a:gd name="connsiteX197" fmla="*/ 3143497 w 8266922"/>
              <a:gd name="connsiteY197" fmla="*/ 4552845 h 7305087"/>
              <a:gd name="connsiteX198" fmla="*/ 3178150 w 8266922"/>
              <a:gd name="connsiteY198" fmla="*/ 4572406 h 7305087"/>
              <a:gd name="connsiteX199" fmla="*/ 3209516 w 8266922"/>
              <a:gd name="connsiteY199" fmla="*/ 4595261 h 7305087"/>
              <a:gd name="connsiteX200" fmla="*/ 3237732 w 8266922"/>
              <a:gd name="connsiteY200" fmla="*/ 4621327 h 7305087"/>
              <a:gd name="connsiteX201" fmla="*/ 3262928 w 8266922"/>
              <a:gd name="connsiteY201" fmla="*/ 4650523 h 7305087"/>
              <a:gd name="connsiteX202" fmla="*/ 3285236 w 8266922"/>
              <a:gd name="connsiteY202" fmla="*/ 4682768 h 7305087"/>
              <a:gd name="connsiteX203" fmla="*/ 3304789 w 8266922"/>
              <a:gd name="connsiteY203" fmla="*/ 4717980 h 7305087"/>
              <a:gd name="connsiteX204" fmla="*/ 3321718 w 8266922"/>
              <a:gd name="connsiteY204" fmla="*/ 4756077 h 7305087"/>
              <a:gd name="connsiteX205" fmla="*/ 3336161 w 8266922"/>
              <a:gd name="connsiteY205" fmla="*/ 4796980 h 7305087"/>
              <a:gd name="connsiteX206" fmla="*/ 3348248 w 8266922"/>
              <a:gd name="connsiteY206" fmla="*/ 4840605 h 7305087"/>
              <a:gd name="connsiteX207" fmla="*/ 3358111 w 8266922"/>
              <a:gd name="connsiteY207" fmla="*/ 4886873 h 7305087"/>
              <a:gd name="connsiteX208" fmla="*/ 3365883 w 8266922"/>
              <a:gd name="connsiteY208" fmla="*/ 4935701 h 7305087"/>
              <a:gd name="connsiteX209" fmla="*/ 3371697 w 8266922"/>
              <a:gd name="connsiteY209" fmla="*/ 4987008 h 7305087"/>
              <a:gd name="connsiteX210" fmla="*/ 3375685 w 8266922"/>
              <a:gd name="connsiteY210" fmla="*/ 5040712 h 7305087"/>
              <a:gd name="connsiteX211" fmla="*/ 3377981 w 8266922"/>
              <a:gd name="connsiteY211" fmla="*/ 5096732 h 7305087"/>
              <a:gd name="connsiteX212" fmla="*/ 3378717 w 8266922"/>
              <a:gd name="connsiteY212" fmla="*/ 5154988 h 7305087"/>
              <a:gd name="connsiteX213" fmla="*/ 3378017 w 8266922"/>
              <a:gd name="connsiteY213" fmla="*/ 5213493 h 7305087"/>
              <a:gd name="connsiteX214" fmla="*/ 3375820 w 8266922"/>
              <a:gd name="connsiteY214" fmla="*/ 5269763 h 7305087"/>
              <a:gd name="connsiteX215" fmla="*/ 3371984 w 8266922"/>
              <a:gd name="connsiteY215" fmla="*/ 5323713 h 7305087"/>
              <a:gd name="connsiteX216" fmla="*/ 3366363 w 8266922"/>
              <a:gd name="connsiteY216" fmla="*/ 5375263 h 7305087"/>
              <a:gd name="connsiteX217" fmla="*/ 3358815 w 8266922"/>
              <a:gd name="connsiteY217" fmla="*/ 5424328 h 7305087"/>
              <a:gd name="connsiteX218" fmla="*/ 3349194 w 8266922"/>
              <a:gd name="connsiteY218" fmla="*/ 5470827 h 7305087"/>
              <a:gd name="connsiteX219" fmla="*/ 3337357 w 8266922"/>
              <a:gd name="connsiteY219" fmla="*/ 5514676 h 7305087"/>
              <a:gd name="connsiteX220" fmla="*/ 3323160 w 8266922"/>
              <a:gd name="connsiteY220" fmla="*/ 5555794 h 7305087"/>
              <a:gd name="connsiteX221" fmla="*/ 3306462 w 8266922"/>
              <a:gd name="connsiteY221" fmla="*/ 5594097 h 7305087"/>
              <a:gd name="connsiteX222" fmla="*/ 3287114 w 8266922"/>
              <a:gd name="connsiteY222" fmla="*/ 5629503 h 7305087"/>
              <a:gd name="connsiteX223" fmla="*/ 3264973 w 8266922"/>
              <a:gd name="connsiteY223" fmla="*/ 5661929 h 7305087"/>
              <a:gd name="connsiteX224" fmla="*/ 3239895 w 8266922"/>
              <a:gd name="connsiteY224" fmla="*/ 5691293 h 7305087"/>
              <a:gd name="connsiteX225" fmla="*/ 3211738 w 8266922"/>
              <a:gd name="connsiteY225" fmla="*/ 5717511 h 7305087"/>
              <a:gd name="connsiteX226" fmla="*/ 3180357 w 8266922"/>
              <a:gd name="connsiteY226" fmla="*/ 5740502 h 7305087"/>
              <a:gd name="connsiteX227" fmla="*/ 3145609 w 8266922"/>
              <a:gd name="connsiteY227" fmla="*/ 5760183 h 7305087"/>
              <a:gd name="connsiteX228" fmla="*/ 3107348 w 8266922"/>
              <a:gd name="connsiteY228" fmla="*/ 5776470 h 7305087"/>
              <a:gd name="connsiteX229" fmla="*/ 3065431 w 8266922"/>
              <a:gd name="connsiteY229" fmla="*/ 5789282 h 7305087"/>
              <a:gd name="connsiteX230" fmla="*/ 3019716 w 8266922"/>
              <a:gd name="connsiteY230" fmla="*/ 5798536 h 7305087"/>
              <a:gd name="connsiteX231" fmla="*/ 2970054 w 8266922"/>
              <a:gd name="connsiteY231" fmla="*/ 5804149 h 7305087"/>
              <a:gd name="connsiteX232" fmla="*/ 2916306 w 8266922"/>
              <a:gd name="connsiteY232" fmla="*/ 5806038 h 7305087"/>
              <a:gd name="connsiteX233" fmla="*/ 2916306 w 8266922"/>
              <a:gd name="connsiteY233" fmla="*/ 5709215 h 7305087"/>
              <a:gd name="connsiteX234" fmla="*/ 2965992 w 8266922"/>
              <a:gd name="connsiteY234" fmla="*/ 5706982 h 7305087"/>
              <a:gd name="connsiteX235" fmla="*/ 3010913 w 8266922"/>
              <a:gd name="connsiteY235" fmla="*/ 5700361 h 7305087"/>
              <a:gd name="connsiteX236" fmla="*/ 3051294 w 8266922"/>
              <a:gd name="connsiteY236" fmla="*/ 5689472 h 7305087"/>
              <a:gd name="connsiteX237" fmla="*/ 3087367 w 8266922"/>
              <a:gd name="connsiteY237" fmla="*/ 5674432 h 7305087"/>
              <a:gd name="connsiteX238" fmla="*/ 3147477 w 8266922"/>
              <a:gd name="connsiteY238" fmla="*/ 5632372 h 7305087"/>
              <a:gd name="connsiteX239" fmla="*/ 3193057 w 8266922"/>
              <a:gd name="connsiteY239" fmla="*/ 5575128 h 7305087"/>
              <a:gd name="connsiteX240" fmla="*/ 3210963 w 8266922"/>
              <a:gd name="connsiteY240" fmla="*/ 5541107 h 7305087"/>
              <a:gd name="connsiteX241" fmla="*/ 3225916 w 8266922"/>
              <a:gd name="connsiteY241" fmla="*/ 5503645 h 7305087"/>
              <a:gd name="connsiteX242" fmla="*/ 3238139 w 8266922"/>
              <a:gd name="connsiteY242" fmla="*/ 5462861 h 7305087"/>
              <a:gd name="connsiteX243" fmla="*/ 3247862 w 8266922"/>
              <a:gd name="connsiteY243" fmla="*/ 5418871 h 7305087"/>
              <a:gd name="connsiteX244" fmla="*/ 3255309 w 8266922"/>
              <a:gd name="connsiteY244" fmla="*/ 5371794 h 7305087"/>
              <a:gd name="connsiteX245" fmla="*/ 3260708 w 8266922"/>
              <a:gd name="connsiteY245" fmla="*/ 5321750 h 7305087"/>
              <a:gd name="connsiteX246" fmla="*/ 3264284 w 8266922"/>
              <a:gd name="connsiteY246" fmla="*/ 5268855 h 7305087"/>
              <a:gd name="connsiteX247" fmla="*/ 3266263 w 8266922"/>
              <a:gd name="connsiteY247" fmla="*/ 5213228 h 7305087"/>
              <a:gd name="connsiteX248" fmla="*/ 3266872 w 8266922"/>
              <a:gd name="connsiteY248" fmla="*/ 5154988 h 7305087"/>
              <a:gd name="connsiteX249" fmla="*/ 3266231 w 8266922"/>
              <a:gd name="connsiteY249" fmla="*/ 5097319 h 7305087"/>
              <a:gd name="connsiteX250" fmla="*/ 3264161 w 8266922"/>
              <a:gd name="connsiteY250" fmla="*/ 5042230 h 7305087"/>
              <a:gd name="connsiteX251" fmla="*/ 3260451 w 8266922"/>
              <a:gd name="connsiteY251" fmla="*/ 4989837 h 7305087"/>
              <a:gd name="connsiteX252" fmla="*/ 3254885 w 8266922"/>
              <a:gd name="connsiteY252" fmla="*/ 4940261 h 7305087"/>
              <a:gd name="connsiteX253" fmla="*/ 3247250 w 8266922"/>
              <a:gd name="connsiteY253" fmla="*/ 4893617 h 7305087"/>
              <a:gd name="connsiteX254" fmla="*/ 3237332 w 8266922"/>
              <a:gd name="connsiteY254" fmla="*/ 4850025 h 7305087"/>
              <a:gd name="connsiteX255" fmla="*/ 3224916 w 8266922"/>
              <a:gd name="connsiteY255" fmla="*/ 4809604 h 7305087"/>
              <a:gd name="connsiteX256" fmla="*/ 3209789 w 8266922"/>
              <a:gd name="connsiteY256" fmla="*/ 4772472 h 7305087"/>
              <a:gd name="connsiteX257" fmla="*/ 3191735 w 8266922"/>
              <a:gd name="connsiteY257" fmla="*/ 4738746 h 7305087"/>
              <a:gd name="connsiteX258" fmla="*/ 3145998 w 8266922"/>
              <a:gd name="connsiteY258" fmla="*/ 4681987 h 7305087"/>
              <a:gd name="connsiteX259" fmla="*/ 3085988 w 8266922"/>
              <a:gd name="connsiteY259" fmla="*/ 4640273 h 7305087"/>
              <a:gd name="connsiteX260" fmla="*/ 3050095 w 8266922"/>
              <a:gd name="connsiteY260" fmla="*/ 4625355 h 7305087"/>
              <a:gd name="connsiteX261" fmla="*/ 3009995 w 8266922"/>
              <a:gd name="connsiteY261" fmla="*/ 4614552 h 7305087"/>
              <a:gd name="connsiteX262" fmla="*/ 2965470 w 8266922"/>
              <a:gd name="connsiteY262" fmla="*/ 4607983 h 7305087"/>
              <a:gd name="connsiteX263" fmla="*/ 2916306 w 8266922"/>
              <a:gd name="connsiteY263" fmla="*/ 4605768 h 7305087"/>
              <a:gd name="connsiteX264" fmla="*/ 2824439 w 8266922"/>
              <a:gd name="connsiteY264" fmla="*/ 4507277 h 7305087"/>
              <a:gd name="connsiteX265" fmla="*/ 2824439 w 8266922"/>
              <a:gd name="connsiteY265" fmla="*/ 4605768 h 7305087"/>
              <a:gd name="connsiteX266" fmla="*/ 2775553 w 8266922"/>
              <a:gd name="connsiteY266" fmla="*/ 4607983 h 7305087"/>
              <a:gd name="connsiteX267" fmla="*/ 2731271 w 8266922"/>
              <a:gd name="connsiteY267" fmla="*/ 4614552 h 7305087"/>
              <a:gd name="connsiteX268" fmla="*/ 2691385 w 8266922"/>
              <a:gd name="connsiteY268" fmla="*/ 4625355 h 7305087"/>
              <a:gd name="connsiteX269" fmla="*/ 2655680 w 8266922"/>
              <a:gd name="connsiteY269" fmla="*/ 4640273 h 7305087"/>
              <a:gd name="connsiteX270" fmla="*/ 2595965 w 8266922"/>
              <a:gd name="connsiteY270" fmla="*/ 4681987 h 7305087"/>
              <a:gd name="connsiteX271" fmla="*/ 2550430 w 8266922"/>
              <a:gd name="connsiteY271" fmla="*/ 4738746 h 7305087"/>
              <a:gd name="connsiteX272" fmla="*/ 2532451 w 8266922"/>
              <a:gd name="connsiteY272" fmla="*/ 4772472 h 7305087"/>
              <a:gd name="connsiteX273" fmla="*/ 2517381 w 8266922"/>
              <a:gd name="connsiteY273" fmla="*/ 4809604 h 7305087"/>
              <a:gd name="connsiteX274" fmla="*/ 2505009 w 8266922"/>
              <a:gd name="connsiteY274" fmla="*/ 4850025 h 7305087"/>
              <a:gd name="connsiteX275" fmla="*/ 2495121 w 8266922"/>
              <a:gd name="connsiteY275" fmla="*/ 4893617 h 7305087"/>
              <a:gd name="connsiteX276" fmla="*/ 2487508 w 8266922"/>
              <a:gd name="connsiteY276" fmla="*/ 4940261 h 7305087"/>
              <a:gd name="connsiteX277" fmla="*/ 2481955 w 8266922"/>
              <a:gd name="connsiteY277" fmla="*/ 4989837 h 7305087"/>
              <a:gd name="connsiteX278" fmla="*/ 2478251 w 8266922"/>
              <a:gd name="connsiteY278" fmla="*/ 5042230 h 7305087"/>
              <a:gd name="connsiteX279" fmla="*/ 2476183 w 8266922"/>
              <a:gd name="connsiteY279" fmla="*/ 5097319 h 7305087"/>
              <a:gd name="connsiteX280" fmla="*/ 2475541 w 8266922"/>
              <a:gd name="connsiteY280" fmla="*/ 5154988 h 7305087"/>
              <a:gd name="connsiteX281" fmla="*/ 2476168 w 8266922"/>
              <a:gd name="connsiteY281" fmla="*/ 5213228 h 7305087"/>
              <a:gd name="connsiteX282" fmla="*/ 2478189 w 8266922"/>
              <a:gd name="connsiteY282" fmla="*/ 5268855 h 7305087"/>
              <a:gd name="connsiteX283" fmla="*/ 2481827 w 8266922"/>
              <a:gd name="connsiteY283" fmla="*/ 5321750 h 7305087"/>
              <a:gd name="connsiteX284" fmla="*/ 2487296 w 8266922"/>
              <a:gd name="connsiteY284" fmla="*/ 5371794 h 7305087"/>
              <a:gd name="connsiteX285" fmla="*/ 2494816 w 8266922"/>
              <a:gd name="connsiteY285" fmla="*/ 5418871 h 7305087"/>
              <a:gd name="connsiteX286" fmla="*/ 2504605 w 8266922"/>
              <a:gd name="connsiteY286" fmla="*/ 5462861 h 7305087"/>
              <a:gd name="connsiteX287" fmla="*/ 2516882 w 8266922"/>
              <a:gd name="connsiteY287" fmla="*/ 5503645 h 7305087"/>
              <a:gd name="connsiteX288" fmla="*/ 2531865 w 8266922"/>
              <a:gd name="connsiteY288" fmla="*/ 5541107 h 7305087"/>
              <a:gd name="connsiteX289" fmla="*/ 2549770 w 8266922"/>
              <a:gd name="connsiteY289" fmla="*/ 5575128 h 7305087"/>
              <a:gd name="connsiteX290" fmla="*/ 2595224 w 8266922"/>
              <a:gd name="connsiteY290" fmla="*/ 5632372 h 7305087"/>
              <a:gd name="connsiteX291" fmla="*/ 2654990 w 8266922"/>
              <a:gd name="connsiteY291" fmla="*/ 5674432 h 7305087"/>
              <a:gd name="connsiteX292" fmla="*/ 2690785 w 8266922"/>
              <a:gd name="connsiteY292" fmla="*/ 5689472 h 7305087"/>
              <a:gd name="connsiteX293" fmla="*/ 2730814 w 8266922"/>
              <a:gd name="connsiteY293" fmla="*/ 5700361 h 7305087"/>
              <a:gd name="connsiteX294" fmla="*/ 2775291 w 8266922"/>
              <a:gd name="connsiteY294" fmla="*/ 5706982 h 7305087"/>
              <a:gd name="connsiteX295" fmla="*/ 2824439 w 8266922"/>
              <a:gd name="connsiteY295" fmla="*/ 5709215 h 7305087"/>
              <a:gd name="connsiteX296" fmla="*/ 2824439 w 8266922"/>
              <a:gd name="connsiteY296" fmla="*/ 5806038 h 7305087"/>
              <a:gd name="connsiteX297" fmla="*/ 2770915 w 8266922"/>
              <a:gd name="connsiteY297" fmla="*/ 5804149 h 7305087"/>
              <a:gd name="connsiteX298" fmla="*/ 2721436 w 8266922"/>
              <a:gd name="connsiteY298" fmla="*/ 5798536 h 7305087"/>
              <a:gd name="connsiteX299" fmla="*/ 2675855 w 8266922"/>
              <a:gd name="connsiteY299" fmla="*/ 5789282 h 7305087"/>
              <a:gd name="connsiteX300" fmla="*/ 2634037 w 8266922"/>
              <a:gd name="connsiteY300" fmla="*/ 5776470 h 7305087"/>
              <a:gd name="connsiteX301" fmla="*/ 2595840 w 8266922"/>
              <a:gd name="connsiteY301" fmla="*/ 5760183 h 7305087"/>
              <a:gd name="connsiteX302" fmla="*/ 2561122 w 8266922"/>
              <a:gd name="connsiteY302" fmla="*/ 5740502 h 7305087"/>
              <a:gd name="connsiteX303" fmla="*/ 2529747 w 8266922"/>
              <a:gd name="connsiteY303" fmla="*/ 5717511 h 7305087"/>
              <a:gd name="connsiteX304" fmla="*/ 2501571 w 8266922"/>
              <a:gd name="connsiteY304" fmla="*/ 5691293 h 7305087"/>
              <a:gd name="connsiteX305" fmla="*/ 2476454 w 8266922"/>
              <a:gd name="connsiteY305" fmla="*/ 5661929 h 7305087"/>
              <a:gd name="connsiteX306" fmla="*/ 2454257 w 8266922"/>
              <a:gd name="connsiteY306" fmla="*/ 5629503 h 7305087"/>
              <a:gd name="connsiteX307" fmla="*/ 2434840 w 8266922"/>
              <a:gd name="connsiteY307" fmla="*/ 5594097 h 7305087"/>
              <a:gd name="connsiteX308" fmla="*/ 2418062 w 8266922"/>
              <a:gd name="connsiteY308" fmla="*/ 5555794 h 7305087"/>
              <a:gd name="connsiteX309" fmla="*/ 2403783 w 8266922"/>
              <a:gd name="connsiteY309" fmla="*/ 5514676 h 7305087"/>
              <a:gd name="connsiteX310" fmla="*/ 2391863 w 8266922"/>
              <a:gd name="connsiteY310" fmla="*/ 5470827 h 7305087"/>
              <a:gd name="connsiteX311" fmla="*/ 2382162 w 8266922"/>
              <a:gd name="connsiteY311" fmla="*/ 5424328 h 7305087"/>
              <a:gd name="connsiteX312" fmla="*/ 2374539 w 8266922"/>
              <a:gd name="connsiteY312" fmla="*/ 5375263 h 7305087"/>
              <a:gd name="connsiteX313" fmla="*/ 2368854 w 8266922"/>
              <a:gd name="connsiteY313" fmla="*/ 5323713 h 7305087"/>
              <a:gd name="connsiteX314" fmla="*/ 2364967 w 8266922"/>
              <a:gd name="connsiteY314" fmla="*/ 5269763 h 7305087"/>
              <a:gd name="connsiteX315" fmla="*/ 2362736 w 8266922"/>
              <a:gd name="connsiteY315" fmla="*/ 5213493 h 7305087"/>
              <a:gd name="connsiteX316" fmla="*/ 2362026 w 8266922"/>
              <a:gd name="connsiteY316" fmla="*/ 5154988 h 7305087"/>
              <a:gd name="connsiteX317" fmla="*/ 2362760 w 8266922"/>
              <a:gd name="connsiteY317" fmla="*/ 5096732 h 7305087"/>
              <a:gd name="connsiteX318" fmla="*/ 2365057 w 8266922"/>
              <a:gd name="connsiteY318" fmla="*/ 5040712 h 7305087"/>
              <a:gd name="connsiteX319" fmla="*/ 2369046 w 8266922"/>
              <a:gd name="connsiteY319" fmla="*/ 4987008 h 7305087"/>
              <a:gd name="connsiteX320" fmla="*/ 2374859 w 8266922"/>
              <a:gd name="connsiteY320" fmla="*/ 4935701 h 7305087"/>
              <a:gd name="connsiteX321" fmla="*/ 2382632 w 8266922"/>
              <a:gd name="connsiteY321" fmla="*/ 4886873 h 7305087"/>
              <a:gd name="connsiteX322" fmla="*/ 2392495 w 8266922"/>
              <a:gd name="connsiteY322" fmla="*/ 4840605 h 7305087"/>
              <a:gd name="connsiteX323" fmla="*/ 2404581 w 8266922"/>
              <a:gd name="connsiteY323" fmla="*/ 4796980 h 7305087"/>
              <a:gd name="connsiteX324" fmla="*/ 2419024 w 8266922"/>
              <a:gd name="connsiteY324" fmla="*/ 4756077 h 7305087"/>
              <a:gd name="connsiteX325" fmla="*/ 2435956 w 8266922"/>
              <a:gd name="connsiteY325" fmla="*/ 4717980 h 7305087"/>
              <a:gd name="connsiteX326" fmla="*/ 2455509 w 8266922"/>
              <a:gd name="connsiteY326" fmla="*/ 4682768 h 7305087"/>
              <a:gd name="connsiteX327" fmla="*/ 2477817 w 8266922"/>
              <a:gd name="connsiteY327" fmla="*/ 4650523 h 7305087"/>
              <a:gd name="connsiteX328" fmla="*/ 2503013 w 8266922"/>
              <a:gd name="connsiteY328" fmla="*/ 4621327 h 7305087"/>
              <a:gd name="connsiteX329" fmla="*/ 2531228 w 8266922"/>
              <a:gd name="connsiteY329" fmla="*/ 4595261 h 7305087"/>
              <a:gd name="connsiteX330" fmla="*/ 2562596 w 8266922"/>
              <a:gd name="connsiteY330" fmla="*/ 4572406 h 7305087"/>
              <a:gd name="connsiteX331" fmla="*/ 2597248 w 8266922"/>
              <a:gd name="connsiteY331" fmla="*/ 4552845 h 7305087"/>
              <a:gd name="connsiteX332" fmla="*/ 2635318 w 8266922"/>
              <a:gd name="connsiteY332" fmla="*/ 4536657 h 7305087"/>
              <a:gd name="connsiteX333" fmla="*/ 2676942 w 8266922"/>
              <a:gd name="connsiteY333" fmla="*/ 4523925 h 7305087"/>
              <a:gd name="connsiteX334" fmla="*/ 2722247 w 8266922"/>
              <a:gd name="connsiteY334" fmla="*/ 4514730 h 7305087"/>
              <a:gd name="connsiteX335" fmla="*/ 2771367 w 8266922"/>
              <a:gd name="connsiteY335" fmla="*/ 4509153 h 7305087"/>
              <a:gd name="connsiteX336" fmla="*/ 2506783 w 8266922"/>
              <a:gd name="connsiteY336" fmla="*/ 4026496 h 7305087"/>
              <a:gd name="connsiteX337" fmla="*/ 2549012 w 8266922"/>
              <a:gd name="connsiteY337" fmla="*/ 4030174 h 7305087"/>
              <a:gd name="connsiteX338" fmla="*/ 2581695 w 8266922"/>
              <a:gd name="connsiteY338" fmla="*/ 4043398 h 7305087"/>
              <a:gd name="connsiteX339" fmla="*/ 2602796 w 8266922"/>
              <a:gd name="connsiteY339" fmla="*/ 4069456 h 7305087"/>
              <a:gd name="connsiteX340" fmla="*/ 2610283 w 8266922"/>
              <a:gd name="connsiteY340" fmla="*/ 4111633 h 7305087"/>
              <a:gd name="connsiteX341" fmla="*/ 2602796 w 8266922"/>
              <a:gd name="connsiteY341" fmla="*/ 4155741 h 7305087"/>
              <a:gd name="connsiteX342" fmla="*/ 2581695 w 8266922"/>
              <a:gd name="connsiteY342" fmla="*/ 4182790 h 7305087"/>
              <a:gd name="connsiteX343" fmla="*/ 2549012 w 8266922"/>
              <a:gd name="connsiteY343" fmla="*/ 4196380 h 7305087"/>
              <a:gd name="connsiteX344" fmla="*/ 2506783 w 8266922"/>
              <a:gd name="connsiteY344" fmla="*/ 4200110 h 7305087"/>
              <a:gd name="connsiteX345" fmla="*/ 2464554 w 8266922"/>
              <a:gd name="connsiteY345" fmla="*/ 4196380 h 7305087"/>
              <a:gd name="connsiteX346" fmla="*/ 2431870 w 8266922"/>
              <a:gd name="connsiteY346" fmla="*/ 4182790 h 7305087"/>
              <a:gd name="connsiteX347" fmla="*/ 2410769 w 8266922"/>
              <a:gd name="connsiteY347" fmla="*/ 4155741 h 7305087"/>
              <a:gd name="connsiteX348" fmla="*/ 2403283 w 8266922"/>
              <a:gd name="connsiteY348" fmla="*/ 4111633 h 7305087"/>
              <a:gd name="connsiteX349" fmla="*/ 2411003 w 8266922"/>
              <a:gd name="connsiteY349" fmla="*/ 4069456 h 7305087"/>
              <a:gd name="connsiteX350" fmla="*/ 2432496 w 8266922"/>
              <a:gd name="connsiteY350" fmla="*/ 4043398 h 7305087"/>
              <a:gd name="connsiteX351" fmla="*/ 2465257 w 8266922"/>
              <a:gd name="connsiteY351" fmla="*/ 4030174 h 7305087"/>
              <a:gd name="connsiteX352" fmla="*/ 2506783 w 8266922"/>
              <a:gd name="connsiteY352" fmla="*/ 3325365 h 7305087"/>
              <a:gd name="connsiteX353" fmla="*/ 2549012 w 8266922"/>
              <a:gd name="connsiteY353" fmla="*/ 3328834 h 7305087"/>
              <a:gd name="connsiteX354" fmla="*/ 2581695 w 8266922"/>
              <a:gd name="connsiteY354" fmla="*/ 3341849 h 7305087"/>
              <a:gd name="connsiteX355" fmla="*/ 2602796 w 8266922"/>
              <a:gd name="connsiteY355" fmla="*/ 3368324 h 7305087"/>
              <a:gd name="connsiteX356" fmla="*/ 2610283 w 8266922"/>
              <a:gd name="connsiteY356" fmla="*/ 3412171 h 7305087"/>
              <a:gd name="connsiteX357" fmla="*/ 2602796 w 8266922"/>
              <a:gd name="connsiteY357" fmla="*/ 3454609 h 7305087"/>
              <a:gd name="connsiteX358" fmla="*/ 2581695 w 8266922"/>
              <a:gd name="connsiteY358" fmla="*/ 3481240 h 7305087"/>
              <a:gd name="connsiteX359" fmla="*/ 2549012 w 8266922"/>
              <a:gd name="connsiteY359" fmla="*/ 3495038 h 7305087"/>
              <a:gd name="connsiteX360" fmla="*/ 2506783 w 8266922"/>
              <a:gd name="connsiteY360" fmla="*/ 3498977 h 7305087"/>
              <a:gd name="connsiteX361" fmla="*/ 2465519 w 8266922"/>
              <a:gd name="connsiteY361" fmla="*/ 3495038 h 7305087"/>
              <a:gd name="connsiteX362" fmla="*/ 2433331 w 8266922"/>
              <a:gd name="connsiteY362" fmla="*/ 3481240 h 7305087"/>
              <a:gd name="connsiteX363" fmla="*/ 2412411 w 8266922"/>
              <a:gd name="connsiteY363" fmla="*/ 3454609 h 7305087"/>
              <a:gd name="connsiteX364" fmla="*/ 2404952 w 8266922"/>
              <a:gd name="connsiteY364" fmla="*/ 3412171 h 7305087"/>
              <a:gd name="connsiteX365" fmla="*/ 2412411 w 8266922"/>
              <a:gd name="connsiteY365" fmla="*/ 3368324 h 7305087"/>
              <a:gd name="connsiteX366" fmla="*/ 2433331 w 8266922"/>
              <a:gd name="connsiteY366" fmla="*/ 3341849 h 7305087"/>
              <a:gd name="connsiteX367" fmla="*/ 2465519 w 8266922"/>
              <a:gd name="connsiteY367" fmla="*/ 3328834 h 7305087"/>
              <a:gd name="connsiteX368" fmla="*/ 3576931 w 8266922"/>
              <a:gd name="connsiteY368" fmla="*/ 3011218 h 7305087"/>
              <a:gd name="connsiteX369" fmla="*/ 3950858 w 8266922"/>
              <a:gd name="connsiteY369" fmla="*/ 3011218 h 7305087"/>
              <a:gd name="connsiteX370" fmla="*/ 3950858 w 8266922"/>
              <a:gd name="connsiteY370" fmla="*/ 3106468 h 7305087"/>
              <a:gd name="connsiteX371" fmla="*/ 3950858 w 8266922"/>
              <a:gd name="connsiteY371" fmla="*/ 4205018 h 7305087"/>
              <a:gd name="connsiteX372" fmla="*/ 3950858 w 8266922"/>
              <a:gd name="connsiteY372" fmla="*/ 4300268 h 7305087"/>
              <a:gd name="connsiteX373" fmla="*/ 3576931 w 8266922"/>
              <a:gd name="connsiteY373" fmla="*/ 4300268 h 7305087"/>
              <a:gd name="connsiteX374" fmla="*/ 3576931 w 8266922"/>
              <a:gd name="connsiteY374" fmla="*/ 4205018 h 7305087"/>
              <a:gd name="connsiteX375" fmla="*/ 3835681 w 8266922"/>
              <a:gd name="connsiteY375" fmla="*/ 4205018 h 7305087"/>
              <a:gd name="connsiteX376" fmla="*/ 3835681 w 8266922"/>
              <a:gd name="connsiteY376" fmla="*/ 3106468 h 7305087"/>
              <a:gd name="connsiteX377" fmla="*/ 3576931 w 8266922"/>
              <a:gd name="connsiteY377" fmla="*/ 3106468 h 7305087"/>
              <a:gd name="connsiteX378" fmla="*/ 1487809 w 8266922"/>
              <a:gd name="connsiteY378" fmla="*/ 3011218 h 7305087"/>
              <a:gd name="connsiteX379" fmla="*/ 1861748 w 8266922"/>
              <a:gd name="connsiteY379" fmla="*/ 3011218 h 7305087"/>
              <a:gd name="connsiteX380" fmla="*/ 1861748 w 8266922"/>
              <a:gd name="connsiteY380" fmla="*/ 3106468 h 7305087"/>
              <a:gd name="connsiteX381" fmla="*/ 1602998 w 8266922"/>
              <a:gd name="connsiteY381" fmla="*/ 3106468 h 7305087"/>
              <a:gd name="connsiteX382" fmla="*/ 1602998 w 8266922"/>
              <a:gd name="connsiteY382" fmla="*/ 4205018 h 7305087"/>
              <a:gd name="connsiteX383" fmla="*/ 1861748 w 8266922"/>
              <a:gd name="connsiteY383" fmla="*/ 4205018 h 7305087"/>
              <a:gd name="connsiteX384" fmla="*/ 1861748 w 8266922"/>
              <a:gd name="connsiteY384" fmla="*/ 4300268 h 7305087"/>
              <a:gd name="connsiteX385" fmla="*/ 1487809 w 8266922"/>
              <a:gd name="connsiteY385" fmla="*/ 4300268 h 7305087"/>
              <a:gd name="connsiteX386" fmla="*/ 1487809 w 8266922"/>
              <a:gd name="connsiteY386" fmla="*/ 4205018 h 7305087"/>
              <a:gd name="connsiteX387" fmla="*/ 1487809 w 8266922"/>
              <a:gd name="connsiteY387" fmla="*/ 3106468 h 7305087"/>
              <a:gd name="connsiteX388" fmla="*/ 7212302 w 8266922"/>
              <a:gd name="connsiteY388" fmla="*/ 3004847 h 7305087"/>
              <a:gd name="connsiteX389" fmla="*/ 7265372 w 8266922"/>
              <a:gd name="connsiteY389" fmla="*/ 3006723 h 7305087"/>
              <a:gd name="connsiteX390" fmla="*/ 7314493 w 8266922"/>
              <a:gd name="connsiteY390" fmla="*/ 3012300 h 7305087"/>
              <a:gd name="connsiteX391" fmla="*/ 7359798 w 8266922"/>
              <a:gd name="connsiteY391" fmla="*/ 3021495 h 7305087"/>
              <a:gd name="connsiteX392" fmla="*/ 7401420 w 8266922"/>
              <a:gd name="connsiteY392" fmla="*/ 3034227 h 7305087"/>
              <a:gd name="connsiteX393" fmla="*/ 7439491 w 8266922"/>
              <a:gd name="connsiteY393" fmla="*/ 3050415 h 7305087"/>
              <a:gd name="connsiteX394" fmla="*/ 7474144 w 8266922"/>
              <a:gd name="connsiteY394" fmla="*/ 3069977 h 7305087"/>
              <a:gd name="connsiteX395" fmla="*/ 7505511 w 8266922"/>
              <a:gd name="connsiteY395" fmla="*/ 3092831 h 7305087"/>
              <a:gd name="connsiteX396" fmla="*/ 7533726 w 8266922"/>
              <a:gd name="connsiteY396" fmla="*/ 3118897 h 7305087"/>
              <a:gd name="connsiteX397" fmla="*/ 7558922 w 8266922"/>
              <a:gd name="connsiteY397" fmla="*/ 3148093 h 7305087"/>
              <a:gd name="connsiteX398" fmla="*/ 7581230 w 8266922"/>
              <a:gd name="connsiteY398" fmla="*/ 3180338 h 7305087"/>
              <a:gd name="connsiteX399" fmla="*/ 7600783 w 8266922"/>
              <a:gd name="connsiteY399" fmla="*/ 3215550 h 7305087"/>
              <a:gd name="connsiteX400" fmla="*/ 7617715 w 8266922"/>
              <a:gd name="connsiteY400" fmla="*/ 3253648 h 7305087"/>
              <a:gd name="connsiteX401" fmla="*/ 7632158 w 8266922"/>
              <a:gd name="connsiteY401" fmla="*/ 3294551 h 7305087"/>
              <a:gd name="connsiteX402" fmla="*/ 7644245 w 8266922"/>
              <a:gd name="connsiteY402" fmla="*/ 3338176 h 7305087"/>
              <a:gd name="connsiteX403" fmla="*/ 7654108 w 8266922"/>
              <a:gd name="connsiteY403" fmla="*/ 3384443 h 7305087"/>
              <a:gd name="connsiteX404" fmla="*/ 7661880 w 8266922"/>
              <a:gd name="connsiteY404" fmla="*/ 3433271 h 7305087"/>
              <a:gd name="connsiteX405" fmla="*/ 7667694 w 8266922"/>
              <a:gd name="connsiteY405" fmla="*/ 3484578 h 7305087"/>
              <a:gd name="connsiteX406" fmla="*/ 7671682 w 8266922"/>
              <a:gd name="connsiteY406" fmla="*/ 3538282 h 7305087"/>
              <a:gd name="connsiteX407" fmla="*/ 7673978 w 8266922"/>
              <a:gd name="connsiteY407" fmla="*/ 3594302 h 7305087"/>
              <a:gd name="connsiteX408" fmla="*/ 7674714 w 8266922"/>
              <a:gd name="connsiteY408" fmla="*/ 3652558 h 7305087"/>
              <a:gd name="connsiteX409" fmla="*/ 7674014 w 8266922"/>
              <a:gd name="connsiteY409" fmla="*/ 3711063 h 7305087"/>
              <a:gd name="connsiteX410" fmla="*/ 7671817 w 8266922"/>
              <a:gd name="connsiteY410" fmla="*/ 3767333 h 7305087"/>
              <a:gd name="connsiteX411" fmla="*/ 7667981 w 8266922"/>
              <a:gd name="connsiteY411" fmla="*/ 3821283 h 7305087"/>
              <a:gd name="connsiteX412" fmla="*/ 7662360 w 8266922"/>
              <a:gd name="connsiteY412" fmla="*/ 3872833 h 7305087"/>
              <a:gd name="connsiteX413" fmla="*/ 7654812 w 8266922"/>
              <a:gd name="connsiteY413" fmla="*/ 3921898 h 7305087"/>
              <a:gd name="connsiteX414" fmla="*/ 7645191 w 8266922"/>
              <a:gd name="connsiteY414" fmla="*/ 3968397 h 7305087"/>
              <a:gd name="connsiteX415" fmla="*/ 7633354 w 8266922"/>
              <a:gd name="connsiteY415" fmla="*/ 4012246 h 7305087"/>
              <a:gd name="connsiteX416" fmla="*/ 7619157 w 8266922"/>
              <a:gd name="connsiteY416" fmla="*/ 4053364 h 7305087"/>
              <a:gd name="connsiteX417" fmla="*/ 7602457 w 8266922"/>
              <a:gd name="connsiteY417" fmla="*/ 4091667 h 7305087"/>
              <a:gd name="connsiteX418" fmla="*/ 7583108 w 8266922"/>
              <a:gd name="connsiteY418" fmla="*/ 4127073 h 7305087"/>
              <a:gd name="connsiteX419" fmla="*/ 7560967 w 8266922"/>
              <a:gd name="connsiteY419" fmla="*/ 4159499 h 7305087"/>
              <a:gd name="connsiteX420" fmla="*/ 7535890 w 8266922"/>
              <a:gd name="connsiteY420" fmla="*/ 4188862 h 7305087"/>
              <a:gd name="connsiteX421" fmla="*/ 7507733 w 8266922"/>
              <a:gd name="connsiteY421" fmla="*/ 4215081 h 7305087"/>
              <a:gd name="connsiteX422" fmla="*/ 7476352 w 8266922"/>
              <a:gd name="connsiteY422" fmla="*/ 4238071 h 7305087"/>
              <a:gd name="connsiteX423" fmla="*/ 7441604 w 8266922"/>
              <a:gd name="connsiteY423" fmla="*/ 4257752 h 7305087"/>
              <a:gd name="connsiteX424" fmla="*/ 7403343 w 8266922"/>
              <a:gd name="connsiteY424" fmla="*/ 4274039 h 7305087"/>
              <a:gd name="connsiteX425" fmla="*/ 7361426 w 8266922"/>
              <a:gd name="connsiteY425" fmla="*/ 4286851 h 7305087"/>
              <a:gd name="connsiteX426" fmla="*/ 7315710 w 8266922"/>
              <a:gd name="connsiteY426" fmla="*/ 4296105 h 7305087"/>
              <a:gd name="connsiteX427" fmla="*/ 7266050 w 8266922"/>
              <a:gd name="connsiteY427" fmla="*/ 4301718 h 7305087"/>
              <a:gd name="connsiteX428" fmla="*/ 7212302 w 8266922"/>
              <a:gd name="connsiteY428" fmla="*/ 4303607 h 7305087"/>
              <a:gd name="connsiteX429" fmla="*/ 7212302 w 8266922"/>
              <a:gd name="connsiteY429" fmla="*/ 4206785 h 7305087"/>
              <a:gd name="connsiteX430" fmla="*/ 7261987 w 8266922"/>
              <a:gd name="connsiteY430" fmla="*/ 4204552 h 7305087"/>
              <a:gd name="connsiteX431" fmla="*/ 7306907 w 8266922"/>
              <a:gd name="connsiteY431" fmla="*/ 4197931 h 7305087"/>
              <a:gd name="connsiteX432" fmla="*/ 7347290 w 8266922"/>
              <a:gd name="connsiteY432" fmla="*/ 4187042 h 7305087"/>
              <a:gd name="connsiteX433" fmla="*/ 7383361 w 8266922"/>
              <a:gd name="connsiteY433" fmla="*/ 4172002 h 7305087"/>
              <a:gd name="connsiteX434" fmla="*/ 7443472 w 8266922"/>
              <a:gd name="connsiteY434" fmla="*/ 4129942 h 7305087"/>
              <a:gd name="connsiteX435" fmla="*/ 7489051 w 8266922"/>
              <a:gd name="connsiteY435" fmla="*/ 4072698 h 7305087"/>
              <a:gd name="connsiteX436" fmla="*/ 7506957 w 8266922"/>
              <a:gd name="connsiteY436" fmla="*/ 4038677 h 7305087"/>
              <a:gd name="connsiteX437" fmla="*/ 7521909 w 8266922"/>
              <a:gd name="connsiteY437" fmla="*/ 4001216 h 7305087"/>
              <a:gd name="connsiteX438" fmla="*/ 7534133 w 8266922"/>
              <a:gd name="connsiteY438" fmla="*/ 3960431 h 7305087"/>
              <a:gd name="connsiteX439" fmla="*/ 7543856 w 8266922"/>
              <a:gd name="connsiteY439" fmla="*/ 3916441 h 7305087"/>
              <a:gd name="connsiteX440" fmla="*/ 7551303 w 8266922"/>
              <a:gd name="connsiteY440" fmla="*/ 3869364 h 7305087"/>
              <a:gd name="connsiteX441" fmla="*/ 7556702 w 8266922"/>
              <a:gd name="connsiteY441" fmla="*/ 3819320 h 7305087"/>
              <a:gd name="connsiteX442" fmla="*/ 7560278 w 8266922"/>
              <a:gd name="connsiteY442" fmla="*/ 3766425 h 7305087"/>
              <a:gd name="connsiteX443" fmla="*/ 7562257 w 8266922"/>
              <a:gd name="connsiteY443" fmla="*/ 3710798 h 7305087"/>
              <a:gd name="connsiteX444" fmla="*/ 7562867 w 8266922"/>
              <a:gd name="connsiteY444" fmla="*/ 3652558 h 7305087"/>
              <a:gd name="connsiteX445" fmla="*/ 7562225 w 8266922"/>
              <a:gd name="connsiteY445" fmla="*/ 3594889 h 7305087"/>
              <a:gd name="connsiteX446" fmla="*/ 7560155 w 8266922"/>
              <a:gd name="connsiteY446" fmla="*/ 3539800 h 7305087"/>
              <a:gd name="connsiteX447" fmla="*/ 7556445 w 8266922"/>
              <a:gd name="connsiteY447" fmla="*/ 3487407 h 7305087"/>
              <a:gd name="connsiteX448" fmla="*/ 7550879 w 8266922"/>
              <a:gd name="connsiteY448" fmla="*/ 3437831 h 7305087"/>
              <a:gd name="connsiteX449" fmla="*/ 7543244 w 8266922"/>
              <a:gd name="connsiteY449" fmla="*/ 3391187 h 7305087"/>
              <a:gd name="connsiteX450" fmla="*/ 7533326 w 8266922"/>
              <a:gd name="connsiteY450" fmla="*/ 3347596 h 7305087"/>
              <a:gd name="connsiteX451" fmla="*/ 7520910 w 8266922"/>
              <a:gd name="connsiteY451" fmla="*/ 3307175 h 7305087"/>
              <a:gd name="connsiteX452" fmla="*/ 7505783 w 8266922"/>
              <a:gd name="connsiteY452" fmla="*/ 3270043 h 7305087"/>
              <a:gd name="connsiteX453" fmla="*/ 7487730 w 8266922"/>
              <a:gd name="connsiteY453" fmla="*/ 3236317 h 7305087"/>
              <a:gd name="connsiteX454" fmla="*/ 7441992 w 8266922"/>
              <a:gd name="connsiteY454" fmla="*/ 3179558 h 7305087"/>
              <a:gd name="connsiteX455" fmla="*/ 7381983 w 8266922"/>
              <a:gd name="connsiteY455" fmla="*/ 3137845 h 7305087"/>
              <a:gd name="connsiteX456" fmla="*/ 7346091 w 8266922"/>
              <a:gd name="connsiteY456" fmla="*/ 3122926 h 7305087"/>
              <a:gd name="connsiteX457" fmla="*/ 7305990 w 8266922"/>
              <a:gd name="connsiteY457" fmla="*/ 3112123 h 7305087"/>
              <a:gd name="connsiteX458" fmla="*/ 7261465 w 8266922"/>
              <a:gd name="connsiteY458" fmla="*/ 3105555 h 7305087"/>
              <a:gd name="connsiteX459" fmla="*/ 7212302 w 8266922"/>
              <a:gd name="connsiteY459" fmla="*/ 3103339 h 7305087"/>
              <a:gd name="connsiteX460" fmla="*/ 6695380 w 8266922"/>
              <a:gd name="connsiteY460" fmla="*/ 3004847 h 7305087"/>
              <a:gd name="connsiteX461" fmla="*/ 6695380 w 8266922"/>
              <a:gd name="connsiteY461" fmla="*/ 3103339 h 7305087"/>
              <a:gd name="connsiteX462" fmla="*/ 6646494 w 8266922"/>
              <a:gd name="connsiteY462" fmla="*/ 3105555 h 7305087"/>
              <a:gd name="connsiteX463" fmla="*/ 6602213 w 8266922"/>
              <a:gd name="connsiteY463" fmla="*/ 3112123 h 7305087"/>
              <a:gd name="connsiteX464" fmla="*/ 6562327 w 8266922"/>
              <a:gd name="connsiteY464" fmla="*/ 3122926 h 7305087"/>
              <a:gd name="connsiteX465" fmla="*/ 6526621 w 8266922"/>
              <a:gd name="connsiteY465" fmla="*/ 3137845 h 7305087"/>
              <a:gd name="connsiteX466" fmla="*/ 6466906 w 8266922"/>
              <a:gd name="connsiteY466" fmla="*/ 3179558 h 7305087"/>
              <a:gd name="connsiteX467" fmla="*/ 6421372 w 8266922"/>
              <a:gd name="connsiteY467" fmla="*/ 3236317 h 7305087"/>
              <a:gd name="connsiteX468" fmla="*/ 6403393 w 8266922"/>
              <a:gd name="connsiteY468" fmla="*/ 3270043 h 7305087"/>
              <a:gd name="connsiteX469" fmla="*/ 6388323 w 8266922"/>
              <a:gd name="connsiteY469" fmla="*/ 3307175 h 7305087"/>
              <a:gd name="connsiteX470" fmla="*/ 6375951 w 8266922"/>
              <a:gd name="connsiteY470" fmla="*/ 3347596 h 7305087"/>
              <a:gd name="connsiteX471" fmla="*/ 6366063 w 8266922"/>
              <a:gd name="connsiteY471" fmla="*/ 3391187 h 7305087"/>
              <a:gd name="connsiteX472" fmla="*/ 6358449 w 8266922"/>
              <a:gd name="connsiteY472" fmla="*/ 3437831 h 7305087"/>
              <a:gd name="connsiteX473" fmla="*/ 6352896 w 8266922"/>
              <a:gd name="connsiteY473" fmla="*/ 3487407 h 7305087"/>
              <a:gd name="connsiteX474" fmla="*/ 6349192 w 8266922"/>
              <a:gd name="connsiteY474" fmla="*/ 3539800 h 7305087"/>
              <a:gd name="connsiteX475" fmla="*/ 6347125 w 8266922"/>
              <a:gd name="connsiteY475" fmla="*/ 3594889 h 7305087"/>
              <a:gd name="connsiteX476" fmla="*/ 6346483 w 8266922"/>
              <a:gd name="connsiteY476" fmla="*/ 3652558 h 7305087"/>
              <a:gd name="connsiteX477" fmla="*/ 6347109 w 8266922"/>
              <a:gd name="connsiteY477" fmla="*/ 3710798 h 7305087"/>
              <a:gd name="connsiteX478" fmla="*/ 6349131 w 8266922"/>
              <a:gd name="connsiteY478" fmla="*/ 3766425 h 7305087"/>
              <a:gd name="connsiteX479" fmla="*/ 6352768 w 8266922"/>
              <a:gd name="connsiteY479" fmla="*/ 3819320 h 7305087"/>
              <a:gd name="connsiteX480" fmla="*/ 6358237 w 8266922"/>
              <a:gd name="connsiteY480" fmla="*/ 3869364 h 7305087"/>
              <a:gd name="connsiteX481" fmla="*/ 6365758 w 8266922"/>
              <a:gd name="connsiteY481" fmla="*/ 3916441 h 7305087"/>
              <a:gd name="connsiteX482" fmla="*/ 6375547 w 8266922"/>
              <a:gd name="connsiteY482" fmla="*/ 3960431 h 7305087"/>
              <a:gd name="connsiteX483" fmla="*/ 6387824 w 8266922"/>
              <a:gd name="connsiteY483" fmla="*/ 4001216 h 7305087"/>
              <a:gd name="connsiteX484" fmla="*/ 6402806 w 8266922"/>
              <a:gd name="connsiteY484" fmla="*/ 4038677 h 7305087"/>
              <a:gd name="connsiteX485" fmla="*/ 6420712 w 8266922"/>
              <a:gd name="connsiteY485" fmla="*/ 4072698 h 7305087"/>
              <a:gd name="connsiteX486" fmla="*/ 6466166 w 8266922"/>
              <a:gd name="connsiteY486" fmla="*/ 4129942 h 7305087"/>
              <a:gd name="connsiteX487" fmla="*/ 6525932 w 8266922"/>
              <a:gd name="connsiteY487" fmla="*/ 4172002 h 7305087"/>
              <a:gd name="connsiteX488" fmla="*/ 6561727 w 8266922"/>
              <a:gd name="connsiteY488" fmla="*/ 4187042 h 7305087"/>
              <a:gd name="connsiteX489" fmla="*/ 6601755 w 8266922"/>
              <a:gd name="connsiteY489" fmla="*/ 4197931 h 7305087"/>
              <a:gd name="connsiteX490" fmla="*/ 6646233 w 8266922"/>
              <a:gd name="connsiteY490" fmla="*/ 4204552 h 7305087"/>
              <a:gd name="connsiteX491" fmla="*/ 6695380 w 8266922"/>
              <a:gd name="connsiteY491" fmla="*/ 4206785 h 7305087"/>
              <a:gd name="connsiteX492" fmla="*/ 6695380 w 8266922"/>
              <a:gd name="connsiteY492" fmla="*/ 4303607 h 7305087"/>
              <a:gd name="connsiteX493" fmla="*/ 6641857 w 8266922"/>
              <a:gd name="connsiteY493" fmla="*/ 4301718 h 7305087"/>
              <a:gd name="connsiteX494" fmla="*/ 6592377 w 8266922"/>
              <a:gd name="connsiteY494" fmla="*/ 4296105 h 7305087"/>
              <a:gd name="connsiteX495" fmla="*/ 6546797 w 8266922"/>
              <a:gd name="connsiteY495" fmla="*/ 4286851 h 7305087"/>
              <a:gd name="connsiteX496" fmla="*/ 6504979 w 8266922"/>
              <a:gd name="connsiteY496" fmla="*/ 4274039 h 7305087"/>
              <a:gd name="connsiteX497" fmla="*/ 6466782 w 8266922"/>
              <a:gd name="connsiteY497" fmla="*/ 4257752 h 7305087"/>
              <a:gd name="connsiteX498" fmla="*/ 6432065 w 8266922"/>
              <a:gd name="connsiteY498" fmla="*/ 4238071 h 7305087"/>
              <a:gd name="connsiteX499" fmla="*/ 6400688 w 8266922"/>
              <a:gd name="connsiteY499" fmla="*/ 4215081 h 7305087"/>
              <a:gd name="connsiteX500" fmla="*/ 6372512 w 8266922"/>
              <a:gd name="connsiteY500" fmla="*/ 4188862 h 7305087"/>
              <a:gd name="connsiteX501" fmla="*/ 6347396 w 8266922"/>
              <a:gd name="connsiteY501" fmla="*/ 4159499 h 7305087"/>
              <a:gd name="connsiteX502" fmla="*/ 6325199 w 8266922"/>
              <a:gd name="connsiteY502" fmla="*/ 4127073 h 7305087"/>
              <a:gd name="connsiteX503" fmla="*/ 6305782 w 8266922"/>
              <a:gd name="connsiteY503" fmla="*/ 4091667 h 7305087"/>
              <a:gd name="connsiteX504" fmla="*/ 6289004 w 8266922"/>
              <a:gd name="connsiteY504" fmla="*/ 4053364 h 7305087"/>
              <a:gd name="connsiteX505" fmla="*/ 6274725 w 8266922"/>
              <a:gd name="connsiteY505" fmla="*/ 4012246 h 7305087"/>
              <a:gd name="connsiteX506" fmla="*/ 6262805 w 8266922"/>
              <a:gd name="connsiteY506" fmla="*/ 3968397 h 7305087"/>
              <a:gd name="connsiteX507" fmla="*/ 6253104 w 8266922"/>
              <a:gd name="connsiteY507" fmla="*/ 3921898 h 7305087"/>
              <a:gd name="connsiteX508" fmla="*/ 6245481 w 8266922"/>
              <a:gd name="connsiteY508" fmla="*/ 3872833 h 7305087"/>
              <a:gd name="connsiteX509" fmla="*/ 6239796 w 8266922"/>
              <a:gd name="connsiteY509" fmla="*/ 3821283 h 7305087"/>
              <a:gd name="connsiteX510" fmla="*/ 6235909 w 8266922"/>
              <a:gd name="connsiteY510" fmla="*/ 3767333 h 7305087"/>
              <a:gd name="connsiteX511" fmla="*/ 6233679 w 8266922"/>
              <a:gd name="connsiteY511" fmla="*/ 3711063 h 7305087"/>
              <a:gd name="connsiteX512" fmla="*/ 6232968 w 8266922"/>
              <a:gd name="connsiteY512" fmla="*/ 3652558 h 7305087"/>
              <a:gd name="connsiteX513" fmla="*/ 6233703 w 8266922"/>
              <a:gd name="connsiteY513" fmla="*/ 3594302 h 7305087"/>
              <a:gd name="connsiteX514" fmla="*/ 6235999 w 8266922"/>
              <a:gd name="connsiteY514" fmla="*/ 3538282 h 7305087"/>
              <a:gd name="connsiteX515" fmla="*/ 6239988 w 8266922"/>
              <a:gd name="connsiteY515" fmla="*/ 3484578 h 7305087"/>
              <a:gd name="connsiteX516" fmla="*/ 6245801 w 8266922"/>
              <a:gd name="connsiteY516" fmla="*/ 3433271 h 7305087"/>
              <a:gd name="connsiteX517" fmla="*/ 6253574 w 8266922"/>
              <a:gd name="connsiteY517" fmla="*/ 3384443 h 7305087"/>
              <a:gd name="connsiteX518" fmla="*/ 6263437 w 8266922"/>
              <a:gd name="connsiteY518" fmla="*/ 3338176 h 7305087"/>
              <a:gd name="connsiteX519" fmla="*/ 6275523 w 8266922"/>
              <a:gd name="connsiteY519" fmla="*/ 3294551 h 7305087"/>
              <a:gd name="connsiteX520" fmla="*/ 6289966 w 8266922"/>
              <a:gd name="connsiteY520" fmla="*/ 3253648 h 7305087"/>
              <a:gd name="connsiteX521" fmla="*/ 6306898 w 8266922"/>
              <a:gd name="connsiteY521" fmla="*/ 3215550 h 7305087"/>
              <a:gd name="connsiteX522" fmla="*/ 6326451 w 8266922"/>
              <a:gd name="connsiteY522" fmla="*/ 3180338 h 7305087"/>
              <a:gd name="connsiteX523" fmla="*/ 6348759 w 8266922"/>
              <a:gd name="connsiteY523" fmla="*/ 3148093 h 7305087"/>
              <a:gd name="connsiteX524" fmla="*/ 6373955 w 8266922"/>
              <a:gd name="connsiteY524" fmla="*/ 3118897 h 7305087"/>
              <a:gd name="connsiteX525" fmla="*/ 6402170 w 8266922"/>
              <a:gd name="connsiteY525" fmla="*/ 3092831 h 7305087"/>
              <a:gd name="connsiteX526" fmla="*/ 6433537 w 8266922"/>
              <a:gd name="connsiteY526" fmla="*/ 3069977 h 7305087"/>
              <a:gd name="connsiteX527" fmla="*/ 6468190 w 8266922"/>
              <a:gd name="connsiteY527" fmla="*/ 3050415 h 7305087"/>
              <a:gd name="connsiteX528" fmla="*/ 6506261 w 8266922"/>
              <a:gd name="connsiteY528" fmla="*/ 3034227 h 7305087"/>
              <a:gd name="connsiteX529" fmla="*/ 6547883 w 8266922"/>
              <a:gd name="connsiteY529" fmla="*/ 3021495 h 7305087"/>
              <a:gd name="connsiteX530" fmla="*/ 6593188 w 8266922"/>
              <a:gd name="connsiteY530" fmla="*/ 3012300 h 7305087"/>
              <a:gd name="connsiteX531" fmla="*/ 6642309 w 8266922"/>
              <a:gd name="connsiteY531" fmla="*/ 3006723 h 7305087"/>
              <a:gd name="connsiteX532" fmla="*/ 5578527 w 8266922"/>
              <a:gd name="connsiteY532" fmla="*/ 3004847 h 7305087"/>
              <a:gd name="connsiteX533" fmla="*/ 5631597 w 8266922"/>
              <a:gd name="connsiteY533" fmla="*/ 3006723 h 7305087"/>
              <a:gd name="connsiteX534" fmla="*/ 5680718 w 8266922"/>
              <a:gd name="connsiteY534" fmla="*/ 3012300 h 7305087"/>
              <a:gd name="connsiteX535" fmla="*/ 5726023 w 8266922"/>
              <a:gd name="connsiteY535" fmla="*/ 3021495 h 7305087"/>
              <a:gd name="connsiteX536" fmla="*/ 5767645 w 8266922"/>
              <a:gd name="connsiteY536" fmla="*/ 3034227 h 7305087"/>
              <a:gd name="connsiteX537" fmla="*/ 5805716 w 8266922"/>
              <a:gd name="connsiteY537" fmla="*/ 3050415 h 7305087"/>
              <a:gd name="connsiteX538" fmla="*/ 5840369 w 8266922"/>
              <a:gd name="connsiteY538" fmla="*/ 3069977 h 7305087"/>
              <a:gd name="connsiteX539" fmla="*/ 5871736 w 8266922"/>
              <a:gd name="connsiteY539" fmla="*/ 3092831 h 7305087"/>
              <a:gd name="connsiteX540" fmla="*/ 5899951 w 8266922"/>
              <a:gd name="connsiteY540" fmla="*/ 3118897 h 7305087"/>
              <a:gd name="connsiteX541" fmla="*/ 5925147 w 8266922"/>
              <a:gd name="connsiteY541" fmla="*/ 3148093 h 7305087"/>
              <a:gd name="connsiteX542" fmla="*/ 5947455 w 8266922"/>
              <a:gd name="connsiteY542" fmla="*/ 3180338 h 7305087"/>
              <a:gd name="connsiteX543" fmla="*/ 5967008 w 8266922"/>
              <a:gd name="connsiteY543" fmla="*/ 3215550 h 7305087"/>
              <a:gd name="connsiteX544" fmla="*/ 5983940 w 8266922"/>
              <a:gd name="connsiteY544" fmla="*/ 3253648 h 7305087"/>
              <a:gd name="connsiteX545" fmla="*/ 5998383 w 8266922"/>
              <a:gd name="connsiteY545" fmla="*/ 3294551 h 7305087"/>
              <a:gd name="connsiteX546" fmla="*/ 6010470 w 8266922"/>
              <a:gd name="connsiteY546" fmla="*/ 3338176 h 7305087"/>
              <a:gd name="connsiteX547" fmla="*/ 6020333 w 8266922"/>
              <a:gd name="connsiteY547" fmla="*/ 3384443 h 7305087"/>
              <a:gd name="connsiteX548" fmla="*/ 6028105 w 8266922"/>
              <a:gd name="connsiteY548" fmla="*/ 3433271 h 7305087"/>
              <a:gd name="connsiteX549" fmla="*/ 6033919 w 8266922"/>
              <a:gd name="connsiteY549" fmla="*/ 3484578 h 7305087"/>
              <a:gd name="connsiteX550" fmla="*/ 6037907 w 8266922"/>
              <a:gd name="connsiteY550" fmla="*/ 3538282 h 7305087"/>
              <a:gd name="connsiteX551" fmla="*/ 6040203 w 8266922"/>
              <a:gd name="connsiteY551" fmla="*/ 3594302 h 7305087"/>
              <a:gd name="connsiteX552" fmla="*/ 6040939 w 8266922"/>
              <a:gd name="connsiteY552" fmla="*/ 3652558 h 7305087"/>
              <a:gd name="connsiteX553" fmla="*/ 6040239 w 8266922"/>
              <a:gd name="connsiteY553" fmla="*/ 3711063 h 7305087"/>
              <a:gd name="connsiteX554" fmla="*/ 6038042 w 8266922"/>
              <a:gd name="connsiteY554" fmla="*/ 3767333 h 7305087"/>
              <a:gd name="connsiteX555" fmla="*/ 6034206 w 8266922"/>
              <a:gd name="connsiteY555" fmla="*/ 3821283 h 7305087"/>
              <a:gd name="connsiteX556" fmla="*/ 6028585 w 8266922"/>
              <a:gd name="connsiteY556" fmla="*/ 3872833 h 7305087"/>
              <a:gd name="connsiteX557" fmla="*/ 6021037 w 8266922"/>
              <a:gd name="connsiteY557" fmla="*/ 3921898 h 7305087"/>
              <a:gd name="connsiteX558" fmla="*/ 6011416 w 8266922"/>
              <a:gd name="connsiteY558" fmla="*/ 3968397 h 7305087"/>
              <a:gd name="connsiteX559" fmla="*/ 5999579 w 8266922"/>
              <a:gd name="connsiteY559" fmla="*/ 4012246 h 7305087"/>
              <a:gd name="connsiteX560" fmla="*/ 5985382 w 8266922"/>
              <a:gd name="connsiteY560" fmla="*/ 4053364 h 7305087"/>
              <a:gd name="connsiteX561" fmla="*/ 5968682 w 8266922"/>
              <a:gd name="connsiteY561" fmla="*/ 4091667 h 7305087"/>
              <a:gd name="connsiteX562" fmla="*/ 5949333 w 8266922"/>
              <a:gd name="connsiteY562" fmla="*/ 4127073 h 7305087"/>
              <a:gd name="connsiteX563" fmla="*/ 5927192 w 8266922"/>
              <a:gd name="connsiteY563" fmla="*/ 4159499 h 7305087"/>
              <a:gd name="connsiteX564" fmla="*/ 5902115 w 8266922"/>
              <a:gd name="connsiteY564" fmla="*/ 4188862 h 7305087"/>
              <a:gd name="connsiteX565" fmla="*/ 5873958 w 8266922"/>
              <a:gd name="connsiteY565" fmla="*/ 4215081 h 7305087"/>
              <a:gd name="connsiteX566" fmla="*/ 5842577 w 8266922"/>
              <a:gd name="connsiteY566" fmla="*/ 4238071 h 7305087"/>
              <a:gd name="connsiteX567" fmla="*/ 5807829 w 8266922"/>
              <a:gd name="connsiteY567" fmla="*/ 4257752 h 7305087"/>
              <a:gd name="connsiteX568" fmla="*/ 5769568 w 8266922"/>
              <a:gd name="connsiteY568" fmla="*/ 4274039 h 7305087"/>
              <a:gd name="connsiteX569" fmla="*/ 5727651 w 8266922"/>
              <a:gd name="connsiteY569" fmla="*/ 4286851 h 7305087"/>
              <a:gd name="connsiteX570" fmla="*/ 5681935 w 8266922"/>
              <a:gd name="connsiteY570" fmla="*/ 4296105 h 7305087"/>
              <a:gd name="connsiteX571" fmla="*/ 5632275 w 8266922"/>
              <a:gd name="connsiteY571" fmla="*/ 4301718 h 7305087"/>
              <a:gd name="connsiteX572" fmla="*/ 5578527 w 8266922"/>
              <a:gd name="connsiteY572" fmla="*/ 4303607 h 7305087"/>
              <a:gd name="connsiteX573" fmla="*/ 5578527 w 8266922"/>
              <a:gd name="connsiteY573" fmla="*/ 4206785 h 7305087"/>
              <a:gd name="connsiteX574" fmla="*/ 5628212 w 8266922"/>
              <a:gd name="connsiteY574" fmla="*/ 4204552 h 7305087"/>
              <a:gd name="connsiteX575" fmla="*/ 5673133 w 8266922"/>
              <a:gd name="connsiteY575" fmla="*/ 4197931 h 7305087"/>
              <a:gd name="connsiteX576" fmla="*/ 5713515 w 8266922"/>
              <a:gd name="connsiteY576" fmla="*/ 4187042 h 7305087"/>
              <a:gd name="connsiteX577" fmla="*/ 5749586 w 8266922"/>
              <a:gd name="connsiteY577" fmla="*/ 4172002 h 7305087"/>
              <a:gd name="connsiteX578" fmla="*/ 5809697 w 8266922"/>
              <a:gd name="connsiteY578" fmla="*/ 4129942 h 7305087"/>
              <a:gd name="connsiteX579" fmla="*/ 5855277 w 8266922"/>
              <a:gd name="connsiteY579" fmla="*/ 4072698 h 7305087"/>
              <a:gd name="connsiteX580" fmla="*/ 5873182 w 8266922"/>
              <a:gd name="connsiteY580" fmla="*/ 4038677 h 7305087"/>
              <a:gd name="connsiteX581" fmla="*/ 5888134 w 8266922"/>
              <a:gd name="connsiteY581" fmla="*/ 4001216 h 7305087"/>
              <a:gd name="connsiteX582" fmla="*/ 5900358 w 8266922"/>
              <a:gd name="connsiteY582" fmla="*/ 3960431 h 7305087"/>
              <a:gd name="connsiteX583" fmla="*/ 5910081 w 8266922"/>
              <a:gd name="connsiteY583" fmla="*/ 3916441 h 7305087"/>
              <a:gd name="connsiteX584" fmla="*/ 5917528 w 8266922"/>
              <a:gd name="connsiteY584" fmla="*/ 3869364 h 7305087"/>
              <a:gd name="connsiteX585" fmla="*/ 5922927 w 8266922"/>
              <a:gd name="connsiteY585" fmla="*/ 3819320 h 7305087"/>
              <a:gd name="connsiteX586" fmla="*/ 5926503 w 8266922"/>
              <a:gd name="connsiteY586" fmla="*/ 3766425 h 7305087"/>
              <a:gd name="connsiteX587" fmla="*/ 5928482 w 8266922"/>
              <a:gd name="connsiteY587" fmla="*/ 3710798 h 7305087"/>
              <a:gd name="connsiteX588" fmla="*/ 5929092 w 8266922"/>
              <a:gd name="connsiteY588" fmla="*/ 3652558 h 7305087"/>
              <a:gd name="connsiteX589" fmla="*/ 5928450 w 8266922"/>
              <a:gd name="connsiteY589" fmla="*/ 3594889 h 7305087"/>
              <a:gd name="connsiteX590" fmla="*/ 5926380 w 8266922"/>
              <a:gd name="connsiteY590" fmla="*/ 3539800 h 7305087"/>
              <a:gd name="connsiteX591" fmla="*/ 5922670 w 8266922"/>
              <a:gd name="connsiteY591" fmla="*/ 3487407 h 7305087"/>
              <a:gd name="connsiteX592" fmla="*/ 5917104 w 8266922"/>
              <a:gd name="connsiteY592" fmla="*/ 3437831 h 7305087"/>
              <a:gd name="connsiteX593" fmla="*/ 5909469 w 8266922"/>
              <a:gd name="connsiteY593" fmla="*/ 3391187 h 7305087"/>
              <a:gd name="connsiteX594" fmla="*/ 5899551 w 8266922"/>
              <a:gd name="connsiteY594" fmla="*/ 3347596 h 7305087"/>
              <a:gd name="connsiteX595" fmla="*/ 5887135 w 8266922"/>
              <a:gd name="connsiteY595" fmla="*/ 3307175 h 7305087"/>
              <a:gd name="connsiteX596" fmla="*/ 5872008 w 8266922"/>
              <a:gd name="connsiteY596" fmla="*/ 3270043 h 7305087"/>
              <a:gd name="connsiteX597" fmla="*/ 5853955 w 8266922"/>
              <a:gd name="connsiteY597" fmla="*/ 3236317 h 7305087"/>
              <a:gd name="connsiteX598" fmla="*/ 5808217 w 8266922"/>
              <a:gd name="connsiteY598" fmla="*/ 3179558 h 7305087"/>
              <a:gd name="connsiteX599" fmla="*/ 5748208 w 8266922"/>
              <a:gd name="connsiteY599" fmla="*/ 3137845 h 7305087"/>
              <a:gd name="connsiteX600" fmla="*/ 5712316 w 8266922"/>
              <a:gd name="connsiteY600" fmla="*/ 3122926 h 7305087"/>
              <a:gd name="connsiteX601" fmla="*/ 5672215 w 8266922"/>
              <a:gd name="connsiteY601" fmla="*/ 3112123 h 7305087"/>
              <a:gd name="connsiteX602" fmla="*/ 5627690 w 8266922"/>
              <a:gd name="connsiteY602" fmla="*/ 3105555 h 7305087"/>
              <a:gd name="connsiteX603" fmla="*/ 5578527 w 8266922"/>
              <a:gd name="connsiteY603" fmla="*/ 3103339 h 7305087"/>
              <a:gd name="connsiteX604" fmla="*/ 5061625 w 8266922"/>
              <a:gd name="connsiteY604" fmla="*/ 3004847 h 7305087"/>
              <a:gd name="connsiteX605" fmla="*/ 5061625 w 8266922"/>
              <a:gd name="connsiteY605" fmla="*/ 3103339 h 7305087"/>
              <a:gd name="connsiteX606" fmla="*/ 5012739 w 8266922"/>
              <a:gd name="connsiteY606" fmla="*/ 3105555 h 7305087"/>
              <a:gd name="connsiteX607" fmla="*/ 4968459 w 8266922"/>
              <a:gd name="connsiteY607" fmla="*/ 3112123 h 7305087"/>
              <a:gd name="connsiteX608" fmla="*/ 4928572 w 8266922"/>
              <a:gd name="connsiteY608" fmla="*/ 3122926 h 7305087"/>
              <a:gd name="connsiteX609" fmla="*/ 4892867 w 8266922"/>
              <a:gd name="connsiteY609" fmla="*/ 3137845 h 7305087"/>
              <a:gd name="connsiteX610" fmla="*/ 4833152 w 8266922"/>
              <a:gd name="connsiteY610" fmla="*/ 3179558 h 7305087"/>
              <a:gd name="connsiteX611" fmla="*/ 4787618 w 8266922"/>
              <a:gd name="connsiteY611" fmla="*/ 3236317 h 7305087"/>
              <a:gd name="connsiteX612" fmla="*/ 4769639 w 8266922"/>
              <a:gd name="connsiteY612" fmla="*/ 3270043 h 7305087"/>
              <a:gd name="connsiteX613" fmla="*/ 4754569 w 8266922"/>
              <a:gd name="connsiteY613" fmla="*/ 3307175 h 7305087"/>
              <a:gd name="connsiteX614" fmla="*/ 4742197 w 8266922"/>
              <a:gd name="connsiteY614" fmla="*/ 3347596 h 7305087"/>
              <a:gd name="connsiteX615" fmla="*/ 4732309 w 8266922"/>
              <a:gd name="connsiteY615" fmla="*/ 3391187 h 7305087"/>
              <a:gd name="connsiteX616" fmla="*/ 4724695 w 8266922"/>
              <a:gd name="connsiteY616" fmla="*/ 3437831 h 7305087"/>
              <a:gd name="connsiteX617" fmla="*/ 4719142 w 8266922"/>
              <a:gd name="connsiteY617" fmla="*/ 3487407 h 7305087"/>
              <a:gd name="connsiteX618" fmla="*/ 4715437 w 8266922"/>
              <a:gd name="connsiteY618" fmla="*/ 3539800 h 7305087"/>
              <a:gd name="connsiteX619" fmla="*/ 4713370 w 8266922"/>
              <a:gd name="connsiteY619" fmla="*/ 3594889 h 7305087"/>
              <a:gd name="connsiteX620" fmla="*/ 4712728 w 8266922"/>
              <a:gd name="connsiteY620" fmla="*/ 3652558 h 7305087"/>
              <a:gd name="connsiteX621" fmla="*/ 4713354 w 8266922"/>
              <a:gd name="connsiteY621" fmla="*/ 3710798 h 7305087"/>
              <a:gd name="connsiteX622" fmla="*/ 4715376 w 8266922"/>
              <a:gd name="connsiteY622" fmla="*/ 3766425 h 7305087"/>
              <a:gd name="connsiteX623" fmla="*/ 4719014 w 8266922"/>
              <a:gd name="connsiteY623" fmla="*/ 3819320 h 7305087"/>
              <a:gd name="connsiteX624" fmla="*/ 4724483 w 8266922"/>
              <a:gd name="connsiteY624" fmla="*/ 3869364 h 7305087"/>
              <a:gd name="connsiteX625" fmla="*/ 4732004 w 8266922"/>
              <a:gd name="connsiteY625" fmla="*/ 3916441 h 7305087"/>
              <a:gd name="connsiteX626" fmla="*/ 4741793 w 8266922"/>
              <a:gd name="connsiteY626" fmla="*/ 3960431 h 7305087"/>
              <a:gd name="connsiteX627" fmla="*/ 4754070 w 8266922"/>
              <a:gd name="connsiteY627" fmla="*/ 4001216 h 7305087"/>
              <a:gd name="connsiteX628" fmla="*/ 4769052 w 8266922"/>
              <a:gd name="connsiteY628" fmla="*/ 4038677 h 7305087"/>
              <a:gd name="connsiteX629" fmla="*/ 4786958 w 8266922"/>
              <a:gd name="connsiteY629" fmla="*/ 4072698 h 7305087"/>
              <a:gd name="connsiteX630" fmla="*/ 4832412 w 8266922"/>
              <a:gd name="connsiteY630" fmla="*/ 4129942 h 7305087"/>
              <a:gd name="connsiteX631" fmla="*/ 4892178 w 8266922"/>
              <a:gd name="connsiteY631" fmla="*/ 4172002 h 7305087"/>
              <a:gd name="connsiteX632" fmla="*/ 4927973 w 8266922"/>
              <a:gd name="connsiteY632" fmla="*/ 4187042 h 7305087"/>
              <a:gd name="connsiteX633" fmla="*/ 4968000 w 8266922"/>
              <a:gd name="connsiteY633" fmla="*/ 4197931 h 7305087"/>
              <a:gd name="connsiteX634" fmla="*/ 5012478 w 8266922"/>
              <a:gd name="connsiteY634" fmla="*/ 4204552 h 7305087"/>
              <a:gd name="connsiteX635" fmla="*/ 5061625 w 8266922"/>
              <a:gd name="connsiteY635" fmla="*/ 4206785 h 7305087"/>
              <a:gd name="connsiteX636" fmla="*/ 5061625 w 8266922"/>
              <a:gd name="connsiteY636" fmla="*/ 4303607 h 7305087"/>
              <a:gd name="connsiteX637" fmla="*/ 5008102 w 8266922"/>
              <a:gd name="connsiteY637" fmla="*/ 4301718 h 7305087"/>
              <a:gd name="connsiteX638" fmla="*/ 4958622 w 8266922"/>
              <a:gd name="connsiteY638" fmla="*/ 4296105 h 7305087"/>
              <a:gd name="connsiteX639" fmla="*/ 4913043 w 8266922"/>
              <a:gd name="connsiteY639" fmla="*/ 4286851 h 7305087"/>
              <a:gd name="connsiteX640" fmla="*/ 4871225 w 8266922"/>
              <a:gd name="connsiteY640" fmla="*/ 4274039 h 7305087"/>
              <a:gd name="connsiteX641" fmla="*/ 4833027 w 8266922"/>
              <a:gd name="connsiteY641" fmla="*/ 4257752 h 7305087"/>
              <a:gd name="connsiteX642" fmla="*/ 4798310 w 8266922"/>
              <a:gd name="connsiteY642" fmla="*/ 4238071 h 7305087"/>
              <a:gd name="connsiteX643" fmla="*/ 4766934 w 8266922"/>
              <a:gd name="connsiteY643" fmla="*/ 4215081 h 7305087"/>
              <a:gd name="connsiteX644" fmla="*/ 4738758 w 8266922"/>
              <a:gd name="connsiteY644" fmla="*/ 4188862 h 7305087"/>
              <a:gd name="connsiteX645" fmla="*/ 4713641 w 8266922"/>
              <a:gd name="connsiteY645" fmla="*/ 4159499 h 7305087"/>
              <a:gd name="connsiteX646" fmla="*/ 4691444 w 8266922"/>
              <a:gd name="connsiteY646" fmla="*/ 4127073 h 7305087"/>
              <a:gd name="connsiteX647" fmla="*/ 4672027 w 8266922"/>
              <a:gd name="connsiteY647" fmla="*/ 4091667 h 7305087"/>
              <a:gd name="connsiteX648" fmla="*/ 4655249 w 8266922"/>
              <a:gd name="connsiteY648" fmla="*/ 4053364 h 7305087"/>
              <a:gd name="connsiteX649" fmla="*/ 4640970 w 8266922"/>
              <a:gd name="connsiteY649" fmla="*/ 4012246 h 7305087"/>
              <a:gd name="connsiteX650" fmla="*/ 4629050 w 8266922"/>
              <a:gd name="connsiteY650" fmla="*/ 3968397 h 7305087"/>
              <a:gd name="connsiteX651" fmla="*/ 4619349 w 8266922"/>
              <a:gd name="connsiteY651" fmla="*/ 3921898 h 7305087"/>
              <a:gd name="connsiteX652" fmla="*/ 4611726 w 8266922"/>
              <a:gd name="connsiteY652" fmla="*/ 3872833 h 7305087"/>
              <a:gd name="connsiteX653" fmla="*/ 4606041 w 8266922"/>
              <a:gd name="connsiteY653" fmla="*/ 3821283 h 7305087"/>
              <a:gd name="connsiteX654" fmla="*/ 4602154 w 8266922"/>
              <a:gd name="connsiteY654" fmla="*/ 3767333 h 7305087"/>
              <a:gd name="connsiteX655" fmla="*/ 4599924 w 8266922"/>
              <a:gd name="connsiteY655" fmla="*/ 3711063 h 7305087"/>
              <a:gd name="connsiteX656" fmla="*/ 4599213 w 8266922"/>
              <a:gd name="connsiteY656" fmla="*/ 3652558 h 7305087"/>
              <a:gd name="connsiteX657" fmla="*/ 4599948 w 8266922"/>
              <a:gd name="connsiteY657" fmla="*/ 3594302 h 7305087"/>
              <a:gd name="connsiteX658" fmla="*/ 4602244 w 8266922"/>
              <a:gd name="connsiteY658" fmla="*/ 3538282 h 7305087"/>
              <a:gd name="connsiteX659" fmla="*/ 4606233 w 8266922"/>
              <a:gd name="connsiteY659" fmla="*/ 3484578 h 7305087"/>
              <a:gd name="connsiteX660" fmla="*/ 4612046 w 8266922"/>
              <a:gd name="connsiteY660" fmla="*/ 3433271 h 7305087"/>
              <a:gd name="connsiteX661" fmla="*/ 4619819 w 8266922"/>
              <a:gd name="connsiteY661" fmla="*/ 3384443 h 7305087"/>
              <a:gd name="connsiteX662" fmla="*/ 4629682 w 8266922"/>
              <a:gd name="connsiteY662" fmla="*/ 3338176 h 7305087"/>
              <a:gd name="connsiteX663" fmla="*/ 4641768 w 8266922"/>
              <a:gd name="connsiteY663" fmla="*/ 3294551 h 7305087"/>
              <a:gd name="connsiteX664" fmla="*/ 4656211 w 8266922"/>
              <a:gd name="connsiteY664" fmla="*/ 3253648 h 7305087"/>
              <a:gd name="connsiteX665" fmla="*/ 4673143 w 8266922"/>
              <a:gd name="connsiteY665" fmla="*/ 3215550 h 7305087"/>
              <a:gd name="connsiteX666" fmla="*/ 4692696 w 8266922"/>
              <a:gd name="connsiteY666" fmla="*/ 3180338 h 7305087"/>
              <a:gd name="connsiteX667" fmla="*/ 4715004 w 8266922"/>
              <a:gd name="connsiteY667" fmla="*/ 3148093 h 7305087"/>
              <a:gd name="connsiteX668" fmla="*/ 4740200 w 8266922"/>
              <a:gd name="connsiteY668" fmla="*/ 3118897 h 7305087"/>
              <a:gd name="connsiteX669" fmla="*/ 4768415 w 8266922"/>
              <a:gd name="connsiteY669" fmla="*/ 3092831 h 7305087"/>
              <a:gd name="connsiteX670" fmla="*/ 4799783 w 8266922"/>
              <a:gd name="connsiteY670" fmla="*/ 3069977 h 7305087"/>
              <a:gd name="connsiteX671" fmla="*/ 4834436 w 8266922"/>
              <a:gd name="connsiteY671" fmla="*/ 3050415 h 7305087"/>
              <a:gd name="connsiteX672" fmla="*/ 4872507 w 8266922"/>
              <a:gd name="connsiteY672" fmla="*/ 3034227 h 7305087"/>
              <a:gd name="connsiteX673" fmla="*/ 4914128 w 8266922"/>
              <a:gd name="connsiteY673" fmla="*/ 3021495 h 7305087"/>
              <a:gd name="connsiteX674" fmla="*/ 4959433 w 8266922"/>
              <a:gd name="connsiteY674" fmla="*/ 3012300 h 7305087"/>
              <a:gd name="connsiteX675" fmla="*/ 5008555 w 8266922"/>
              <a:gd name="connsiteY675" fmla="*/ 3006723 h 7305087"/>
              <a:gd name="connsiteX676" fmla="*/ 887436 w 8266922"/>
              <a:gd name="connsiteY676" fmla="*/ 3004847 h 7305087"/>
              <a:gd name="connsiteX677" fmla="*/ 887436 w 8266922"/>
              <a:gd name="connsiteY677" fmla="*/ 3103339 h 7305087"/>
              <a:gd name="connsiteX678" fmla="*/ 838550 w 8266922"/>
              <a:gd name="connsiteY678" fmla="*/ 3105555 h 7305087"/>
              <a:gd name="connsiteX679" fmla="*/ 794269 w 8266922"/>
              <a:gd name="connsiteY679" fmla="*/ 3112123 h 7305087"/>
              <a:gd name="connsiteX680" fmla="*/ 754383 w 8266922"/>
              <a:gd name="connsiteY680" fmla="*/ 3122926 h 7305087"/>
              <a:gd name="connsiteX681" fmla="*/ 718677 w 8266922"/>
              <a:gd name="connsiteY681" fmla="*/ 3137845 h 7305087"/>
              <a:gd name="connsiteX682" fmla="*/ 658962 w 8266922"/>
              <a:gd name="connsiteY682" fmla="*/ 3179558 h 7305087"/>
              <a:gd name="connsiteX683" fmla="*/ 613427 w 8266922"/>
              <a:gd name="connsiteY683" fmla="*/ 3236317 h 7305087"/>
              <a:gd name="connsiteX684" fmla="*/ 595448 w 8266922"/>
              <a:gd name="connsiteY684" fmla="*/ 3270043 h 7305087"/>
              <a:gd name="connsiteX685" fmla="*/ 580378 w 8266922"/>
              <a:gd name="connsiteY685" fmla="*/ 3307175 h 7305087"/>
              <a:gd name="connsiteX686" fmla="*/ 568006 w 8266922"/>
              <a:gd name="connsiteY686" fmla="*/ 3347596 h 7305087"/>
              <a:gd name="connsiteX687" fmla="*/ 558118 w 8266922"/>
              <a:gd name="connsiteY687" fmla="*/ 3391187 h 7305087"/>
              <a:gd name="connsiteX688" fmla="*/ 550504 w 8266922"/>
              <a:gd name="connsiteY688" fmla="*/ 3437831 h 7305087"/>
              <a:gd name="connsiteX689" fmla="*/ 544951 w 8266922"/>
              <a:gd name="connsiteY689" fmla="*/ 3487407 h 7305087"/>
              <a:gd name="connsiteX690" fmla="*/ 541247 w 8266922"/>
              <a:gd name="connsiteY690" fmla="*/ 3539800 h 7305087"/>
              <a:gd name="connsiteX691" fmla="*/ 539180 w 8266922"/>
              <a:gd name="connsiteY691" fmla="*/ 3594889 h 7305087"/>
              <a:gd name="connsiteX692" fmla="*/ 538538 w 8266922"/>
              <a:gd name="connsiteY692" fmla="*/ 3652558 h 7305087"/>
              <a:gd name="connsiteX693" fmla="*/ 539164 w 8266922"/>
              <a:gd name="connsiteY693" fmla="*/ 3710798 h 7305087"/>
              <a:gd name="connsiteX694" fmla="*/ 541186 w 8266922"/>
              <a:gd name="connsiteY694" fmla="*/ 3766425 h 7305087"/>
              <a:gd name="connsiteX695" fmla="*/ 544823 w 8266922"/>
              <a:gd name="connsiteY695" fmla="*/ 3819320 h 7305087"/>
              <a:gd name="connsiteX696" fmla="*/ 550292 w 8266922"/>
              <a:gd name="connsiteY696" fmla="*/ 3869364 h 7305087"/>
              <a:gd name="connsiteX697" fmla="*/ 557813 w 8266922"/>
              <a:gd name="connsiteY697" fmla="*/ 3916441 h 7305087"/>
              <a:gd name="connsiteX698" fmla="*/ 567602 w 8266922"/>
              <a:gd name="connsiteY698" fmla="*/ 3960431 h 7305087"/>
              <a:gd name="connsiteX699" fmla="*/ 579880 w 8266922"/>
              <a:gd name="connsiteY699" fmla="*/ 4001216 h 7305087"/>
              <a:gd name="connsiteX700" fmla="*/ 594862 w 8266922"/>
              <a:gd name="connsiteY700" fmla="*/ 4038677 h 7305087"/>
              <a:gd name="connsiteX701" fmla="*/ 612768 w 8266922"/>
              <a:gd name="connsiteY701" fmla="*/ 4072698 h 7305087"/>
              <a:gd name="connsiteX702" fmla="*/ 658222 w 8266922"/>
              <a:gd name="connsiteY702" fmla="*/ 4129942 h 7305087"/>
              <a:gd name="connsiteX703" fmla="*/ 717988 w 8266922"/>
              <a:gd name="connsiteY703" fmla="*/ 4172002 h 7305087"/>
              <a:gd name="connsiteX704" fmla="*/ 753783 w 8266922"/>
              <a:gd name="connsiteY704" fmla="*/ 4187042 h 7305087"/>
              <a:gd name="connsiteX705" fmla="*/ 793811 w 8266922"/>
              <a:gd name="connsiteY705" fmla="*/ 4197931 h 7305087"/>
              <a:gd name="connsiteX706" fmla="*/ 838289 w 8266922"/>
              <a:gd name="connsiteY706" fmla="*/ 4204552 h 7305087"/>
              <a:gd name="connsiteX707" fmla="*/ 887436 w 8266922"/>
              <a:gd name="connsiteY707" fmla="*/ 4206785 h 7305087"/>
              <a:gd name="connsiteX708" fmla="*/ 887436 w 8266922"/>
              <a:gd name="connsiteY708" fmla="*/ 4303607 h 7305087"/>
              <a:gd name="connsiteX709" fmla="*/ 833914 w 8266922"/>
              <a:gd name="connsiteY709" fmla="*/ 4301718 h 7305087"/>
              <a:gd name="connsiteX710" fmla="*/ 784433 w 8266922"/>
              <a:gd name="connsiteY710" fmla="*/ 4296105 h 7305087"/>
              <a:gd name="connsiteX711" fmla="*/ 738854 w 8266922"/>
              <a:gd name="connsiteY711" fmla="*/ 4286851 h 7305087"/>
              <a:gd name="connsiteX712" fmla="*/ 697035 w 8266922"/>
              <a:gd name="connsiteY712" fmla="*/ 4274039 h 7305087"/>
              <a:gd name="connsiteX713" fmla="*/ 658838 w 8266922"/>
              <a:gd name="connsiteY713" fmla="*/ 4257752 h 7305087"/>
              <a:gd name="connsiteX714" fmla="*/ 624121 w 8266922"/>
              <a:gd name="connsiteY714" fmla="*/ 4238071 h 7305087"/>
              <a:gd name="connsiteX715" fmla="*/ 592745 w 8266922"/>
              <a:gd name="connsiteY715" fmla="*/ 4215081 h 7305087"/>
              <a:gd name="connsiteX716" fmla="*/ 564568 w 8266922"/>
              <a:gd name="connsiteY716" fmla="*/ 4188862 h 7305087"/>
              <a:gd name="connsiteX717" fmla="*/ 539451 w 8266922"/>
              <a:gd name="connsiteY717" fmla="*/ 4159499 h 7305087"/>
              <a:gd name="connsiteX718" fmla="*/ 517255 w 8266922"/>
              <a:gd name="connsiteY718" fmla="*/ 4127073 h 7305087"/>
              <a:gd name="connsiteX719" fmla="*/ 497837 w 8266922"/>
              <a:gd name="connsiteY719" fmla="*/ 4091667 h 7305087"/>
              <a:gd name="connsiteX720" fmla="*/ 481060 w 8266922"/>
              <a:gd name="connsiteY720" fmla="*/ 4053364 h 7305087"/>
              <a:gd name="connsiteX721" fmla="*/ 466781 w 8266922"/>
              <a:gd name="connsiteY721" fmla="*/ 4012246 h 7305087"/>
              <a:gd name="connsiteX722" fmla="*/ 454861 w 8266922"/>
              <a:gd name="connsiteY722" fmla="*/ 3968397 h 7305087"/>
              <a:gd name="connsiteX723" fmla="*/ 445159 w 8266922"/>
              <a:gd name="connsiteY723" fmla="*/ 3921898 h 7305087"/>
              <a:gd name="connsiteX724" fmla="*/ 437536 w 8266922"/>
              <a:gd name="connsiteY724" fmla="*/ 3872833 h 7305087"/>
              <a:gd name="connsiteX725" fmla="*/ 431851 w 8266922"/>
              <a:gd name="connsiteY725" fmla="*/ 3821283 h 7305087"/>
              <a:gd name="connsiteX726" fmla="*/ 427964 w 8266922"/>
              <a:gd name="connsiteY726" fmla="*/ 3767333 h 7305087"/>
              <a:gd name="connsiteX727" fmla="*/ 425734 w 8266922"/>
              <a:gd name="connsiteY727" fmla="*/ 3711063 h 7305087"/>
              <a:gd name="connsiteX728" fmla="*/ 425023 w 8266922"/>
              <a:gd name="connsiteY728" fmla="*/ 3652558 h 7305087"/>
              <a:gd name="connsiteX729" fmla="*/ 425758 w 8266922"/>
              <a:gd name="connsiteY729" fmla="*/ 3594302 h 7305087"/>
              <a:gd name="connsiteX730" fmla="*/ 428054 w 8266922"/>
              <a:gd name="connsiteY730" fmla="*/ 3538282 h 7305087"/>
              <a:gd name="connsiteX731" fmla="*/ 432043 w 8266922"/>
              <a:gd name="connsiteY731" fmla="*/ 3484578 h 7305087"/>
              <a:gd name="connsiteX732" fmla="*/ 437856 w 8266922"/>
              <a:gd name="connsiteY732" fmla="*/ 3433271 h 7305087"/>
              <a:gd name="connsiteX733" fmla="*/ 445629 w 8266922"/>
              <a:gd name="connsiteY733" fmla="*/ 3384443 h 7305087"/>
              <a:gd name="connsiteX734" fmla="*/ 455492 w 8266922"/>
              <a:gd name="connsiteY734" fmla="*/ 3338176 h 7305087"/>
              <a:gd name="connsiteX735" fmla="*/ 467578 w 8266922"/>
              <a:gd name="connsiteY735" fmla="*/ 3294551 h 7305087"/>
              <a:gd name="connsiteX736" fmla="*/ 482021 w 8266922"/>
              <a:gd name="connsiteY736" fmla="*/ 3253648 h 7305087"/>
              <a:gd name="connsiteX737" fmla="*/ 498953 w 8266922"/>
              <a:gd name="connsiteY737" fmla="*/ 3215550 h 7305087"/>
              <a:gd name="connsiteX738" fmla="*/ 518506 w 8266922"/>
              <a:gd name="connsiteY738" fmla="*/ 3180338 h 7305087"/>
              <a:gd name="connsiteX739" fmla="*/ 540814 w 8266922"/>
              <a:gd name="connsiteY739" fmla="*/ 3148093 h 7305087"/>
              <a:gd name="connsiteX740" fmla="*/ 566010 w 8266922"/>
              <a:gd name="connsiteY740" fmla="*/ 3118897 h 7305087"/>
              <a:gd name="connsiteX741" fmla="*/ 594226 w 8266922"/>
              <a:gd name="connsiteY741" fmla="*/ 3092831 h 7305087"/>
              <a:gd name="connsiteX742" fmla="*/ 625592 w 8266922"/>
              <a:gd name="connsiteY742" fmla="*/ 3069977 h 7305087"/>
              <a:gd name="connsiteX743" fmla="*/ 660246 w 8266922"/>
              <a:gd name="connsiteY743" fmla="*/ 3050415 h 7305087"/>
              <a:gd name="connsiteX744" fmla="*/ 698317 w 8266922"/>
              <a:gd name="connsiteY744" fmla="*/ 3034227 h 7305087"/>
              <a:gd name="connsiteX745" fmla="*/ 739939 w 8266922"/>
              <a:gd name="connsiteY745" fmla="*/ 3021495 h 7305087"/>
              <a:gd name="connsiteX746" fmla="*/ 785244 w 8266922"/>
              <a:gd name="connsiteY746" fmla="*/ 3012300 h 7305087"/>
              <a:gd name="connsiteX747" fmla="*/ 834365 w 8266922"/>
              <a:gd name="connsiteY747" fmla="*/ 3006723 h 7305087"/>
              <a:gd name="connsiteX748" fmla="*/ 7060934 w 8266922"/>
              <a:gd name="connsiteY748" fmla="*/ 2524077 h 7305087"/>
              <a:gd name="connsiteX749" fmla="*/ 7267935 w 8266922"/>
              <a:gd name="connsiteY749" fmla="*/ 2524077 h 7305087"/>
              <a:gd name="connsiteX750" fmla="*/ 7267935 w 8266922"/>
              <a:gd name="connsiteY750" fmla="*/ 2697690 h 7305087"/>
              <a:gd name="connsiteX751" fmla="*/ 7060934 w 8266922"/>
              <a:gd name="connsiteY751" fmla="*/ 2697690 h 7305087"/>
              <a:gd name="connsiteX752" fmla="*/ 2536338 w 8266922"/>
              <a:gd name="connsiteY752" fmla="*/ 2373825 h 7305087"/>
              <a:gd name="connsiteX753" fmla="*/ 3441128 w 8266922"/>
              <a:gd name="connsiteY753" fmla="*/ 2373825 h 7305087"/>
              <a:gd name="connsiteX754" fmla="*/ 3441128 w 8266922"/>
              <a:gd name="connsiteY754" fmla="*/ 2480664 h 7305087"/>
              <a:gd name="connsiteX755" fmla="*/ 2536338 w 8266922"/>
              <a:gd name="connsiteY755" fmla="*/ 2480664 h 7305087"/>
              <a:gd name="connsiteX756" fmla="*/ 1024388 w 8266922"/>
              <a:gd name="connsiteY756" fmla="*/ 2373825 h 7305087"/>
              <a:gd name="connsiteX757" fmla="*/ 1929180 w 8266922"/>
              <a:gd name="connsiteY757" fmla="*/ 2373825 h 7305087"/>
              <a:gd name="connsiteX758" fmla="*/ 1929180 w 8266922"/>
              <a:gd name="connsiteY758" fmla="*/ 2480664 h 7305087"/>
              <a:gd name="connsiteX759" fmla="*/ 1024388 w 8266922"/>
              <a:gd name="connsiteY759" fmla="*/ 2480664 h 7305087"/>
              <a:gd name="connsiteX760" fmla="*/ 2536338 w 8266922"/>
              <a:gd name="connsiteY760" fmla="*/ 2024932 h 7305087"/>
              <a:gd name="connsiteX761" fmla="*/ 3441128 w 8266922"/>
              <a:gd name="connsiteY761" fmla="*/ 2024932 h 7305087"/>
              <a:gd name="connsiteX762" fmla="*/ 3441128 w 8266922"/>
              <a:gd name="connsiteY762" fmla="*/ 2131770 h 7305087"/>
              <a:gd name="connsiteX763" fmla="*/ 2536338 w 8266922"/>
              <a:gd name="connsiteY763" fmla="*/ 2131770 h 7305087"/>
              <a:gd name="connsiteX764" fmla="*/ 1024388 w 8266922"/>
              <a:gd name="connsiteY764" fmla="*/ 2024932 h 7305087"/>
              <a:gd name="connsiteX765" fmla="*/ 1929180 w 8266922"/>
              <a:gd name="connsiteY765" fmla="*/ 2024932 h 7305087"/>
              <a:gd name="connsiteX766" fmla="*/ 1929180 w 8266922"/>
              <a:gd name="connsiteY766" fmla="*/ 2131770 h 7305087"/>
              <a:gd name="connsiteX767" fmla="*/ 1024388 w 8266922"/>
              <a:gd name="connsiteY767" fmla="*/ 2131770 h 7305087"/>
              <a:gd name="connsiteX768" fmla="*/ 6145468 w 8266922"/>
              <a:gd name="connsiteY768" fmla="*/ 1508808 h 7305087"/>
              <a:gd name="connsiteX769" fmla="*/ 6519394 w 8266922"/>
              <a:gd name="connsiteY769" fmla="*/ 1508808 h 7305087"/>
              <a:gd name="connsiteX770" fmla="*/ 6519394 w 8266922"/>
              <a:gd name="connsiteY770" fmla="*/ 1604058 h 7305087"/>
              <a:gd name="connsiteX771" fmla="*/ 6260644 w 8266922"/>
              <a:gd name="connsiteY771" fmla="*/ 1604058 h 7305087"/>
              <a:gd name="connsiteX772" fmla="*/ 6260644 w 8266922"/>
              <a:gd name="connsiteY772" fmla="*/ 2702607 h 7305087"/>
              <a:gd name="connsiteX773" fmla="*/ 6519394 w 8266922"/>
              <a:gd name="connsiteY773" fmla="*/ 2702607 h 7305087"/>
              <a:gd name="connsiteX774" fmla="*/ 6519394 w 8266922"/>
              <a:gd name="connsiteY774" fmla="*/ 2797857 h 7305087"/>
              <a:gd name="connsiteX775" fmla="*/ 6145468 w 8266922"/>
              <a:gd name="connsiteY775" fmla="*/ 2797857 h 7305087"/>
              <a:gd name="connsiteX776" fmla="*/ 6145468 w 8266922"/>
              <a:gd name="connsiteY776" fmla="*/ 2702607 h 7305087"/>
              <a:gd name="connsiteX777" fmla="*/ 6145468 w 8266922"/>
              <a:gd name="connsiteY777" fmla="*/ 1604058 h 7305087"/>
              <a:gd name="connsiteX778" fmla="*/ 7804510 w 8266922"/>
              <a:gd name="connsiteY778" fmla="*/ 1502430 h 7305087"/>
              <a:gd name="connsiteX779" fmla="*/ 7857580 w 8266922"/>
              <a:gd name="connsiteY779" fmla="*/ 1504306 h 7305087"/>
              <a:gd name="connsiteX780" fmla="*/ 7906701 w 8266922"/>
              <a:gd name="connsiteY780" fmla="*/ 1509883 h 7305087"/>
              <a:gd name="connsiteX781" fmla="*/ 7952006 w 8266922"/>
              <a:gd name="connsiteY781" fmla="*/ 1519078 h 7305087"/>
              <a:gd name="connsiteX782" fmla="*/ 7993628 w 8266922"/>
              <a:gd name="connsiteY782" fmla="*/ 1531810 h 7305087"/>
              <a:gd name="connsiteX783" fmla="*/ 8031699 w 8266922"/>
              <a:gd name="connsiteY783" fmla="*/ 1547998 h 7305087"/>
              <a:gd name="connsiteX784" fmla="*/ 8066352 w 8266922"/>
              <a:gd name="connsiteY784" fmla="*/ 1567559 h 7305087"/>
              <a:gd name="connsiteX785" fmla="*/ 8097719 w 8266922"/>
              <a:gd name="connsiteY785" fmla="*/ 1590414 h 7305087"/>
              <a:gd name="connsiteX786" fmla="*/ 8125934 w 8266922"/>
              <a:gd name="connsiteY786" fmla="*/ 1616479 h 7305087"/>
              <a:gd name="connsiteX787" fmla="*/ 8151130 w 8266922"/>
              <a:gd name="connsiteY787" fmla="*/ 1645676 h 7305087"/>
              <a:gd name="connsiteX788" fmla="*/ 8173438 w 8266922"/>
              <a:gd name="connsiteY788" fmla="*/ 1677921 h 7305087"/>
              <a:gd name="connsiteX789" fmla="*/ 8192991 w 8266922"/>
              <a:gd name="connsiteY789" fmla="*/ 1713133 h 7305087"/>
              <a:gd name="connsiteX790" fmla="*/ 8209923 w 8266922"/>
              <a:gd name="connsiteY790" fmla="*/ 1751231 h 7305087"/>
              <a:gd name="connsiteX791" fmla="*/ 8224366 w 8266922"/>
              <a:gd name="connsiteY791" fmla="*/ 1792133 h 7305087"/>
              <a:gd name="connsiteX792" fmla="*/ 8236453 w 8266922"/>
              <a:gd name="connsiteY792" fmla="*/ 1835759 h 7305087"/>
              <a:gd name="connsiteX793" fmla="*/ 8246316 w 8266922"/>
              <a:gd name="connsiteY793" fmla="*/ 1882026 h 7305087"/>
              <a:gd name="connsiteX794" fmla="*/ 8254088 w 8266922"/>
              <a:gd name="connsiteY794" fmla="*/ 1930854 h 7305087"/>
              <a:gd name="connsiteX795" fmla="*/ 8259902 w 8266922"/>
              <a:gd name="connsiteY795" fmla="*/ 1982160 h 7305087"/>
              <a:gd name="connsiteX796" fmla="*/ 8263890 w 8266922"/>
              <a:gd name="connsiteY796" fmla="*/ 2035865 h 7305087"/>
              <a:gd name="connsiteX797" fmla="*/ 8266186 w 8266922"/>
              <a:gd name="connsiteY797" fmla="*/ 2091886 h 7305087"/>
              <a:gd name="connsiteX798" fmla="*/ 8266922 w 8266922"/>
              <a:gd name="connsiteY798" fmla="*/ 2150141 h 7305087"/>
              <a:gd name="connsiteX799" fmla="*/ 8266222 w 8266922"/>
              <a:gd name="connsiteY799" fmla="*/ 2208645 h 7305087"/>
              <a:gd name="connsiteX800" fmla="*/ 8264025 w 8266922"/>
              <a:gd name="connsiteY800" fmla="*/ 2264915 h 7305087"/>
              <a:gd name="connsiteX801" fmla="*/ 8260189 w 8266922"/>
              <a:gd name="connsiteY801" fmla="*/ 2318865 h 7305087"/>
              <a:gd name="connsiteX802" fmla="*/ 8254568 w 8266922"/>
              <a:gd name="connsiteY802" fmla="*/ 2370415 h 7305087"/>
              <a:gd name="connsiteX803" fmla="*/ 8247020 w 8266922"/>
              <a:gd name="connsiteY803" fmla="*/ 2419480 h 7305087"/>
              <a:gd name="connsiteX804" fmla="*/ 8237399 w 8266922"/>
              <a:gd name="connsiteY804" fmla="*/ 2465979 h 7305087"/>
              <a:gd name="connsiteX805" fmla="*/ 8225562 w 8266922"/>
              <a:gd name="connsiteY805" fmla="*/ 2509828 h 7305087"/>
              <a:gd name="connsiteX806" fmla="*/ 8211365 w 8266922"/>
              <a:gd name="connsiteY806" fmla="*/ 2550946 h 7305087"/>
              <a:gd name="connsiteX807" fmla="*/ 8194665 w 8266922"/>
              <a:gd name="connsiteY807" fmla="*/ 2589249 h 7305087"/>
              <a:gd name="connsiteX808" fmla="*/ 8175316 w 8266922"/>
              <a:gd name="connsiteY808" fmla="*/ 2624655 h 7305087"/>
              <a:gd name="connsiteX809" fmla="*/ 8153175 w 8266922"/>
              <a:gd name="connsiteY809" fmla="*/ 2657081 h 7305087"/>
              <a:gd name="connsiteX810" fmla="*/ 8128098 w 8266922"/>
              <a:gd name="connsiteY810" fmla="*/ 2686444 h 7305087"/>
              <a:gd name="connsiteX811" fmla="*/ 8099941 w 8266922"/>
              <a:gd name="connsiteY811" fmla="*/ 2712663 h 7305087"/>
              <a:gd name="connsiteX812" fmla="*/ 8068560 w 8266922"/>
              <a:gd name="connsiteY812" fmla="*/ 2735653 h 7305087"/>
              <a:gd name="connsiteX813" fmla="*/ 8033812 w 8266922"/>
              <a:gd name="connsiteY813" fmla="*/ 2755334 h 7305087"/>
              <a:gd name="connsiteX814" fmla="*/ 7995551 w 8266922"/>
              <a:gd name="connsiteY814" fmla="*/ 2771621 h 7305087"/>
              <a:gd name="connsiteX815" fmla="*/ 7953634 w 8266922"/>
              <a:gd name="connsiteY815" fmla="*/ 2784433 h 7305087"/>
              <a:gd name="connsiteX816" fmla="*/ 7907918 w 8266922"/>
              <a:gd name="connsiteY816" fmla="*/ 2793687 h 7305087"/>
              <a:gd name="connsiteX817" fmla="*/ 7858258 w 8266922"/>
              <a:gd name="connsiteY817" fmla="*/ 2799300 h 7305087"/>
              <a:gd name="connsiteX818" fmla="*/ 7804510 w 8266922"/>
              <a:gd name="connsiteY818" fmla="*/ 2801189 h 7305087"/>
              <a:gd name="connsiteX819" fmla="*/ 7804510 w 8266922"/>
              <a:gd name="connsiteY819" fmla="*/ 2704367 h 7305087"/>
              <a:gd name="connsiteX820" fmla="*/ 7854195 w 8266922"/>
              <a:gd name="connsiteY820" fmla="*/ 2702134 h 7305087"/>
              <a:gd name="connsiteX821" fmla="*/ 7899116 w 8266922"/>
              <a:gd name="connsiteY821" fmla="*/ 2695513 h 7305087"/>
              <a:gd name="connsiteX822" fmla="*/ 7939498 w 8266922"/>
              <a:gd name="connsiteY822" fmla="*/ 2684624 h 7305087"/>
              <a:gd name="connsiteX823" fmla="*/ 7975569 w 8266922"/>
              <a:gd name="connsiteY823" fmla="*/ 2669584 h 7305087"/>
              <a:gd name="connsiteX824" fmla="*/ 8035680 w 8266922"/>
              <a:gd name="connsiteY824" fmla="*/ 2627524 h 7305087"/>
              <a:gd name="connsiteX825" fmla="*/ 8081260 w 8266922"/>
              <a:gd name="connsiteY825" fmla="*/ 2570280 h 7305087"/>
              <a:gd name="connsiteX826" fmla="*/ 8099165 w 8266922"/>
              <a:gd name="connsiteY826" fmla="*/ 2536259 h 7305087"/>
              <a:gd name="connsiteX827" fmla="*/ 8114117 w 8266922"/>
              <a:gd name="connsiteY827" fmla="*/ 2498797 h 7305087"/>
              <a:gd name="connsiteX828" fmla="*/ 8126341 w 8266922"/>
              <a:gd name="connsiteY828" fmla="*/ 2458012 h 7305087"/>
              <a:gd name="connsiteX829" fmla="*/ 8136064 w 8266922"/>
              <a:gd name="connsiteY829" fmla="*/ 2414022 h 7305087"/>
              <a:gd name="connsiteX830" fmla="*/ 8143511 w 8266922"/>
              <a:gd name="connsiteY830" fmla="*/ 2366946 h 7305087"/>
              <a:gd name="connsiteX831" fmla="*/ 8148910 w 8266922"/>
              <a:gd name="connsiteY831" fmla="*/ 2316901 h 7305087"/>
              <a:gd name="connsiteX832" fmla="*/ 8152486 w 8266922"/>
              <a:gd name="connsiteY832" fmla="*/ 2264006 h 7305087"/>
              <a:gd name="connsiteX833" fmla="*/ 8154465 w 8266922"/>
              <a:gd name="connsiteY833" fmla="*/ 2208380 h 7305087"/>
              <a:gd name="connsiteX834" fmla="*/ 8155075 w 8266922"/>
              <a:gd name="connsiteY834" fmla="*/ 2150141 h 7305087"/>
              <a:gd name="connsiteX835" fmla="*/ 8154433 w 8266922"/>
              <a:gd name="connsiteY835" fmla="*/ 2092472 h 7305087"/>
              <a:gd name="connsiteX836" fmla="*/ 8152363 w 8266922"/>
              <a:gd name="connsiteY836" fmla="*/ 2037383 h 7305087"/>
              <a:gd name="connsiteX837" fmla="*/ 8148653 w 8266922"/>
              <a:gd name="connsiteY837" fmla="*/ 1984990 h 7305087"/>
              <a:gd name="connsiteX838" fmla="*/ 8143087 w 8266922"/>
              <a:gd name="connsiteY838" fmla="*/ 1935414 h 7305087"/>
              <a:gd name="connsiteX839" fmla="*/ 8135452 w 8266922"/>
              <a:gd name="connsiteY839" fmla="*/ 1888770 h 7305087"/>
              <a:gd name="connsiteX840" fmla="*/ 8125534 w 8266922"/>
              <a:gd name="connsiteY840" fmla="*/ 1845179 h 7305087"/>
              <a:gd name="connsiteX841" fmla="*/ 8113118 w 8266922"/>
              <a:gd name="connsiteY841" fmla="*/ 1804759 h 7305087"/>
              <a:gd name="connsiteX842" fmla="*/ 8097991 w 8266922"/>
              <a:gd name="connsiteY842" fmla="*/ 1767626 h 7305087"/>
              <a:gd name="connsiteX843" fmla="*/ 8079938 w 8266922"/>
              <a:gd name="connsiteY843" fmla="*/ 1733900 h 7305087"/>
              <a:gd name="connsiteX844" fmla="*/ 8034200 w 8266922"/>
              <a:gd name="connsiteY844" fmla="*/ 1677141 h 7305087"/>
              <a:gd name="connsiteX845" fmla="*/ 7974191 w 8266922"/>
              <a:gd name="connsiteY845" fmla="*/ 1635428 h 7305087"/>
              <a:gd name="connsiteX846" fmla="*/ 7938299 w 8266922"/>
              <a:gd name="connsiteY846" fmla="*/ 1620509 h 7305087"/>
              <a:gd name="connsiteX847" fmla="*/ 7898198 w 8266922"/>
              <a:gd name="connsiteY847" fmla="*/ 1609705 h 7305087"/>
              <a:gd name="connsiteX848" fmla="*/ 7853673 w 8266922"/>
              <a:gd name="connsiteY848" fmla="*/ 1603138 h 7305087"/>
              <a:gd name="connsiteX849" fmla="*/ 7804510 w 8266922"/>
              <a:gd name="connsiteY849" fmla="*/ 1600921 h 7305087"/>
              <a:gd name="connsiteX850" fmla="*/ 5032599 w 8266922"/>
              <a:gd name="connsiteY850" fmla="*/ 1502430 h 7305087"/>
              <a:gd name="connsiteX851" fmla="*/ 5085669 w 8266922"/>
              <a:gd name="connsiteY851" fmla="*/ 1504306 h 7305087"/>
              <a:gd name="connsiteX852" fmla="*/ 5134790 w 8266922"/>
              <a:gd name="connsiteY852" fmla="*/ 1509883 h 7305087"/>
              <a:gd name="connsiteX853" fmla="*/ 5180096 w 8266922"/>
              <a:gd name="connsiteY853" fmla="*/ 1519078 h 7305087"/>
              <a:gd name="connsiteX854" fmla="*/ 5221718 w 8266922"/>
              <a:gd name="connsiteY854" fmla="*/ 1531810 h 7305087"/>
              <a:gd name="connsiteX855" fmla="*/ 5259789 w 8266922"/>
              <a:gd name="connsiteY855" fmla="*/ 1547998 h 7305087"/>
              <a:gd name="connsiteX856" fmla="*/ 5294442 w 8266922"/>
              <a:gd name="connsiteY856" fmla="*/ 1567559 h 7305087"/>
              <a:gd name="connsiteX857" fmla="*/ 5325809 w 8266922"/>
              <a:gd name="connsiteY857" fmla="*/ 1590414 h 7305087"/>
              <a:gd name="connsiteX858" fmla="*/ 5354024 w 8266922"/>
              <a:gd name="connsiteY858" fmla="*/ 1616479 h 7305087"/>
              <a:gd name="connsiteX859" fmla="*/ 5379220 w 8266922"/>
              <a:gd name="connsiteY859" fmla="*/ 1645676 h 7305087"/>
              <a:gd name="connsiteX860" fmla="*/ 5401528 w 8266922"/>
              <a:gd name="connsiteY860" fmla="*/ 1677921 h 7305087"/>
              <a:gd name="connsiteX861" fmla="*/ 5421081 w 8266922"/>
              <a:gd name="connsiteY861" fmla="*/ 1713133 h 7305087"/>
              <a:gd name="connsiteX862" fmla="*/ 5438013 w 8266922"/>
              <a:gd name="connsiteY862" fmla="*/ 1751231 h 7305087"/>
              <a:gd name="connsiteX863" fmla="*/ 5452456 w 8266922"/>
              <a:gd name="connsiteY863" fmla="*/ 1792133 h 7305087"/>
              <a:gd name="connsiteX864" fmla="*/ 5464543 w 8266922"/>
              <a:gd name="connsiteY864" fmla="*/ 1835759 h 7305087"/>
              <a:gd name="connsiteX865" fmla="*/ 5474406 w 8266922"/>
              <a:gd name="connsiteY865" fmla="*/ 1882026 h 7305087"/>
              <a:gd name="connsiteX866" fmla="*/ 5482178 w 8266922"/>
              <a:gd name="connsiteY866" fmla="*/ 1930854 h 7305087"/>
              <a:gd name="connsiteX867" fmla="*/ 5487992 w 8266922"/>
              <a:gd name="connsiteY867" fmla="*/ 1982160 h 7305087"/>
              <a:gd name="connsiteX868" fmla="*/ 5491980 w 8266922"/>
              <a:gd name="connsiteY868" fmla="*/ 2035865 h 7305087"/>
              <a:gd name="connsiteX869" fmla="*/ 5494276 w 8266922"/>
              <a:gd name="connsiteY869" fmla="*/ 2091886 h 7305087"/>
              <a:gd name="connsiteX870" fmla="*/ 5495012 w 8266922"/>
              <a:gd name="connsiteY870" fmla="*/ 2150141 h 7305087"/>
              <a:gd name="connsiteX871" fmla="*/ 5494312 w 8266922"/>
              <a:gd name="connsiteY871" fmla="*/ 2208645 h 7305087"/>
              <a:gd name="connsiteX872" fmla="*/ 5492115 w 8266922"/>
              <a:gd name="connsiteY872" fmla="*/ 2264915 h 7305087"/>
              <a:gd name="connsiteX873" fmla="*/ 5488279 w 8266922"/>
              <a:gd name="connsiteY873" fmla="*/ 2318865 h 7305087"/>
              <a:gd name="connsiteX874" fmla="*/ 5482658 w 8266922"/>
              <a:gd name="connsiteY874" fmla="*/ 2370415 h 7305087"/>
              <a:gd name="connsiteX875" fmla="*/ 5475110 w 8266922"/>
              <a:gd name="connsiteY875" fmla="*/ 2419480 h 7305087"/>
              <a:gd name="connsiteX876" fmla="*/ 5465489 w 8266922"/>
              <a:gd name="connsiteY876" fmla="*/ 2465979 h 7305087"/>
              <a:gd name="connsiteX877" fmla="*/ 5453652 w 8266922"/>
              <a:gd name="connsiteY877" fmla="*/ 2509828 h 7305087"/>
              <a:gd name="connsiteX878" fmla="*/ 5439455 w 8266922"/>
              <a:gd name="connsiteY878" fmla="*/ 2550946 h 7305087"/>
              <a:gd name="connsiteX879" fmla="*/ 5422755 w 8266922"/>
              <a:gd name="connsiteY879" fmla="*/ 2589249 h 7305087"/>
              <a:gd name="connsiteX880" fmla="*/ 5403406 w 8266922"/>
              <a:gd name="connsiteY880" fmla="*/ 2624655 h 7305087"/>
              <a:gd name="connsiteX881" fmla="*/ 5381265 w 8266922"/>
              <a:gd name="connsiteY881" fmla="*/ 2657081 h 7305087"/>
              <a:gd name="connsiteX882" fmla="*/ 5356188 w 8266922"/>
              <a:gd name="connsiteY882" fmla="*/ 2686444 h 7305087"/>
              <a:gd name="connsiteX883" fmla="*/ 5328031 w 8266922"/>
              <a:gd name="connsiteY883" fmla="*/ 2712663 h 7305087"/>
              <a:gd name="connsiteX884" fmla="*/ 5296650 w 8266922"/>
              <a:gd name="connsiteY884" fmla="*/ 2735653 h 7305087"/>
              <a:gd name="connsiteX885" fmla="*/ 5261902 w 8266922"/>
              <a:gd name="connsiteY885" fmla="*/ 2755334 h 7305087"/>
              <a:gd name="connsiteX886" fmla="*/ 5223641 w 8266922"/>
              <a:gd name="connsiteY886" fmla="*/ 2771621 h 7305087"/>
              <a:gd name="connsiteX887" fmla="*/ 5181724 w 8266922"/>
              <a:gd name="connsiteY887" fmla="*/ 2784433 h 7305087"/>
              <a:gd name="connsiteX888" fmla="*/ 5136007 w 8266922"/>
              <a:gd name="connsiteY888" fmla="*/ 2793687 h 7305087"/>
              <a:gd name="connsiteX889" fmla="*/ 5086347 w 8266922"/>
              <a:gd name="connsiteY889" fmla="*/ 2799300 h 7305087"/>
              <a:gd name="connsiteX890" fmla="*/ 5032599 w 8266922"/>
              <a:gd name="connsiteY890" fmla="*/ 2801189 h 7305087"/>
              <a:gd name="connsiteX891" fmla="*/ 5032599 w 8266922"/>
              <a:gd name="connsiteY891" fmla="*/ 2704367 h 7305087"/>
              <a:gd name="connsiteX892" fmla="*/ 5082284 w 8266922"/>
              <a:gd name="connsiteY892" fmla="*/ 2702134 h 7305087"/>
              <a:gd name="connsiteX893" fmla="*/ 5127205 w 8266922"/>
              <a:gd name="connsiteY893" fmla="*/ 2695513 h 7305087"/>
              <a:gd name="connsiteX894" fmla="*/ 5167588 w 8266922"/>
              <a:gd name="connsiteY894" fmla="*/ 2684624 h 7305087"/>
              <a:gd name="connsiteX895" fmla="*/ 5203659 w 8266922"/>
              <a:gd name="connsiteY895" fmla="*/ 2669584 h 7305087"/>
              <a:gd name="connsiteX896" fmla="*/ 5263770 w 8266922"/>
              <a:gd name="connsiteY896" fmla="*/ 2627524 h 7305087"/>
              <a:gd name="connsiteX897" fmla="*/ 5309350 w 8266922"/>
              <a:gd name="connsiteY897" fmla="*/ 2570280 h 7305087"/>
              <a:gd name="connsiteX898" fmla="*/ 5327255 w 8266922"/>
              <a:gd name="connsiteY898" fmla="*/ 2536259 h 7305087"/>
              <a:gd name="connsiteX899" fmla="*/ 5342207 w 8266922"/>
              <a:gd name="connsiteY899" fmla="*/ 2498797 h 7305087"/>
              <a:gd name="connsiteX900" fmla="*/ 5354431 w 8266922"/>
              <a:gd name="connsiteY900" fmla="*/ 2458012 h 7305087"/>
              <a:gd name="connsiteX901" fmla="*/ 5364154 w 8266922"/>
              <a:gd name="connsiteY901" fmla="*/ 2414022 h 7305087"/>
              <a:gd name="connsiteX902" fmla="*/ 5371601 w 8266922"/>
              <a:gd name="connsiteY902" fmla="*/ 2366946 h 7305087"/>
              <a:gd name="connsiteX903" fmla="*/ 5377000 w 8266922"/>
              <a:gd name="connsiteY903" fmla="*/ 2316901 h 7305087"/>
              <a:gd name="connsiteX904" fmla="*/ 5380576 w 8266922"/>
              <a:gd name="connsiteY904" fmla="*/ 2264006 h 7305087"/>
              <a:gd name="connsiteX905" fmla="*/ 5382555 w 8266922"/>
              <a:gd name="connsiteY905" fmla="*/ 2208380 h 7305087"/>
              <a:gd name="connsiteX906" fmla="*/ 5383165 w 8266922"/>
              <a:gd name="connsiteY906" fmla="*/ 2150141 h 7305087"/>
              <a:gd name="connsiteX907" fmla="*/ 5382523 w 8266922"/>
              <a:gd name="connsiteY907" fmla="*/ 2092472 h 7305087"/>
              <a:gd name="connsiteX908" fmla="*/ 5380453 w 8266922"/>
              <a:gd name="connsiteY908" fmla="*/ 2037383 h 7305087"/>
              <a:gd name="connsiteX909" fmla="*/ 5376743 w 8266922"/>
              <a:gd name="connsiteY909" fmla="*/ 1984990 h 7305087"/>
              <a:gd name="connsiteX910" fmla="*/ 5371177 w 8266922"/>
              <a:gd name="connsiteY910" fmla="*/ 1935414 h 7305087"/>
              <a:gd name="connsiteX911" fmla="*/ 5363542 w 8266922"/>
              <a:gd name="connsiteY911" fmla="*/ 1888770 h 7305087"/>
              <a:gd name="connsiteX912" fmla="*/ 5353624 w 8266922"/>
              <a:gd name="connsiteY912" fmla="*/ 1845179 h 7305087"/>
              <a:gd name="connsiteX913" fmla="*/ 5341208 w 8266922"/>
              <a:gd name="connsiteY913" fmla="*/ 1804759 h 7305087"/>
              <a:gd name="connsiteX914" fmla="*/ 5326081 w 8266922"/>
              <a:gd name="connsiteY914" fmla="*/ 1767626 h 7305087"/>
              <a:gd name="connsiteX915" fmla="*/ 5308028 w 8266922"/>
              <a:gd name="connsiteY915" fmla="*/ 1733900 h 7305087"/>
              <a:gd name="connsiteX916" fmla="*/ 5262290 w 8266922"/>
              <a:gd name="connsiteY916" fmla="*/ 1677141 h 7305087"/>
              <a:gd name="connsiteX917" fmla="*/ 5202281 w 8266922"/>
              <a:gd name="connsiteY917" fmla="*/ 1635428 h 7305087"/>
              <a:gd name="connsiteX918" fmla="*/ 5166389 w 8266922"/>
              <a:gd name="connsiteY918" fmla="*/ 1620509 h 7305087"/>
              <a:gd name="connsiteX919" fmla="*/ 5126287 w 8266922"/>
              <a:gd name="connsiteY919" fmla="*/ 1609705 h 7305087"/>
              <a:gd name="connsiteX920" fmla="*/ 5081762 w 8266922"/>
              <a:gd name="connsiteY920" fmla="*/ 1603138 h 7305087"/>
              <a:gd name="connsiteX921" fmla="*/ 5032599 w 8266922"/>
              <a:gd name="connsiteY921" fmla="*/ 1600921 h 7305087"/>
              <a:gd name="connsiteX922" fmla="*/ 4515699 w 8266922"/>
              <a:gd name="connsiteY922" fmla="*/ 1502430 h 7305087"/>
              <a:gd name="connsiteX923" fmla="*/ 4515699 w 8266922"/>
              <a:gd name="connsiteY923" fmla="*/ 1600921 h 7305087"/>
              <a:gd name="connsiteX924" fmla="*/ 4466813 w 8266922"/>
              <a:gd name="connsiteY924" fmla="*/ 1603138 h 7305087"/>
              <a:gd name="connsiteX925" fmla="*/ 4422532 w 8266922"/>
              <a:gd name="connsiteY925" fmla="*/ 1609705 h 7305087"/>
              <a:gd name="connsiteX926" fmla="*/ 4382646 w 8266922"/>
              <a:gd name="connsiteY926" fmla="*/ 1620509 h 7305087"/>
              <a:gd name="connsiteX927" fmla="*/ 4346940 w 8266922"/>
              <a:gd name="connsiteY927" fmla="*/ 1635428 h 7305087"/>
              <a:gd name="connsiteX928" fmla="*/ 4287225 w 8266922"/>
              <a:gd name="connsiteY928" fmla="*/ 1677141 h 7305087"/>
              <a:gd name="connsiteX929" fmla="*/ 4241691 w 8266922"/>
              <a:gd name="connsiteY929" fmla="*/ 1733900 h 7305087"/>
              <a:gd name="connsiteX930" fmla="*/ 4223712 w 8266922"/>
              <a:gd name="connsiteY930" fmla="*/ 1767626 h 7305087"/>
              <a:gd name="connsiteX931" fmla="*/ 4208642 w 8266922"/>
              <a:gd name="connsiteY931" fmla="*/ 1804759 h 7305087"/>
              <a:gd name="connsiteX932" fmla="*/ 4196270 w 8266922"/>
              <a:gd name="connsiteY932" fmla="*/ 1845179 h 7305087"/>
              <a:gd name="connsiteX933" fmla="*/ 4186382 w 8266922"/>
              <a:gd name="connsiteY933" fmla="*/ 1888770 h 7305087"/>
              <a:gd name="connsiteX934" fmla="*/ 4178768 w 8266922"/>
              <a:gd name="connsiteY934" fmla="*/ 1935414 h 7305087"/>
              <a:gd name="connsiteX935" fmla="*/ 4173215 w 8266922"/>
              <a:gd name="connsiteY935" fmla="*/ 1984990 h 7305087"/>
              <a:gd name="connsiteX936" fmla="*/ 4169510 w 8266922"/>
              <a:gd name="connsiteY936" fmla="*/ 2037383 h 7305087"/>
              <a:gd name="connsiteX937" fmla="*/ 4167443 w 8266922"/>
              <a:gd name="connsiteY937" fmla="*/ 2092472 h 7305087"/>
              <a:gd name="connsiteX938" fmla="*/ 4166801 w 8266922"/>
              <a:gd name="connsiteY938" fmla="*/ 2150141 h 7305087"/>
              <a:gd name="connsiteX939" fmla="*/ 4167427 w 8266922"/>
              <a:gd name="connsiteY939" fmla="*/ 2208380 h 7305087"/>
              <a:gd name="connsiteX940" fmla="*/ 4169449 w 8266922"/>
              <a:gd name="connsiteY940" fmla="*/ 2264006 h 7305087"/>
              <a:gd name="connsiteX941" fmla="*/ 4173087 w 8266922"/>
              <a:gd name="connsiteY941" fmla="*/ 2316901 h 7305087"/>
              <a:gd name="connsiteX942" fmla="*/ 4178556 w 8266922"/>
              <a:gd name="connsiteY942" fmla="*/ 2366946 h 7305087"/>
              <a:gd name="connsiteX943" fmla="*/ 4186077 w 8266922"/>
              <a:gd name="connsiteY943" fmla="*/ 2414022 h 7305087"/>
              <a:gd name="connsiteX944" fmla="*/ 4195866 w 8266922"/>
              <a:gd name="connsiteY944" fmla="*/ 2458012 h 7305087"/>
              <a:gd name="connsiteX945" fmla="*/ 4208143 w 8266922"/>
              <a:gd name="connsiteY945" fmla="*/ 2498797 h 7305087"/>
              <a:gd name="connsiteX946" fmla="*/ 4223125 w 8266922"/>
              <a:gd name="connsiteY946" fmla="*/ 2536259 h 7305087"/>
              <a:gd name="connsiteX947" fmla="*/ 4241031 w 8266922"/>
              <a:gd name="connsiteY947" fmla="*/ 2570280 h 7305087"/>
              <a:gd name="connsiteX948" fmla="*/ 4286485 w 8266922"/>
              <a:gd name="connsiteY948" fmla="*/ 2627524 h 7305087"/>
              <a:gd name="connsiteX949" fmla="*/ 4346251 w 8266922"/>
              <a:gd name="connsiteY949" fmla="*/ 2669584 h 7305087"/>
              <a:gd name="connsiteX950" fmla="*/ 4382046 w 8266922"/>
              <a:gd name="connsiteY950" fmla="*/ 2684624 h 7305087"/>
              <a:gd name="connsiteX951" fmla="*/ 4422074 w 8266922"/>
              <a:gd name="connsiteY951" fmla="*/ 2695513 h 7305087"/>
              <a:gd name="connsiteX952" fmla="*/ 4466552 w 8266922"/>
              <a:gd name="connsiteY952" fmla="*/ 2702134 h 7305087"/>
              <a:gd name="connsiteX953" fmla="*/ 4515699 w 8266922"/>
              <a:gd name="connsiteY953" fmla="*/ 2704367 h 7305087"/>
              <a:gd name="connsiteX954" fmla="*/ 4515699 w 8266922"/>
              <a:gd name="connsiteY954" fmla="*/ 2801189 h 7305087"/>
              <a:gd name="connsiteX955" fmla="*/ 4462176 w 8266922"/>
              <a:gd name="connsiteY955" fmla="*/ 2799300 h 7305087"/>
              <a:gd name="connsiteX956" fmla="*/ 4412696 w 8266922"/>
              <a:gd name="connsiteY956" fmla="*/ 2793687 h 7305087"/>
              <a:gd name="connsiteX957" fmla="*/ 4367116 w 8266922"/>
              <a:gd name="connsiteY957" fmla="*/ 2784433 h 7305087"/>
              <a:gd name="connsiteX958" fmla="*/ 4325298 w 8266922"/>
              <a:gd name="connsiteY958" fmla="*/ 2771621 h 7305087"/>
              <a:gd name="connsiteX959" fmla="*/ 4287101 w 8266922"/>
              <a:gd name="connsiteY959" fmla="*/ 2755334 h 7305087"/>
              <a:gd name="connsiteX960" fmla="*/ 4252384 w 8266922"/>
              <a:gd name="connsiteY960" fmla="*/ 2735653 h 7305087"/>
              <a:gd name="connsiteX961" fmla="*/ 4221007 w 8266922"/>
              <a:gd name="connsiteY961" fmla="*/ 2712663 h 7305087"/>
              <a:gd name="connsiteX962" fmla="*/ 4192831 w 8266922"/>
              <a:gd name="connsiteY962" fmla="*/ 2686444 h 7305087"/>
              <a:gd name="connsiteX963" fmla="*/ 4167714 w 8266922"/>
              <a:gd name="connsiteY963" fmla="*/ 2657081 h 7305087"/>
              <a:gd name="connsiteX964" fmla="*/ 4145517 w 8266922"/>
              <a:gd name="connsiteY964" fmla="*/ 2624655 h 7305087"/>
              <a:gd name="connsiteX965" fmla="*/ 4126100 w 8266922"/>
              <a:gd name="connsiteY965" fmla="*/ 2589249 h 7305087"/>
              <a:gd name="connsiteX966" fmla="*/ 4109322 w 8266922"/>
              <a:gd name="connsiteY966" fmla="*/ 2550946 h 7305087"/>
              <a:gd name="connsiteX967" fmla="*/ 4095043 w 8266922"/>
              <a:gd name="connsiteY967" fmla="*/ 2509828 h 7305087"/>
              <a:gd name="connsiteX968" fmla="*/ 4083123 w 8266922"/>
              <a:gd name="connsiteY968" fmla="*/ 2465979 h 7305087"/>
              <a:gd name="connsiteX969" fmla="*/ 4073422 w 8266922"/>
              <a:gd name="connsiteY969" fmla="*/ 2419480 h 7305087"/>
              <a:gd name="connsiteX970" fmla="*/ 4065799 w 8266922"/>
              <a:gd name="connsiteY970" fmla="*/ 2370415 h 7305087"/>
              <a:gd name="connsiteX971" fmla="*/ 4060114 w 8266922"/>
              <a:gd name="connsiteY971" fmla="*/ 2318865 h 7305087"/>
              <a:gd name="connsiteX972" fmla="*/ 4056227 w 8266922"/>
              <a:gd name="connsiteY972" fmla="*/ 2264915 h 7305087"/>
              <a:gd name="connsiteX973" fmla="*/ 4053997 w 8266922"/>
              <a:gd name="connsiteY973" fmla="*/ 2208645 h 7305087"/>
              <a:gd name="connsiteX974" fmla="*/ 4053286 w 8266922"/>
              <a:gd name="connsiteY974" fmla="*/ 2150141 h 7305087"/>
              <a:gd name="connsiteX975" fmla="*/ 4054021 w 8266922"/>
              <a:gd name="connsiteY975" fmla="*/ 2091886 h 7305087"/>
              <a:gd name="connsiteX976" fmla="*/ 4056317 w 8266922"/>
              <a:gd name="connsiteY976" fmla="*/ 2035865 h 7305087"/>
              <a:gd name="connsiteX977" fmla="*/ 4060306 w 8266922"/>
              <a:gd name="connsiteY977" fmla="*/ 1982160 h 7305087"/>
              <a:gd name="connsiteX978" fmla="*/ 4066119 w 8266922"/>
              <a:gd name="connsiteY978" fmla="*/ 1930854 h 7305087"/>
              <a:gd name="connsiteX979" fmla="*/ 4073892 w 8266922"/>
              <a:gd name="connsiteY979" fmla="*/ 1882026 h 7305087"/>
              <a:gd name="connsiteX980" fmla="*/ 4083755 w 8266922"/>
              <a:gd name="connsiteY980" fmla="*/ 1835759 h 7305087"/>
              <a:gd name="connsiteX981" fmla="*/ 4095841 w 8266922"/>
              <a:gd name="connsiteY981" fmla="*/ 1792133 h 7305087"/>
              <a:gd name="connsiteX982" fmla="*/ 4110284 w 8266922"/>
              <a:gd name="connsiteY982" fmla="*/ 1751231 h 7305087"/>
              <a:gd name="connsiteX983" fmla="*/ 4127216 w 8266922"/>
              <a:gd name="connsiteY983" fmla="*/ 1713133 h 7305087"/>
              <a:gd name="connsiteX984" fmla="*/ 4146769 w 8266922"/>
              <a:gd name="connsiteY984" fmla="*/ 1677921 h 7305087"/>
              <a:gd name="connsiteX985" fmla="*/ 4169077 w 8266922"/>
              <a:gd name="connsiteY985" fmla="*/ 1645676 h 7305087"/>
              <a:gd name="connsiteX986" fmla="*/ 4194274 w 8266922"/>
              <a:gd name="connsiteY986" fmla="*/ 1616479 h 7305087"/>
              <a:gd name="connsiteX987" fmla="*/ 4222489 w 8266922"/>
              <a:gd name="connsiteY987" fmla="*/ 1590414 h 7305087"/>
              <a:gd name="connsiteX988" fmla="*/ 4253856 w 8266922"/>
              <a:gd name="connsiteY988" fmla="*/ 1567559 h 7305087"/>
              <a:gd name="connsiteX989" fmla="*/ 4288509 w 8266922"/>
              <a:gd name="connsiteY989" fmla="*/ 1547998 h 7305087"/>
              <a:gd name="connsiteX990" fmla="*/ 4326580 w 8266922"/>
              <a:gd name="connsiteY990" fmla="*/ 1531810 h 7305087"/>
              <a:gd name="connsiteX991" fmla="*/ 4368202 w 8266922"/>
              <a:gd name="connsiteY991" fmla="*/ 1519078 h 7305087"/>
              <a:gd name="connsiteX992" fmla="*/ 4413507 w 8266922"/>
              <a:gd name="connsiteY992" fmla="*/ 1509883 h 7305087"/>
              <a:gd name="connsiteX993" fmla="*/ 4462628 w 8266922"/>
              <a:gd name="connsiteY993" fmla="*/ 1504306 h 7305087"/>
              <a:gd name="connsiteX994" fmla="*/ 462412 w 8266922"/>
              <a:gd name="connsiteY994" fmla="*/ 1502430 h 7305087"/>
              <a:gd name="connsiteX995" fmla="*/ 462412 w 8266922"/>
              <a:gd name="connsiteY995" fmla="*/ 1600921 h 7305087"/>
              <a:gd name="connsiteX996" fmla="*/ 413526 w 8266922"/>
              <a:gd name="connsiteY996" fmla="*/ 1603138 h 7305087"/>
              <a:gd name="connsiteX997" fmla="*/ 369246 w 8266922"/>
              <a:gd name="connsiteY997" fmla="*/ 1609705 h 7305087"/>
              <a:gd name="connsiteX998" fmla="*/ 329359 w 8266922"/>
              <a:gd name="connsiteY998" fmla="*/ 1620509 h 7305087"/>
              <a:gd name="connsiteX999" fmla="*/ 293653 w 8266922"/>
              <a:gd name="connsiteY999" fmla="*/ 1635428 h 7305087"/>
              <a:gd name="connsiteX1000" fmla="*/ 233938 w 8266922"/>
              <a:gd name="connsiteY1000" fmla="*/ 1677141 h 7305087"/>
              <a:gd name="connsiteX1001" fmla="*/ 188404 w 8266922"/>
              <a:gd name="connsiteY1001" fmla="*/ 1733900 h 7305087"/>
              <a:gd name="connsiteX1002" fmla="*/ 170425 w 8266922"/>
              <a:gd name="connsiteY1002" fmla="*/ 1767626 h 7305087"/>
              <a:gd name="connsiteX1003" fmla="*/ 155356 w 8266922"/>
              <a:gd name="connsiteY1003" fmla="*/ 1804759 h 7305087"/>
              <a:gd name="connsiteX1004" fmla="*/ 142983 w 8266922"/>
              <a:gd name="connsiteY1004" fmla="*/ 1845179 h 7305087"/>
              <a:gd name="connsiteX1005" fmla="*/ 133096 w 8266922"/>
              <a:gd name="connsiteY1005" fmla="*/ 1888770 h 7305087"/>
              <a:gd name="connsiteX1006" fmla="*/ 125482 w 8266922"/>
              <a:gd name="connsiteY1006" fmla="*/ 1935414 h 7305087"/>
              <a:gd name="connsiteX1007" fmla="*/ 119929 w 8266922"/>
              <a:gd name="connsiteY1007" fmla="*/ 1984990 h 7305087"/>
              <a:gd name="connsiteX1008" fmla="*/ 116225 w 8266922"/>
              <a:gd name="connsiteY1008" fmla="*/ 2037383 h 7305087"/>
              <a:gd name="connsiteX1009" fmla="*/ 114158 w 8266922"/>
              <a:gd name="connsiteY1009" fmla="*/ 2092472 h 7305087"/>
              <a:gd name="connsiteX1010" fmla="*/ 113516 w 8266922"/>
              <a:gd name="connsiteY1010" fmla="*/ 2150141 h 7305087"/>
              <a:gd name="connsiteX1011" fmla="*/ 114141 w 8266922"/>
              <a:gd name="connsiteY1011" fmla="*/ 2208380 h 7305087"/>
              <a:gd name="connsiteX1012" fmla="*/ 116163 w 8266922"/>
              <a:gd name="connsiteY1012" fmla="*/ 2264006 h 7305087"/>
              <a:gd name="connsiteX1013" fmla="*/ 119800 w 8266922"/>
              <a:gd name="connsiteY1013" fmla="*/ 2316901 h 7305087"/>
              <a:gd name="connsiteX1014" fmla="*/ 125270 w 8266922"/>
              <a:gd name="connsiteY1014" fmla="*/ 2366946 h 7305087"/>
              <a:gd name="connsiteX1015" fmla="*/ 132790 w 8266922"/>
              <a:gd name="connsiteY1015" fmla="*/ 2414022 h 7305087"/>
              <a:gd name="connsiteX1016" fmla="*/ 142580 w 8266922"/>
              <a:gd name="connsiteY1016" fmla="*/ 2458012 h 7305087"/>
              <a:gd name="connsiteX1017" fmla="*/ 154856 w 8266922"/>
              <a:gd name="connsiteY1017" fmla="*/ 2498797 h 7305087"/>
              <a:gd name="connsiteX1018" fmla="*/ 169838 w 8266922"/>
              <a:gd name="connsiteY1018" fmla="*/ 2536259 h 7305087"/>
              <a:gd name="connsiteX1019" fmla="*/ 187744 w 8266922"/>
              <a:gd name="connsiteY1019" fmla="*/ 2570280 h 7305087"/>
              <a:gd name="connsiteX1020" fmla="*/ 233198 w 8266922"/>
              <a:gd name="connsiteY1020" fmla="*/ 2627524 h 7305087"/>
              <a:gd name="connsiteX1021" fmla="*/ 292964 w 8266922"/>
              <a:gd name="connsiteY1021" fmla="*/ 2669584 h 7305087"/>
              <a:gd name="connsiteX1022" fmla="*/ 328759 w 8266922"/>
              <a:gd name="connsiteY1022" fmla="*/ 2684624 h 7305087"/>
              <a:gd name="connsiteX1023" fmla="*/ 368787 w 8266922"/>
              <a:gd name="connsiteY1023" fmla="*/ 2695513 h 7305087"/>
              <a:gd name="connsiteX1024" fmla="*/ 413265 w 8266922"/>
              <a:gd name="connsiteY1024" fmla="*/ 2702134 h 7305087"/>
              <a:gd name="connsiteX1025" fmla="*/ 462412 w 8266922"/>
              <a:gd name="connsiteY1025" fmla="*/ 2704367 h 7305087"/>
              <a:gd name="connsiteX1026" fmla="*/ 462412 w 8266922"/>
              <a:gd name="connsiteY1026" fmla="*/ 2801189 h 7305087"/>
              <a:gd name="connsiteX1027" fmla="*/ 408890 w 8266922"/>
              <a:gd name="connsiteY1027" fmla="*/ 2799300 h 7305087"/>
              <a:gd name="connsiteX1028" fmla="*/ 359409 w 8266922"/>
              <a:gd name="connsiteY1028" fmla="*/ 2793687 h 7305087"/>
              <a:gd name="connsiteX1029" fmla="*/ 313830 w 8266922"/>
              <a:gd name="connsiteY1029" fmla="*/ 2784433 h 7305087"/>
              <a:gd name="connsiteX1030" fmla="*/ 272011 w 8266922"/>
              <a:gd name="connsiteY1030" fmla="*/ 2771621 h 7305087"/>
              <a:gd name="connsiteX1031" fmla="*/ 233814 w 8266922"/>
              <a:gd name="connsiteY1031" fmla="*/ 2755334 h 7305087"/>
              <a:gd name="connsiteX1032" fmla="*/ 199097 w 8266922"/>
              <a:gd name="connsiteY1032" fmla="*/ 2735653 h 7305087"/>
              <a:gd name="connsiteX1033" fmla="*/ 167721 w 8266922"/>
              <a:gd name="connsiteY1033" fmla="*/ 2712663 h 7305087"/>
              <a:gd name="connsiteX1034" fmla="*/ 139544 w 8266922"/>
              <a:gd name="connsiteY1034" fmla="*/ 2686444 h 7305087"/>
              <a:gd name="connsiteX1035" fmla="*/ 114428 w 8266922"/>
              <a:gd name="connsiteY1035" fmla="*/ 2657081 h 7305087"/>
              <a:gd name="connsiteX1036" fmla="*/ 92232 w 8266922"/>
              <a:gd name="connsiteY1036" fmla="*/ 2624655 h 7305087"/>
              <a:gd name="connsiteX1037" fmla="*/ 72814 w 8266922"/>
              <a:gd name="connsiteY1037" fmla="*/ 2589249 h 7305087"/>
              <a:gd name="connsiteX1038" fmla="*/ 56037 w 8266922"/>
              <a:gd name="connsiteY1038" fmla="*/ 2550946 h 7305087"/>
              <a:gd name="connsiteX1039" fmla="*/ 41758 w 8266922"/>
              <a:gd name="connsiteY1039" fmla="*/ 2509828 h 7305087"/>
              <a:gd name="connsiteX1040" fmla="*/ 29838 w 8266922"/>
              <a:gd name="connsiteY1040" fmla="*/ 2465979 h 7305087"/>
              <a:gd name="connsiteX1041" fmla="*/ 20136 w 8266922"/>
              <a:gd name="connsiteY1041" fmla="*/ 2419480 h 7305087"/>
              <a:gd name="connsiteX1042" fmla="*/ 12513 w 8266922"/>
              <a:gd name="connsiteY1042" fmla="*/ 2370415 h 7305087"/>
              <a:gd name="connsiteX1043" fmla="*/ 6828 w 8266922"/>
              <a:gd name="connsiteY1043" fmla="*/ 2318865 h 7305087"/>
              <a:gd name="connsiteX1044" fmla="*/ 2941 w 8266922"/>
              <a:gd name="connsiteY1044" fmla="*/ 2264915 h 7305087"/>
              <a:gd name="connsiteX1045" fmla="*/ 711 w 8266922"/>
              <a:gd name="connsiteY1045" fmla="*/ 2208645 h 7305087"/>
              <a:gd name="connsiteX1046" fmla="*/ 0 w 8266922"/>
              <a:gd name="connsiteY1046" fmla="*/ 2150141 h 7305087"/>
              <a:gd name="connsiteX1047" fmla="*/ 735 w 8266922"/>
              <a:gd name="connsiteY1047" fmla="*/ 2091886 h 7305087"/>
              <a:gd name="connsiteX1048" fmla="*/ 3031 w 8266922"/>
              <a:gd name="connsiteY1048" fmla="*/ 2035865 h 7305087"/>
              <a:gd name="connsiteX1049" fmla="*/ 7020 w 8266922"/>
              <a:gd name="connsiteY1049" fmla="*/ 1982160 h 7305087"/>
              <a:gd name="connsiteX1050" fmla="*/ 12834 w 8266922"/>
              <a:gd name="connsiteY1050" fmla="*/ 1930854 h 7305087"/>
              <a:gd name="connsiteX1051" fmla="*/ 20606 w 8266922"/>
              <a:gd name="connsiteY1051" fmla="*/ 1882026 h 7305087"/>
              <a:gd name="connsiteX1052" fmla="*/ 30469 w 8266922"/>
              <a:gd name="connsiteY1052" fmla="*/ 1835759 h 7305087"/>
              <a:gd name="connsiteX1053" fmla="*/ 42555 w 8266922"/>
              <a:gd name="connsiteY1053" fmla="*/ 1792133 h 7305087"/>
              <a:gd name="connsiteX1054" fmla="*/ 56998 w 8266922"/>
              <a:gd name="connsiteY1054" fmla="*/ 1751231 h 7305087"/>
              <a:gd name="connsiteX1055" fmla="*/ 73930 w 8266922"/>
              <a:gd name="connsiteY1055" fmla="*/ 1713133 h 7305087"/>
              <a:gd name="connsiteX1056" fmla="*/ 93484 w 8266922"/>
              <a:gd name="connsiteY1056" fmla="*/ 1677921 h 7305087"/>
              <a:gd name="connsiteX1057" fmla="*/ 115792 w 8266922"/>
              <a:gd name="connsiteY1057" fmla="*/ 1645676 h 7305087"/>
              <a:gd name="connsiteX1058" fmla="*/ 140987 w 8266922"/>
              <a:gd name="connsiteY1058" fmla="*/ 1616479 h 7305087"/>
              <a:gd name="connsiteX1059" fmla="*/ 169202 w 8266922"/>
              <a:gd name="connsiteY1059" fmla="*/ 1590414 h 7305087"/>
              <a:gd name="connsiteX1060" fmla="*/ 200570 w 8266922"/>
              <a:gd name="connsiteY1060" fmla="*/ 1567559 h 7305087"/>
              <a:gd name="connsiteX1061" fmla="*/ 235222 w 8266922"/>
              <a:gd name="connsiteY1061" fmla="*/ 1547998 h 7305087"/>
              <a:gd name="connsiteX1062" fmla="*/ 273293 w 8266922"/>
              <a:gd name="connsiteY1062" fmla="*/ 1531810 h 7305087"/>
              <a:gd name="connsiteX1063" fmla="*/ 314915 w 8266922"/>
              <a:gd name="connsiteY1063" fmla="*/ 1519078 h 7305087"/>
              <a:gd name="connsiteX1064" fmla="*/ 360220 w 8266922"/>
              <a:gd name="connsiteY1064" fmla="*/ 1509883 h 7305087"/>
              <a:gd name="connsiteX1065" fmla="*/ 409342 w 8266922"/>
              <a:gd name="connsiteY1065" fmla="*/ 1504306 h 7305087"/>
              <a:gd name="connsiteX1066" fmla="*/ 5280527 w 8266922"/>
              <a:gd name="connsiteY1066" fmla="*/ 871409 h 7305087"/>
              <a:gd name="connsiteX1067" fmla="*/ 6185319 w 8266922"/>
              <a:gd name="connsiteY1067" fmla="*/ 871409 h 7305087"/>
              <a:gd name="connsiteX1068" fmla="*/ 6185319 w 8266922"/>
              <a:gd name="connsiteY1068" fmla="*/ 978246 h 7305087"/>
              <a:gd name="connsiteX1069" fmla="*/ 5280527 w 8266922"/>
              <a:gd name="connsiteY1069" fmla="*/ 978246 h 7305087"/>
              <a:gd name="connsiteX1070" fmla="*/ 1874462 w 8266922"/>
              <a:gd name="connsiteY1070" fmla="*/ 871408 h 7305087"/>
              <a:gd name="connsiteX1071" fmla="*/ 2779254 w 8266922"/>
              <a:gd name="connsiteY1071" fmla="*/ 871408 h 7305087"/>
              <a:gd name="connsiteX1072" fmla="*/ 2779254 w 8266922"/>
              <a:gd name="connsiteY1072" fmla="*/ 978246 h 7305087"/>
              <a:gd name="connsiteX1073" fmla="*/ 1874462 w 8266922"/>
              <a:gd name="connsiteY1073" fmla="*/ 978246 h 7305087"/>
              <a:gd name="connsiteX1074" fmla="*/ 5280527 w 8266922"/>
              <a:gd name="connsiteY1074" fmla="*/ 522512 h 7305087"/>
              <a:gd name="connsiteX1075" fmla="*/ 6185319 w 8266922"/>
              <a:gd name="connsiteY1075" fmla="*/ 522512 h 7305087"/>
              <a:gd name="connsiteX1076" fmla="*/ 6185319 w 8266922"/>
              <a:gd name="connsiteY1076" fmla="*/ 629349 h 7305087"/>
              <a:gd name="connsiteX1077" fmla="*/ 5280527 w 8266922"/>
              <a:gd name="connsiteY1077" fmla="*/ 629349 h 7305087"/>
              <a:gd name="connsiteX1078" fmla="*/ 1874462 w 8266922"/>
              <a:gd name="connsiteY1078" fmla="*/ 522511 h 7305087"/>
              <a:gd name="connsiteX1079" fmla="*/ 2779254 w 8266922"/>
              <a:gd name="connsiteY1079" fmla="*/ 522511 h 7305087"/>
              <a:gd name="connsiteX1080" fmla="*/ 2779254 w 8266922"/>
              <a:gd name="connsiteY1080" fmla="*/ 629349 h 7305087"/>
              <a:gd name="connsiteX1081" fmla="*/ 1874462 w 8266922"/>
              <a:gd name="connsiteY1081" fmla="*/ 629349 h 7305087"/>
              <a:gd name="connsiteX1082" fmla="*/ 4621539 w 8266922"/>
              <a:gd name="connsiteY1082" fmla="*/ 116859 h 7305087"/>
              <a:gd name="connsiteX1083" fmla="*/ 4740064 w 8266922"/>
              <a:gd name="connsiteY1083" fmla="*/ 116859 h 7305087"/>
              <a:gd name="connsiteX1084" fmla="*/ 4386160 w 8266922"/>
              <a:gd name="connsiteY1084" fmla="*/ 1185248 h 7305087"/>
              <a:gd name="connsiteX1085" fmla="*/ 4264297 w 8266922"/>
              <a:gd name="connsiteY1085" fmla="*/ 1185248 h 7305087"/>
              <a:gd name="connsiteX1086" fmla="*/ 3314617 w 8266922"/>
              <a:gd name="connsiteY1086" fmla="*/ 116858 h 7305087"/>
              <a:gd name="connsiteX1087" fmla="*/ 3439819 w 8266922"/>
              <a:gd name="connsiteY1087" fmla="*/ 116858 h 7305087"/>
              <a:gd name="connsiteX1088" fmla="*/ 3795392 w 8266922"/>
              <a:gd name="connsiteY1088" fmla="*/ 1185248 h 7305087"/>
              <a:gd name="connsiteX1089" fmla="*/ 3670190 w 8266922"/>
              <a:gd name="connsiteY1089" fmla="*/ 1185248 h 7305087"/>
              <a:gd name="connsiteX1090" fmla="*/ 1312489 w 8266922"/>
              <a:gd name="connsiteY1090" fmla="*/ 1 h 7305087"/>
              <a:gd name="connsiteX1091" fmla="*/ 1312489 w 8266922"/>
              <a:gd name="connsiteY1091" fmla="*/ 98493 h 7305087"/>
              <a:gd name="connsiteX1092" fmla="*/ 1263604 w 8266922"/>
              <a:gd name="connsiteY1092" fmla="*/ 100709 h 7305087"/>
              <a:gd name="connsiteX1093" fmla="*/ 1219322 w 8266922"/>
              <a:gd name="connsiteY1093" fmla="*/ 107277 h 7305087"/>
              <a:gd name="connsiteX1094" fmla="*/ 1179437 w 8266922"/>
              <a:gd name="connsiteY1094" fmla="*/ 118080 h 7305087"/>
              <a:gd name="connsiteX1095" fmla="*/ 1143731 w 8266922"/>
              <a:gd name="connsiteY1095" fmla="*/ 132999 h 7305087"/>
              <a:gd name="connsiteX1096" fmla="*/ 1084016 w 8266922"/>
              <a:gd name="connsiteY1096" fmla="*/ 174712 h 7305087"/>
              <a:gd name="connsiteX1097" fmla="*/ 1038482 w 8266922"/>
              <a:gd name="connsiteY1097" fmla="*/ 231471 h 7305087"/>
              <a:gd name="connsiteX1098" fmla="*/ 1020503 w 8266922"/>
              <a:gd name="connsiteY1098" fmla="*/ 265197 h 7305087"/>
              <a:gd name="connsiteX1099" fmla="*/ 1005433 w 8266922"/>
              <a:gd name="connsiteY1099" fmla="*/ 302330 h 7305087"/>
              <a:gd name="connsiteX1100" fmla="*/ 993061 w 8266922"/>
              <a:gd name="connsiteY1100" fmla="*/ 342750 h 7305087"/>
              <a:gd name="connsiteX1101" fmla="*/ 983172 w 8266922"/>
              <a:gd name="connsiteY1101" fmla="*/ 386342 h 7305087"/>
              <a:gd name="connsiteX1102" fmla="*/ 975559 w 8266922"/>
              <a:gd name="connsiteY1102" fmla="*/ 432985 h 7305087"/>
              <a:gd name="connsiteX1103" fmla="*/ 970006 w 8266922"/>
              <a:gd name="connsiteY1103" fmla="*/ 482562 h 7305087"/>
              <a:gd name="connsiteX1104" fmla="*/ 966302 w 8266922"/>
              <a:gd name="connsiteY1104" fmla="*/ 534954 h 7305087"/>
              <a:gd name="connsiteX1105" fmla="*/ 964235 w 8266922"/>
              <a:gd name="connsiteY1105" fmla="*/ 590043 h 7305087"/>
              <a:gd name="connsiteX1106" fmla="*/ 963593 w 8266922"/>
              <a:gd name="connsiteY1106" fmla="*/ 647712 h 7305087"/>
              <a:gd name="connsiteX1107" fmla="*/ 964219 w 8266922"/>
              <a:gd name="connsiteY1107" fmla="*/ 705953 h 7305087"/>
              <a:gd name="connsiteX1108" fmla="*/ 966241 w 8266922"/>
              <a:gd name="connsiteY1108" fmla="*/ 761579 h 7305087"/>
              <a:gd name="connsiteX1109" fmla="*/ 969878 w 8266922"/>
              <a:gd name="connsiteY1109" fmla="*/ 814474 h 7305087"/>
              <a:gd name="connsiteX1110" fmla="*/ 975347 w 8266922"/>
              <a:gd name="connsiteY1110" fmla="*/ 864518 h 7305087"/>
              <a:gd name="connsiteX1111" fmla="*/ 982868 w 8266922"/>
              <a:gd name="connsiteY1111" fmla="*/ 911596 h 7305087"/>
              <a:gd name="connsiteX1112" fmla="*/ 992658 w 8266922"/>
              <a:gd name="connsiteY1112" fmla="*/ 955586 h 7305087"/>
              <a:gd name="connsiteX1113" fmla="*/ 1004934 w 8266922"/>
              <a:gd name="connsiteY1113" fmla="*/ 996370 h 7305087"/>
              <a:gd name="connsiteX1114" fmla="*/ 1019916 w 8266922"/>
              <a:gd name="connsiteY1114" fmla="*/ 1033831 h 7305087"/>
              <a:gd name="connsiteX1115" fmla="*/ 1037822 w 8266922"/>
              <a:gd name="connsiteY1115" fmla="*/ 1067851 h 7305087"/>
              <a:gd name="connsiteX1116" fmla="*/ 1083276 w 8266922"/>
              <a:gd name="connsiteY1116" fmla="*/ 1125096 h 7305087"/>
              <a:gd name="connsiteX1117" fmla="*/ 1143042 w 8266922"/>
              <a:gd name="connsiteY1117" fmla="*/ 1167155 h 7305087"/>
              <a:gd name="connsiteX1118" fmla="*/ 1178837 w 8266922"/>
              <a:gd name="connsiteY1118" fmla="*/ 1182194 h 7305087"/>
              <a:gd name="connsiteX1119" fmla="*/ 1218864 w 8266922"/>
              <a:gd name="connsiteY1119" fmla="*/ 1193084 h 7305087"/>
              <a:gd name="connsiteX1120" fmla="*/ 1263342 w 8266922"/>
              <a:gd name="connsiteY1120" fmla="*/ 1199705 h 7305087"/>
              <a:gd name="connsiteX1121" fmla="*/ 1312489 w 8266922"/>
              <a:gd name="connsiteY1121" fmla="*/ 1201938 h 7305087"/>
              <a:gd name="connsiteX1122" fmla="*/ 1312489 w 8266922"/>
              <a:gd name="connsiteY1122" fmla="*/ 1298761 h 7305087"/>
              <a:gd name="connsiteX1123" fmla="*/ 1258966 w 8266922"/>
              <a:gd name="connsiteY1123" fmla="*/ 1296873 h 7305087"/>
              <a:gd name="connsiteX1124" fmla="*/ 1209487 w 8266922"/>
              <a:gd name="connsiteY1124" fmla="*/ 1291259 h 7305087"/>
              <a:gd name="connsiteX1125" fmla="*/ 1163908 w 8266922"/>
              <a:gd name="connsiteY1125" fmla="*/ 1282006 h 7305087"/>
              <a:gd name="connsiteX1126" fmla="*/ 1122089 w 8266922"/>
              <a:gd name="connsiteY1126" fmla="*/ 1269194 h 7305087"/>
              <a:gd name="connsiteX1127" fmla="*/ 1083893 w 8266922"/>
              <a:gd name="connsiteY1127" fmla="*/ 1252907 h 7305087"/>
              <a:gd name="connsiteX1128" fmla="*/ 1049176 w 8266922"/>
              <a:gd name="connsiteY1128" fmla="*/ 1233225 h 7305087"/>
              <a:gd name="connsiteX1129" fmla="*/ 1017798 w 8266922"/>
              <a:gd name="connsiteY1129" fmla="*/ 1210234 h 7305087"/>
              <a:gd name="connsiteX1130" fmla="*/ 989622 w 8266922"/>
              <a:gd name="connsiteY1130" fmla="*/ 1184015 h 7305087"/>
              <a:gd name="connsiteX1131" fmla="*/ 964506 w 8266922"/>
              <a:gd name="connsiteY1131" fmla="*/ 1154652 h 7305087"/>
              <a:gd name="connsiteX1132" fmla="*/ 942309 w 8266922"/>
              <a:gd name="connsiteY1132" fmla="*/ 1122226 h 7305087"/>
              <a:gd name="connsiteX1133" fmla="*/ 922891 w 8266922"/>
              <a:gd name="connsiteY1133" fmla="*/ 1086820 h 7305087"/>
              <a:gd name="connsiteX1134" fmla="*/ 906113 w 8266922"/>
              <a:gd name="connsiteY1134" fmla="*/ 1048518 h 7305087"/>
              <a:gd name="connsiteX1135" fmla="*/ 891835 w 8266922"/>
              <a:gd name="connsiteY1135" fmla="*/ 1007402 h 7305087"/>
              <a:gd name="connsiteX1136" fmla="*/ 879914 w 8266922"/>
              <a:gd name="connsiteY1136" fmla="*/ 963551 h 7305087"/>
              <a:gd name="connsiteX1137" fmla="*/ 870214 w 8266922"/>
              <a:gd name="connsiteY1137" fmla="*/ 917053 h 7305087"/>
              <a:gd name="connsiteX1138" fmla="*/ 862590 w 8266922"/>
              <a:gd name="connsiteY1138" fmla="*/ 867987 h 7305087"/>
              <a:gd name="connsiteX1139" fmla="*/ 856906 w 8266922"/>
              <a:gd name="connsiteY1139" fmla="*/ 816438 h 7305087"/>
              <a:gd name="connsiteX1140" fmla="*/ 853019 w 8266922"/>
              <a:gd name="connsiteY1140" fmla="*/ 762487 h 7305087"/>
              <a:gd name="connsiteX1141" fmla="*/ 850789 w 8266922"/>
              <a:gd name="connsiteY1141" fmla="*/ 706217 h 7305087"/>
              <a:gd name="connsiteX1142" fmla="*/ 850077 w 8266922"/>
              <a:gd name="connsiteY1142" fmla="*/ 647712 h 7305087"/>
              <a:gd name="connsiteX1143" fmla="*/ 850812 w 8266922"/>
              <a:gd name="connsiteY1143" fmla="*/ 589457 h 7305087"/>
              <a:gd name="connsiteX1144" fmla="*/ 853109 w 8266922"/>
              <a:gd name="connsiteY1144" fmla="*/ 533437 h 7305087"/>
              <a:gd name="connsiteX1145" fmla="*/ 857098 w 8266922"/>
              <a:gd name="connsiteY1145" fmla="*/ 479733 h 7305087"/>
              <a:gd name="connsiteX1146" fmla="*/ 862911 w 8266922"/>
              <a:gd name="connsiteY1146" fmla="*/ 428425 h 7305087"/>
              <a:gd name="connsiteX1147" fmla="*/ 870684 w 8266922"/>
              <a:gd name="connsiteY1147" fmla="*/ 379597 h 7305087"/>
              <a:gd name="connsiteX1148" fmla="*/ 880547 w 8266922"/>
              <a:gd name="connsiteY1148" fmla="*/ 333331 h 7305087"/>
              <a:gd name="connsiteX1149" fmla="*/ 892633 w 8266922"/>
              <a:gd name="connsiteY1149" fmla="*/ 289705 h 7305087"/>
              <a:gd name="connsiteX1150" fmla="*/ 907076 w 8266922"/>
              <a:gd name="connsiteY1150" fmla="*/ 248802 h 7305087"/>
              <a:gd name="connsiteX1151" fmla="*/ 924008 w 8266922"/>
              <a:gd name="connsiteY1151" fmla="*/ 210704 h 7305087"/>
              <a:gd name="connsiteX1152" fmla="*/ 943561 w 8266922"/>
              <a:gd name="connsiteY1152" fmla="*/ 175493 h 7305087"/>
              <a:gd name="connsiteX1153" fmla="*/ 965869 w 8266922"/>
              <a:gd name="connsiteY1153" fmla="*/ 143247 h 7305087"/>
              <a:gd name="connsiteX1154" fmla="*/ 991066 w 8266922"/>
              <a:gd name="connsiteY1154" fmla="*/ 114051 h 7305087"/>
              <a:gd name="connsiteX1155" fmla="*/ 1019280 w 8266922"/>
              <a:gd name="connsiteY1155" fmla="*/ 87986 h 7305087"/>
              <a:gd name="connsiteX1156" fmla="*/ 1050647 w 8266922"/>
              <a:gd name="connsiteY1156" fmla="*/ 65131 h 7305087"/>
              <a:gd name="connsiteX1157" fmla="*/ 1085300 w 8266922"/>
              <a:gd name="connsiteY1157" fmla="*/ 45570 h 7305087"/>
              <a:gd name="connsiteX1158" fmla="*/ 1123371 w 8266922"/>
              <a:gd name="connsiteY1158" fmla="*/ 29382 h 7305087"/>
              <a:gd name="connsiteX1159" fmla="*/ 1164993 w 8266922"/>
              <a:gd name="connsiteY1159" fmla="*/ 16650 h 7305087"/>
              <a:gd name="connsiteX1160" fmla="*/ 1210299 w 8266922"/>
              <a:gd name="connsiteY1160" fmla="*/ 7455 h 7305087"/>
              <a:gd name="connsiteX1161" fmla="*/ 1259419 w 8266922"/>
              <a:gd name="connsiteY1161" fmla="*/ 1877 h 7305087"/>
              <a:gd name="connsiteX1162" fmla="*/ 6747401 w 8266922"/>
              <a:gd name="connsiteY1162" fmla="*/ 0 h 7305087"/>
              <a:gd name="connsiteX1163" fmla="*/ 6800471 w 8266922"/>
              <a:gd name="connsiteY1163" fmla="*/ 1876 h 7305087"/>
              <a:gd name="connsiteX1164" fmla="*/ 6849592 w 8266922"/>
              <a:gd name="connsiteY1164" fmla="*/ 7453 h 7305087"/>
              <a:gd name="connsiteX1165" fmla="*/ 6894897 w 8266922"/>
              <a:gd name="connsiteY1165" fmla="*/ 16648 h 7305087"/>
              <a:gd name="connsiteX1166" fmla="*/ 6936519 w 8266922"/>
              <a:gd name="connsiteY1166" fmla="*/ 29380 h 7305087"/>
              <a:gd name="connsiteX1167" fmla="*/ 6974590 w 8266922"/>
              <a:gd name="connsiteY1167" fmla="*/ 45568 h 7305087"/>
              <a:gd name="connsiteX1168" fmla="*/ 7009243 w 8266922"/>
              <a:gd name="connsiteY1168" fmla="*/ 65130 h 7305087"/>
              <a:gd name="connsiteX1169" fmla="*/ 7040610 w 8266922"/>
              <a:gd name="connsiteY1169" fmla="*/ 87984 h 7305087"/>
              <a:gd name="connsiteX1170" fmla="*/ 7068825 w 8266922"/>
              <a:gd name="connsiteY1170" fmla="*/ 114050 h 7305087"/>
              <a:gd name="connsiteX1171" fmla="*/ 7094021 w 8266922"/>
              <a:gd name="connsiteY1171" fmla="*/ 143246 h 7305087"/>
              <a:gd name="connsiteX1172" fmla="*/ 7116329 w 8266922"/>
              <a:gd name="connsiteY1172" fmla="*/ 175491 h 7305087"/>
              <a:gd name="connsiteX1173" fmla="*/ 7135882 w 8266922"/>
              <a:gd name="connsiteY1173" fmla="*/ 210703 h 7305087"/>
              <a:gd name="connsiteX1174" fmla="*/ 7152814 w 8266922"/>
              <a:gd name="connsiteY1174" fmla="*/ 248801 h 7305087"/>
              <a:gd name="connsiteX1175" fmla="*/ 7167257 w 8266922"/>
              <a:gd name="connsiteY1175" fmla="*/ 289704 h 7305087"/>
              <a:gd name="connsiteX1176" fmla="*/ 7179344 w 8266922"/>
              <a:gd name="connsiteY1176" fmla="*/ 333329 h 7305087"/>
              <a:gd name="connsiteX1177" fmla="*/ 7189207 w 8266922"/>
              <a:gd name="connsiteY1177" fmla="*/ 379596 h 7305087"/>
              <a:gd name="connsiteX1178" fmla="*/ 7196979 w 8266922"/>
              <a:gd name="connsiteY1178" fmla="*/ 428424 h 7305087"/>
              <a:gd name="connsiteX1179" fmla="*/ 7202793 w 8266922"/>
              <a:gd name="connsiteY1179" fmla="*/ 479731 h 7305087"/>
              <a:gd name="connsiteX1180" fmla="*/ 7206781 w 8266922"/>
              <a:gd name="connsiteY1180" fmla="*/ 533435 h 7305087"/>
              <a:gd name="connsiteX1181" fmla="*/ 7209077 w 8266922"/>
              <a:gd name="connsiteY1181" fmla="*/ 589455 h 7305087"/>
              <a:gd name="connsiteX1182" fmla="*/ 7209813 w 8266922"/>
              <a:gd name="connsiteY1182" fmla="*/ 647711 h 7305087"/>
              <a:gd name="connsiteX1183" fmla="*/ 7209113 w 8266922"/>
              <a:gd name="connsiteY1183" fmla="*/ 706216 h 7305087"/>
              <a:gd name="connsiteX1184" fmla="*/ 7206916 w 8266922"/>
              <a:gd name="connsiteY1184" fmla="*/ 762486 h 7305087"/>
              <a:gd name="connsiteX1185" fmla="*/ 7203080 w 8266922"/>
              <a:gd name="connsiteY1185" fmla="*/ 816437 h 7305087"/>
              <a:gd name="connsiteX1186" fmla="*/ 7197459 w 8266922"/>
              <a:gd name="connsiteY1186" fmla="*/ 867986 h 7305087"/>
              <a:gd name="connsiteX1187" fmla="*/ 7189911 w 8266922"/>
              <a:gd name="connsiteY1187" fmla="*/ 917051 h 7305087"/>
              <a:gd name="connsiteX1188" fmla="*/ 7180290 w 8266922"/>
              <a:gd name="connsiteY1188" fmla="*/ 963550 h 7305087"/>
              <a:gd name="connsiteX1189" fmla="*/ 7168453 w 8266922"/>
              <a:gd name="connsiteY1189" fmla="*/ 1007400 h 7305087"/>
              <a:gd name="connsiteX1190" fmla="*/ 7154256 w 8266922"/>
              <a:gd name="connsiteY1190" fmla="*/ 1048517 h 7305087"/>
              <a:gd name="connsiteX1191" fmla="*/ 7137555 w 8266922"/>
              <a:gd name="connsiteY1191" fmla="*/ 1086819 h 7305087"/>
              <a:gd name="connsiteX1192" fmla="*/ 7118206 w 8266922"/>
              <a:gd name="connsiteY1192" fmla="*/ 1122225 h 7305087"/>
              <a:gd name="connsiteX1193" fmla="*/ 7096065 w 8266922"/>
              <a:gd name="connsiteY1193" fmla="*/ 1154652 h 7305087"/>
              <a:gd name="connsiteX1194" fmla="*/ 7070989 w 8266922"/>
              <a:gd name="connsiteY1194" fmla="*/ 1184015 h 7305087"/>
              <a:gd name="connsiteX1195" fmla="*/ 7042832 w 8266922"/>
              <a:gd name="connsiteY1195" fmla="*/ 1210234 h 7305087"/>
              <a:gd name="connsiteX1196" fmla="*/ 7011451 w 8266922"/>
              <a:gd name="connsiteY1196" fmla="*/ 1233224 h 7305087"/>
              <a:gd name="connsiteX1197" fmla="*/ 6976702 w 8266922"/>
              <a:gd name="connsiteY1197" fmla="*/ 1252906 h 7305087"/>
              <a:gd name="connsiteX1198" fmla="*/ 6938442 w 8266922"/>
              <a:gd name="connsiteY1198" fmla="*/ 1269193 h 7305087"/>
              <a:gd name="connsiteX1199" fmla="*/ 6896525 w 8266922"/>
              <a:gd name="connsiteY1199" fmla="*/ 1282004 h 7305087"/>
              <a:gd name="connsiteX1200" fmla="*/ 6850809 w 8266922"/>
              <a:gd name="connsiteY1200" fmla="*/ 1291259 h 7305087"/>
              <a:gd name="connsiteX1201" fmla="*/ 6801149 w 8266922"/>
              <a:gd name="connsiteY1201" fmla="*/ 1296872 h 7305087"/>
              <a:gd name="connsiteX1202" fmla="*/ 6747401 w 8266922"/>
              <a:gd name="connsiteY1202" fmla="*/ 1298760 h 7305087"/>
              <a:gd name="connsiteX1203" fmla="*/ 6747401 w 8266922"/>
              <a:gd name="connsiteY1203" fmla="*/ 1201937 h 7305087"/>
              <a:gd name="connsiteX1204" fmla="*/ 6797086 w 8266922"/>
              <a:gd name="connsiteY1204" fmla="*/ 1199704 h 7305087"/>
              <a:gd name="connsiteX1205" fmla="*/ 6842006 w 8266922"/>
              <a:gd name="connsiteY1205" fmla="*/ 1193083 h 7305087"/>
              <a:gd name="connsiteX1206" fmla="*/ 6882389 w 8266922"/>
              <a:gd name="connsiteY1206" fmla="*/ 1182194 h 7305087"/>
              <a:gd name="connsiteX1207" fmla="*/ 6918460 w 8266922"/>
              <a:gd name="connsiteY1207" fmla="*/ 1167155 h 7305087"/>
              <a:gd name="connsiteX1208" fmla="*/ 6978571 w 8266922"/>
              <a:gd name="connsiteY1208" fmla="*/ 1125095 h 7305087"/>
              <a:gd name="connsiteX1209" fmla="*/ 7024150 w 8266922"/>
              <a:gd name="connsiteY1209" fmla="*/ 1067850 h 7305087"/>
              <a:gd name="connsiteX1210" fmla="*/ 7042056 w 8266922"/>
              <a:gd name="connsiteY1210" fmla="*/ 1033830 h 7305087"/>
              <a:gd name="connsiteX1211" fmla="*/ 7057008 w 8266922"/>
              <a:gd name="connsiteY1211" fmla="*/ 996368 h 7305087"/>
              <a:gd name="connsiteX1212" fmla="*/ 7069232 w 8266922"/>
              <a:gd name="connsiteY1212" fmla="*/ 955584 h 7305087"/>
              <a:gd name="connsiteX1213" fmla="*/ 7078955 w 8266922"/>
              <a:gd name="connsiteY1213" fmla="*/ 911594 h 7305087"/>
              <a:gd name="connsiteX1214" fmla="*/ 7086402 w 8266922"/>
              <a:gd name="connsiteY1214" fmla="*/ 864517 h 7305087"/>
              <a:gd name="connsiteX1215" fmla="*/ 7091801 w 8266922"/>
              <a:gd name="connsiteY1215" fmla="*/ 814473 h 7305087"/>
              <a:gd name="connsiteX1216" fmla="*/ 7095377 w 8266922"/>
              <a:gd name="connsiteY1216" fmla="*/ 761578 h 7305087"/>
              <a:gd name="connsiteX1217" fmla="*/ 7097356 w 8266922"/>
              <a:gd name="connsiteY1217" fmla="*/ 705951 h 7305087"/>
              <a:gd name="connsiteX1218" fmla="*/ 7097966 w 8266922"/>
              <a:gd name="connsiteY1218" fmla="*/ 647711 h 7305087"/>
              <a:gd name="connsiteX1219" fmla="*/ 7097324 w 8266922"/>
              <a:gd name="connsiteY1219" fmla="*/ 590042 h 7305087"/>
              <a:gd name="connsiteX1220" fmla="*/ 7095254 w 8266922"/>
              <a:gd name="connsiteY1220" fmla="*/ 534953 h 7305087"/>
              <a:gd name="connsiteX1221" fmla="*/ 7091544 w 8266922"/>
              <a:gd name="connsiteY1221" fmla="*/ 482560 h 7305087"/>
              <a:gd name="connsiteX1222" fmla="*/ 7085978 w 8266922"/>
              <a:gd name="connsiteY1222" fmla="*/ 432984 h 7305087"/>
              <a:gd name="connsiteX1223" fmla="*/ 7078343 w 8266922"/>
              <a:gd name="connsiteY1223" fmla="*/ 386340 h 7305087"/>
              <a:gd name="connsiteX1224" fmla="*/ 7068425 w 8266922"/>
              <a:gd name="connsiteY1224" fmla="*/ 342749 h 7305087"/>
              <a:gd name="connsiteX1225" fmla="*/ 7056009 w 8266922"/>
              <a:gd name="connsiteY1225" fmla="*/ 302328 h 7305087"/>
              <a:gd name="connsiteX1226" fmla="*/ 7040882 w 8266922"/>
              <a:gd name="connsiteY1226" fmla="*/ 265196 h 7305087"/>
              <a:gd name="connsiteX1227" fmla="*/ 7022829 w 8266922"/>
              <a:gd name="connsiteY1227" fmla="*/ 231470 h 7305087"/>
              <a:gd name="connsiteX1228" fmla="*/ 6977091 w 8266922"/>
              <a:gd name="connsiteY1228" fmla="*/ 174711 h 7305087"/>
              <a:gd name="connsiteX1229" fmla="*/ 6917082 w 8266922"/>
              <a:gd name="connsiteY1229" fmla="*/ 132998 h 7305087"/>
              <a:gd name="connsiteX1230" fmla="*/ 6881190 w 8266922"/>
              <a:gd name="connsiteY1230" fmla="*/ 118079 h 7305087"/>
              <a:gd name="connsiteX1231" fmla="*/ 6841089 w 8266922"/>
              <a:gd name="connsiteY1231" fmla="*/ 107276 h 7305087"/>
              <a:gd name="connsiteX1232" fmla="*/ 6796564 w 8266922"/>
              <a:gd name="connsiteY1232" fmla="*/ 100708 h 7305087"/>
              <a:gd name="connsiteX1233" fmla="*/ 6747401 w 8266922"/>
              <a:gd name="connsiteY1233" fmla="*/ 98492 h 730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Lst>
            <a:rect l="l" t="t" r="r" b="b"/>
            <a:pathLst>
              <a:path w="8266922" h="7305087">
                <a:moveTo>
                  <a:pt x="5241587" y="7031344"/>
                </a:moveTo>
                <a:lnTo>
                  <a:pt x="5448586" y="7031344"/>
                </a:lnTo>
                <a:lnTo>
                  <a:pt x="5448586" y="7204957"/>
                </a:lnTo>
                <a:lnTo>
                  <a:pt x="5241587" y="7204957"/>
                </a:lnTo>
                <a:close/>
                <a:moveTo>
                  <a:pt x="2946862" y="7031344"/>
                </a:moveTo>
                <a:lnTo>
                  <a:pt x="3153861" y="7031344"/>
                </a:lnTo>
                <a:lnTo>
                  <a:pt x="3153861" y="7204957"/>
                </a:lnTo>
                <a:lnTo>
                  <a:pt x="2946862" y="7204957"/>
                </a:lnTo>
                <a:close/>
                <a:moveTo>
                  <a:pt x="4247643" y="6016037"/>
                </a:moveTo>
                <a:lnTo>
                  <a:pt x="4621582" y="6016037"/>
                </a:lnTo>
                <a:lnTo>
                  <a:pt x="4621582" y="6111287"/>
                </a:lnTo>
                <a:lnTo>
                  <a:pt x="4621582" y="7209837"/>
                </a:lnTo>
                <a:lnTo>
                  <a:pt x="4621582" y="7305087"/>
                </a:lnTo>
                <a:lnTo>
                  <a:pt x="4247643" y="7305087"/>
                </a:lnTo>
                <a:lnTo>
                  <a:pt x="4247643" y="7209837"/>
                </a:lnTo>
                <a:lnTo>
                  <a:pt x="4506393" y="7209837"/>
                </a:lnTo>
                <a:lnTo>
                  <a:pt x="4506393" y="6111287"/>
                </a:lnTo>
                <a:lnTo>
                  <a:pt x="4247643" y="6111287"/>
                </a:lnTo>
                <a:close/>
                <a:moveTo>
                  <a:pt x="3773921" y="6016037"/>
                </a:moveTo>
                <a:lnTo>
                  <a:pt x="4147860" y="6016037"/>
                </a:lnTo>
                <a:lnTo>
                  <a:pt x="4147860" y="6111287"/>
                </a:lnTo>
                <a:lnTo>
                  <a:pt x="3889111" y="6111287"/>
                </a:lnTo>
                <a:lnTo>
                  <a:pt x="3889111" y="7209837"/>
                </a:lnTo>
                <a:lnTo>
                  <a:pt x="4147860" y="7209837"/>
                </a:lnTo>
                <a:lnTo>
                  <a:pt x="4147860" y="7305087"/>
                </a:lnTo>
                <a:lnTo>
                  <a:pt x="3773921" y="7305087"/>
                </a:lnTo>
                <a:lnTo>
                  <a:pt x="3773921" y="7209837"/>
                </a:lnTo>
                <a:lnTo>
                  <a:pt x="3773921" y="6111287"/>
                </a:lnTo>
                <a:close/>
                <a:moveTo>
                  <a:pt x="6688042" y="5528924"/>
                </a:moveTo>
                <a:lnTo>
                  <a:pt x="6895043" y="5528924"/>
                </a:lnTo>
                <a:lnTo>
                  <a:pt x="6895043" y="5702536"/>
                </a:lnTo>
                <a:lnTo>
                  <a:pt x="6688042" y="5702536"/>
                </a:lnTo>
                <a:close/>
                <a:moveTo>
                  <a:pt x="3990746" y="5378675"/>
                </a:moveTo>
                <a:lnTo>
                  <a:pt x="4895538" y="5378675"/>
                </a:lnTo>
                <a:lnTo>
                  <a:pt x="4895538" y="5485512"/>
                </a:lnTo>
                <a:lnTo>
                  <a:pt x="3990746" y="5485512"/>
                </a:lnTo>
                <a:close/>
                <a:moveTo>
                  <a:pt x="1270097" y="5378675"/>
                </a:moveTo>
                <a:lnTo>
                  <a:pt x="2174890" y="5378675"/>
                </a:lnTo>
                <a:lnTo>
                  <a:pt x="2174890" y="5485512"/>
                </a:lnTo>
                <a:lnTo>
                  <a:pt x="1270097" y="5485512"/>
                </a:lnTo>
                <a:close/>
                <a:moveTo>
                  <a:pt x="3990746" y="5029777"/>
                </a:moveTo>
                <a:lnTo>
                  <a:pt x="4895538" y="5029777"/>
                </a:lnTo>
                <a:lnTo>
                  <a:pt x="4895538" y="5136615"/>
                </a:lnTo>
                <a:lnTo>
                  <a:pt x="3990746" y="5136615"/>
                </a:lnTo>
                <a:close/>
                <a:moveTo>
                  <a:pt x="1270097" y="5029777"/>
                </a:moveTo>
                <a:lnTo>
                  <a:pt x="2174890" y="5029777"/>
                </a:lnTo>
                <a:lnTo>
                  <a:pt x="2174890" y="5136615"/>
                </a:lnTo>
                <a:lnTo>
                  <a:pt x="1270097" y="5136615"/>
                </a:lnTo>
                <a:close/>
                <a:moveTo>
                  <a:pt x="6062007" y="4507277"/>
                </a:moveTo>
                <a:lnTo>
                  <a:pt x="6115077" y="4509153"/>
                </a:lnTo>
                <a:lnTo>
                  <a:pt x="6164198" y="4514730"/>
                </a:lnTo>
                <a:lnTo>
                  <a:pt x="6209503" y="4523925"/>
                </a:lnTo>
                <a:lnTo>
                  <a:pt x="6251125" y="4536657"/>
                </a:lnTo>
                <a:lnTo>
                  <a:pt x="6289196" y="4552845"/>
                </a:lnTo>
                <a:lnTo>
                  <a:pt x="6323849" y="4572406"/>
                </a:lnTo>
                <a:lnTo>
                  <a:pt x="6355216" y="4595261"/>
                </a:lnTo>
                <a:lnTo>
                  <a:pt x="6383431" y="4621327"/>
                </a:lnTo>
                <a:lnTo>
                  <a:pt x="6408627" y="4650523"/>
                </a:lnTo>
                <a:lnTo>
                  <a:pt x="6430935" y="4682768"/>
                </a:lnTo>
                <a:lnTo>
                  <a:pt x="6450488" y="4717980"/>
                </a:lnTo>
                <a:lnTo>
                  <a:pt x="6467420" y="4756077"/>
                </a:lnTo>
                <a:lnTo>
                  <a:pt x="6481863" y="4796980"/>
                </a:lnTo>
                <a:lnTo>
                  <a:pt x="6493950" y="4840605"/>
                </a:lnTo>
                <a:lnTo>
                  <a:pt x="6503813" y="4886873"/>
                </a:lnTo>
                <a:lnTo>
                  <a:pt x="6511585" y="4935701"/>
                </a:lnTo>
                <a:lnTo>
                  <a:pt x="6517399" y="4987008"/>
                </a:lnTo>
                <a:lnTo>
                  <a:pt x="6521387" y="5040712"/>
                </a:lnTo>
                <a:lnTo>
                  <a:pt x="6523683" y="5096732"/>
                </a:lnTo>
                <a:lnTo>
                  <a:pt x="6524419" y="5154988"/>
                </a:lnTo>
                <a:lnTo>
                  <a:pt x="6523719" y="5213493"/>
                </a:lnTo>
                <a:lnTo>
                  <a:pt x="6521522" y="5269763"/>
                </a:lnTo>
                <a:lnTo>
                  <a:pt x="6517686" y="5323713"/>
                </a:lnTo>
                <a:lnTo>
                  <a:pt x="6512065" y="5375263"/>
                </a:lnTo>
                <a:lnTo>
                  <a:pt x="6504517" y="5424328"/>
                </a:lnTo>
                <a:lnTo>
                  <a:pt x="6494896" y="5470827"/>
                </a:lnTo>
                <a:lnTo>
                  <a:pt x="6483059" y="5514676"/>
                </a:lnTo>
                <a:lnTo>
                  <a:pt x="6468862" y="5555794"/>
                </a:lnTo>
                <a:lnTo>
                  <a:pt x="6452162" y="5594097"/>
                </a:lnTo>
                <a:lnTo>
                  <a:pt x="6432813" y="5629503"/>
                </a:lnTo>
                <a:lnTo>
                  <a:pt x="6410672" y="5661929"/>
                </a:lnTo>
                <a:lnTo>
                  <a:pt x="6385595" y="5691293"/>
                </a:lnTo>
                <a:lnTo>
                  <a:pt x="6357438" y="5717511"/>
                </a:lnTo>
                <a:lnTo>
                  <a:pt x="6326057" y="5740502"/>
                </a:lnTo>
                <a:lnTo>
                  <a:pt x="6291309" y="5760183"/>
                </a:lnTo>
                <a:lnTo>
                  <a:pt x="6253048" y="5776470"/>
                </a:lnTo>
                <a:lnTo>
                  <a:pt x="6211131" y="5789282"/>
                </a:lnTo>
                <a:lnTo>
                  <a:pt x="6165415" y="5798536"/>
                </a:lnTo>
                <a:lnTo>
                  <a:pt x="6115755" y="5804149"/>
                </a:lnTo>
                <a:lnTo>
                  <a:pt x="6062007" y="5806038"/>
                </a:lnTo>
                <a:lnTo>
                  <a:pt x="6062007" y="5709215"/>
                </a:lnTo>
                <a:lnTo>
                  <a:pt x="6111692" y="5706982"/>
                </a:lnTo>
                <a:lnTo>
                  <a:pt x="6156613" y="5700361"/>
                </a:lnTo>
                <a:lnTo>
                  <a:pt x="6196995" y="5689472"/>
                </a:lnTo>
                <a:lnTo>
                  <a:pt x="6233066" y="5674432"/>
                </a:lnTo>
                <a:lnTo>
                  <a:pt x="6293177" y="5632372"/>
                </a:lnTo>
                <a:lnTo>
                  <a:pt x="6338757" y="5575128"/>
                </a:lnTo>
                <a:lnTo>
                  <a:pt x="6356662" y="5541107"/>
                </a:lnTo>
                <a:lnTo>
                  <a:pt x="6371614" y="5503645"/>
                </a:lnTo>
                <a:lnTo>
                  <a:pt x="6383838" y="5462861"/>
                </a:lnTo>
                <a:lnTo>
                  <a:pt x="6393561" y="5418871"/>
                </a:lnTo>
                <a:lnTo>
                  <a:pt x="6401008" y="5371794"/>
                </a:lnTo>
                <a:lnTo>
                  <a:pt x="6406407" y="5321750"/>
                </a:lnTo>
                <a:lnTo>
                  <a:pt x="6409983" y="5268855"/>
                </a:lnTo>
                <a:lnTo>
                  <a:pt x="6411962" y="5213228"/>
                </a:lnTo>
                <a:lnTo>
                  <a:pt x="6412572" y="5154988"/>
                </a:lnTo>
                <a:lnTo>
                  <a:pt x="6411930" y="5097319"/>
                </a:lnTo>
                <a:lnTo>
                  <a:pt x="6409860" y="5042230"/>
                </a:lnTo>
                <a:lnTo>
                  <a:pt x="6406150" y="4989837"/>
                </a:lnTo>
                <a:lnTo>
                  <a:pt x="6400584" y="4940261"/>
                </a:lnTo>
                <a:lnTo>
                  <a:pt x="6392949" y="4893617"/>
                </a:lnTo>
                <a:lnTo>
                  <a:pt x="6383031" y="4850025"/>
                </a:lnTo>
                <a:lnTo>
                  <a:pt x="6370615" y="4809604"/>
                </a:lnTo>
                <a:lnTo>
                  <a:pt x="6355488" y="4772472"/>
                </a:lnTo>
                <a:lnTo>
                  <a:pt x="6337435" y="4738746"/>
                </a:lnTo>
                <a:lnTo>
                  <a:pt x="6291697" y="4681987"/>
                </a:lnTo>
                <a:lnTo>
                  <a:pt x="6231688" y="4640273"/>
                </a:lnTo>
                <a:lnTo>
                  <a:pt x="6195796" y="4625355"/>
                </a:lnTo>
                <a:lnTo>
                  <a:pt x="6155695" y="4614552"/>
                </a:lnTo>
                <a:lnTo>
                  <a:pt x="6111170" y="4607983"/>
                </a:lnTo>
                <a:lnTo>
                  <a:pt x="6062007" y="4605768"/>
                </a:lnTo>
                <a:close/>
                <a:moveTo>
                  <a:pt x="5970138" y="4507277"/>
                </a:moveTo>
                <a:lnTo>
                  <a:pt x="5970138" y="4605768"/>
                </a:lnTo>
                <a:lnTo>
                  <a:pt x="5921252" y="4607983"/>
                </a:lnTo>
                <a:lnTo>
                  <a:pt x="5876971" y="4614552"/>
                </a:lnTo>
                <a:lnTo>
                  <a:pt x="5837085" y="4625355"/>
                </a:lnTo>
                <a:lnTo>
                  <a:pt x="5801379" y="4640273"/>
                </a:lnTo>
                <a:lnTo>
                  <a:pt x="5741664" y="4681987"/>
                </a:lnTo>
                <a:lnTo>
                  <a:pt x="5696130" y="4738746"/>
                </a:lnTo>
                <a:lnTo>
                  <a:pt x="5678151" y="4772472"/>
                </a:lnTo>
                <a:lnTo>
                  <a:pt x="5663081" y="4809604"/>
                </a:lnTo>
                <a:lnTo>
                  <a:pt x="5650709" y="4850025"/>
                </a:lnTo>
                <a:lnTo>
                  <a:pt x="5640821" y="4893617"/>
                </a:lnTo>
                <a:lnTo>
                  <a:pt x="5633207" y="4940261"/>
                </a:lnTo>
                <a:lnTo>
                  <a:pt x="5627654" y="4989837"/>
                </a:lnTo>
                <a:lnTo>
                  <a:pt x="5623950" y="5042230"/>
                </a:lnTo>
                <a:lnTo>
                  <a:pt x="5621883" y="5097319"/>
                </a:lnTo>
                <a:lnTo>
                  <a:pt x="5621241" y="5154988"/>
                </a:lnTo>
                <a:lnTo>
                  <a:pt x="5621867" y="5213228"/>
                </a:lnTo>
                <a:lnTo>
                  <a:pt x="5623889" y="5268855"/>
                </a:lnTo>
                <a:lnTo>
                  <a:pt x="5627526" y="5321750"/>
                </a:lnTo>
                <a:lnTo>
                  <a:pt x="5632995" y="5371794"/>
                </a:lnTo>
                <a:lnTo>
                  <a:pt x="5640516" y="5418871"/>
                </a:lnTo>
                <a:lnTo>
                  <a:pt x="5650305" y="5462861"/>
                </a:lnTo>
                <a:lnTo>
                  <a:pt x="5662582" y="5503645"/>
                </a:lnTo>
                <a:lnTo>
                  <a:pt x="5677564" y="5541107"/>
                </a:lnTo>
                <a:lnTo>
                  <a:pt x="5695470" y="5575128"/>
                </a:lnTo>
                <a:lnTo>
                  <a:pt x="5740924" y="5632372"/>
                </a:lnTo>
                <a:lnTo>
                  <a:pt x="5800690" y="5674432"/>
                </a:lnTo>
                <a:lnTo>
                  <a:pt x="5836485" y="5689472"/>
                </a:lnTo>
                <a:lnTo>
                  <a:pt x="5876513" y="5700361"/>
                </a:lnTo>
                <a:lnTo>
                  <a:pt x="5920991" y="5706982"/>
                </a:lnTo>
                <a:lnTo>
                  <a:pt x="5970138" y="5709215"/>
                </a:lnTo>
                <a:lnTo>
                  <a:pt x="5970138" y="5806038"/>
                </a:lnTo>
                <a:lnTo>
                  <a:pt x="5916615" y="5804149"/>
                </a:lnTo>
                <a:lnTo>
                  <a:pt x="5867135" y="5798536"/>
                </a:lnTo>
                <a:lnTo>
                  <a:pt x="5821555" y="5789282"/>
                </a:lnTo>
                <a:lnTo>
                  <a:pt x="5779737" y="5776470"/>
                </a:lnTo>
                <a:lnTo>
                  <a:pt x="5741540" y="5760183"/>
                </a:lnTo>
                <a:lnTo>
                  <a:pt x="5706823" y="5740502"/>
                </a:lnTo>
                <a:lnTo>
                  <a:pt x="5675446" y="5717511"/>
                </a:lnTo>
                <a:lnTo>
                  <a:pt x="5647270" y="5691293"/>
                </a:lnTo>
                <a:lnTo>
                  <a:pt x="5622154" y="5661929"/>
                </a:lnTo>
                <a:lnTo>
                  <a:pt x="5599957" y="5629503"/>
                </a:lnTo>
                <a:lnTo>
                  <a:pt x="5580540" y="5594097"/>
                </a:lnTo>
                <a:lnTo>
                  <a:pt x="5563762" y="5555794"/>
                </a:lnTo>
                <a:lnTo>
                  <a:pt x="5549483" y="5514676"/>
                </a:lnTo>
                <a:lnTo>
                  <a:pt x="5537563" y="5470827"/>
                </a:lnTo>
                <a:lnTo>
                  <a:pt x="5527862" y="5424328"/>
                </a:lnTo>
                <a:lnTo>
                  <a:pt x="5520239" y="5375263"/>
                </a:lnTo>
                <a:lnTo>
                  <a:pt x="5514554" y="5323713"/>
                </a:lnTo>
                <a:lnTo>
                  <a:pt x="5510667" y="5269763"/>
                </a:lnTo>
                <a:lnTo>
                  <a:pt x="5508437" y="5213493"/>
                </a:lnTo>
                <a:lnTo>
                  <a:pt x="5507726" y="5154988"/>
                </a:lnTo>
                <a:lnTo>
                  <a:pt x="5508461" y="5096732"/>
                </a:lnTo>
                <a:lnTo>
                  <a:pt x="5510757" y="5040712"/>
                </a:lnTo>
                <a:lnTo>
                  <a:pt x="5514746" y="4987008"/>
                </a:lnTo>
                <a:lnTo>
                  <a:pt x="5520559" y="4935701"/>
                </a:lnTo>
                <a:lnTo>
                  <a:pt x="5528332" y="4886873"/>
                </a:lnTo>
                <a:lnTo>
                  <a:pt x="5538195" y="4840605"/>
                </a:lnTo>
                <a:lnTo>
                  <a:pt x="5550281" y="4796980"/>
                </a:lnTo>
                <a:lnTo>
                  <a:pt x="5564724" y="4756077"/>
                </a:lnTo>
                <a:lnTo>
                  <a:pt x="5581656" y="4717980"/>
                </a:lnTo>
                <a:lnTo>
                  <a:pt x="5601209" y="4682768"/>
                </a:lnTo>
                <a:lnTo>
                  <a:pt x="5623517" y="4650523"/>
                </a:lnTo>
                <a:lnTo>
                  <a:pt x="5648713" y="4621327"/>
                </a:lnTo>
                <a:lnTo>
                  <a:pt x="5676928" y="4595261"/>
                </a:lnTo>
                <a:lnTo>
                  <a:pt x="5708295" y="4572406"/>
                </a:lnTo>
                <a:lnTo>
                  <a:pt x="5742948" y="4552845"/>
                </a:lnTo>
                <a:lnTo>
                  <a:pt x="5781019" y="4536657"/>
                </a:lnTo>
                <a:lnTo>
                  <a:pt x="5822641" y="4523925"/>
                </a:lnTo>
                <a:lnTo>
                  <a:pt x="5867946" y="4514730"/>
                </a:lnTo>
                <a:lnTo>
                  <a:pt x="5917067" y="4509153"/>
                </a:lnTo>
                <a:close/>
                <a:moveTo>
                  <a:pt x="2916306" y="4507277"/>
                </a:moveTo>
                <a:lnTo>
                  <a:pt x="2969376" y="4509153"/>
                </a:lnTo>
                <a:lnTo>
                  <a:pt x="3018497" y="4514730"/>
                </a:lnTo>
                <a:lnTo>
                  <a:pt x="3063803" y="4523925"/>
                </a:lnTo>
                <a:lnTo>
                  <a:pt x="3105426" y="4536657"/>
                </a:lnTo>
                <a:lnTo>
                  <a:pt x="3143497" y="4552845"/>
                </a:lnTo>
                <a:lnTo>
                  <a:pt x="3178150" y="4572406"/>
                </a:lnTo>
                <a:lnTo>
                  <a:pt x="3209516" y="4595261"/>
                </a:lnTo>
                <a:lnTo>
                  <a:pt x="3237732" y="4621327"/>
                </a:lnTo>
                <a:lnTo>
                  <a:pt x="3262928" y="4650523"/>
                </a:lnTo>
                <a:lnTo>
                  <a:pt x="3285236" y="4682768"/>
                </a:lnTo>
                <a:lnTo>
                  <a:pt x="3304789" y="4717980"/>
                </a:lnTo>
                <a:lnTo>
                  <a:pt x="3321718" y="4756077"/>
                </a:lnTo>
                <a:lnTo>
                  <a:pt x="3336161" y="4796980"/>
                </a:lnTo>
                <a:lnTo>
                  <a:pt x="3348248" y="4840605"/>
                </a:lnTo>
                <a:lnTo>
                  <a:pt x="3358111" y="4886873"/>
                </a:lnTo>
                <a:lnTo>
                  <a:pt x="3365883" y="4935701"/>
                </a:lnTo>
                <a:lnTo>
                  <a:pt x="3371697" y="4987008"/>
                </a:lnTo>
                <a:lnTo>
                  <a:pt x="3375685" y="5040712"/>
                </a:lnTo>
                <a:lnTo>
                  <a:pt x="3377981" y="5096732"/>
                </a:lnTo>
                <a:lnTo>
                  <a:pt x="3378717" y="5154988"/>
                </a:lnTo>
                <a:lnTo>
                  <a:pt x="3378017" y="5213493"/>
                </a:lnTo>
                <a:lnTo>
                  <a:pt x="3375820" y="5269763"/>
                </a:lnTo>
                <a:lnTo>
                  <a:pt x="3371984" y="5323713"/>
                </a:lnTo>
                <a:lnTo>
                  <a:pt x="3366363" y="5375263"/>
                </a:lnTo>
                <a:lnTo>
                  <a:pt x="3358815" y="5424328"/>
                </a:lnTo>
                <a:lnTo>
                  <a:pt x="3349194" y="5470827"/>
                </a:lnTo>
                <a:lnTo>
                  <a:pt x="3337357" y="5514676"/>
                </a:lnTo>
                <a:lnTo>
                  <a:pt x="3323160" y="5555794"/>
                </a:lnTo>
                <a:lnTo>
                  <a:pt x="3306462" y="5594097"/>
                </a:lnTo>
                <a:lnTo>
                  <a:pt x="3287114" y="5629503"/>
                </a:lnTo>
                <a:lnTo>
                  <a:pt x="3264973" y="5661929"/>
                </a:lnTo>
                <a:lnTo>
                  <a:pt x="3239895" y="5691293"/>
                </a:lnTo>
                <a:lnTo>
                  <a:pt x="3211738" y="5717511"/>
                </a:lnTo>
                <a:lnTo>
                  <a:pt x="3180357" y="5740502"/>
                </a:lnTo>
                <a:lnTo>
                  <a:pt x="3145609" y="5760183"/>
                </a:lnTo>
                <a:lnTo>
                  <a:pt x="3107348" y="5776470"/>
                </a:lnTo>
                <a:lnTo>
                  <a:pt x="3065431" y="5789282"/>
                </a:lnTo>
                <a:lnTo>
                  <a:pt x="3019716" y="5798536"/>
                </a:lnTo>
                <a:lnTo>
                  <a:pt x="2970054" y="5804149"/>
                </a:lnTo>
                <a:lnTo>
                  <a:pt x="2916306" y="5806038"/>
                </a:lnTo>
                <a:lnTo>
                  <a:pt x="2916306" y="5709215"/>
                </a:lnTo>
                <a:lnTo>
                  <a:pt x="2965992" y="5706982"/>
                </a:lnTo>
                <a:lnTo>
                  <a:pt x="3010913" y="5700361"/>
                </a:lnTo>
                <a:lnTo>
                  <a:pt x="3051294" y="5689472"/>
                </a:lnTo>
                <a:lnTo>
                  <a:pt x="3087367" y="5674432"/>
                </a:lnTo>
                <a:lnTo>
                  <a:pt x="3147477" y="5632372"/>
                </a:lnTo>
                <a:lnTo>
                  <a:pt x="3193057" y="5575128"/>
                </a:lnTo>
                <a:lnTo>
                  <a:pt x="3210963" y="5541107"/>
                </a:lnTo>
                <a:lnTo>
                  <a:pt x="3225916" y="5503645"/>
                </a:lnTo>
                <a:lnTo>
                  <a:pt x="3238139" y="5462861"/>
                </a:lnTo>
                <a:lnTo>
                  <a:pt x="3247862" y="5418871"/>
                </a:lnTo>
                <a:lnTo>
                  <a:pt x="3255309" y="5371794"/>
                </a:lnTo>
                <a:lnTo>
                  <a:pt x="3260708" y="5321750"/>
                </a:lnTo>
                <a:lnTo>
                  <a:pt x="3264284" y="5268855"/>
                </a:lnTo>
                <a:lnTo>
                  <a:pt x="3266263" y="5213228"/>
                </a:lnTo>
                <a:lnTo>
                  <a:pt x="3266872" y="5154988"/>
                </a:lnTo>
                <a:lnTo>
                  <a:pt x="3266231" y="5097319"/>
                </a:lnTo>
                <a:lnTo>
                  <a:pt x="3264161" y="5042230"/>
                </a:lnTo>
                <a:lnTo>
                  <a:pt x="3260451" y="4989837"/>
                </a:lnTo>
                <a:lnTo>
                  <a:pt x="3254885" y="4940261"/>
                </a:lnTo>
                <a:lnTo>
                  <a:pt x="3247250" y="4893617"/>
                </a:lnTo>
                <a:lnTo>
                  <a:pt x="3237332" y="4850025"/>
                </a:lnTo>
                <a:lnTo>
                  <a:pt x="3224916" y="4809604"/>
                </a:lnTo>
                <a:lnTo>
                  <a:pt x="3209789" y="4772472"/>
                </a:lnTo>
                <a:lnTo>
                  <a:pt x="3191735" y="4738746"/>
                </a:lnTo>
                <a:lnTo>
                  <a:pt x="3145998" y="4681987"/>
                </a:lnTo>
                <a:lnTo>
                  <a:pt x="3085988" y="4640273"/>
                </a:lnTo>
                <a:lnTo>
                  <a:pt x="3050095" y="4625355"/>
                </a:lnTo>
                <a:lnTo>
                  <a:pt x="3009995" y="4614552"/>
                </a:lnTo>
                <a:lnTo>
                  <a:pt x="2965470" y="4607983"/>
                </a:lnTo>
                <a:lnTo>
                  <a:pt x="2916306" y="4605768"/>
                </a:lnTo>
                <a:close/>
                <a:moveTo>
                  <a:pt x="2824439" y="4507277"/>
                </a:moveTo>
                <a:lnTo>
                  <a:pt x="2824439" y="4605768"/>
                </a:lnTo>
                <a:lnTo>
                  <a:pt x="2775553" y="4607983"/>
                </a:lnTo>
                <a:lnTo>
                  <a:pt x="2731271" y="4614552"/>
                </a:lnTo>
                <a:lnTo>
                  <a:pt x="2691385" y="4625355"/>
                </a:lnTo>
                <a:lnTo>
                  <a:pt x="2655680" y="4640273"/>
                </a:lnTo>
                <a:lnTo>
                  <a:pt x="2595965" y="4681987"/>
                </a:lnTo>
                <a:lnTo>
                  <a:pt x="2550430" y="4738746"/>
                </a:lnTo>
                <a:lnTo>
                  <a:pt x="2532451" y="4772472"/>
                </a:lnTo>
                <a:lnTo>
                  <a:pt x="2517381" y="4809604"/>
                </a:lnTo>
                <a:lnTo>
                  <a:pt x="2505009" y="4850025"/>
                </a:lnTo>
                <a:lnTo>
                  <a:pt x="2495121" y="4893617"/>
                </a:lnTo>
                <a:lnTo>
                  <a:pt x="2487508" y="4940261"/>
                </a:lnTo>
                <a:lnTo>
                  <a:pt x="2481955" y="4989837"/>
                </a:lnTo>
                <a:lnTo>
                  <a:pt x="2478251" y="5042230"/>
                </a:lnTo>
                <a:lnTo>
                  <a:pt x="2476183" y="5097319"/>
                </a:lnTo>
                <a:lnTo>
                  <a:pt x="2475541" y="5154988"/>
                </a:lnTo>
                <a:lnTo>
                  <a:pt x="2476168" y="5213228"/>
                </a:lnTo>
                <a:lnTo>
                  <a:pt x="2478189" y="5268855"/>
                </a:lnTo>
                <a:lnTo>
                  <a:pt x="2481827" y="5321750"/>
                </a:lnTo>
                <a:lnTo>
                  <a:pt x="2487296" y="5371794"/>
                </a:lnTo>
                <a:lnTo>
                  <a:pt x="2494816" y="5418871"/>
                </a:lnTo>
                <a:lnTo>
                  <a:pt x="2504605" y="5462861"/>
                </a:lnTo>
                <a:lnTo>
                  <a:pt x="2516882" y="5503645"/>
                </a:lnTo>
                <a:lnTo>
                  <a:pt x="2531865" y="5541107"/>
                </a:lnTo>
                <a:lnTo>
                  <a:pt x="2549770" y="5575128"/>
                </a:lnTo>
                <a:lnTo>
                  <a:pt x="2595224" y="5632372"/>
                </a:lnTo>
                <a:lnTo>
                  <a:pt x="2654990" y="5674432"/>
                </a:lnTo>
                <a:lnTo>
                  <a:pt x="2690785" y="5689472"/>
                </a:lnTo>
                <a:lnTo>
                  <a:pt x="2730814" y="5700361"/>
                </a:lnTo>
                <a:lnTo>
                  <a:pt x="2775291" y="5706982"/>
                </a:lnTo>
                <a:lnTo>
                  <a:pt x="2824439" y="5709215"/>
                </a:lnTo>
                <a:lnTo>
                  <a:pt x="2824439" y="5806038"/>
                </a:lnTo>
                <a:lnTo>
                  <a:pt x="2770915" y="5804149"/>
                </a:lnTo>
                <a:lnTo>
                  <a:pt x="2721436" y="5798536"/>
                </a:lnTo>
                <a:lnTo>
                  <a:pt x="2675855" y="5789282"/>
                </a:lnTo>
                <a:lnTo>
                  <a:pt x="2634037" y="5776470"/>
                </a:lnTo>
                <a:lnTo>
                  <a:pt x="2595840" y="5760183"/>
                </a:lnTo>
                <a:lnTo>
                  <a:pt x="2561122" y="5740502"/>
                </a:lnTo>
                <a:lnTo>
                  <a:pt x="2529747" y="5717511"/>
                </a:lnTo>
                <a:lnTo>
                  <a:pt x="2501571" y="5691293"/>
                </a:lnTo>
                <a:lnTo>
                  <a:pt x="2476454" y="5661929"/>
                </a:lnTo>
                <a:lnTo>
                  <a:pt x="2454257" y="5629503"/>
                </a:lnTo>
                <a:lnTo>
                  <a:pt x="2434840" y="5594097"/>
                </a:lnTo>
                <a:lnTo>
                  <a:pt x="2418062" y="5555794"/>
                </a:lnTo>
                <a:lnTo>
                  <a:pt x="2403783" y="5514676"/>
                </a:lnTo>
                <a:lnTo>
                  <a:pt x="2391863" y="5470827"/>
                </a:lnTo>
                <a:lnTo>
                  <a:pt x="2382162" y="5424328"/>
                </a:lnTo>
                <a:lnTo>
                  <a:pt x="2374539" y="5375263"/>
                </a:lnTo>
                <a:lnTo>
                  <a:pt x="2368854" y="5323713"/>
                </a:lnTo>
                <a:lnTo>
                  <a:pt x="2364967" y="5269763"/>
                </a:lnTo>
                <a:lnTo>
                  <a:pt x="2362736" y="5213493"/>
                </a:lnTo>
                <a:lnTo>
                  <a:pt x="2362026" y="5154988"/>
                </a:lnTo>
                <a:lnTo>
                  <a:pt x="2362760" y="5096732"/>
                </a:lnTo>
                <a:lnTo>
                  <a:pt x="2365057" y="5040712"/>
                </a:lnTo>
                <a:lnTo>
                  <a:pt x="2369046" y="4987008"/>
                </a:lnTo>
                <a:lnTo>
                  <a:pt x="2374859" y="4935701"/>
                </a:lnTo>
                <a:lnTo>
                  <a:pt x="2382632" y="4886873"/>
                </a:lnTo>
                <a:lnTo>
                  <a:pt x="2392495" y="4840605"/>
                </a:lnTo>
                <a:lnTo>
                  <a:pt x="2404581" y="4796980"/>
                </a:lnTo>
                <a:lnTo>
                  <a:pt x="2419024" y="4756077"/>
                </a:lnTo>
                <a:lnTo>
                  <a:pt x="2435956" y="4717980"/>
                </a:lnTo>
                <a:lnTo>
                  <a:pt x="2455509" y="4682768"/>
                </a:lnTo>
                <a:lnTo>
                  <a:pt x="2477817" y="4650523"/>
                </a:lnTo>
                <a:lnTo>
                  <a:pt x="2503013" y="4621327"/>
                </a:lnTo>
                <a:lnTo>
                  <a:pt x="2531228" y="4595261"/>
                </a:lnTo>
                <a:lnTo>
                  <a:pt x="2562596" y="4572406"/>
                </a:lnTo>
                <a:lnTo>
                  <a:pt x="2597248" y="4552845"/>
                </a:lnTo>
                <a:lnTo>
                  <a:pt x="2635318" y="4536657"/>
                </a:lnTo>
                <a:lnTo>
                  <a:pt x="2676942" y="4523925"/>
                </a:lnTo>
                <a:lnTo>
                  <a:pt x="2722247" y="4514730"/>
                </a:lnTo>
                <a:lnTo>
                  <a:pt x="2771367" y="4509153"/>
                </a:lnTo>
                <a:close/>
                <a:moveTo>
                  <a:pt x="2506783" y="4026496"/>
                </a:moveTo>
                <a:lnTo>
                  <a:pt x="2549012" y="4030174"/>
                </a:lnTo>
                <a:lnTo>
                  <a:pt x="2581695" y="4043398"/>
                </a:lnTo>
                <a:lnTo>
                  <a:pt x="2602796" y="4069456"/>
                </a:lnTo>
                <a:lnTo>
                  <a:pt x="2610283" y="4111633"/>
                </a:lnTo>
                <a:lnTo>
                  <a:pt x="2602796" y="4155741"/>
                </a:lnTo>
                <a:lnTo>
                  <a:pt x="2581695" y="4182790"/>
                </a:lnTo>
                <a:lnTo>
                  <a:pt x="2549012" y="4196380"/>
                </a:lnTo>
                <a:lnTo>
                  <a:pt x="2506783" y="4200110"/>
                </a:lnTo>
                <a:lnTo>
                  <a:pt x="2464554" y="4196380"/>
                </a:lnTo>
                <a:lnTo>
                  <a:pt x="2431870" y="4182790"/>
                </a:lnTo>
                <a:lnTo>
                  <a:pt x="2410769" y="4155741"/>
                </a:lnTo>
                <a:lnTo>
                  <a:pt x="2403283" y="4111633"/>
                </a:lnTo>
                <a:lnTo>
                  <a:pt x="2411003" y="4069456"/>
                </a:lnTo>
                <a:lnTo>
                  <a:pt x="2432496" y="4043398"/>
                </a:lnTo>
                <a:lnTo>
                  <a:pt x="2465257" y="4030174"/>
                </a:lnTo>
                <a:close/>
                <a:moveTo>
                  <a:pt x="2506783" y="3325365"/>
                </a:moveTo>
                <a:lnTo>
                  <a:pt x="2549012" y="3328834"/>
                </a:lnTo>
                <a:lnTo>
                  <a:pt x="2581695" y="3341849"/>
                </a:lnTo>
                <a:lnTo>
                  <a:pt x="2602796" y="3368324"/>
                </a:lnTo>
                <a:lnTo>
                  <a:pt x="2610283" y="3412171"/>
                </a:lnTo>
                <a:lnTo>
                  <a:pt x="2602796" y="3454609"/>
                </a:lnTo>
                <a:lnTo>
                  <a:pt x="2581695" y="3481240"/>
                </a:lnTo>
                <a:lnTo>
                  <a:pt x="2549012" y="3495038"/>
                </a:lnTo>
                <a:lnTo>
                  <a:pt x="2506783" y="3498977"/>
                </a:lnTo>
                <a:lnTo>
                  <a:pt x="2465519" y="3495038"/>
                </a:lnTo>
                <a:lnTo>
                  <a:pt x="2433331" y="3481240"/>
                </a:lnTo>
                <a:lnTo>
                  <a:pt x="2412411" y="3454609"/>
                </a:lnTo>
                <a:lnTo>
                  <a:pt x="2404952" y="3412171"/>
                </a:lnTo>
                <a:lnTo>
                  <a:pt x="2412411" y="3368324"/>
                </a:lnTo>
                <a:lnTo>
                  <a:pt x="2433331" y="3341849"/>
                </a:lnTo>
                <a:lnTo>
                  <a:pt x="2465519" y="3328834"/>
                </a:lnTo>
                <a:close/>
                <a:moveTo>
                  <a:pt x="3576931" y="3011218"/>
                </a:moveTo>
                <a:lnTo>
                  <a:pt x="3950858" y="3011218"/>
                </a:lnTo>
                <a:lnTo>
                  <a:pt x="3950858" y="3106468"/>
                </a:lnTo>
                <a:lnTo>
                  <a:pt x="3950858" y="4205018"/>
                </a:lnTo>
                <a:lnTo>
                  <a:pt x="3950858" y="4300268"/>
                </a:lnTo>
                <a:lnTo>
                  <a:pt x="3576931" y="4300268"/>
                </a:lnTo>
                <a:lnTo>
                  <a:pt x="3576931" y="4205018"/>
                </a:lnTo>
                <a:lnTo>
                  <a:pt x="3835681" y="4205018"/>
                </a:lnTo>
                <a:lnTo>
                  <a:pt x="3835681" y="3106468"/>
                </a:lnTo>
                <a:lnTo>
                  <a:pt x="3576931" y="3106468"/>
                </a:lnTo>
                <a:close/>
                <a:moveTo>
                  <a:pt x="1487809" y="3011218"/>
                </a:moveTo>
                <a:lnTo>
                  <a:pt x="1861748" y="3011218"/>
                </a:lnTo>
                <a:lnTo>
                  <a:pt x="1861748" y="3106468"/>
                </a:lnTo>
                <a:lnTo>
                  <a:pt x="1602998" y="3106468"/>
                </a:lnTo>
                <a:lnTo>
                  <a:pt x="1602998" y="4205018"/>
                </a:lnTo>
                <a:lnTo>
                  <a:pt x="1861748" y="4205018"/>
                </a:lnTo>
                <a:lnTo>
                  <a:pt x="1861748" y="4300268"/>
                </a:lnTo>
                <a:lnTo>
                  <a:pt x="1487809" y="4300268"/>
                </a:lnTo>
                <a:lnTo>
                  <a:pt x="1487809" y="4205018"/>
                </a:lnTo>
                <a:lnTo>
                  <a:pt x="1487809" y="3106468"/>
                </a:lnTo>
                <a:close/>
                <a:moveTo>
                  <a:pt x="7212302" y="3004847"/>
                </a:moveTo>
                <a:lnTo>
                  <a:pt x="7265372" y="3006723"/>
                </a:lnTo>
                <a:lnTo>
                  <a:pt x="7314493" y="3012300"/>
                </a:lnTo>
                <a:lnTo>
                  <a:pt x="7359798" y="3021495"/>
                </a:lnTo>
                <a:lnTo>
                  <a:pt x="7401420" y="3034227"/>
                </a:lnTo>
                <a:lnTo>
                  <a:pt x="7439491" y="3050415"/>
                </a:lnTo>
                <a:lnTo>
                  <a:pt x="7474144" y="3069977"/>
                </a:lnTo>
                <a:lnTo>
                  <a:pt x="7505511" y="3092831"/>
                </a:lnTo>
                <a:lnTo>
                  <a:pt x="7533726" y="3118897"/>
                </a:lnTo>
                <a:lnTo>
                  <a:pt x="7558922" y="3148093"/>
                </a:lnTo>
                <a:lnTo>
                  <a:pt x="7581230" y="3180338"/>
                </a:lnTo>
                <a:lnTo>
                  <a:pt x="7600783" y="3215550"/>
                </a:lnTo>
                <a:lnTo>
                  <a:pt x="7617715" y="3253648"/>
                </a:lnTo>
                <a:lnTo>
                  <a:pt x="7632158" y="3294551"/>
                </a:lnTo>
                <a:lnTo>
                  <a:pt x="7644245" y="3338176"/>
                </a:lnTo>
                <a:lnTo>
                  <a:pt x="7654108" y="3384443"/>
                </a:lnTo>
                <a:lnTo>
                  <a:pt x="7661880" y="3433271"/>
                </a:lnTo>
                <a:lnTo>
                  <a:pt x="7667694" y="3484578"/>
                </a:lnTo>
                <a:lnTo>
                  <a:pt x="7671682" y="3538282"/>
                </a:lnTo>
                <a:lnTo>
                  <a:pt x="7673978" y="3594302"/>
                </a:lnTo>
                <a:lnTo>
                  <a:pt x="7674714" y="3652558"/>
                </a:lnTo>
                <a:lnTo>
                  <a:pt x="7674014" y="3711063"/>
                </a:lnTo>
                <a:lnTo>
                  <a:pt x="7671817" y="3767333"/>
                </a:lnTo>
                <a:lnTo>
                  <a:pt x="7667981" y="3821283"/>
                </a:lnTo>
                <a:lnTo>
                  <a:pt x="7662360" y="3872833"/>
                </a:lnTo>
                <a:lnTo>
                  <a:pt x="7654812" y="3921898"/>
                </a:lnTo>
                <a:lnTo>
                  <a:pt x="7645191" y="3968397"/>
                </a:lnTo>
                <a:lnTo>
                  <a:pt x="7633354" y="4012246"/>
                </a:lnTo>
                <a:lnTo>
                  <a:pt x="7619157" y="4053364"/>
                </a:lnTo>
                <a:lnTo>
                  <a:pt x="7602457" y="4091667"/>
                </a:lnTo>
                <a:lnTo>
                  <a:pt x="7583108" y="4127073"/>
                </a:lnTo>
                <a:lnTo>
                  <a:pt x="7560967" y="4159499"/>
                </a:lnTo>
                <a:lnTo>
                  <a:pt x="7535890" y="4188862"/>
                </a:lnTo>
                <a:lnTo>
                  <a:pt x="7507733" y="4215081"/>
                </a:lnTo>
                <a:lnTo>
                  <a:pt x="7476352" y="4238071"/>
                </a:lnTo>
                <a:lnTo>
                  <a:pt x="7441604" y="4257752"/>
                </a:lnTo>
                <a:lnTo>
                  <a:pt x="7403343" y="4274039"/>
                </a:lnTo>
                <a:lnTo>
                  <a:pt x="7361426" y="4286851"/>
                </a:lnTo>
                <a:lnTo>
                  <a:pt x="7315710" y="4296105"/>
                </a:lnTo>
                <a:lnTo>
                  <a:pt x="7266050" y="4301718"/>
                </a:lnTo>
                <a:lnTo>
                  <a:pt x="7212302" y="4303607"/>
                </a:lnTo>
                <a:lnTo>
                  <a:pt x="7212302" y="4206785"/>
                </a:lnTo>
                <a:lnTo>
                  <a:pt x="7261987" y="4204552"/>
                </a:lnTo>
                <a:lnTo>
                  <a:pt x="7306907" y="4197931"/>
                </a:lnTo>
                <a:lnTo>
                  <a:pt x="7347290" y="4187042"/>
                </a:lnTo>
                <a:lnTo>
                  <a:pt x="7383361" y="4172002"/>
                </a:lnTo>
                <a:lnTo>
                  <a:pt x="7443472" y="4129942"/>
                </a:lnTo>
                <a:lnTo>
                  <a:pt x="7489051" y="4072698"/>
                </a:lnTo>
                <a:lnTo>
                  <a:pt x="7506957" y="4038677"/>
                </a:lnTo>
                <a:lnTo>
                  <a:pt x="7521909" y="4001216"/>
                </a:lnTo>
                <a:lnTo>
                  <a:pt x="7534133" y="3960431"/>
                </a:lnTo>
                <a:lnTo>
                  <a:pt x="7543856" y="3916441"/>
                </a:lnTo>
                <a:lnTo>
                  <a:pt x="7551303" y="3869364"/>
                </a:lnTo>
                <a:lnTo>
                  <a:pt x="7556702" y="3819320"/>
                </a:lnTo>
                <a:lnTo>
                  <a:pt x="7560278" y="3766425"/>
                </a:lnTo>
                <a:lnTo>
                  <a:pt x="7562257" y="3710798"/>
                </a:lnTo>
                <a:lnTo>
                  <a:pt x="7562867" y="3652558"/>
                </a:lnTo>
                <a:lnTo>
                  <a:pt x="7562225" y="3594889"/>
                </a:lnTo>
                <a:lnTo>
                  <a:pt x="7560155" y="3539800"/>
                </a:lnTo>
                <a:lnTo>
                  <a:pt x="7556445" y="3487407"/>
                </a:lnTo>
                <a:lnTo>
                  <a:pt x="7550879" y="3437831"/>
                </a:lnTo>
                <a:lnTo>
                  <a:pt x="7543244" y="3391187"/>
                </a:lnTo>
                <a:lnTo>
                  <a:pt x="7533326" y="3347596"/>
                </a:lnTo>
                <a:lnTo>
                  <a:pt x="7520910" y="3307175"/>
                </a:lnTo>
                <a:lnTo>
                  <a:pt x="7505783" y="3270043"/>
                </a:lnTo>
                <a:lnTo>
                  <a:pt x="7487730" y="3236317"/>
                </a:lnTo>
                <a:lnTo>
                  <a:pt x="7441992" y="3179558"/>
                </a:lnTo>
                <a:lnTo>
                  <a:pt x="7381983" y="3137845"/>
                </a:lnTo>
                <a:lnTo>
                  <a:pt x="7346091" y="3122926"/>
                </a:lnTo>
                <a:lnTo>
                  <a:pt x="7305990" y="3112123"/>
                </a:lnTo>
                <a:lnTo>
                  <a:pt x="7261465" y="3105555"/>
                </a:lnTo>
                <a:lnTo>
                  <a:pt x="7212302" y="3103339"/>
                </a:lnTo>
                <a:close/>
                <a:moveTo>
                  <a:pt x="6695380" y="3004847"/>
                </a:moveTo>
                <a:lnTo>
                  <a:pt x="6695380" y="3103339"/>
                </a:lnTo>
                <a:lnTo>
                  <a:pt x="6646494" y="3105555"/>
                </a:lnTo>
                <a:lnTo>
                  <a:pt x="6602213" y="3112123"/>
                </a:lnTo>
                <a:lnTo>
                  <a:pt x="6562327" y="3122926"/>
                </a:lnTo>
                <a:lnTo>
                  <a:pt x="6526621" y="3137845"/>
                </a:lnTo>
                <a:lnTo>
                  <a:pt x="6466906" y="3179558"/>
                </a:lnTo>
                <a:lnTo>
                  <a:pt x="6421372" y="3236317"/>
                </a:lnTo>
                <a:lnTo>
                  <a:pt x="6403393" y="3270043"/>
                </a:lnTo>
                <a:lnTo>
                  <a:pt x="6388323" y="3307175"/>
                </a:lnTo>
                <a:lnTo>
                  <a:pt x="6375951" y="3347596"/>
                </a:lnTo>
                <a:lnTo>
                  <a:pt x="6366063" y="3391187"/>
                </a:lnTo>
                <a:lnTo>
                  <a:pt x="6358449" y="3437831"/>
                </a:lnTo>
                <a:lnTo>
                  <a:pt x="6352896" y="3487407"/>
                </a:lnTo>
                <a:lnTo>
                  <a:pt x="6349192" y="3539800"/>
                </a:lnTo>
                <a:lnTo>
                  <a:pt x="6347125" y="3594889"/>
                </a:lnTo>
                <a:lnTo>
                  <a:pt x="6346483" y="3652558"/>
                </a:lnTo>
                <a:lnTo>
                  <a:pt x="6347109" y="3710798"/>
                </a:lnTo>
                <a:lnTo>
                  <a:pt x="6349131" y="3766425"/>
                </a:lnTo>
                <a:lnTo>
                  <a:pt x="6352768" y="3819320"/>
                </a:lnTo>
                <a:lnTo>
                  <a:pt x="6358237" y="3869364"/>
                </a:lnTo>
                <a:lnTo>
                  <a:pt x="6365758" y="3916441"/>
                </a:lnTo>
                <a:lnTo>
                  <a:pt x="6375547" y="3960431"/>
                </a:lnTo>
                <a:lnTo>
                  <a:pt x="6387824" y="4001216"/>
                </a:lnTo>
                <a:lnTo>
                  <a:pt x="6402806" y="4038677"/>
                </a:lnTo>
                <a:lnTo>
                  <a:pt x="6420712" y="4072698"/>
                </a:lnTo>
                <a:lnTo>
                  <a:pt x="6466166" y="4129942"/>
                </a:lnTo>
                <a:lnTo>
                  <a:pt x="6525932" y="4172002"/>
                </a:lnTo>
                <a:lnTo>
                  <a:pt x="6561727" y="4187042"/>
                </a:lnTo>
                <a:lnTo>
                  <a:pt x="6601755" y="4197931"/>
                </a:lnTo>
                <a:lnTo>
                  <a:pt x="6646233" y="4204552"/>
                </a:lnTo>
                <a:lnTo>
                  <a:pt x="6695380" y="4206785"/>
                </a:lnTo>
                <a:lnTo>
                  <a:pt x="6695380" y="4303607"/>
                </a:lnTo>
                <a:lnTo>
                  <a:pt x="6641857" y="4301718"/>
                </a:lnTo>
                <a:lnTo>
                  <a:pt x="6592377" y="4296105"/>
                </a:lnTo>
                <a:lnTo>
                  <a:pt x="6546797" y="4286851"/>
                </a:lnTo>
                <a:lnTo>
                  <a:pt x="6504979" y="4274039"/>
                </a:lnTo>
                <a:lnTo>
                  <a:pt x="6466782" y="4257752"/>
                </a:lnTo>
                <a:lnTo>
                  <a:pt x="6432065" y="4238071"/>
                </a:lnTo>
                <a:lnTo>
                  <a:pt x="6400688" y="4215081"/>
                </a:lnTo>
                <a:lnTo>
                  <a:pt x="6372512" y="4188862"/>
                </a:lnTo>
                <a:lnTo>
                  <a:pt x="6347396" y="4159499"/>
                </a:lnTo>
                <a:lnTo>
                  <a:pt x="6325199" y="4127073"/>
                </a:lnTo>
                <a:lnTo>
                  <a:pt x="6305782" y="4091667"/>
                </a:lnTo>
                <a:lnTo>
                  <a:pt x="6289004" y="4053364"/>
                </a:lnTo>
                <a:lnTo>
                  <a:pt x="6274725" y="4012246"/>
                </a:lnTo>
                <a:lnTo>
                  <a:pt x="6262805" y="3968397"/>
                </a:lnTo>
                <a:lnTo>
                  <a:pt x="6253104" y="3921898"/>
                </a:lnTo>
                <a:lnTo>
                  <a:pt x="6245481" y="3872833"/>
                </a:lnTo>
                <a:lnTo>
                  <a:pt x="6239796" y="3821283"/>
                </a:lnTo>
                <a:lnTo>
                  <a:pt x="6235909" y="3767333"/>
                </a:lnTo>
                <a:lnTo>
                  <a:pt x="6233679" y="3711063"/>
                </a:lnTo>
                <a:lnTo>
                  <a:pt x="6232968" y="3652558"/>
                </a:lnTo>
                <a:lnTo>
                  <a:pt x="6233703" y="3594302"/>
                </a:lnTo>
                <a:lnTo>
                  <a:pt x="6235999" y="3538282"/>
                </a:lnTo>
                <a:lnTo>
                  <a:pt x="6239988" y="3484578"/>
                </a:lnTo>
                <a:lnTo>
                  <a:pt x="6245801" y="3433271"/>
                </a:lnTo>
                <a:lnTo>
                  <a:pt x="6253574" y="3384443"/>
                </a:lnTo>
                <a:lnTo>
                  <a:pt x="6263437" y="3338176"/>
                </a:lnTo>
                <a:lnTo>
                  <a:pt x="6275523" y="3294551"/>
                </a:lnTo>
                <a:lnTo>
                  <a:pt x="6289966" y="3253648"/>
                </a:lnTo>
                <a:lnTo>
                  <a:pt x="6306898" y="3215550"/>
                </a:lnTo>
                <a:lnTo>
                  <a:pt x="6326451" y="3180338"/>
                </a:lnTo>
                <a:lnTo>
                  <a:pt x="6348759" y="3148093"/>
                </a:lnTo>
                <a:lnTo>
                  <a:pt x="6373955" y="3118897"/>
                </a:lnTo>
                <a:lnTo>
                  <a:pt x="6402170" y="3092831"/>
                </a:lnTo>
                <a:lnTo>
                  <a:pt x="6433537" y="3069977"/>
                </a:lnTo>
                <a:lnTo>
                  <a:pt x="6468190" y="3050415"/>
                </a:lnTo>
                <a:lnTo>
                  <a:pt x="6506261" y="3034227"/>
                </a:lnTo>
                <a:lnTo>
                  <a:pt x="6547883" y="3021495"/>
                </a:lnTo>
                <a:lnTo>
                  <a:pt x="6593188" y="3012300"/>
                </a:lnTo>
                <a:lnTo>
                  <a:pt x="6642309" y="3006723"/>
                </a:lnTo>
                <a:close/>
                <a:moveTo>
                  <a:pt x="5578527" y="3004847"/>
                </a:moveTo>
                <a:lnTo>
                  <a:pt x="5631597" y="3006723"/>
                </a:lnTo>
                <a:lnTo>
                  <a:pt x="5680718" y="3012300"/>
                </a:lnTo>
                <a:lnTo>
                  <a:pt x="5726023" y="3021495"/>
                </a:lnTo>
                <a:lnTo>
                  <a:pt x="5767645" y="3034227"/>
                </a:lnTo>
                <a:lnTo>
                  <a:pt x="5805716" y="3050415"/>
                </a:lnTo>
                <a:lnTo>
                  <a:pt x="5840369" y="3069977"/>
                </a:lnTo>
                <a:lnTo>
                  <a:pt x="5871736" y="3092831"/>
                </a:lnTo>
                <a:lnTo>
                  <a:pt x="5899951" y="3118897"/>
                </a:lnTo>
                <a:lnTo>
                  <a:pt x="5925147" y="3148093"/>
                </a:lnTo>
                <a:lnTo>
                  <a:pt x="5947455" y="3180338"/>
                </a:lnTo>
                <a:lnTo>
                  <a:pt x="5967008" y="3215550"/>
                </a:lnTo>
                <a:lnTo>
                  <a:pt x="5983940" y="3253648"/>
                </a:lnTo>
                <a:lnTo>
                  <a:pt x="5998383" y="3294551"/>
                </a:lnTo>
                <a:lnTo>
                  <a:pt x="6010470" y="3338176"/>
                </a:lnTo>
                <a:lnTo>
                  <a:pt x="6020333" y="3384443"/>
                </a:lnTo>
                <a:lnTo>
                  <a:pt x="6028105" y="3433271"/>
                </a:lnTo>
                <a:lnTo>
                  <a:pt x="6033919" y="3484578"/>
                </a:lnTo>
                <a:lnTo>
                  <a:pt x="6037907" y="3538282"/>
                </a:lnTo>
                <a:lnTo>
                  <a:pt x="6040203" y="3594302"/>
                </a:lnTo>
                <a:lnTo>
                  <a:pt x="6040939" y="3652558"/>
                </a:lnTo>
                <a:lnTo>
                  <a:pt x="6040239" y="3711063"/>
                </a:lnTo>
                <a:lnTo>
                  <a:pt x="6038042" y="3767333"/>
                </a:lnTo>
                <a:lnTo>
                  <a:pt x="6034206" y="3821283"/>
                </a:lnTo>
                <a:lnTo>
                  <a:pt x="6028585" y="3872833"/>
                </a:lnTo>
                <a:lnTo>
                  <a:pt x="6021037" y="3921898"/>
                </a:lnTo>
                <a:lnTo>
                  <a:pt x="6011416" y="3968397"/>
                </a:lnTo>
                <a:lnTo>
                  <a:pt x="5999579" y="4012246"/>
                </a:lnTo>
                <a:lnTo>
                  <a:pt x="5985382" y="4053364"/>
                </a:lnTo>
                <a:lnTo>
                  <a:pt x="5968682" y="4091667"/>
                </a:lnTo>
                <a:lnTo>
                  <a:pt x="5949333" y="4127073"/>
                </a:lnTo>
                <a:lnTo>
                  <a:pt x="5927192" y="4159499"/>
                </a:lnTo>
                <a:lnTo>
                  <a:pt x="5902115" y="4188862"/>
                </a:lnTo>
                <a:lnTo>
                  <a:pt x="5873958" y="4215081"/>
                </a:lnTo>
                <a:lnTo>
                  <a:pt x="5842577" y="4238071"/>
                </a:lnTo>
                <a:lnTo>
                  <a:pt x="5807829" y="4257752"/>
                </a:lnTo>
                <a:lnTo>
                  <a:pt x="5769568" y="4274039"/>
                </a:lnTo>
                <a:lnTo>
                  <a:pt x="5727651" y="4286851"/>
                </a:lnTo>
                <a:lnTo>
                  <a:pt x="5681935" y="4296105"/>
                </a:lnTo>
                <a:lnTo>
                  <a:pt x="5632275" y="4301718"/>
                </a:lnTo>
                <a:lnTo>
                  <a:pt x="5578527" y="4303607"/>
                </a:lnTo>
                <a:lnTo>
                  <a:pt x="5578527" y="4206785"/>
                </a:lnTo>
                <a:lnTo>
                  <a:pt x="5628212" y="4204552"/>
                </a:lnTo>
                <a:lnTo>
                  <a:pt x="5673133" y="4197931"/>
                </a:lnTo>
                <a:lnTo>
                  <a:pt x="5713515" y="4187042"/>
                </a:lnTo>
                <a:lnTo>
                  <a:pt x="5749586" y="4172002"/>
                </a:lnTo>
                <a:lnTo>
                  <a:pt x="5809697" y="4129942"/>
                </a:lnTo>
                <a:lnTo>
                  <a:pt x="5855277" y="4072698"/>
                </a:lnTo>
                <a:lnTo>
                  <a:pt x="5873182" y="4038677"/>
                </a:lnTo>
                <a:lnTo>
                  <a:pt x="5888134" y="4001216"/>
                </a:lnTo>
                <a:lnTo>
                  <a:pt x="5900358" y="3960431"/>
                </a:lnTo>
                <a:lnTo>
                  <a:pt x="5910081" y="3916441"/>
                </a:lnTo>
                <a:lnTo>
                  <a:pt x="5917528" y="3869364"/>
                </a:lnTo>
                <a:lnTo>
                  <a:pt x="5922927" y="3819320"/>
                </a:lnTo>
                <a:lnTo>
                  <a:pt x="5926503" y="3766425"/>
                </a:lnTo>
                <a:lnTo>
                  <a:pt x="5928482" y="3710798"/>
                </a:lnTo>
                <a:lnTo>
                  <a:pt x="5929092" y="3652558"/>
                </a:lnTo>
                <a:lnTo>
                  <a:pt x="5928450" y="3594889"/>
                </a:lnTo>
                <a:lnTo>
                  <a:pt x="5926380" y="3539800"/>
                </a:lnTo>
                <a:lnTo>
                  <a:pt x="5922670" y="3487407"/>
                </a:lnTo>
                <a:lnTo>
                  <a:pt x="5917104" y="3437831"/>
                </a:lnTo>
                <a:lnTo>
                  <a:pt x="5909469" y="3391187"/>
                </a:lnTo>
                <a:lnTo>
                  <a:pt x="5899551" y="3347596"/>
                </a:lnTo>
                <a:lnTo>
                  <a:pt x="5887135" y="3307175"/>
                </a:lnTo>
                <a:lnTo>
                  <a:pt x="5872008" y="3270043"/>
                </a:lnTo>
                <a:lnTo>
                  <a:pt x="5853955" y="3236317"/>
                </a:lnTo>
                <a:lnTo>
                  <a:pt x="5808217" y="3179558"/>
                </a:lnTo>
                <a:lnTo>
                  <a:pt x="5748208" y="3137845"/>
                </a:lnTo>
                <a:lnTo>
                  <a:pt x="5712316" y="3122926"/>
                </a:lnTo>
                <a:lnTo>
                  <a:pt x="5672215" y="3112123"/>
                </a:lnTo>
                <a:lnTo>
                  <a:pt x="5627690" y="3105555"/>
                </a:lnTo>
                <a:lnTo>
                  <a:pt x="5578527" y="3103339"/>
                </a:lnTo>
                <a:close/>
                <a:moveTo>
                  <a:pt x="5061625" y="3004847"/>
                </a:moveTo>
                <a:lnTo>
                  <a:pt x="5061625" y="3103339"/>
                </a:lnTo>
                <a:lnTo>
                  <a:pt x="5012739" y="3105555"/>
                </a:lnTo>
                <a:lnTo>
                  <a:pt x="4968459" y="3112123"/>
                </a:lnTo>
                <a:lnTo>
                  <a:pt x="4928572" y="3122926"/>
                </a:lnTo>
                <a:lnTo>
                  <a:pt x="4892867" y="3137845"/>
                </a:lnTo>
                <a:lnTo>
                  <a:pt x="4833152" y="3179558"/>
                </a:lnTo>
                <a:lnTo>
                  <a:pt x="4787618" y="3236317"/>
                </a:lnTo>
                <a:lnTo>
                  <a:pt x="4769639" y="3270043"/>
                </a:lnTo>
                <a:lnTo>
                  <a:pt x="4754569" y="3307175"/>
                </a:lnTo>
                <a:lnTo>
                  <a:pt x="4742197" y="3347596"/>
                </a:lnTo>
                <a:lnTo>
                  <a:pt x="4732309" y="3391187"/>
                </a:lnTo>
                <a:lnTo>
                  <a:pt x="4724695" y="3437831"/>
                </a:lnTo>
                <a:lnTo>
                  <a:pt x="4719142" y="3487407"/>
                </a:lnTo>
                <a:lnTo>
                  <a:pt x="4715437" y="3539800"/>
                </a:lnTo>
                <a:lnTo>
                  <a:pt x="4713370" y="3594889"/>
                </a:lnTo>
                <a:lnTo>
                  <a:pt x="4712728" y="3652558"/>
                </a:lnTo>
                <a:lnTo>
                  <a:pt x="4713354" y="3710798"/>
                </a:lnTo>
                <a:lnTo>
                  <a:pt x="4715376" y="3766425"/>
                </a:lnTo>
                <a:lnTo>
                  <a:pt x="4719014" y="3819320"/>
                </a:lnTo>
                <a:lnTo>
                  <a:pt x="4724483" y="3869364"/>
                </a:lnTo>
                <a:lnTo>
                  <a:pt x="4732004" y="3916441"/>
                </a:lnTo>
                <a:lnTo>
                  <a:pt x="4741793" y="3960431"/>
                </a:lnTo>
                <a:lnTo>
                  <a:pt x="4754070" y="4001216"/>
                </a:lnTo>
                <a:lnTo>
                  <a:pt x="4769052" y="4038677"/>
                </a:lnTo>
                <a:lnTo>
                  <a:pt x="4786958" y="4072698"/>
                </a:lnTo>
                <a:lnTo>
                  <a:pt x="4832412" y="4129942"/>
                </a:lnTo>
                <a:lnTo>
                  <a:pt x="4892178" y="4172002"/>
                </a:lnTo>
                <a:lnTo>
                  <a:pt x="4927973" y="4187042"/>
                </a:lnTo>
                <a:lnTo>
                  <a:pt x="4968000" y="4197931"/>
                </a:lnTo>
                <a:lnTo>
                  <a:pt x="5012478" y="4204552"/>
                </a:lnTo>
                <a:lnTo>
                  <a:pt x="5061625" y="4206785"/>
                </a:lnTo>
                <a:lnTo>
                  <a:pt x="5061625" y="4303607"/>
                </a:lnTo>
                <a:lnTo>
                  <a:pt x="5008102" y="4301718"/>
                </a:lnTo>
                <a:lnTo>
                  <a:pt x="4958622" y="4296105"/>
                </a:lnTo>
                <a:lnTo>
                  <a:pt x="4913043" y="4286851"/>
                </a:lnTo>
                <a:lnTo>
                  <a:pt x="4871225" y="4274039"/>
                </a:lnTo>
                <a:lnTo>
                  <a:pt x="4833027" y="4257752"/>
                </a:lnTo>
                <a:lnTo>
                  <a:pt x="4798310" y="4238071"/>
                </a:lnTo>
                <a:lnTo>
                  <a:pt x="4766934" y="4215081"/>
                </a:lnTo>
                <a:lnTo>
                  <a:pt x="4738758" y="4188862"/>
                </a:lnTo>
                <a:lnTo>
                  <a:pt x="4713641" y="4159499"/>
                </a:lnTo>
                <a:lnTo>
                  <a:pt x="4691444" y="4127073"/>
                </a:lnTo>
                <a:lnTo>
                  <a:pt x="4672027" y="4091667"/>
                </a:lnTo>
                <a:lnTo>
                  <a:pt x="4655249" y="4053364"/>
                </a:lnTo>
                <a:lnTo>
                  <a:pt x="4640970" y="4012246"/>
                </a:lnTo>
                <a:lnTo>
                  <a:pt x="4629050" y="3968397"/>
                </a:lnTo>
                <a:lnTo>
                  <a:pt x="4619349" y="3921898"/>
                </a:lnTo>
                <a:lnTo>
                  <a:pt x="4611726" y="3872833"/>
                </a:lnTo>
                <a:lnTo>
                  <a:pt x="4606041" y="3821283"/>
                </a:lnTo>
                <a:lnTo>
                  <a:pt x="4602154" y="3767333"/>
                </a:lnTo>
                <a:lnTo>
                  <a:pt x="4599924" y="3711063"/>
                </a:lnTo>
                <a:lnTo>
                  <a:pt x="4599213" y="3652558"/>
                </a:lnTo>
                <a:lnTo>
                  <a:pt x="4599948" y="3594302"/>
                </a:lnTo>
                <a:lnTo>
                  <a:pt x="4602244" y="3538282"/>
                </a:lnTo>
                <a:lnTo>
                  <a:pt x="4606233" y="3484578"/>
                </a:lnTo>
                <a:lnTo>
                  <a:pt x="4612046" y="3433271"/>
                </a:lnTo>
                <a:lnTo>
                  <a:pt x="4619819" y="3384443"/>
                </a:lnTo>
                <a:lnTo>
                  <a:pt x="4629682" y="3338176"/>
                </a:lnTo>
                <a:lnTo>
                  <a:pt x="4641768" y="3294551"/>
                </a:lnTo>
                <a:lnTo>
                  <a:pt x="4656211" y="3253648"/>
                </a:lnTo>
                <a:lnTo>
                  <a:pt x="4673143" y="3215550"/>
                </a:lnTo>
                <a:lnTo>
                  <a:pt x="4692696" y="3180338"/>
                </a:lnTo>
                <a:lnTo>
                  <a:pt x="4715004" y="3148093"/>
                </a:lnTo>
                <a:lnTo>
                  <a:pt x="4740200" y="3118897"/>
                </a:lnTo>
                <a:lnTo>
                  <a:pt x="4768415" y="3092831"/>
                </a:lnTo>
                <a:lnTo>
                  <a:pt x="4799783" y="3069977"/>
                </a:lnTo>
                <a:lnTo>
                  <a:pt x="4834436" y="3050415"/>
                </a:lnTo>
                <a:lnTo>
                  <a:pt x="4872507" y="3034227"/>
                </a:lnTo>
                <a:lnTo>
                  <a:pt x="4914128" y="3021495"/>
                </a:lnTo>
                <a:lnTo>
                  <a:pt x="4959433" y="3012300"/>
                </a:lnTo>
                <a:lnTo>
                  <a:pt x="5008555" y="3006723"/>
                </a:lnTo>
                <a:close/>
                <a:moveTo>
                  <a:pt x="887436" y="3004847"/>
                </a:moveTo>
                <a:lnTo>
                  <a:pt x="887436" y="3103339"/>
                </a:lnTo>
                <a:lnTo>
                  <a:pt x="838550" y="3105555"/>
                </a:lnTo>
                <a:lnTo>
                  <a:pt x="794269" y="3112123"/>
                </a:lnTo>
                <a:lnTo>
                  <a:pt x="754383" y="3122926"/>
                </a:lnTo>
                <a:lnTo>
                  <a:pt x="718677" y="3137845"/>
                </a:lnTo>
                <a:lnTo>
                  <a:pt x="658962" y="3179558"/>
                </a:lnTo>
                <a:lnTo>
                  <a:pt x="613427" y="3236317"/>
                </a:lnTo>
                <a:lnTo>
                  <a:pt x="595448" y="3270043"/>
                </a:lnTo>
                <a:lnTo>
                  <a:pt x="580378" y="3307175"/>
                </a:lnTo>
                <a:lnTo>
                  <a:pt x="568006" y="3347596"/>
                </a:lnTo>
                <a:lnTo>
                  <a:pt x="558118" y="3391187"/>
                </a:lnTo>
                <a:lnTo>
                  <a:pt x="550504" y="3437831"/>
                </a:lnTo>
                <a:lnTo>
                  <a:pt x="544951" y="3487407"/>
                </a:lnTo>
                <a:lnTo>
                  <a:pt x="541247" y="3539800"/>
                </a:lnTo>
                <a:lnTo>
                  <a:pt x="539180" y="3594889"/>
                </a:lnTo>
                <a:lnTo>
                  <a:pt x="538538" y="3652558"/>
                </a:lnTo>
                <a:lnTo>
                  <a:pt x="539164" y="3710798"/>
                </a:lnTo>
                <a:lnTo>
                  <a:pt x="541186" y="3766425"/>
                </a:lnTo>
                <a:lnTo>
                  <a:pt x="544823" y="3819320"/>
                </a:lnTo>
                <a:lnTo>
                  <a:pt x="550292" y="3869364"/>
                </a:lnTo>
                <a:lnTo>
                  <a:pt x="557813" y="3916441"/>
                </a:lnTo>
                <a:lnTo>
                  <a:pt x="567602" y="3960431"/>
                </a:lnTo>
                <a:lnTo>
                  <a:pt x="579880" y="4001216"/>
                </a:lnTo>
                <a:lnTo>
                  <a:pt x="594862" y="4038677"/>
                </a:lnTo>
                <a:lnTo>
                  <a:pt x="612768" y="4072698"/>
                </a:lnTo>
                <a:lnTo>
                  <a:pt x="658222" y="4129942"/>
                </a:lnTo>
                <a:lnTo>
                  <a:pt x="717988" y="4172002"/>
                </a:lnTo>
                <a:lnTo>
                  <a:pt x="753783" y="4187042"/>
                </a:lnTo>
                <a:lnTo>
                  <a:pt x="793811" y="4197931"/>
                </a:lnTo>
                <a:lnTo>
                  <a:pt x="838289" y="4204552"/>
                </a:lnTo>
                <a:lnTo>
                  <a:pt x="887436" y="4206785"/>
                </a:lnTo>
                <a:lnTo>
                  <a:pt x="887436" y="4303607"/>
                </a:lnTo>
                <a:lnTo>
                  <a:pt x="833914" y="4301718"/>
                </a:lnTo>
                <a:lnTo>
                  <a:pt x="784433" y="4296105"/>
                </a:lnTo>
                <a:lnTo>
                  <a:pt x="738854" y="4286851"/>
                </a:lnTo>
                <a:lnTo>
                  <a:pt x="697035" y="4274039"/>
                </a:lnTo>
                <a:lnTo>
                  <a:pt x="658838" y="4257752"/>
                </a:lnTo>
                <a:lnTo>
                  <a:pt x="624121" y="4238071"/>
                </a:lnTo>
                <a:lnTo>
                  <a:pt x="592745" y="4215081"/>
                </a:lnTo>
                <a:lnTo>
                  <a:pt x="564568" y="4188862"/>
                </a:lnTo>
                <a:lnTo>
                  <a:pt x="539451" y="4159499"/>
                </a:lnTo>
                <a:lnTo>
                  <a:pt x="517255" y="4127073"/>
                </a:lnTo>
                <a:lnTo>
                  <a:pt x="497837" y="4091667"/>
                </a:lnTo>
                <a:lnTo>
                  <a:pt x="481060" y="4053364"/>
                </a:lnTo>
                <a:lnTo>
                  <a:pt x="466781" y="4012246"/>
                </a:lnTo>
                <a:lnTo>
                  <a:pt x="454861" y="3968397"/>
                </a:lnTo>
                <a:lnTo>
                  <a:pt x="445159" y="3921898"/>
                </a:lnTo>
                <a:lnTo>
                  <a:pt x="437536" y="3872833"/>
                </a:lnTo>
                <a:lnTo>
                  <a:pt x="431851" y="3821283"/>
                </a:lnTo>
                <a:lnTo>
                  <a:pt x="427964" y="3767333"/>
                </a:lnTo>
                <a:lnTo>
                  <a:pt x="425734" y="3711063"/>
                </a:lnTo>
                <a:lnTo>
                  <a:pt x="425023" y="3652558"/>
                </a:lnTo>
                <a:lnTo>
                  <a:pt x="425758" y="3594302"/>
                </a:lnTo>
                <a:lnTo>
                  <a:pt x="428054" y="3538282"/>
                </a:lnTo>
                <a:lnTo>
                  <a:pt x="432043" y="3484578"/>
                </a:lnTo>
                <a:lnTo>
                  <a:pt x="437856" y="3433271"/>
                </a:lnTo>
                <a:lnTo>
                  <a:pt x="445629" y="3384443"/>
                </a:lnTo>
                <a:lnTo>
                  <a:pt x="455492" y="3338176"/>
                </a:lnTo>
                <a:lnTo>
                  <a:pt x="467578" y="3294551"/>
                </a:lnTo>
                <a:lnTo>
                  <a:pt x="482021" y="3253648"/>
                </a:lnTo>
                <a:lnTo>
                  <a:pt x="498953" y="3215550"/>
                </a:lnTo>
                <a:lnTo>
                  <a:pt x="518506" y="3180338"/>
                </a:lnTo>
                <a:lnTo>
                  <a:pt x="540814" y="3148093"/>
                </a:lnTo>
                <a:lnTo>
                  <a:pt x="566010" y="3118897"/>
                </a:lnTo>
                <a:lnTo>
                  <a:pt x="594226" y="3092831"/>
                </a:lnTo>
                <a:lnTo>
                  <a:pt x="625592" y="3069977"/>
                </a:lnTo>
                <a:lnTo>
                  <a:pt x="660246" y="3050415"/>
                </a:lnTo>
                <a:lnTo>
                  <a:pt x="698317" y="3034227"/>
                </a:lnTo>
                <a:lnTo>
                  <a:pt x="739939" y="3021495"/>
                </a:lnTo>
                <a:lnTo>
                  <a:pt x="785244" y="3012300"/>
                </a:lnTo>
                <a:lnTo>
                  <a:pt x="834365" y="3006723"/>
                </a:lnTo>
                <a:close/>
                <a:moveTo>
                  <a:pt x="7060934" y="2524077"/>
                </a:moveTo>
                <a:lnTo>
                  <a:pt x="7267935" y="2524077"/>
                </a:lnTo>
                <a:lnTo>
                  <a:pt x="7267935" y="2697690"/>
                </a:lnTo>
                <a:lnTo>
                  <a:pt x="7060934" y="2697690"/>
                </a:lnTo>
                <a:close/>
                <a:moveTo>
                  <a:pt x="2536338" y="2373825"/>
                </a:moveTo>
                <a:lnTo>
                  <a:pt x="3441128" y="2373825"/>
                </a:lnTo>
                <a:lnTo>
                  <a:pt x="3441128" y="2480664"/>
                </a:lnTo>
                <a:lnTo>
                  <a:pt x="2536338" y="2480664"/>
                </a:lnTo>
                <a:close/>
                <a:moveTo>
                  <a:pt x="1024388" y="2373825"/>
                </a:moveTo>
                <a:lnTo>
                  <a:pt x="1929180" y="2373825"/>
                </a:lnTo>
                <a:lnTo>
                  <a:pt x="1929180" y="2480664"/>
                </a:lnTo>
                <a:lnTo>
                  <a:pt x="1024388" y="2480664"/>
                </a:lnTo>
                <a:close/>
                <a:moveTo>
                  <a:pt x="2536338" y="2024932"/>
                </a:moveTo>
                <a:lnTo>
                  <a:pt x="3441128" y="2024932"/>
                </a:lnTo>
                <a:lnTo>
                  <a:pt x="3441128" y="2131770"/>
                </a:lnTo>
                <a:lnTo>
                  <a:pt x="2536338" y="2131770"/>
                </a:lnTo>
                <a:close/>
                <a:moveTo>
                  <a:pt x="1024388" y="2024932"/>
                </a:moveTo>
                <a:lnTo>
                  <a:pt x="1929180" y="2024932"/>
                </a:lnTo>
                <a:lnTo>
                  <a:pt x="1929180" y="2131770"/>
                </a:lnTo>
                <a:lnTo>
                  <a:pt x="1024388" y="2131770"/>
                </a:lnTo>
                <a:close/>
                <a:moveTo>
                  <a:pt x="6145468" y="1508808"/>
                </a:moveTo>
                <a:lnTo>
                  <a:pt x="6519394" y="1508808"/>
                </a:lnTo>
                <a:lnTo>
                  <a:pt x="6519394" y="1604058"/>
                </a:lnTo>
                <a:lnTo>
                  <a:pt x="6260644" y="1604058"/>
                </a:lnTo>
                <a:lnTo>
                  <a:pt x="6260644" y="2702607"/>
                </a:lnTo>
                <a:lnTo>
                  <a:pt x="6519394" y="2702607"/>
                </a:lnTo>
                <a:lnTo>
                  <a:pt x="6519394" y="2797857"/>
                </a:lnTo>
                <a:lnTo>
                  <a:pt x="6145468" y="2797857"/>
                </a:lnTo>
                <a:lnTo>
                  <a:pt x="6145468" y="2702607"/>
                </a:lnTo>
                <a:lnTo>
                  <a:pt x="6145468" y="1604058"/>
                </a:lnTo>
                <a:close/>
                <a:moveTo>
                  <a:pt x="7804510" y="1502430"/>
                </a:moveTo>
                <a:lnTo>
                  <a:pt x="7857580" y="1504306"/>
                </a:lnTo>
                <a:lnTo>
                  <a:pt x="7906701" y="1509883"/>
                </a:lnTo>
                <a:lnTo>
                  <a:pt x="7952006" y="1519078"/>
                </a:lnTo>
                <a:lnTo>
                  <a:pt x="7993628" y="1531810"/>
                </a:lnTo>
                <a:lnTo>
                  <a:pt x="8031699" y="1547998"/>
                </a:lnTo>
                <a:lnTo>
                  <a:pt x="8066352" y="1567559"/>
                </a:lnTo>
                <a:lnTo>
                  <a:pt x="8097719" y="1590414"/>
                </a:lnTo>
                <a:lnTo>
                  <a:pt x="8125934" y="1616479"/>
                </a:lnTo>
                <a:lnTo>
                  <a:pt x="8151130" y="1645676"/>
                </a:lnTo>
                <a:lnTo>
                  <a:pt x="8173438" y="1677921"/>
                </a:lnTo>
                <a:lnTo>
                  <a:pt x="8192991" y="1713133"/>
                </a:lnTo>
                <a:lnTo>
                  <a:pt x="8209923" y="1751231"/>
                </a:lnTo>
                <a:lnTo>
                  <a:pt x="8224366" y="1792133"/>
                </a:lnTo>
                <a:lnTo>
                  <a:pt x="8236453" y="1835759"/>
                </a:lnTo>
                <a:lnTo>
                  <a:pt x="8246316" y="1882026"/>
                </a:lnTo>
                <a:lnTo>
                  <a:pt x="8254088" y="1930854"/>
                </a:lnTo>
                <a:lnTo>
                  <a:pt x="8259902" y="1982160"/>
                </a:lnTo>
                <a:lnTo>
                  <a:pt x="8263890" y="2035865"/>
                </a:lnTo>
                <a:lnTo>
                  <a:pt x="8266186" y="2091886"/>
                </a:lnTo>
                <a:lnTo>
                  <a:pt x="8266922" y="2150141"/>
                </a:lnTo>
                <a:lnTo>
                  <a:pt x="8266222" y="2208645"/>
                </a:lnTo>
                <a:lnTo>
                  <a:pt x="8264025" y="2264915"/>
                </a:lnTo>
                <a:lnTo>
                  <a:pt x="8260189" y="2318865"/>
                </a:lnTo>
                <a:lnTo>
                  <a:pt x="8254568" y="2370415"/>
                </a:lnTo>
                <a:lnTo>
                  <a:pt x="8247020" y="2419480"/>
                </a:lnTo>
                <a:lnTo>
                  <a:pt x="8237399" y="2465979"/>
                </a:lnTo>
                <a:lnTo>
                  <a:pt x="8225562" y="2509828"/>
                </a:lnTo>
                <a:lnTo>
                  <a:pt x="8211365" y="2550946"/>
                </a:lnTo>
                <a:lnTo>
                  <a:pt x="8194665" y="2589249"/>
                </a:lnTo>
                <a:lnTo>
                  <a:pt x="8175316" y="2624655"/>
                </a:lnTo>
                <a:lnTo>
                  <a:pt x="8153175" y="2657081"/>
                </a:lnTo>
                <a:lnTo>
                  <a:pt x="8128098" y="2686444"/>
                </a:lnTo>
                <a:lnTo>
                  <a:pt x="8099941" y="2712663"/>
                </a:lnTo>
                <a:lnTo>
                  <a:pt x="8068560" y="2735653"/>
                </a:lnTo>
                <a:lnTo>
                  <a:pt x="8033812" y="2755334"/>
                </a:lnTo>
                <a:lnTo>
                  <a:pt x="7995551" y="2771621"/>
                </a:lnTo>
                <a:lnTo>
                  <a:pt x="7953634" y="2784433"/>
                </a:lnTo>
                <a:lnTo>
                  <a:pt x="7907918" y="2793687"/>
                </a:lnTo>
                <a:lnTo>
                  <a:pt x="7858258" y="2799300"/>
                </a:lnTo>
                <a:lnTo>
                  <a:pt x="7804510" y="2801189"/>
                </a:lnTo>
                <a:lnTo>
                  <a:pt x="7804510" y="2704367"/>
                </a:lnTo>
                <a:lnTo>
                  <a:pt x="7854195" y="2702134"/>
                </a:lnTo>
                <a:lnTo>
                  <a:pt x="7899116" y="2695513"/>
                </a:lnTo>
                <a:lnTo>
                  <a:pt x="7939498" y="2684624"/>
                </a:lnTo>
                <a:lnTo>
                  <a:pt x="7975569" y="2669584"/>
                </a:lnTo>
                <a:lnTo>
                  <a:pt x="8035680" y="2627524"/>
                </a:lnTo>
                <a:lnTo>
                  <a:pt x="8081260" y="2570280"/>
                </a:lnTo>
                <a:lnTo>
                  <a:pt x="8099165" y="2536259"/>
                </a:lnTo>
                <a:lnTo>
                  <a:pt x="8114117" y="2498797"/>
                </a:lnTo>
                <a:lnTo>
                  <a:pt x="8126341" y="2458012"/>
                </a:lnTo>
                <a:lnTo>
                  <a:pt x="8136064" y="2414022"/>
                </a:lnTo>
                <a:lnTo>
                  <a:pt x="8143511" y="2366946"/>
                </a:lnTo>
                <a:lnTo>
                  <a:pt x="8148910" y="2316901"/>
                </a:lnTo>
                <a:lnTo>
                  <a:pt x="8152486" y="2264006"/>
                </a:lnTo>
                <a:lnTo>
                  <a:pt x="8154465" y="2208380"/>
                </a:lnTo>
                <a:lnTo>
                  <a:pt x="8155075" y="2150141"/>
                </a:lnTo>
                <a:lnTo>
                  <a:pt x="8154433" y="2092472"/>
                </a:lnTo>
                <a:lnTo>
                  <a:pt x="8152363" y="2037383"/>
                </a:lnTo>
                <a:lnTo>
                  <a:pt x="8148653" y="1984990"/>
                </a:lnTo>
                <a:lnTo>
                  <a:pt x="8143087" y="1935414"/>
                </a:lnTo>
                <a:lnTo>
                  <a:pt x="8135452" y="1888770"/>
                </a:lnTo>
                <a:lnTo>
                  <a:pt x="8125534" y="1845179"/>
                </a:lnTo>
                <a:lnTo>
                  <a:pt x="8113118" y="1804759"/>
                </a:lnTo>
                <a:lnTo>
                  <a:pt x="8097991" y="1767626"/>
                </a:lnTo>
                <a:lnTo>
                  <a:pt x="8079938" y="1733900"/>
                </a:lnTo>
                <a:lnTo>
                  <a:pt x="8034200" y="1677141"/>
                </a:lnTo>
                <a:lnTo>
                  <a:pt x="7974191" y="1635428"/>
                </a:lnTo>
                <a:lnTo>
                  <a:pt x="7938299" y="1620509"/>
                </a:lnTo>
                <a:lnTo>
                  <a:pt x="7898198" y="1609705"/>
                </a:lnTo>
                <a:lnTo>
                  <a:pt x="7853673" y="1603138"/>
                </a:lnTo>
                <a:lnTo>
                  <a:pt x="7804510" y="1600921"/>
                </a:lnTo>
                <a:close/>
                <a:moveTo>
                  <a:pt x="5032599" y="1502430"/>
                </a:moveTo>
                <a:lnTo>
                  <a:pt x="5085669" y="1504306"/>
                </a:lnTo>
                <a:lnTo>
                  <a:pt x="5134790" y="1509883"/>
                </a:lnTo>
                <a:lnTo>
                  <a:pt x="5180096" y="1519078"/>
                </a:lnTo>
                <a:lnTo>
                  <a:pt x="5221718" y="1531810"/>
                </a:lnTo>
                <a:lnTo>
                  <a:pt x="5259789" y="1547998"/>
                </a:lnTo>
                <a:lnTo>
                  <a:pt x="5294442" y="1567559"/>
                </a:lnTo>
                <a:lnTo>
                  <a:pt x="5325809" y="1590414"/>
                </a:lnTo>
                <a:lnTo>
                  <a:pt x="5354024" y="1616479"/>
                </a:lnTo>
                <a:lnTo>
                  <a:pt x="5379220" y="1645676"/>
                </a:lnTo>
                <a:lnTo>
                  <a:pt x="5401528" y="1677921"/>
                </a:lnTo>
                <a:lnTo>
                  <a:pt x="5421081" y="1713133"/>
                </a:lnTo>
                <a:lnTo>
                  <a:pt x="5438013" y="1751231"/>
                </a:lnTo>
                <a:lnTo>
                  <a:pt x="5452456" y="1792133"/>
                </a:lnTo>
                <a:lnTo>
                  <a:pt x="5464543" y="1835759"/>
                </a:lnTo>
                <a:lnTo>
                  <a:pt x="5474406" y="1882026"/>
                </a:lnTo>
                <a:lnTo>
                  <a:pt x="5482178" y="1930854"/>
                </a:lnTo>
                <a:lnTo>
                  <a:pt x="5487992" y="1982160"/>
                </a:lnTo>
                <a:lnTo>
                  <a:pt x="5491980" y="2035865"/>
                </a:lnTo>
                <a:lnTo>
                  <a:pt x="5494276" y="2091886"/>
                </a:lnTo>
                <a:lnTo>
                  <a:pt x="5495012" y="2150141"/>
                </a:lnTo>
                <a:lnTo>
                  <a:pt x="5494312" y="2208645"/>
                </a:lnTo>
                <a:lnTo>
                  <a:pt x="5492115" y="2264915"/>
                </a:lnTo>
                <a:lnTo>
                  <a:pt x="5488279" y="2318865"/>
                </a:lnTo>
                <a:lnTo>
                  <a:pt x="5482658" y="2370415"/>
                </a:lnTo>
                <a:lnTo>
                  <a:pt x="5475110" y="2419480"/>
                </a:lnTo>
                <a:lnTo>
                  <a:pt x="5465489" y="2465979"/>
                </a:lnTo>
                <a:lnTo>
                  <a:pt x="5453652" y="2509828"/>
                </a:lnTo>
                <a:lnTo>
                  <a:pt x="5439455" y="2550946"/>
                </a:lnTo>
                <a:lnTo>
                  <a:pt x="5422755" y="2589249"/>
                </a:lnTo>
                <a:lnTo>
                  <a:pt x="5403406" y="2624655"/>
                </a:lnTo>
                <a:lnTo>
                  <a:pt x="5381265" y="2657081"/>
                </a:lnTo>
                <a:lnTo>
                  <a:pt x="5356188" y="2686444"/>
                </a:lnTo>
                <a:lnTo>
                  <a:pt x="5328031" y="2712663"/>
                </a:lnTo>
                <a:lnTo>
                  <a:pt x="5296650" y="2735653"/>
                </a:lnTo>
                <a:lnTo>
                  <a:pt x="5261902" y="2755334"/>
                </a:lnTo>
                <a:lnTo>
                  <a:pt x="5223641" y="2771621"/>
                </a:lnTo>
                <a:lnTo>
                  <a:pt x="5181724" y="2784433"/>
                </a:lnTo>
                <a:lnTo>
                  <a:pt x="5136007" y="2793687"/>
                </a:lnTo>
                <a:lnTo>
                  <a:pt x="5086347" y="2799300"/>
                </a:lnTo>
                <a:lnTo>
                  <a:pt x="5032599" y="2801189"/>
                </a:lnTo>
                <a:lnTo>
                  <a:pt x="5032599" y="2704367"/>
                </a:lnTo>
                <a:lnTo>
                  <a:pt x="5082284" y="2702134"/>
                </a:lnTo>
                <a:lnTo>
                  <a:pt x="5127205" y="2695513"/>
                </a:lnTo>
                <a:lnTo>
                  <a:pt x="5167588" y="2684624"/>
                </a:lnTo>
                <a:lnTo>
                  <a:pt x="5203659" y="2669584"/>
                </a:lnTo>
                <a:lnTo>
                  <a:pt x="5263770" y="2627524"/>
                </a:lnTo>
                <a:lnTo>
                  <a:pt x="5309350" y="2570280"/>
                </a:lnTo>
                <a:lnTo>
                  <a:pt x="5327255" y="2536259"/>
                </a:lnTo>
                <a:lnTo>
                  <a:pt x="5342207" y="2498797"/>
                </a:lnTo>
                <a:lnTo>
                  <a:pt x="5354431" y="2458012"/>
                </a:lnTo>
                <a:lnTo>
                  <a:pt x="5364154" y="2414022"/>
                </a:lnTo>
                <a:lnTo>
                  <a:pt x="5371601" y="2366946"/>
                </a:lnTo>
                <a:lnTo>
                  <a:pt x="5377000" y="2316901"/>
                </a:lnTo>
                <a:lnTo>
                  <a:pt x="5380576" y="2264006"/>
                </a:lnTo>
                <a:lnTo>
                  <a:pt x="5382555" y="2208380"/>
                </a:lnTo>
                <a:lnTo>
                  <a:pt x="5383165" y="2150141"/>
                </a:lnTo>
                <a:lnTo>
                  <a:pt x="5382523" y="2092472"/>
                </a:lnTo>
                <a:lnTo>
                  <a:pt x="5380453" y="2037383"/>
                </a:lnTo>
                <a:lnTo>
                  <a:pt x="5376743" y="1984990"/>
                </a:lnTo>
                <a:lnTo>
                  <a:pt x="5371177" y="1935414"/>
                </a:lnTo>
                <a:lnTo>
                  <a:pt x="5363542" y="1888770"/>
                </a:lnTo>
                <a:lnTo>
                  <a:pt x="5353624" y="1845179"/>
                </a:lnTo>
                <a:lnTo>
                  <a:pt x="5341208" y="1804759"/>
                </a:lnTo>
                <a:lnTo>
                  <a:pt x="5326081" y="1767626"/>
                </a:lnTo>
                <a:lnTo>
                  <a:pt x="5308028" y="1733900"/>
                </a:lnTo>
                <a:lnTo>
                  <a:pt x="5262290" y="1677141"/>
                </a:lnTo>
                <a:lnTo>
                  <a:pt x="5202281" y="1635428"/>
                </a:lnTo>
                <a:lnTo>
                  <a:pt x="5166389" y="1620509"/>
                </a:lnTo>
                <a:lnTo>
                  <a:pt x="5126287" y="1609705"/>
                </a:lnTo>
                <a:lnTo>
                  <a:pt x="5081762" y="1603138"/>
                </a:lnTo>
                <a:lnTo>
                  <a:pt x="5032599" y="1600921"/>
                </a:lnTo>
                <a:close/>
                <a:moveTo>
                  <a:pt x="4515699" y="1502430"/>
                </a:moveTo>
                <a:lnTo>
                  <a:pt x="4515699" y="1600921"/>
                </a:lnTo>
                <a:lnTo>
                  <a:pt x="4466813" y="1603138"/>
                </a:lnTo>
                <a:lnTo>
                  <a:pt x="4422532" y="1609705"/>
                </a:lnTo>
                <a:lnTo>
                  <a:pt x="4382646" y="1620509"/>
                </a:lnTo>
                <a:lnTo>
                  <a:pt x="4346940" y="1635428"/>
                </a:lnTo>
                <a:lnTo>
                  <a:pt x="4287225" y="1677141"/>
                </a:lnTo>
                <a:lnTo>
                  <a:pt x="4241691" y="1733900"/>
                </a:lnTo>
                <a:lnTo>
                  <a:pt x="4223712" y="1767626"/>
                </a:lnTo>
                <a:lnTo>
                  <a:pt x="4208642" y="1804759"/>
                </a:lnTo>
                <a:lnTo>
                  <a:pt x="4196270" y="1845179"/>
                </a:lnTo>
                <a:lnTo>
                  <a:pt x="4186382" y="1888770"/>
                </a:lnTo>
                <a:lnTo>
                  <a:pt x="4178768" y="1935414"/>
                </a:lnTo>
                <a:lnTo>
                  <a:pt x="4173215" y="1984990"/>
                </a:lnTo>
                <a:lnTo>
                  <a:pt x="4169510" y="2037383"/>
                </a:lnTo>
                <a:lnTo>
                  <a:pt x="4167443" y="2092472"/>
                </a:lnTo>
                <a:lnTo>
                  <a:pt x="4166801" y="2150141"/>
                </a:lnTo>
                <a:lnTo>
                  <a:pt x="4167427" y="2208380"/>
                </a:lnTo>
                <a:lnTo>
                  <a:pt x="4169449" y="2264006"/>
                </a:lnTo>
                <a:lnTo>
                  <a:pt x="4173087" y="2316901"/>
                </a:lnTo>
                <a:lnTo>
                  <a:pt x="4178556" y="2366946"/>
                </a:lnTo>
                <a:lnTo>
                  <a:pt x="4186077" y="2414022"/>
                </a:lnTo>
                <a:lnTo>
                  <a:pt x="4195866" y="2458012"/>
                </a:lnTo>
                <a:lnTo>
                  <a:pt x="4208143" y="2498797"/>
                </a:lnTo>
                <a:lnTo>
                  <a:pt x="4223125" y="2536259"/>
                </a:lnTo>
                <a:lnTo>
                  <a:pt x="4241031" y="2570280"/>
                </a:lnTo>
                <a:lnTo>
                  <a:pt x="4286485" y="2627524"/>
                </a:lnTo>
                <a:lnTo>
                  <a:pt x="4346251" y="2669584"/>
                </a:lnTo>
                <a:lnTo>
                  <a:pt x="4382046" y="2684624"/>
                </a:lnTo>
                <a:lnTo>
                  <a:pt x="4422074" y="2695513"/>
                </a:lnTo>
                <a:lnTo>
                  <a:pt x="4466552" y="2702134"/>
                </a:lnTo>
                <a:lnTo>
                  <a:pt x="4515699" y="2704367"/>
                </a:lnTo>
                <a:lnTo>
                  <a:pt x="4515699" y="2801189"/>
                </a:lnTo>
                <a:lnTo>
                  <a:pt x="4462176" y="2799300"/>
                </a:lnTo>
                <a:lnTo>
                  <a:pt x="4412696" y="2793687"/>
                </a:lnTo>
                <a:lnTo>
                  <a:pt x="4367116" y="2784433"/>
                </a:lnTo>
                <a:lnTo>
                  <a:pt x="4325298" y="2771621"/>
                </a:lnTo>
                <a:lnTo>
                  <a:pt x="4287101" y="2755334"/>
                </a:lnTo>
                <a:lnTo>
                  <a:pt x="4252384" y="2735653"/>
                </a:lnTo>
                <a:lnTo>
                  <a:pt x="4221007" y="2712663"/>
                </a:lnTo>
                <a:lnTo>
                  <a:pt x="4192831" y="2686444"/>
                </a:lnTo>
                <a:lnTo>
                  <a:pt x="4167714" y="2657081"/>
                </a:lnTo>
                <a:lnTo>
                  <a:pt x="4145517" y="2624655"/>
                </a:lnTo>
                <a:lnTo>
                  <a:pt x="4126100" y="2589249"/>
                </a:lnTo>
                <a:lnTo>
                  <a:pt x="4109322" y="2550946"/>
                </a:lnTo>
                <a:lnTo>
                  <a:pt x="4095043" y="2509828"/>
                </a:lnTo>
                <a:lnTo>
                  <a:pt x="4083123" y="2465979"/>
                </a:lnTo>
                <a:lnTo>
                  <a:pt x="4073422" y="2419480"/>
                </a:lnTo>
                <a:lnTo>
                  <a:pt x="4065799" y="2370415"/>
                </a:lnTo>
                <a:lnTo>
                  <a:pt x="4060114" y="2318865"/>
                </a:lnTo>
                <a:lnTo>
                  <a:pt x="4056227" y="2264915"/>
                </a:lnTo>
                <a:lnTo>
                  <a:pt x="4053997" y="2208645"/>
                </a:lnTo>
                <a:lnTo>
                  <a:pt x="4053286" y="2150141"/>
                </a:lnTo>
                <a:lnTo>
                  <a:pt x="4054021" y="2091886"/>
                </a:lnTo>
                <a:lnTo>
                  <a:pt x="4056317" y="2035865"/>
                </a:lnTo>
                <a:lnTo>
                  <a:pt x="4060306" y="1982160"/>
                </a:lnTo>
                <a:lnTo>
                  <a:pt x="4066119" y="1930854"/>
                </a:lnTo>
                <a:lnTo>
                  <a:pt x="4073892" y="1882026"/>
                </a:lnTo>
                <a:lnTo>
                  <a:pt x="4083755" y="1835759"/>
                </a:lnTo>
                <a:lnTo>
                  <a:pt x="4095841" y="1792133"/>
                </a:lnTo>
                <a:lnTo>
                  <a:pt x="4110284" y="1751231"/>
                </a:lnTo>
                <a:lnTo>
                  <a:pt x="4127216" y="1713133"/>
                </a:lnTo>
                <a:lnTo>
                  <a:pt x="4146769" y="1677921"/>
                </a:lnTo>
                <a:lnTo>
                  <a:pt x="4169077" y="1645676"/>
                </a:lnTo>
                <a:lnTo>
                  <a:pt x="4194274" y="1616479"/>
                </a:lnTo>
                <a:lnTo>
                  <a:pt x="4222489" y="1590414"/>
                </a:lnTo>
                <a:lnTo>
                  <a:pt x="4253856" y="1567559"/>
                </a:lnTo>
                <a:lnTo>
                  <a:pt x="4288509" y="1547998"/>
                </a:lnTo>
                <a:lnTo>
                  <a:pt x="4326580" y="1531810"/>
                </a:lnTo>
                <a:lnTo>
                  <a:pt x="4368202" y="1519078"/>
                </a:lnTo>
                <a:lnTo>
                  <a:pt x="4413507" y="1509883"/>
                </a:lnTo>
                <a:lnTo>
                  <a:pt x="4462628" y="1504306"/>
                </a:lnTo>
                <a:close/>
                <a:moveTo>
                  <a:pt x="462412" y="1502430"/>
                </a:moveTo>
                <a:lnTo>
                  <a:pt x="462412" y="1600921"/>
                </a:lnTo>
                <a:lnTo>
                  <a:pt x="413526" y="1603138"/>
                </a:lnTo>
                <a:lnTo>
                  <a:pt x="369246" y="1609705"/>
                </a:lnTo>
                <a:lnTo>
                  <a:pt x="329359" y="1620509"/>
                </a:lnTo>
                <a:lnTo>
                  <a:pt x="293653" y="1635428"/>
                </a:lnTo>
                <a:lnTo>
                  <a:pt x="233938" y="1677141"/>
                </a:lnTo>
                <a:lnTo>
                  <a:pt x="188404" y="1733900"/>
                </a:lnTo>
                <a:lnTo>
                  <a:pt x="170425" y="1767626"/>
                </a:lnTo>
                <a:lnTo>
                  <a:pt x="155356" y="1804759"/>
                </a:lnTo>
                <a:lnTo>
                  <a:pt x="142983" y="1845179"/>
                </a:lnTo>
                <a:lnTo>
                  <a:pt x="133096" y="1888770"/>
                </a:lnTo>
                <a:lnTo>
                  <a:pt x="125482" y="1935414"/>
                </a:lnTo>
                <a:lnTo>
                  <a:pt x="119929" y="1984990"/>
                </a:lnTo>
                <a:lnTo>
                  <a:pt x="116225" y="2037383"/>
                </a:lnTo>
                <a:lnTo>
                  <a:pt x="114158" y="2092472"/>
                </a:lnTo>
                <a:lnTo>
                  <a:pt x="113516" y="2150141"/>
                </a:lnTo>
                <a:lnTo>
                  <a:pt x="114141" y="2208380"/>
                </a:lnTo>
                <a:lnTo>
                  <a:pt x="116163" y="2264006"/>
                </a:lnTo>
                <a:lnTo>
                  <a:pt x="119800" y="2316901"/>
                </a:lnTo>
                <a:lnTo>
                  <a:pt x="125270" y="2366946"/>
                </a:lnTo>
                <a:lnTo>
                  <a:pt x="132790" y="2414022"/>
                </a:lnTo>
                <a:lnTo>
                  <a:pt x="142580" y="2458012"/>
                </a:lnTo>
                <a:lnTo>
                  <a:pt x="154856" y="2498797"/>
                </a:lnTo>
                <a:lnTo>
                  <a:pt x="169838" y="2536259"/>
                </a:lnTo>
                <a:lnTo>
                  <a:pt x="187744" y="2570280"/>
                </a:lnTo>
                <a:lnTo>
                  <a:pt x="233198" y="2627524"/>
                </a:lnTo>
                <a:lnTo>
                  <a:pt x="292964" y="2669584"/>
                </a:lnTo>
                <a:lnTo>
                  <a:pt x="328759" y="2684624"/>
                </a:lnTo>
                <a:lnTo>
                  <a:pt x="368787" y="2695513"/>
                </a:lnTo>
                <a:lnTo>
                  <a:pt x="413265" y="2702134"/>
                </a:lnTo>
                <a:lnTo>
                  <a:pt x="462412" y="2704367"/>
                </a:lnTo>
                <a:lnTo>
                  <a:pt x="462412" y="2801189"/>
                </a:lnTo>
                <a:lnTo>
                  <a:pt x="408890" y="2799300"/>
                </a:lnTo>
                <a:lnTo>
                  <a:pt x="359409" y="2793687"/>
                </a:lnTo>
                <a:lnTo>
                  <a:pt x="313830" y="2784433"/>
                </a:lnTo>
                <a:lnTo>
                  <a:pt x="272011" y="2771621"/>
                </a:lnTo>
                <a:lnTo>
                  <a:pt x="233814" y="2755334"/>
                </a:lnTo>
                <a:lnTo>
                  <a:pt x="199097" y="2735653"/>
                </a:lnTo>
                <a:lnTo>
                  <a:pt x="167721" y="2712663"/>
                </a:lnTo>
                <a:lnTo>
                  <a:pt x="139544" y="2686444"/>
                </a:lnTo>
                <a:lnTo>
                  <a:pt x="114428" y="2657081"/>
                </a:lnTo>
                <a:lnTo>
                  <a:pt x="92232" y="2624655"/>
                </a:lnTo>
                <a:lnTo>
                  <a:pt x="72814" y="2589249"/>
                </a:lnTo>
                <a:lnTo>
                  <a:pt x="56037" y="2550946"/>
                </a:lnTo>
                <a:lnTo>
                  <a:pt x="41758" y="2509828"/>
                </a:lnTo>
                <a:lnTo>
                  <a:pt x="29838" y="2465979"/>
                </a:lnTo>
                <a:lnTo>
                  <a:pt x="20136" y="2419480"/>
                </a:lnTo>
                <a:lnTo>
                  <a:pt x="12513" y="2370415"/>
                </a:lnTo>
                <a:lnTo>
                  <a:pt x="6828" y="2318865"/>
                </a:lnTo>
                <a:lnTo>
                  <a:pt x="2941" y="2264915"/>
                </a:lnTo>
                <a:lnTo>
                  <a:pt x="711" y="2208645"/>
                </a:lnTo>
                <a:lnTo>
                  <a:pt x="0" y="2150141"/>
                </a:lnTo>
                <a:lnTo>
                  <a:pt x="735" y="2091886"/>
                </a:lnTo>
                <a:lnTo>
                  <a:pt x="3031" y="2035865"/>
                </a:lnTo>
                <a:lnTo>
                  <a:pt x="7020" y="1982160"/>
                </a:lnTo>
                <a:lnTo>
                  <a:pt x="12834" y="1930854"/>
                </a:lnTo>
                <a:lnTo>
                  <a:pt x="20606" y="1882026"/>
                </a:lnTo>
                <a:lnTo>
                  <a:pt x="30469" y="1835759"/>
                </a:lnTo>
                <a:lnTo>
                  <a:pt x="42555" y="1792133"/>
                </a:lnTo>
                <a:lnTo>
                  <a:pt x="56998" y="1751231"/>
                </a:lnTo>
                <a:lnTo>
                  <a:pt x="73930" y="1713133"/>
                </a:lnTo>
                <a:lnTo>
                  <a:pt x="93484" y="1677921"/>
                </a:lnTo>
                <a:lnTo>
                  <a:pt x="115792" y="1645676"/>
                </a:lnTo>
                <a:lnTo>
                  <a:pt x="140987" y="1616479"/>
                </a:lnTo>
                <a:lnTo>
                  <a:pt x="169202" y="1590414"/>
                </a:lnTo>
                <a:lnTo>
                  <a:pt x="200570" y="1567559"/>
                </a:lnTo>
                <a:lnTo>
                  <a:pt x="235222" y="1547998"/>
                </a:lnTo>
                <a:lnTo>
                  <a:pt x="273293" y="1531810"/>
                </a:lnTo>
                <a:lnTo>
                  <a:pt x="314915" y="1519078"/>
                </a:lnTo>
                <a:lnTo>
                  <a:pt x="360220" y="1509883"/>
                </a:lnTo>
                <a:lnTo>
                  <a:pt x="409342" y="1504306"/>
                </a:lnTo>
                <a:close/>
                <a:moveTo>
                  <a:pt x="5280527" y="871409"/>
                </a:moveTo>
                <a:lnTo>
                  <a:pt x="6185319" y="871409"/>
                </a:lnTo>
                <a:lnTo>
                  <a:pt x="6185319" y="978246"/>
                </a:lnTo>
                <a:lnTo>
                  <a:pt x="5280527" y="978246"/>
                </a:lnTo>
                <a:close/>
                <a:moveTo>
                  <a:pt x="1874462" y="871408"/>
                </a:moveTo>
                <a:lnTo>
                  <a:pt x="2779254" y="871408"/>
                </a:lnTo>
                <a:lnTo>
                  <a:pt x="2779254" y="978246"/>
                </a:lnTo>
                <a:lnTo>
                  <a:pt x="1874462" y="978246"/>
                </a:lnTo>
                <a:close/>
                <a:moveTo>
                  <a:pt x="5280527" y="522512"/>
                </a:moveTo>
                <a:lnTo>
                  <a:pt x="6185319" y="522512"/>
                </a:lnTo>
                <a:lnTo>
                  <a:pt x="6185319" y="629349"/>
                </a:lnTo>
                <a:lnTo>
                  <a:pt x="5280527" y="629349"/>
                </a:lnTo>
                <a:close/>
                <a:moveTo>
                  <a:pt x="1874462" y="522511"/>
                </a:moveTo>
                <a:lnTo>
                  <a:pt x="2779254" y="522511"/>
                </a:lnTo>
                <a:lnTo>
                  <a:pt x="2779254" y="629349"/>
                </a:lnTo>
                <a:lnTo>
                  <a:pt x="1874462" y="629349"/>
                </a:lnTo>
                <a:close/>
                <a:moveTo>
                  <a:pt x="4621539" y="116859"/>
                </a:moveTo>
                <a:lnTo>
                  <a:pt x="4740064" y="116859"/>
                </a:lnTo>
                <a:lnTo>
                  <a:pt x="4386160" y="1185248"/>
                </a:lnTo>
                <a:lnTo>
                  <a:pt x="4264297" y="1185248"/>
                </a:lnTo>
                <a:close/>
                <a:moveTo>
                  <a:pt x="3314617" y="116858"/>
                </a:moveTo>
                <a:lnTo>
                  <a:pt x="3439819" y="116858"/>
                </a:lnTo>
                <a:lnTo>
                  <a:pt x="3795392" y="1185248"/>
                </a:lnTo>
                <a:lnTo>
                  <a:pt x="3670190" y="1185248"/>
                </a:lnTo>
                <a:close/>
                <a:moveTo>
                  <a:pt x="1312489" y="1"/>
                </a:moveTo>
                <a:lnTo>
                  <a:pt x="1312489" y="98493"/>
                </a:lnTo>
                <a:lnTo>
                  <a:pt x="1263604" y="100709"/>
                </a:lnTo>
                <a:lnTo>
                  <a:pt x="1219322" y="107277"/>
                </a:lnTo>
                <a:lnTo>
                  <a:pt x="1179437" y="118080"/>
                </a:lnTo>
                <a:lnTo>
                  <a:pt x="1143731" y="132999"/>
                </a:lnTo>
                <a:lnTo>
                  <a:pt x="1084016" y="174712"/>
                </a:lnTo>
                <a:lnTo>
                  <a:pt x="1038482" y="231471"/>
                </a:lnTo>
                <a:lnTo>
                  <a:pt x="1020503" y="265197"/>
                </a:lnTo>
                <a:lnTo>
                  <a:pt x="1005433" y="302330"/>
                </a:lnTo>
                <a:lnTo>
                  <a:pt x="993061" y="342750"/>
                </a:lnTo>
                <a:lnTo>
                  <a:pt x="983172" y="386342"/>
                </a:lnTo>
                <a:lnTo>
                  <a:pt x="975559" y="432985"/>
                </a:lnTo>
                <a:lnTo>
                  <a:pt x="970006" y="482562"/>
                </a:lnTo>
                <a:lnTo>
                  <a:pt x="966302" y="534954"/>
                </a:lnTo>
                <a:lnTo>
                  <a:pt x="964235" y="590043"/>
                </a:lnTo>
                <a:lnTo>
                  <a:pt x="963593" y="647712"/>
                </a:lnTo>
                <a:lnTo>
                  <a:pt x="964219" y="705953"/>
                </a:lnTo>
                <a:lnTo>
                  <a:pt x="966241" y="761579"/>
                </a:lnTo>
                <a:lnTo>
                  <a:pt x="969878" y="814474"/>
                </a:lnTo>
                <a:lnTo>
                  <a:pt x="975347" y="864518"/>
                </a:lnTo>
                <a:lnTo>
                  <a:pt x="982868" y="911596"/>
                </a:lnTo>
                <a:lnTo>
                  <a:pt x="992658" y="955586"/>
                </a:lnTo>
                <a:lnTo>
                  <a:pt x="1004934" y="996370"/>
                </a:lnTo>
                <a:lnTo>
                  <a:pt x="1019916" y="1033831"/>
                </a:lnTo>
                <a:lnTo>
                  <a:pt x="1037822" y="1067851"/>
                </a:lnTo>
                <a:lnTo>
                  <a:pt x="1083276" y="1125096"/>
                </a:lnTo>
                <a:lnTo>
                  <a:pt x="1143042" y="1167155"/>
                </a:lnTo>
                <a:lnTo>
                  <a:pt x="1178837" y="1182194"/>
                </a:lnTo>
                <a:lnTo>
                  <a:pt x="1218864" y="1193084"/>
                </a:lnTo>
                <a:lnTo>
                  <a:pt x="1263342" y="1199705"/>
                </a:lnTo>
                <a:lnTo>
                  <a:pt x="1312489" y="1201938"/>
                </a:lnTo>
                <a:lnTo>
                  <a:pt x="1312489" y="1298761"/>
                </a:lnTo>
                <a:lnTo>
                  <a:pt x="1258966" y="1296873"/>
                </a:lnTo>
                <a:lnTo>
                  <a:pt x="1209487" y="1291259"/>
                </a:lnTo>
                <a:lnTo>
                  <a:pt x="1163908" y="1282006"/>
                </a:lnTo>
                <a:lnTo>
                  <a:pt x="1122089" y="1269194"/>
                </a:lnTo>
                <a:lnTo>
                  <a:pt x="1083893" y="1252907"/>
                </a:lnTo>
                <a:lnTo>
                  <a:pt x="1049176" y="1233225"/>
                </a:lnTo>
                <a:lnTo>
                  <a:pt x="1017798" y="1210234"/>
                </a:lnTo>
                <a:lnTo>
                  <a:pt x="989622" y="1184015"/>
                </a:lnTo>
                <a:lnTo>
                  <a:pt x="964506" y="1154652"/>
                </a:lnTo>
                <a:lnTo>
                  <a:pt x="942309" y="1122226"/>
                </a:lnTo>
                <a:lnTo>
                  <a:pt x="922891" y="1086820"/>
                </a:lnTo>
                <a:lnTo>
                  <a:pt x="906113" y="1048518"/>
                </a:lnTo>
                <a:lnTo>
                  <a:pt x="891835" y="1007402"/>
                </a:lnTo>
                <a:lnTo>
                  <a:pt x="879914" y="963551"/>
                </a:lnTo>
                <a:lnTo>
                  <a:pt x="870214" y="917053"/>
                </a:lnTo>
                <a:lnTo>
                  <a:pt x="862590" y="867987"/>
                </a:lnTo>
                <a:lnTo>
                  <a:pt x="856906" y="816438"/>
                </a:lnTo>
                <a:lnTo>
                  <a:pt x="853019" y="762487"/>
                </a:lnTo>
                <a:lnTo>
                  <a:pt x="850789" y="706217"/>
                </a:lnTo>
                <a:lnTo>
                  <a:pt x="850077" y="647712"/>
                </a:lnTo>
                <a:lnTo>
                  <a:pt x="850812" y="589457"/>
                </a:lnTo>
                <a:lnTo>
                  <a:pt x="853109" y="533437"/>
                </a:lnTo>
                <a:lnTo>
                  <a:pt x="857098" y="479733"/>
                </a:lnTo>
                <a:lnTo>
                  <a:pt x="862911" y="428425"/>
                </a:lnTo>
                <a:lnTo>
                  <a:pt x="870684" y="379597"/>
                </a:lnTo>
                <a:lnTo>
                  <a:pt x="880547" y="333331"/>
                </a:lnTo>
                <a:lnTo>
                  <a:pt x="892633" y="289705"/>
                </a:lnTo>
                <a:lnTo>
                  <a:pt x="907076" y="248802"/>
                </a:lnTo>
                <a:lnTo>
                  <a:pt x="924008" y="210704"/>
                </a:lnTo>
                <a:lnTo>
                  <a:pt x="943561" y="175493"/>
                </a:lnTo>
                <a:lnTo>
                  <a:pt x="965869" y="143247"/>
                </a:lnTo>
                <a:lnTo>
                  <a:pt x="991066" y="114051"/>
                </a:lnTo>
                <a:lnTo>
                  <a:pt x="1019280" y="87986"/>
                </a:lnTo>
                <a:lnTo>
                  <a:pt x="1050647" y="65131"/>
                </a:lnTo>
                <a:lnTo>
                  <a:pt x="1085300" y="45570"/>
                </a:lnTo>
                <a:lnTo>
                  <a:pt x="1123371" y="29382"/>
                </a:lnTo>
                <a:lnTo>
                  <a:pt x="1164993" y="16650"/>
                </a:lnTo>
                <a:lnTo>
                  <a:pt x="1210299" y="7455"/>
                </a:lnTo>
                <a:lnTo>
                  <a:pt x="1259419" y="1877"/>
                </a:lnTo>
                <a:close/>
                <a:moveTo>
                  <a:pt x="6747401" y="0"/>
                </a:moveTo>
                <a:lnTo>
                  <a:pt x="6800471" y="1876"/>
                </a:lnTo>
                <a:lnTo>
                  <a:pt x="6849592" y="7453"/>
                </a:lnTo>
                <a:lnTo>
                  <a:pt x="6894897" y="16648"/>
                </a:lnTo>
                <a:lnTo>
                  <a:pt x="6936519" y="29380"/>
                </a:lnTo>
                <a:lnTo>
                  <a:pt x="6974590" y="45568"/>
                </a:lnTo>
                <a:lnTo>
                  <a:pt x="7009243" y="65130"/>
                </a:lnTo>
                <a:lnTo>
                  <a:pt x="7040610" y="87984"/>
                </a:lnTo>
                <a:lnTo>
                  <a:pt x="7068825" y="114050"/>
                </a:lnTo>
                <a:lnTo>
                  <a:pt x="7094021" y="143246"/>
                </a:lnTo>
                <a:lnTo>
                  <a:pt x="7116329" y="175491"/>
                </a:lnTo>
                <a:lnTo>
                  <a:pt x="7135882" y="210703"/>
                </a:lnTo>
                <a:lnTo>
                  <a:pt x="7152814" y="248801"/>
                </a:lnTo>
                <a:lnTo>
                  <a:pt x="7167257" y="289704"/>
                </a:lnTo>
                <a:lnTo>
                  <a:pt x="7179344" y="333329"/>
                </a:lnTo>
                <a:lnTo>
                  <a:pt x="7189207" y="379596"/>
                </a:lnTo>
                <a:lnTo>
                  <a:pt x="7196979" y="428424"/>
                </a:lnTo>
                <a:lnTo>
                  <a:pt x="7202793" y="479731"/>
                </a:lnTo>
                <a:lnTo>
                  <a:pt x="7206781" y="533435"/>
                </a:lnTo>
                <a:lnTo>
                  <a:pt x="7209077" y="589455"/>
                </a:lnTo>
                <a:lnTo>
                  <a:pt x="7209813" y="647711"/>
                </a:lnTo>
                <a:lnTo>
                  <a:pt x="7209113" y="706216"/>
                </a:lnTo>
                <a:lnTo>
                  <a:pt x="7206916" y="762486"/>
                </a:lnTo>
                <a:lnTo>
                  <a:pt x="7203080" y="816437"/>
                </a:lnTo>
                <a:lnTo>
                  <a:pt x="7197459" y="867986"/>
                </a:lnTo>
                <a:lnTo>
                  <a:pt x="7189911" y="917051"/>
                </a:lnTo>
                <a:lnTo>
                  <a:pt x="7180290" y="963550"/>
                </a:lnTo>
                <a:lnTo>
                  <a:pt x="7168453" y="1007400"/>
                </a:lnTo>
                <a:lnTo>
                  <a:pt x="7154256" y="1048517"/>
                </a:lnTo>
                <a:lnTo>
                  <a:pt x="7137555" y="1086819"/>
                </a:lnTo>
                <a:lnTo>
                  <a:pt x="7118206" y="1122225"/>
                </a:lnTo>
                <a:lnTo>
                  <a:pt x="7096065" y="1154652"/>
                </a:lnTo>
                <a:lnTo>
                  <a:pt x="7070989" y="1184015"/>
                </a:lnTo>
                <a:lnTo>
                  <a:pt x="7042832" y="1210234"/>
                </a:lnTo>
                <a:lnTo>
                  <a:pt x="7011451" y="1233224"/>
                </a:lnTo>
                <a:lnTo>
                  <a:pt x="6976702" y="1252906"/>
                </a:lnTo>
                <a:lnTo>
                  <a:pt x="6938442" y="1269193"/>
                </a:lnTo>
                <a:lnTo>
                  <a:pt x="6896525" y="1282004"/>
                </a:lnTo>
                <a:lnTo>
                  <a:pt x="6850809" y="1291259"/>
                </a:lnTo>
                <a:lnTo>
                  <a:pt x="6801149" y="1296872"/>
                </a:lnTo>
                <a:lnTo>
                  <a:pt x="6747401" y="1298760"/>
                </a:lnTo>
                <a:lnTo>
                  <a:pt x="6747401" y="1201937"/>
                </a:lnTo>
                <a:lnTo>
                  <a:pt x="6797086" y="1199704"/>
                </a:lnTo>
                <a:lnTo>
                  <a:pt x="6842006" y="1193083"/>
                </a:lnTo>
                <a:lnTo>
                  <a:pt x="6882389" y="1182194"/>
                </a:lnTo>
                <a:lnTo>
                  <a:pt x="6918460" y="1167155"/>
                </a:lnTo>
                <a:lnTo>
                  <a:pt x="6978571" y="1125095"/>
                </a:lnTo>
                <a:lnTo>
                  <a:pt x="7024150" y="1067850"/>
                </a:lnTo>
                <a:lnTo>
                  <a:pt x="7042056" y="1033830"/>
                </a:lnTo>
                <a:lnTo>
                  <a:pt x="7057008" y="996368"/>
                </a:lnTo>
                <a:lnTo>
                  <a:pt x="7069232" y="955584"/>
                </a:lnTo>
                <a:lnTo>
                  <a:pt x="7078955" y="911594"/>
                </a:lnTo>
                <a:lnTo>
                  <a:pt x="7086402" y="864517"/>
                </a:lnTo>
                <a:lnTo>
                  <a:pt x="7091801" y="814473"/>
                </a:lnTo>
                <a:lnTo>
                  <a:pt x="7095377" y="761578"/>
                </a:lnTo>
                <a:lnTo>
                  <a:pt x="7097356" y="705951"/>
                </a:lnTo>
                <a:lnTo>
                  <a:pt x="7097966" y="647711"/>
                </a:lnTo>
                <a:lnTo>
                  <a:pt x="7097324" y="590042"/>
                </a:lnTo>
                <a:lnTo>
                  <a:pt x="7095254" y="534953"/>
                </a:lnTo>
                <a:lnTo>
                  <a:pt x="7091544" y="482560"/>
                </a:lnTo>
                <a:lnTo>
                  <a:pt x="7085978" y="432984"/>
                </a:lnTo>
                <a:lnTo>
                  <a:pt x="7078343" y="386340"/>
                </a:lnTo>
                <a:lnTo>
                  <a:pt x="7068425" y="342749"/>
                </a:lnTo>
                <a:lnTo>
                  <a:pt x="7056009" y="302328"/>
                </a:lnTo>
                <a:lnTo>
                  <a:pt x="7040882" y="265196"/>
                </a:lnTo>
                <a:lnTo>
                  <a:pt x="7022829" y="231470"/>
                </a:lnTo>
                <a:lnTo>
                  <a:pt x="6977091" y="174711"/>
                </a:lnTo>
                <a:lnTo>
                  <a:pt x="6917082" y="132998"/>
                </a:lnTo>
                <a:lnTo>
                  <a:pt x="6881190" y="118079"/>
                </a:lnTo>
                <a:lnTo>
                  <a:pt x="6841089" y="107276"/>
                </a:lnTo>
                <a:lnTo>
                  <a:pt x="6796564" y="100708"/>
                </a:lnTo>
                <a:lnTo>
                  <a:pt x="6747401" y="98492"/>
                </a:lnTo>
                <a:close/>
              </a:path>
            </a:pathLst>
          </a:custGeom>
          <a:solidFill>
            <a:srgbClr val="88C66D"/>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429848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93" userDrawn="1">
          <p15:clr>
            <a:srgbClr val="A4A3A4"/>
          </p15:clr>
        </p15:guide>
        <p15:guide id="2" orient="horz" pos="1705"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8" name="Baggrund højre">
            <a:extLst>
              <a:ext uri="{FF2B5EF4-FFF2-40B4-BE49-F238E27FC236}">
                <a16:creationId xmlns:a16="http://schemas.microsoft.com/office/drawing/2014/main" id="{FBEA3A33-4B5E-F835-AD9A-4D073373C2FC}"/>
              </a:ext>
            </a:extLst>
          </p:cNvPr>
          <p:cNvSpPr/>
          <p:nvPr userDrawn="1"/>
        </p:nvSpPr>
        <p:spPr bwMode="white">
          <a:xfrm>
            <a:off x="7126288" y="900000"/>
            <a:ext cx="5065712" cy="5957571"/>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Citationstegn">
            <a:extLst>
              <a:ext uri="{FF2B5EF4-FFF2-40B4-BE49-F238E27FC236}">
                <a16:creationId xmlns:a16="http://schemas.microsoft.com/office/drawing/2014/main" id="{1FAC5EE6-E68B-F16E-524C-FE647D1186F7}"/>
              </a:ext>
            </a:extLst>
          </p:cNvPr>
          <p:cNvSpPr/>
          <p:nvPr userDrawn="1"/>
        </p:nvSpPr>
        <p:spPr>
          <a:xfrm>
            <a:off x="531453" y="2218790"/>
            <a:ext cx="673168" cy="616323"/>
          </a:xfrm>
          <a:custGeom>
            <a:avLst/>
            <a:gdLst>
              <a:gd name="connsiteX0" fmla="*/ 2778504 w 3721210"/>
              <a:gd name="connsiteY0" fmla="*/ 0 h 3406975"/>
              <a:gd name="connsiteX1" fmla="*/ 3340820 w 3721210"/>
              <a:gd name="connsiteY1" fmla="*/ 0 h 3406975"/>
              <a:gd name="connsiteX2" fmla="*/ 2877736 w 3721210"/>
              <a:gd name="connsiteY2" fmla="*/ 2100417 h 3406975"/>
              <a:gd name="connsiteX3" fmla="*/ 3717553 w 3721210"/>
              <a:gd name="connsiteY3" fmla="*/ 2640065 h 3406975"/>
              <a:gd name="connsiteX4" fmla="*/ 3721210 w 3721210"/>
              <a:gd name="connsiteY4" fmla="*/ 2728864 h 3406975"/>
              <a:gd name="connsiteX5" fmla="*/ 3721210 w 3721210"/>
              <a:gd name="connsiteY5" fmla="*/ 2728915 h 3406975"/>
              <a:gd name="connsiteX6" fmla="*/ 3717573 w 3721210"/>
              <a:gd name="connsiteY6" fmla="*/ 2826445 h 3406975"/>
              <a:gd name="connsiteX7" fmla="*/ 2960430 w 3721210"/>
              <a:gd name="connsiteY7" fmla="*/ 3406975 h 3406975"/>
              <a:gd name="connsiteX8" fmla="*/ 2216187 w 3721210"/>
              <a:gd name="connsiteY8" fmla="*/ 2728888 h 3406975"/>
              <a:gd name="connsiteX9" fmla="*/ 2282342 w 3721210"/>
              <a:gd name="connsiteY9" fmla="*/ 2265804 h 3406975"/>
              <a:gd name="connsiteX10" fmla="*/ 562316 w 3721210"/>
              <a:gd name="connsiteY10" fmla="*/ 0 h 3406975"/>
              <a:gd name="connsiteX11" fmla="*/ 1124633 w 3721210"/>
              <a:gd name="connsiteY11" fmla="*/ 0 h 3406975"/>
              <a:gd name="connsiteX12" fmla="*/ 661548 w 3721210"/>
              <a:gd name="connsiteY12" fmla="*/ 2100417 h 3406975"/>
              <a:gd name="connsiteX13" fmla="*/ 1505023 w 3721210"/>
              <a:gd name="connsiteY13" fmla="*/ 2728888 h 3406975"/>
              <a:gd name="connsiteX14" fmla="*/ 744242 w 3721210"/>
              <a:gd name="connsiteY14" fmla="*/ 3406975 h 3406975"/>
              <a:gd name="connsiteX15" fmla="*/ 0 w 3721210"/>
              <a:gd name="connsiteY15" fmla="*/ 2728888 h 3406975"/>
              <a:gd name="connsiteX16" fmla="*/ 66155 w 3721210"/>
              <a:gd name="connsiteY16" fmla="*/ 2265804 h 340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21210" h="3406975">
                <a:moveTo>
                  <a:pt x="2778504" y="0"/>
                </a:moveTo>
                <a:lnTo>
                  <a:pt x="3340820" y="0"/>
                </a:lnTo>
                <a:lnTo>
                  <a:pt x="2877736" y="2100417"/>
                </a:lnTo>
                <a:cubicBezTo>
                  <a:pt x="3373898" y="2100417"/>
                  <a:pt x="3681092" y="2216705"/>
                  <a:pt x="3717553" y="2640065"/>
                </a:cubicBezTo>
                <a:lnTo>
                  <a:pt x="3721210" y="2728864"/>
                </a:lnTo>
                <a:lnTo>
                  <a:pt x="3721210" y="2728915"/>
                </a:lnTo>
                <a:lnTo>
                  <a:pt x="3717573" y="2826445"/>
                </a:lnTo>
                <a:cubicBezTo>
                  <a:pt x="3681415" y="3290688"/>
                  <a:pt x="3379066" y="3406975"/>
                  <a:pt x="2960430" y="3406975"/>
                </a:cubicBezTo>
                <a:cubicBezTo>
                  <a:pt x="2530423" y="3406975"/>
                  <a:pt x="2216187" y="3274666"/>
                  <a:pt x="2216187" y="2728888"/>
                </a:cubicBezTo>
                <a:cubicBezTo>
                  <a:pt x="2216187" y="2646194"/>
                  <a:pt x="2232726" y="2464269"/>
                  <a:pt x="2282342" y="2265804"/>
                </a:cubicBezTo>
                <a:close/>
                <a:moveTo>
                  <a:pt x="562316" y="0"/>
                </a:moveTo>
                <a:lnTo>
                  <a:pt x="1124633" y="0"/>
                </a:lnTo>
                <a:lnTo>
                  <a:pt x="661548" y="2100417"/>
                </a:lnTo>
                <a:cubicBezTo>
                  <a:pt x="1190787" y="2100417"/>
                  <a:pt x="1505023" y="2232727"/>
                  <a:pt x="1505023" y="2728888"/>
                </a:cubicBezTo>
                <a:cubicBezTo>
                  <a:pt x="1505023" y="3274666"/>
                  <a:pt x="1190787" y="3406975"/>
                  <a:pt x="744242" y="3406975"/>
                </a:cubicBezTo>
                <a:cubicBezTo>
                  <a:pt x="314235" y="3406975"/>
                  <a:pt x="0" y="3274666"/>
                  <a:pt x="0" y="2728888"/>
                </a:cubicBezTo>
                <a:cubicBezTo>
                  <a:pt x="0" y="2646194"/>
                  <a:pt x="16539" y="2464269"/>
                  <a:pt x="66155" y="2265804"/>
                </a:cubicBezTo>
                <a:close/>
              </a:path>
            </a:pathLst>
          </a:cu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1600" noProof="0" err="1">
              <a:solidFill>
                <a:schemeClr val="bg1"/>
              </a:solidFill>
            </a:endParaRPr>
          </a:p>
        </p:txBody>
      </p:sp>
      <p:sp>
        <p:nvSpPr>
          <p:cNvPr id="7" name="Titel 6">
            <a:extLst>
              <a:ext uri="{FF2B5EF4-FFF2-40B4-BE49-F238E27FC236}">
                <a16:creationId xmlns:a16="http://schemas.microsoft.com/office/drawing/2014/main" id="{8F7A2D9C-EAFA-3270-E382-715F84BCCAE7}"/>
              </a:ext>
            </a:extLst>
          </p:cNvPr>
          <p:cNvSpPr>
            <a:spLocks noGrp="1"/>
          </p:cNvSpPr>
          <p:nvPr>
            <p:ph type="title" hasCustomPrompt="1"/>
          </p:nvPr>
        </p:nvSpPr>
        <p:spPr>
          <a:xfrm>
            <a:off x="540000" y="3156183"/>
            <a:ext cx="4528800" cy="828000"/>
          </a:xfrm>
        </p:spPr>
        <p:txBody>
          <a:bodyPr/>
          <a:lstStyle>
            <a:lvl1pPr>
              <a:defRPr/>
            </a:lvl1pPr>
          </a:lstStyle>
          <a:p>
            <a:r>
              <a:rPr lang="da-DK"/>
              <a:t>Klik for at tilføje citat</a:t>
            </a:r>
          </a:p>
        </p:txBody>
      </p:sp>
      <p:sp>
        <p:nvSpPr>
          <p:cNvPr id="17" name="Text Placeholder 2">
            <a:extLst>
              <a:ext uri="{FF2B5EF4-FFF2-40B4-BE49-F238E27FC236}">
                <a16:creationId xmlns:a16="http://schemas.microsoft.com/office/drawing/2014/main" id="{260F894D-D8AD-CA81-C1F4-E27837EF5DFB}"/>
              </a:ext>
            </a:extLst>
          </p:cNvPr>
          <p:cNvSpPr>
            <a:spLocks noGrp="1"/>
          </p:cNvSpPr>
          <p:nvPr>
            <p:ph type="body" sz="quarter" idx="13" hasCustomPrompt="1"/>
          </p:nvPr>
        </p:nvSpPr>
        <p:spPr>
          <a:xfrm>
            <a:off x="540000" y="4127833"/>
            <a:ext cx="4528800" cy="285141"/>
          </a:xfrm>
        </p:spPr>
        <p:txBody>
          <a:bodyPr/>
          <a:lstStyle>
            <a:lvl1pPr marL="0" indent="0">
              <a:lnSpc>
                <a:spcPct val="100000"/>
              </a:lnSpc>
              <a:spcAft>
                <a:spcPts val="0"/>
              </a:spcAft>
              <a:buFont typeface="Arial" panose="020B0604020202020204" pitchFamily="34" charset="0"/>
              <a:buNone/>
              <a:defRPr sz="1600" b="0">
                <a:latin typeface="+mn-lt"/>
              </a:defRPr>
            </a:lvl1pPr>
            <a:lvl2pPr marL="0" indent="0">
              <a:lnSpc>
                <a:spcPct val="100000"/>
              </a:lnSpc>
              <a:spcBef>
                <a:spcPts val="0"/>
              </a:spcBef>
              <a:spcAft>
                <a:spcPts val="0"/>
              </a:spcAft>
              <a:buFont typeface="Arial" panose="020B0604020202020204" pitchFamily="34" charset="0"/>
              <a:buChar char="​"/>
              <a:defRPr sz="1600" b="0">
                <a:latin typeface="+mn-lt"/>
              </a:defRPr>
            </a:lvl2pPr>
            <a:lvl3pPr marL="0" indent="0">
              <a:lnSpc>
                <a:spcPct val="100000"/>
              </a:lnSpc>
              <a:spcBef>
                <a:spcPts val="0"/>
              </a:spcBef>
              <a:spcAft>
                <a:spcPts val="0"/>
              </a:spcAft>
              <a:buFont typeface="Arial" panose="020B0604020202020204" pitchFamily="34" charset="0"/>
              <a:buChar char="​"/>
              <a:defRPr sz="1600" b="0">
                <a:latin typeface="+mn-lt"/>
              </a:defRPr>
            </a:lvl3pPr>
            <a:lvl4pPr marL="0" indent="0">
              <a:lnSpc>
                <a:spcPct val="100000"/>
              </a:lnSpc>
              <a:spcBef>
                <a:spcPts val="0"/>
              </a:spcBef>
              <a:spcAft>
                <a:spcPts val="0"/>
              </a:spcAft>
              <a:buFont typeface="Arial" panose="020B0604020202020204" pitchFamily="34" charset="0"/>
              <a:buChar char="​"/>
              <a:defRPr sz="1600" b="0">
                <a:latin typeface="+mn-lt"/>
              </a:defRPr>
            </a:lvl4pPr>
            <a:lvl5pPr marL="0" indent="0">
              <a:lnSpc>
                <a:spcPct val="100000"/>
              </a:lnSpc>
              <a:spcBef>
                <a:spcPts val="0"/>
              </a:spcBef>
              <a:spcAft>
                <a:spcPts val="0"/>
              </a:spcAft>
              <a:buFont typeface="Arial" panose="020B0604020202020204" pitchFamily="34" charset="0"/>
              <a:buChar char="​"/>
              <a:defRPr sz="1600" b="0">
                <a:latin typeface="+mn-lt"/>
              </a:defRPr>
            </a:lvl5pPr>
            <a:lvl6pPr marL="0" indent="0">
              <a:lnSpc>
                <a:spcPct val="100000"/>
              </a:lnSpc>
              <a:spcBef>
                <a:spcPts val="0"/>
              </a:spcBef>
              <a:spcAft>
                <a:spcPts val="0"/>
              </a:spcAft>
              <a:buFont typeface="Arial" panose="020B0604020202020204" pitchFamily="34" charset="0"/>
              <a:buChar char="​"/>
              <a:defRPr sz="1600" b="0">
                <a:latin typeface="+mn-lt"/>
              </a:defRPr>
            </a:lvl6pPr>
            <a:lvl7pPr marL="0" indent="0">
              <a:lnSpc>
                <a:spcPct val="100000"/>
              </a:lnSpc>
              <a:spcBef>
                <a:spcPts val="0"/>
              </a:spcBef>
              <a:spcAft>
                <a:spcPts val="0"/>
              </a:spcAft>
              <a:buFont typeface="Arial" panose="020B0604020202020204" pitchFamily="34" charset="0"/>
              <a:buChar char="​"/>
              <a:defRPr sz="1600" b="0">
                <a:latin typeface="+mn-lt"/>
              </a:defRPr>
            </a:lvl7pPr>
            <a:lvl8pPr marL="0" indent="0">
              <a:lnSpc>
                <a:spcPct val="100000"/>
              </a:lnSpc>
              <a:spcBef>
                <a:spcPts val="0"/>
              </a:spcBef>
              <a:spcAft>
                <a:spcPts val="0"/>
              </a:spcAft>
              <a:buFont typeface="Arial" panose="020B0604020202020204" pitchFamily="34" charset="0"/>
              <a:buChar char="​"/>
              <a:defRPr sz="1600" b="0">
                <a:latin typeface="+mn-lt"/>
              </a:defRPr>
            </a:lvl8pPr>
            <a:lvl9pPr marL="0" indent="0">
              <a:lnSpc>
                <a:spcPct val="100000"/>
              </a:lnSpc>
              <a:spcBef>
                <a:spcPts val="0"/>
              </a:spcBef>
              <a:buFont typeface="Arial" panose="020B0604020202020204" pitchFamily="34" charset="0"/>
              <a:buChar char="​"/>
              <a:defRPr sz="1600" b="0">
                <a:latin typeface="+mn-lt"/>
              </a:defRPr>
            </a:lvl9pPr>
          </a:lstStyle>
          <a:p>
            <a:pPr lvl="0"/>
            <a:r>
              <a:rPr lang="da-DK" noProof="0"/>
              <a:t>Klik for at tilføje navn</a:t>
            </a:r>
          </a:p>
        </p:txBody>
      </p:sp>
      <p:sp>
        <p:nvSpPr>
          <p:cNvPr id="16" name="Text Placeholder 3">
            <a:extLst>
              <a:ext uri="{FF2B5EF4-FFF2-40B4-BE49-F238E27FC236}">
                <a16:creationId xmlns:a16="http://schemas.microsoft.com/office/drawing/2014/main" id="{145BFAFA-19B6-8EEB-8CBF-2C31E2CEB6F0}"/>
              </a:ext>
            </a:extLst>
          </p:cNvPr>
          <p:cNvSpPr>
            <a:spLocks noGrp="1"/>
          </p:cNvSpPr>
          <p:nvPr>
            <p:ph type="body" sz="quarter" idx="21" hasCustomPrompt="1"/>
          </p:nvPr>
        </p:nvSpPr>
        <p:spPr>
          <a:xfrm>
            <a:off x="540000" y="4475724"/>
            <a:ext cx="4528800" cy="258340"/>
          </a:xfrm>
        </p:spPr>
        <p:txBody>
          <a:bodyPr/>
          <a:lstStyle>
            <a:lvl1pPr marL="0" indent="0">
              <a:lnSpc>
                <a:spcPct val="100000"/>
              </a:lnSpc>
              <a:spcBef>
                <a:spcPts val="0"/>
              </a:spcBef>
              <a:spcAft>
                <a:spcPts val="0"/>
              </a:spcAft>
              <a:buFont typeface="Arial" panose="020B0604020202020204" pitchFamily="34" charset="0"/>
              <a:buNone/>
              <a:defRPr sz="1000" b="0">
                <a:latin typeface="+mn-lt"/>
              </a:defRPr>
            </a:lvl1pPr>
            <a:lvl2pPr marL="0" indent="0">
              <a:lnSpc>
                <a:spcPct val="100000"/>
              </a:lnSpc>
              <a:spcBef>
                <a:spcPts val="0"/>
              </a:spcBef>
              <a:spcAft>
                <a:spcPts val="0"/>
              </a:spcAft>
              <a:buFont typeface="Arial" panose="020B0604020202020204" pitchFamily="34" charset="0"/>
              <a:buChar char="​"/>
              <a:defRPr sz="1000" b="0">
                <a:latin typeface="+mn-lt"/>
              </a:defRPr>
            </a:lvl2pPr>
            <a:lvl3pPr marL="0" indent="0">
              <a:lnSpc>
                <a:spcPct val="100000"/>
              </a:lnSpc>
              <a:spcBef>
                <a:spcPts val="0"/>
              </a:spcBef>
              <a:spcAft>
                <a:spcPts val="0"/>
              </a:spcAft>
              <a:buFont typeface="Arial" panose="020B0604020202020204" pitchFamily="34" charset="0"/>
              <a:buChar char="​"/>
              <a:defRPr sz="1000" b="0">
                <a:latin typeface="+mn-lt"/>
              </a:defRPr>
            </a:lvl3pPr>
            <a:lvl4pPr>
              <a:lnSpc>
                <a:spcPct val="100000"/>
              </a:lnSpc>
              <a:spcBef>
                <a:spcPts val="0"/>
              </a:spcBef>
              <a:spcAft>
                <a:spcPts val="0"/>
              </a:spcAft>
              <a:buFont typeface="Arial" panose="020B0604020202020204" pitchFamily="34" charset="0"/>
              <a:buChar char="​"/>
              <a:defRPr sz="1000" b="0">
                <a:latin typeface="+mn-lt"/>
              </a:defRPr>
            </a:lvl4pPr>
            <a:lvl5pPr>
              <a:lnSpc>
                <a:spcPct val="100000"/>
              </a:lnSpc>
              <a:spcBef>
                <a:spcPts val="0"/>
              </a:spcBef>
              <a:spcAft>
                <a:spcPts val="0"/>
              </a:spcAft>
              <a:buFont typeface="Arial" panose="020B0604020202020204" pitchFamily="34" charset="0"/>
              <a:buChar char="​"/>
              <a:defRPr sz="1000" b="0">
                <a:latin typeface="+mn-lt"/>
              </a:defRPr>
            </a:lvl5pPr>
            <a:lvl6pPr marL="0" indent="0">
              <a:lnSpc>
                <a:spcPct val="100000"/>
              </a:lnSpc>
              <a:spcBef>
                <a:spcPts val="0"/>
              </a:spcBef>
              <a:spcAft>
                <a:spcPts val="0"/>
              </a:spcAft>
              <a:buFont typeface="Arial" panose="020B0604020202020204" pitchFamily="34" charset="0"/>
              <a:buChar char="​"/>
              <a:defRPr sz="1000" b="0">
                <a:latin typeface="+mn-lt"/>
              </a:defRPr>
            </a:lvl6pPr>
            <a:lvl7pPr>
              <a:lnSpc>
                <a:spcPct val="100000"/>
              </a:lnSpc>
              <a:spcBef>
                <a:spcPts val="0"/>
              </a:spcBef>
              <a:spcAft>
                <a:spcPts val="0"/>
              </a:spcAft>
              <a:defRPr sz="1000" b="0">
                <a:latin typeface="+mn-lt"/>
              </a:defRPr>
            </a:lvl7pPr>
            <a:lvl8pPr>
              <a:lnSpc>
                <a:spcPct val="100000"/>
              </a:lnSpc>
              <a:spcBef>
                <a:spcPts val="0"/>
              </a:spcBef>
              <a:spcAft>
                <a:spcPts val="0"/>
              </a:spcAft>
              <a:defRPr sz="1000" b="0">
                <a:latin typeface="+mn-lt"/>
              </a:defRPr>
            </a:lvl8pPr>
            <a:lvl9pPr>
              <a:lnSpc>
                <a:spcPct val="100000"/>
              </a:lnSpc>
              <a:spcBef>
                <a:spcPts val="0"/>
              </a:spcBef>
              <a:spcAft>
                <a:spcPts val="0"/>
              </a:spcAft>
              <a:defRPr sz="1000" b="0">
                <a:latin typeface="+mn-lt"/>
              </a:defRPr>
            </a:lvl9pPr>
          </a:lstStyle>
          <a:p>
            <a:pPr lvl="0"/>
            <a:r>
              <a:rPr lang="da-DK"/>
              <a:t>Klik for at tilføje titel</a:t>
            </a:r>
          </a:p>
        </p:txBody>
      </p:sp>
      <p:sp>
        <p:nvSpPr>
          <p:cNvPr id="20" name="Makro grafik 1">
            <a:extLst>
              <a:ext uri="{FF2B5EF4-FFF2-40B4-BE49-F238E27FC236}">
                <a16:creationId xmlns:a16="http://schemas.microsoft.com/office/drawing/2014/main" id="{FC1D0852-DEFD-91A1-6E00-B4A6FF9E00D7}"/>
              </a:ext>
            </a:extLst>
          </p:cNvPr>
          <p:cNvSpPr>
            <a:spLocks noGrp="1" noChangeAspect="1"/>
          </p:cNvSpPr>
          <p:nvPr>
            <p:ph type="body" sz="quarter" idx="18" hasCustomPrompt="1"/>
          </p:nvPr>
        </p:nvSpPr>
        <p:spPr>
          <a:xfrm>
            <a:off x="9506530" y="1577653"/>
            <a:ext cx="3446469" cy="347980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25" name="Pladsholder til billede 24">
            <a:extLst>
              <a:ext uri="{FF2B5EF4-FFF2-40B4-BE49-F238E27FC236}">
                <a16:creationId xmlns:a16="http://schemas.microsoft.com/office/drawing/2014/main" id="{CEEC097F-0B93-D144-2154-34F7FADB7981}"/>
              </a:ext>
            </a:extLst>
          </p:cNvPr>
          <p:cNvSpPr>
            <a:spLocks noGrp="1"/>
          </p:cNvSpPr>
          <p:nvPr>
            <p:ph type="pic" sz="quarter" idx="22" hasCustomPrompt="1"/>
          </p:nvPr>
        </p:nvSpPr>
        <p:spPr>
          <a:xfrm>
            <a:off x="6502948" y="900000"/>
            <a:ext cx="5700522" cy="5958000"/>
          </a:xfrm>
          <a:noFill/>
        </p:spPr>
        <p:txBody>
          <a:bodyPr lIns="1080000" rIns="612000"/>
          <a:lstStyle>
            <a:lvl1pPr marL="0" indent="0" algn="ctr">
              <a:buNone/>
              <a:defRPr>
                <a:solidFill>
                  <a:schemeClr val="bg1"/>
                </a:solidFill>
              </a:defRPr>
            </a:lvl1pPr>
          </a:lstStyle>
          <a:p>
            <a:r>
              <a:rPr lang="da-DK" noProof="0"/>
              <a:t>Klik her på rammen, klik Indsæt/Billeder og indsæt fritlagt billede (uden baggrund)</a:t>
            </a:r>
          </a:p>
        </p:txBody>
      </p:sp>
      <p:sp>
        <p:nvSpPr>
          <p:cNvPr id="22" name="Makro grafik 2">
            <a:extLst>
              <a:ext uri="{FF2B5EF4-FFF2-40B4-BE49-F238E27FC236}">
                <a16:creationId xmlns:a16="http://schemas.microsoft.com/office/drawing/2014/main" id="{79AB4A1A-85C8-A7A7-D645-2EC9A8882985}"/>
              </a:ext>
            </a:extLst>
          </p:cNvPr>
          <p:cNvSpPr>
            <a:spLocks noGrp="1" noChangeAspect="1"/>
          </p:cNvSpPr>
          <p:nvPr>
            <p:ph type="body" sz="quarter" idx="19" hasCustomPrompt="1"/>
          </p:nvPr>
        </p:nvSpPr>
        <p:spPr>
          <a:xfrm>
            <a:off x="6724491" y="2853276"/>
            <a:ext cx="3446469" cy="3479800"/>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2" name="Date Placeholder 1">
            <a:extLst>
              <a:ext uri="{FF2B5EF4-FFF2-40B4-BE49-F238E27FC236}">
                <a16:creationId xmlns:a16="http://schemas.microsoft.com/office/drawing/2014/main" id="{D6CD7A3F-33C8-C798-8ED1-304A132B715D}"/>
              </a:ext>
            </a:extLst>
          </p:cNvPr>
          <p:cNvSpPr>
            <a:spLocks noGrp="1"/>
          </p:cNvSpPr>
          <p:nvPr>
            <p:ph type="dt" sz="half" idx="23"/>
          </p:nvPr>
        </p:nvSpPr>
        <p:spPr/>
        <p:txBody>
          <a:bodyPr/>
          <a:lstStyle/>
          <a:p>
            <a:fld id="{A2446D3D-F608-46B7-8E05-81FCF9BDF507}" type="datetime2">
              <a:rPr lang="da-DK" smtClean="0"/>
              <a:t>4. maj 2026</a:t>
            </a:fld>
            <a:endParaRPr lang="da-DK"/>
          </a:p>
        </p:txBody>
      </p:sp>
      <p:sp>
        <p:nvSpPr>
          <p:cNvPr id="6" name="Footer Placeholder 5">
            <a:extLst>
              <a:ext uri="{FF2B5EF4-FFF2-40B4-BE49-F238E27FC236}">
                <a16:creationId xmlns:a16="http://schemas.microsoft.com/office/drawing/2014/main" id="{E7EC2575-A0D9-01D6-1777-0877C4AFA02C}"/>
              </a:ext>
            </a:extLst>
          </p:cNvPr>
          <p:cNvSpPr>
            <a:spLocks noGrp="1"/>
          </p:cNvSpPr>
          <p:nvPr>
            <p:ph type="ftr" sz="quarter" idx="24"/>
          </p:nvPr>
        </p:nvSpPr>
        <p:spPr/>
        <p:txBody>
          <a:bodyPr/>
          <a:lstStyle>
            <a:lvl1pPr>
              <a:defRPr>
                <a:solidFill>
                  <a:schemeClr val="bg1"/>
                </a:solidFill>
              </a:defRPr>
            </a:lvl1pPr>
          </a:lstStyle>
          <a:p>
            <a:r>
              <a:rPr lang="da-DK"/>
              <a:t>Digitaliseringsstyrelsen</a:t>
            </a:r>
          </a:p>
        </p:txBody>
      </p:sp>
      <p:sp>
        <p:nvSpPr>
          <p:cNvPr id="8" name="Slide Number Placeholder 7">
            <a:extLst>
              <a:ext uri="{FF2B5EF4-FFF2-40B4-BE49-F238E27FC236}">
                <a16:creationId xmlns:a16="http://schemas.microsoft.com/office/drawing/2014/main" id="{B0F34EA2-C025-23CF-3CE0-0A87EFCE1936}"/>
              </a:ext>
            </a:extLst>
          </p:cNvPr>
          <p:cNvSpPr>
            <a:spLocks noGrp="1"/>
          </p:cNvSpPr>
          <p:nvPr>
            <p:ph type="sldNum" sz="quarter" idx="25"/>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666282390"/>
      </p:ext>
    </p:extLst>
  </p:cSld>
  <p:clrMapOvr>
    <a:masterClrMapping/>
  </p:clrMapOvr>
  <p:extLst>
    <p:ext uri="{DCECCB84-F9BA-43D5-87BE-67443E8EF086}">
      <p15:sldGuideLst xmlns:p15="http://schemas.microsoft.com/office/powerpoint/2012/main">
        <p15:guide id="1" orient="horz" pos="566" userDrawn="1">
          <p15:clr>
            <a:srgbClr val="A4A3A4"/>
          </p15:clr>
        </p15:guide>
        <p15:guide id="2" orient="horz" pos="1988" userDrawn="1">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F440956-886F-E399-F5DC-83BF1413FB55}"/>
              </a:ext>
            </a:extLst>
          </p:cNvPr>
          <p:cNvSpPr>
            <a:spLocks noGrp="1"/>
          </p:cNvSpPr>
          <p:nvPr>
            <p:ph type="subTitle" idx="13" hasCustomPrompt="1"/>
          </p:nvPr>
        </p:nvSpPr>
        <p:spPr>
          <a:xfrm>
            <a:off x="540000" y="360000"/>
            <a:ext cx="11113200" cy="450064"/>
          </a:xfrm>
        </p:spPr>
        <p:txBody>
          <a:bodyPr anchor="b" anchorCtr="0"/>
          <a:lstStyle>
            <a:lvl1pPr marL="0" indent="0" algn="l">
              <a:spcBef>
                <a:spcPts val="0"/>
              </a:spcBef>
              <a:buFont typeface="Arial" panose="020B0604020202020204" pitchFamily="34" charset="0"/>
              <a:buNone/>
              <a:defRPr sz="16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sektionstitel</a:t>
            </a:r>
          </a:p>
        </p:txBody>
      </p:sp>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a:t>Klik for at tilføje titel</a:t>
            </a:r>
          </a:p>
        </p:txBody>
      </p:sp>
      <p:sp>
        <p:nvSpPr>
          <p:cNvPr id="7" name="Date Placeholder 6">
            <a:extLst>
              <a:ext uri="{FF2B5EF4-FFF2-40B4-BE49-F238E27FC236}">
                <a16:creationId xmlns:a16="http://schemas.microsoft.com/office/drawing/2014/main" id="{5697AA78-99F6-2A25-0CFB-FAE5615D16FF}"/>
              </a:ext>
            </a:extLst>
          </p:cNvPr>
          <p:cNvSpPr>
            <a:spLocks noGrp="1"/>
          </p:cNvSpPr>
          <p:nvPr>
            <p:ph type="dt" sz="half" idx="14"/>
          </p:nvPr>
        </p:nvSpPr>
        <p:spPr/>
        <p:txBody>
          <a:bodyPr/>
          <a:lstStyle/>
          <a:p>
            <a:fld id="{A2446D3D-F608-46B7-8E05-81FCF9BDF507}" type="datetime2">
              <a:rPr lang="da-DK" smtClean="0"/>
              <a:t>4. maj 2026</a:t>
            </a:fld>
            <a:endParaRPr lang="da-DK"/>
          </a:p>
        </p:txBody>
      </p:sp>
      <p:sp>
        <p:nvSpPr>
          <p:cNvPr id="8" name="Footer Placeholder 7">
            <a:extLst>
              <a:ext uri="{FF2B5EF4-FFF2-40B4-BE49-F238E27FC236}">
                <a16:creationId xmlns:a16="http://schemas.microsoft.com/office/drawing/2014/main" id="{69377A66-687C-DB1F-9BCD-5498C880EEDF}"/>
              </a:ext>
            </a:extLst>
          </p:cNvPr>
          <p:cNvSpPr>
            <a:spLocks noGrp="1"/>
          </p:cNvSpPr>
          <p:nvPr>
            <p:ph type="ftr" sz="quarter" idx="15"/>
          </p:nvPr>
        </p:nvSpPr>
        <p:spPr/>
        <p:txBody>
          <a:bodyPr/>
          <a:lstStyle/>
          <a:p>
            <a:r>
              <a:rPr lang="da-DK"/>
              <a:t>Digitaliseringsstyrelsen</a:t>
            </a:r>
          </a:p>
        </p:txBody>
      </p:sp>
      <p:sp>
        <p:nvSpPr>
          <p:cNvPr id="9" name="Slide Number Placeholder 8">
            <a:extLst>
              <a:ext uri="{FF2B5EF4-FFF2-40B4-BE49-F238E27FC236}">
                <a16:creationId xmlns:a16="http://schemas.microsoft.com/office/drawing/2014/main" id="{C38F4F72-305D-C46D-5D41-5F0FC6B92E3C}"/>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45088864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gital Post cover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7" name="Baggrund">
            <a:extLst>
              <a:ext uri="{FF2B5EF4-FFF2-40B4-BE49-F238E27FC236}">
                <a16:creationId xmlns:a16="http://schemas.microsoft.com/office/drawing/2014/main" id="{35254865-C2B4-A57D-5618-3B5A4D00F774}"/>
              </a:ext>
            </a:extLst>
          </p:cNvPr>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Picture Placeholder 7">
            <a:extLst>
              <a:ext uri="{FF2B5EF4-FFF2-40B4-BE49-F238E27FC236}">
                <a16:creationId xmlns:a16="http://schemas.microsoft.com/office/drawing/2014/main" id="{2998B1E1-EFAB-1012-D72B-1B664B52E093}"/>
              </a:ext>
            </a:extLst>
          </p:cNvPr>
          <p:cNvSpPr>
            <a:spLocks noGrp="1"/>
          </p:cNvSpPr>
          <p:nvPr>
            <p:ph type="pic" sz="quarter" idx="13" hasCustomPrompt="1"/>
          </p:nvPr>
        </p:nvSpPr>
        <p:spPr>
          <a:xfrm>
            <a:off x="0" y="900000"/>
            <a:ext cx="11150082" cy="5056242"/>
          </a:xfrm>
          <a:custGeom>
            <a:avLst/>
            <a:gdLst>
              <a:gd name="connsiteX0" fmla="*/ 0 w 11150082"/>
              <a:gd name="connsiteY0" fmla="*/ 0 h 5056242"/>
              <a:gd name="connsiteX1" fmla="*/ 8379351 w 11150082"/>
              <a:gd name="connsiteY1" fmla="*/ 0 h 5056242"/>
              <a:gd name="connsiteX2" fmla="*/ 11150082 w 11150082"/>
              <a:gd name="connsiteY2" fmla="*/ 0 h 5056242"/>
              <a:gd name="connsiteX3" fmla="*/ 11150082 w 11150082"/>
              <a:gd name="connsiteY3" fmla="*/ 5056242 h 5056242"/>
              <a:gd name="connsiteX4" fmla="*/ 8379351 w 11150082"/>
              <a:gd name="connsiteY4" fmla="*/ 5056242 h 5056242"/>
              <a:gd name="connsiteX5" fmla="*/ 6005514 w 11150082"/>
              <a:gd name="connsiteY5" fmla="*/ 5056242 h 5056242"/>
              <a:gd name="connsiteX6" fmla="*/ 6005514 w 11150082"/>
              <a:gd name="connsiteY6" fmla="*/ 3515511 h 5056242"/>
              <a:gd name="connsiteX7" fmla="*/ 0 w 11150082"/>
              <a:gd name="connsiteY7" fmla="*/ 3515511 h 50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0082" h="5056242">
                <a:moveTo>
                  <a:pt x="0" y="0"/>
                </a:moveTo>
                <a:lnTo>
                  <a:pt x="8379351" y="0"/>
                </a:lnTo>
                <a:lnTo>
                  <a:pt x="11150082" y="0"/>
                </a:lnTo>
                <a:lnTo>
                  <a:pt x="11150082" y="5056242"/>
                </a:lnTo>
                <a:lnTo>
                  <a:pt x="8379351" y="5056242"/>
                </a:lnTo>
                <a:lnTo>
                  <a:pt x="6005514" y="5056242"/>
                </a:lnTo>
                <a:lnTo>
                  <a:pt x="6005514" y="3515511"/>
                </a:lnTo>
                <a:lnTo>
                  <a:pt x="0" y="3515511"/>
                </a:lnTo>
                <a:close/>
              </a:path>
            </a:pathLst>
          </a:custGeom>
          <a:solidFill>
            <a:schemeClr val="bg1"/>
          </a:solidFill>
        </p:spPr>
        <p:txBody>
          <a:bodyPr wrap="square" lIns="0" tIns="720000" anchor="ctr" anchorCtr="0">
            <a:noAutofit/>
          </a:bodyPr>
          <a:lstStyle>
            <a:lvl1pPr marL="0" indent="0" algn="ctr">
              <a:lnSpc>
                <a:spcPct val="100000"/>
              </a:lnSpc>
              <a:spcAft>
                <a:spcPts val="0"/>
              </a:spcAft>
              <a:buNone/>
              <a:defRPr sz="1600"/>
            </a:lvl1pPr>
          </a:lstStyle>
          <a:p>
            <a:r>
              <a:rPr lang="da-DK"/>
              <a:t>Klik på ikonet for at tilføje et billede</a:t>
            </a:r>
          </a:p>
        </p:txBody>
      </p:sp>
      <p:sp>
        <p:nvSpPr>
          <p:cNvPr id="2" name="Title 1"/>
          <p:cNvSpPr>
            <a:spLocks noGrp="1"/>
          </p:cNvSpPr>
          <p:nvPr>
            <p:ph type="ctrTitle" hasCustomPrompt="1"/>
          </p:nvPr>
        </p:nvSpPr>
        <p:spPr>
          <a:xfrm>
            <a:off x="540000" y="5306401"/>
            <a:ext cx="4703513" cy="1191238"/>
          </a:xfrm>
        </p:spPr>
        <p:txBody>
          <a:bodyPr anchor="t" anchorCtr="0"/>
          <a:lstStyle>
            <a:lvl1pPr algn="l">
              <a:lnSpc>
                <a:spcPct val="95000"/>
              </a:lnSpc>
              <a:defRPr sz="3200">
                <a:solidFill>
                  <a:schemeClr val="bg2"/>
                </a:solidFill>
              </a:defRPr>
            </a:lvl1pPr>
          </a:lstStyle>
          <a:p>
            <a:r>
              <a:rPr lang="da-DK"/>
              <a:t>Klik for at tilføje titel</a:t>
            </a:r>
          </a:p>
        </p:txBody>
      </p:sp>
      <p:sp>
        <p:nvSpPr>
          <p:cNvPr id="5" name="Pladsholder til dato 4">
            <a:extLst>
              <a:ext uri="{FF2B5EF4-FFF2-40B4-BE49-F238E27FC236}">
                <a16:creationId xmlns:a16="http://schemas.microsoft.com/office/drawing/2014/main" id="{54B45B50-0EB1-98A1-09A7-35675ACBA352}"/>
              </a:ext>
            </a:extLst>
          </p:cNvPr>
          <p:cNvSpPr>
            <a:spLocks noGrp="1"/>
          </p:cNvSpPr>
          <p:nvPr>
            <p:ph type="dt" sz="half" idx="18"/>
          </p:nvPr>
        </p:nvSpPr>
        <p:spPr>
          <a:xfrm>
            <a:off x="539999" y="5065200"/>
            <a:ext cx="4703513" cy="180000"/>
          </a:xfrm>
        </p:spPr>
        <p:txBody>
          <a:bodyPr/>
          <a:lstStyle>
            <a:lvl1pPr>
              <a:defRPr sz="1000">
                <a:solidFill>
                  <a:schemeClr val="bg2"/>
                </a:solidFill>
              </a:defRPr>
            </a:lvl1pPr>
          </a:lstStyle>
          <a:p>
            <a:fld id="{111792F2-08D8-42AC-9B72-DC0B112AA1A9}" type="datetime2">
              <a:rPr lang="da-DK" smtClean="0"/>
              <a:t>4. maj 2026</a:t>
            </a:fld>
            <a:endParaRPr lang="da-DK"/>
          </a:p>
        </p:txBody>
      </p:sp>
      <p:sp>
        <p:nvSpPr>
          <p:cNvPr id="19" name="Makro grafik 1">
            <a:extLst>
              <a:ext uri="{FF2B5EF4-FFF2-40B4-BE49-F238E27FC236}">
                <a16:creationId xmlns:a16="http://schemas.microsoft.com/office/drawing/2014/main" id="{B394BAAE-AE1F-029B-923F-0C1D44CD2249}"/>
              </a:ext>
            </a:extLst>
          </p:cNvPr>
          <p:cNvSpPr>
            <a:spLocks noGrp="1" noChangeAspect="1"/>
          </p:cNvSpPr>
          <p:nvPr>
            <p:ph type="body" sz="quarter" idx="22" hasCustomPrompt="1"/>
          </p:nvPr>
        </p:nvSpPr>
        <p:spPr>
          <a:xfrm>
            <a:off x="3770098" y="521353"/>
            <a:ext cx="1804943" cy="237325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20" name="Makro grafik 2">
            <a:extLst>
              <a:ext uri="{FF2B5EF4-FFF2-40B4-BE49-F238E27FC236}">
                <a16:creationId xmlns:a16="http://schemas.microsoft.com/office/drawing/2014/main" id="{88536A1C-972A-F710-1B45-B6313B3D4C9C}"/>
              </a:ext>
            </a:extLst>
          </p:cNvPr>
          <p:cNvSpPr>
            <a:spLocks noGrp="1" noChangeAspect="1"/>
          </p:cNvSpPr>
          <p:nvPr>
            <p:ph type="body" sz="quarter" idx="25" hasCustomPrompt="1"/>
          </p:nvPr>
        </p:nvSpPr>
        <p:spPr>
          <a:xfrm>
            <a:off x="10167119" y="4697363"/>
            <a:ext cx="1497612" cy="194728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pic>
        <p:nvPicPr>
          <p:cNvPr id="4" name="Picture 3">
            <a:extLst>
              <a:ext uri="{FF2B5EF4-FFF2-40B4-BE49-F238E27FC236}">
                <a16:creationId xmlns:a16="http://schemas.microsoft.com/office/drawing/2014/main" id="{B618DB2B-2262-BB0A-780A-B3B11740F76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39750" y="277289"/>
            <a:ext cx="2866667" cy="409523"/>
          </a:xfrm>
          <a:prstGeom prst="rect">
            <a:avLst/>
          </a:prstGeom>
        </p:spPr>
      </p:pic>
      <p:sp>
        <p:nvSpPr>
          <p:cNvPr id="3" name="TextBox 1">
            <a:extLst>
              <a:ext uri="{FF2B5EF4-FFF2-40B4-BE49-F238E27FC236}">
                <a16:creationId xmlns:a16="http://schemas.microsoft.com/office/drawing/2014/main" id="{6C5811E8-1E56-32D4-E71B-5544561DFE55}"/>
              </a:ext>
            </a:extLst>
          </p:cNvPr>
          <p:cNvSpPr txBox="1"/>
          <p:nvPr userDrawn="1"/>
        </p:nvSpPr>
        <p:spPr>
          <a:xfrm>
            <a:off x="0" y="-255585"/>
            <a:ext cx="12192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noProof="0"/>
              <a:t>Skift til andet Subbrand: Klik på Layout-knappen i topbåndet, Klik på andet Subbrand Cover-layout.</a:t>
            </a:r>
          </a:p>
        </p:txBody>
      </p:sp>
    </p:spTree>
    <p:extLst>
      <p:ext uri="{BB962C8B-B14F-4D97-AF65-F5344CB8AC3E}">
        <p14:creationId xmlns:p14="http://schemas.microsoft.com/office/powerpoint/2010/main" val="4242775048"/>
      </p:ext>
    </p:extLst>
  </p:cSld>
  <p:clrMapOvr>
    <a:masterClrMapping/>
  </p:clrMapOvr>
  <p:extLst>
    <p:ext uri="{DCECCB84-F9BA-43D5-87BE-67443E8EF086}">
      <p15:sldGuideLst xmlns:p15="http://schemas.microsoft.com/office/powerpoint/2012/main">
        <p15:guide id="1" orient="horz" pos="566" userDrawn="1">
          <p15:clr>
            <a:srgbClr val="A4A3A4"/>
          </p15:clr>
        </p15:guide>
        <p15:guide id="2" orient="horz" pos="3753" userDrawn="1">
          <p15:clr>
            <a:srgbClr val="A4A3A4"/>
          </p15:clr>
        </p15:guide>
        <p15:guide id="3" pos="7023"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A92360-CC53-0085-455A-FD783E26F1E4}"/>
              </a:ext>
            </a:extLst>
          </p:cNvPr>
          <p:cNvSpPr>
            <a:spLocks noGrp="1"/>
          </p:cNvSpPr>
          <p:nvPr>
            <p:ph type="dt" sz="half" idx="10"/>
          </p:nvPr>
        </p:nvSpPr>
        <p:spPr/>
        <p:txBody>
          <a:bodyPr/>
          <a:lstStyle/>
          <a:p>
            <a:fld id="{A2446D3D-F608-46B7-8E05-81FCF9BDF507}" type="datetime2">
              <a:rPr lang="da-DK" smtClean="0"/>
              <a:t>4. maj 2026</a:t>
            </a:fld>
            <a:endParaRPr lang="da-DK"/>
          </a:p>
        </p:txBody>
      </p:sp>
      <p:sp>
        <p:nvSpPr>
          <p:cNvPr id="3" name="Footer Placeholder 2">
            <a:extLst>
              <a:ext uri="{FF2B5EF4-FFF2-40B4-BE49-F238E27FC236}">
                <a16:creationId xmlns:a16="http://schemas.microsoft.com/office/drawing/2014/main" id="{CF1DA727-6CC9-BD98-0DDA-D7D6A36D0C56}"/>
              </a:ext>
            </a:extLst>
          </p:cNvPr>
          <p:cNvSpPr>
            <a:spLocks noGrp="1"/>
          </p:cNvSpPr>
          <p:nvPr>
            <p:ph type="ftr" sz="quarter" idx="11"/>
          </p:nvPr>
        </p:nvSpPr>
        <p:spPr/>
        <p:txBody>
          <a:bodyPr/>
          <a:lstStyle/>
          <a:p>
            <a:r>
              <a:rPr lang="da-DK"/>
              <a:t>Digitaliseringsstyrelsen</a:t>
            </a:r>
          </a:p>
        </p:txBody>
      </p:sp>
      <p:sp>
        <p:nvSpPr>
          <p:cNvPr id="4" name="Slide Number Placeholder 3">
            <a:extLst>
              <a:ext uri="{FF2B5EF4-FFF2-40B4-BE49-F238E27FC236}">
                <a16:creationId xmlns:a16="http://schemas.microsoft.com/office/drawing/2014/main" id="{719D9D9B-BFFA-CE30-D752-40AF41EABFC3}"/>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52" y="365926"/>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a:t>
            </a:r>
            <a:r>
              <a:rPr lang="da-DK" altLang="da-DK" sz="900" b="0" noProof="1">
                <a:solidFill>
                  <a:schemeClr val="tx1"/>
                </a:solidFill>
                <a:latin typeface="Franklin Gothic Medium" panose="020B0603020102020204" pitchFamily="34" charset="0"/>
                <a:cs typeface="Arial" panose="020B0604020202020204" pitchFamily="34" charset="0"/>
              </a:rPr>
              <a:t>TAB</a:t>
            </a:r>
            <a:r>
              <a:rPr lang="da-DK" altLang="da-DK" sz="900" b="1" noProof="1">
                <a:solidFill>
                  <a:schemeClr val="tx1"/>
                </a:solidFill>
                <a:latin typeface="+mn-lt"/>
                <a:cs typeface="Arial" panose="020B0604020202020204" pitchFamily="34" charset="0"/>
              </a:rPr>
              <a:t> </a:t>
            </a:r>
            <a:r>
              <a:rPr lang="da-DK" altLang="da-DK" sz="900" b="0" noProof="1">
                <a:solidFill>
                  <a:schemeClr val="tx1"/>
                </a:solidFill>
                <a:latin typeface="+mn-lt"/>
                <a:cs typeface="Arial" panose="020B0604020202020204" pitchFamily="34" charset="0"/>
              </a:rPr>
              <a:t>for at gå frem i tekst-niveauer. Klik </a:t>
            </a:r>
            <a:r>
              <a:rPr lang="da-DK" altLang="da-DK" sz="900" b="0" noProof="1">
                <a:solidFill>
                  <a:schemeClr val="tx1"/>
                </a:solidFill>
                <a:latin typeface="Franklin Gothic Medium" panose="020B0603020102020204" pitchFamily="34" charset="0"/>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0" noProof="1">
                <a:solidFill>
                  <a:schemeClr val="tx1"/>
                </a:solidFill>
                <a:latin typeface="Franklin Gothic Medium" panose="020B0603020102020204" pitchFamily="34" charset="0"/>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0" noProof="1">
                <a:solidFill>
                  <a:schemeClr val="tx1"/>
                </a:solidFill>
                <a:latin typeface="Franklin Gothic Medium" panose="020B0603020102020204" pitchFamily="34" charset="0"/>
                <a:cs typeface="Arial" panose="020B0604020202020204" pitchFamily="34" charset="0"/>
              </a:rPr>
              <a:t>SHIFT+TAB</a:t>
            </a: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0" noProof="1">
                <a:solidFill>
                  <a:schemeClr val="tx1"/>
                </a:solidFill>
                <a:latin typeface="Franklin Gothic Medium" panose="020B0603020102020204" pitchFamily="34" charset="0"/>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0" noProof="1">
                <a:solidFill>
                  <a:schemeClr val="tx1"/>
                </a:solidFill>
                <a:latin typeface="Franklin Gothic Medium" panose="020B0603020102020204" pitchFamily="34" charset="0"/>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0" noProof="1">
                <a:latin typeface="Franklin Gothic Medium" panose="020B0603020102020204" pitchFamily="34" charset="0"/>
                <a:cs typeface="Arial" panose="020B0604020202020204" pitchFamily="34" charset="0"/>
              </a:rPr>
              <a:t>TIP: Brug</a:t>
            </a:r>
            <a:r>
              <a:rPr lang="da-DK" sz="900" b="0" baseline="0" noProof="1">
                <a:latin typeface="Franklin Gothic Medium" panose="020B0603020102020204" pitchFamily="34" charset="0"/>
                <a:cs typeface="Arial" panose="020B0604020202020204" pitchFamily="34" charset="0"/>
              </a:rPr>
              <a:t> bullet knappen</a:t>
            </a:r>
            <a:endParaRPr lang="da-DK" sz="900" b="0" noProof="1">
              <a:latin typeface="Franklin Gothic Medium" panose="020B06030201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0" noProof="1">
                <a:solidFill>
                  <a:schemeClr val="tx1"/>
                </a:solidFill>
                <a:latin typeface="Franklin Gothic Medium" panose="020B0603020102020204" pitchFamily="34" charset="0"/>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0" noProof="1">
                <a:solidFill>
                  <a:schemeClr val="tx1"/>
                </a:solidFill>
                <a:latin typeface="Franklin Gothic Medium" panose="020B0603020102020204" pitchFamily="34" charset="0"/>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Franklin Gothic Medium" panose="020B0603020102020204" pitchFamily="34" charset="0"/>
                <a:cs typeface="Arial" panose="020B0604020202020204" pitchFamily="34" charset="0"/>
              </a:rPr>
              <a:t>Ændre layout</a:t>
            </a: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0" baseline="0" noProof="1">
                <a:solidFill>
                  <a:schemeClr val="tx1"/>
                </a:solidFill>
                <a:latin typeface="Franklin Gothic Medium" panose="020B0603020102020204" pitchFamily="34" charset="0"/>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07751" y="1614980"/>
            <a:ext cx="2448911" cy="407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0" noProof="1">
                <a:solidFill>
                  <a:schemeClr val="tx1"/>
                </a:solidFill>
                <a:latin typeface="Franklin Gothic Medium" panose="020B06030201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Franklin Gothic Medium" panose="020B0603020102020204" pitchFamily="34" charset="0"/>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0" noProof="1">
                <a:solidFill>
                  <a:schemeClr val="tx1"/>
                </a:solidFill>
                <a:latin typeface="Franklin Gothic Medium" panose="020B0603020102020204" pitchFamily="34" charset="0"/>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Franklin Gothic Medium" panose="020B0603020102020204" pitchFamily="34" charset="0"/>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0" noProof="1">
                <a:solidFill>
                  <a:schemeClr val="tx1"/>
                </a:solidFill>
                <a:latin typeface="Franklin Gothic Medium" panose="020B0603020102020204" pitchFamily="34" charset="0"/>
                <a:cs typeface="Arial" panose="020B0604020202020204" pitchFamily="34" charset="0"/>
              </a:rPr>
              <a:t>Nulstil </a:t>
            </a:r>
            <a:r>
              <a:rPr lang="da-DK" altLang="da-DK" sz="900" b="0" noProof="1">
                <a:solidFill>
                  <a:schemeClr val="tx1"/>
                </a:solidFill>
                <a:latin typeface="+mn-lt"/>
                <a:cs typeface="Arial" panose="020B0604020202020204" pitchFamily="34" charset="0"/>
              </a:rPr>
              <a:t>for at nulstille placering, størrelse og formatering af pladsholdere til layoutets oprindelige design i </a:t>
            </a:r>
            <a:r>
              <a:rPr lang="da-DK" altLang="da-DK" sz="900" b="0" noProof="1">
                <a:solidFill>
                  <a:schemeClr val="tx1"/>
                </a:solidFill>
                <a:latin typeface="Franklin Gothic Medium" panose="020B0603020102020204" pitchFamily="34" charset="0"/>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0" noProof="1">
                <a:solidFill>
                  <a:schemeClr val="tx1"/>
                </a:solidFill>
                <a:latin typeface="Franklin Gothic Medium" panose="020B0603020102020204" pitchFamily="34" charset="0"/>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p>
          <a:p>
            <a:pPr eaLnBrk="1" hangingPunct="1">
              <a:spcBef>
                <a:spcPts val="1200"/>
              </a:spcBef>
              <a:spcAft>
                <a:spcPts val="600"/>
              </a:spcAft>
              <a:defRPr/>
            </a:pPr>
            <a:r>
              <a:rPr lang="da-DK" sz="900" b="0" noProof="1">
                <a:solidFill>
                  <a:schemeClr val="tx1"/>
                </a:solidFill>
                <a:latin typeface="Franklin Gothic Medium" panose="020B0603020102020204" pitchFamily="34" charset="0"/>
                <a:cs typeface="Arial" panose="020B0604020202020204" pitchFamily="34" charset="0"/>
              </a:rPr>
              <a:t>Beskær billede</a:t>
            </a:r>
          </a:p>
          <a:p>
            <a:pPr eaLnBrk="1" hangingPunct="1">
              <a:spcAft>
                <a:spcPts val="600"/>
              </a:spcAft>
              <a:defRPr/>
            </a:pPr>
            <a:r>
              <a:rPr lang="da-DK" altLang="da-DK" sz="900" b="0" noProof="1">
                <a:solidFill>
                  <a:schemeClr val="tx1"/>
                </a:solidFill>
                <a:latin typeface="Franklin Gothic Medium" panose="020B0603020102020204" pitchFamily="34" charset="0"/>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0" noProof="1">
                <a:solidFill>
                  <a:schemeClr val="tx1"/>
                </a:solidFill>
                <a:latin typeface="Franklin Gothic Medium" panose="020B0603020102020204" pitchFamily="34" charset="0"/>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0" noProof="1">
                <a:solidFill>
                  <a:schemeClr val="tx1"/>
                </a:solidFill>
                <a:latin typeface="Franklin Gothic Medium" panose="020B0603020102020204" pitchFamily="34" charset="0"/>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0" noProof="1">
                <a:solidFill>
                  <a:schemeClr val="tx1"/>
                </a:solidFill>
                <a:latin typeface="Franklin Gothic Medium" panose="020B0603020102020204" pitchFamily="34" charset="0"/>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Franklin Gothic Medium" panose="020B0603020102020204" pitchFamily="34" charset="0"/>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0" noProof="1">
                <a:solidFill>
                  <a:schemeClr val="tx1"/>
                </a:solidFill>
                <a:latin typeface="Franklin Gothic Medium" panose="020B0603020102020204" pitchFamily="34" charset="0"/>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076214" y="1614980"/>
            <a:ext cx="2448911"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0" noProof="1">
                <a:solidFill>
                  <a:schemeClr val="tx1"/>
                </a:solidFill>
                <a:latin typeface="Franklin Gothic Medium" panose="020B0603020102020204" pitchFamily="34" charset="0"/>
                <a:cs typeface="Arial" panose="020B0604020202020204" pitchFamily="34" charset="0"/>
              </a:rPr>
              <a:t>Sidehoved og Sidefod </a:t>
            </a:r>
            <a:r>
              <a:rPr lang="da-DK" altLang="da-DK" sz="900" b="0" noProof="1">
                <a:solidFill>
                  <a:schemeClr val="tx1"/>
                </a:solidFill>
                <a:latin typeface="+mn-lt"/>
                <a:cs typeface="Arial" panose="020B0604020202020204" pitchFamily="34" charset="0"/>
              </a:rPr>
              <a:t>i fanen </a:t>
            </a:r>
            <a:r>
              <a:rPr lang="da-DK" altLang="da-DK" sz="900" b="0" noProof="1">
                <a:solidFill>
                  <a:schemeClr val="tx1"/>
                </a:solidFill>
                <a:latin typeface="Franklin Gothic Medium" panose="020B0603020102020204" pitchFamily="34" charset="0"/>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(standard tekst er Digitaliseringsstyrelsen)</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0" noProof="1">
                <a:solidFill>
                  <a:schemeClr val="tx1"/>
                </a:solidFill>
                <a:latin typeface="Franklin Gothic Medium" panose="020B0603020102020204" pitchFamily="34" charset="0"/>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0" noProof="1">
                <a:solidFill>
                  <a:schemeClr val="tx1"/>
                </a:solidFill>
                <a:latin typeface="Franklin Gothic Medium" panose="020B0603020102020204" pitchFamily="34" charset="0"/>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0" noProof="1">
                <a:solidFill>
                  <a:schemeClr val="tx1"/>
                </a:solidFill>
                <a:latin typeface="Franklin Gothic Medium" panose="020B0603020102020204" pitchFamily="34" charset="0"/>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0" noProof="1">
                <a:solidFill>
                  <a:schemeClr val="tx1"/>
                </a:solidFill>
                <a:latin typeface="Franklin Gothic Medium" panose="020B06030201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Franklin Gothic Medium" panose="020B0603020102020204" pitchFamily="34" charset="0"/>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Franklin Gothic Medium" panose="020B0603020102020204" pitchFamily="34" charset="0"/>
                <a:cs typeface="Arial" panose="020B0604020202020204" pitchFamily="34" charset="0"/>
              </a:rPr>
              <a:t>Mac: </a:t>
            </a:r>
            <a:r>
              <a:rPr lang="da-DK" sz="900" b="0" i="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0" noProof="1">
                <a:solidFill>
                  <a:schemeClr val="tx1"/>
                </a:solidFill>
                <a:latin typeface="Franklin Gothic Medium" panose="020B0603020102020204" pitchFamily="34" charset="0"/>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0" noProof="1">
                <a:solidFill>
                  <a:schemeClr val="tx1"/>
                </a:solidFill>
                <a:latin typeface="Franklin Gothic Medium" panose="020B0603020102020204" pitchFamily="34" charset="0"/>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a:t>
            </a:r>
            <a:r>
              <a:rPr lang="da-DK" altLang="da-DK" sz="900" b="0" noProof="1">
                <a:solidFill>
                  <a:srgbClr val="000000"/>
                </a:solidFill>
                <a:latin typeface="+mn-lt"/>
                <a:cs typeface="Arial" panose="020B0604020202020204" pitchFamily="34" charset="0"/>
              </a:rPr>
              <a:t>Når din præsentation er klar, åbner du en tom præsentation (tryk Ctrl+N). Kopier alle dias fra den nye præsentation, indsæt dem i den tomme præsentation. Dette vil sikre, at der ikke er ekstra layouts</a:t>
            </a:r>
            <a:endParaRPr lang="da-DK" altLang="da-DK" sz="900" b="0" noProof="1">
              <a:solidFill>
                <a:schemeClr val="tx1"/>
              </a:solidFill>
              <a:latin typeface="+mn-lt"/>
              <a:cs typeface="Arial" panose="020B0604020202020204" pitchFamily="34" charset="0"/>
            </a:endParaRP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888206" y="350694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545333" y="3148335"/>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893653"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617747" y="218009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621477" y="379265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888747" y="27488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894627"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717337" y="214429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FD8881F8-C1FF-49C4-949D-5147689C28DF}" type="datetime2">
              <a:rPr lang="da-DK" smtClean="0"/>
              <a:t>4. maj 2026</a:t>
            </a:fld>
            <a:endParaRPr lang="da-DK"/>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206940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1">
                <a:solidFill>
                  <a:schemeClr val="bg1"/>
                </a:solidFill>
              </a:rPr>
              <a:t>Hvis du ser andre </a:t>
            </a:r>
            <a:r>
              <a:rPr lang="da-DK" sz="4400" b="1" i="1" noProof="1">
                <a:solidFill>
                  <a:schemeClr val="bg1"/>
                </a:solidFill>
              </a:rPr>
              <a:t>layouts efter dette,</a:t>
            </a:r>
            <a:br>
              <a:rPr lang="da-DK" sz="4400" b="0" i="0" noProof="1">
                <a:solidFill>
                  <a:schemeClr val="bg1"/>
                </a:solidFill>
              </a:rPr>
            </a:br>
            <a:r>
              <a:rPr lang="da-DK" sz="4400" b="0" noProof="1">
                <a:solidFill>
                  <a:schemeClr val="bg1"/>
                </a:solidFill>
              </a:rPr>
              <a:t>brug dem ikke. Disse layouts </a:t>
            </a:r>
            <a:r>
              <a:rPr lang="da-DK" sz="4400" b="1" i="1" u="none" noProof="1">
                <a:solidFill>
                  <a:schemeClr val="bg1"/>
                </a:solidFill>
              </a:rPr>
              <a:t>tilhører ikke </a:t>
            </a:r>
            <a:r>
              <a:rPr lang="da-DK" sz="4400" b="0" i="0" u="none" noProof="1">
                <a:solidFill>
                  <a:schemeClr val="bg1"/>
                </a:solidFill>
              </a:rPr>
              <a:t>vores corporate </a:t>
            </a:r>
            <a:r>
              <a:rPr lang="da-DK" sz="4400" b="0" noProof="1">
                <a:solidFill>
                  <a:schemeClr val="bg1"/>
                </a:solidFill>
              </a:rPr>
              <a:t>skabelon.</a:t>
            </a:r>
            <a:br>
              <a:rPr lang="da-DK" sz="2800" b="0" noProof="1">
                <a:solidFill>
                  <a:schemeClr val="bg1"/>
                </a:solidFill>
              </a:rPr>
            </a:br>
            <a:br>
              <a:rPr lang="da-DK" sz="2800" b="0" noProof="1">
                <a:solidFill>
                  <a:schemeClr val="bg1"/>
                </a:solidFill>
              </a:rPr>
            </a:br>
            <a:endParaRPr lang="da-DK" sz="2800" b="0" noProof="1">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1">
                <a:solidFill>
                  <a:schemeClr val="bg1"/>
                </a:solidFill>
              </a:rPr>
              <a:t>Brug dem ikke </a:t>
            </a:r>
            <a:endParaRPr lang="da-DK" sz="10000" b="1" i="1" noProof="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1">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1">
                <a:solidFill>
                  <a:schemeClr val="bg1"/>
                </a:solidFill>
              </a:rPr>
              <a:t>OBS! Layouts efter dette kan indeholde potentiel fortrolig information.</a:t>
            </a:r>
            <a:br>
              <a:rPr lang="da-DK" sz="1800" b="0" noProof="1">
                <a:solidFill>
                  <a:schemeClr val="bg1"/>
                </a:solidFill>
              </a:rPr>
            </a:br>
            <a:endParaRPr lang="da-DK" sz="1800" b="0" noProof="1">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205F122B-2541-481B-A65D-B7A79C5314AF}" type="datetime2">
              <a:rPr lang="da-DK" smtClean="0"/>
              <a:t>4. maj 2026</a:t>
            </a:fld>
            <a:endParaRPr lang="da-DK"/>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tID cover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26" name="Picture Placeholder 7">
            <a:extLst>
              <a:ext uri="{FF2B5EF4-FFF2-40B4-BE49-F238E27FC236}">
                <a16:creationId xmlns:a16="http://schemas.microsoft.com/office/drawing/2014/main" id="{64A15D21-F5D6-3E47-CDB9-0912FEA66097}"/>
              </a:ext>
            </a:extLst>
          </p:cNvPr>
          <p:cNvSpPr>
            <a:spLocks noGrp="1"/>
          </p:cNvSpPr>
          <p:nvPr>
            <p:ph type="pic" sz="quarter" idx="13" hasCustomPrompt="1"/>
          </p:nvPr>
        </p:nvSpPr>
        <p:spPr>
          <a:xfrm>
            <a:off x="0" y="900000"/>
            <a:ext cx="11150082" cy="5056242"/>
          </a:xfrm>
          <a:custGeom>
            <a:avLst/>
            <a:gdLst>
              <a:gd name="connsiteX0" fmla="*/ 0 w 11150082"/>
              <a:gd name="connsiteY0" fmla="*/ 0 h 5056242"/>
              <a:gd name="connsiteX1" fmla="*/ 8379351 w 11150082"/>
              <a:gd name="connsiteY1" fmla="*/ 0 h 5056242"/>
              <a:gd name="connsiteX2" fmla="*/ 11150082 w 11150082"/>
              <a:gd name="connsiteY2" fmla="*/ 0 h 5056242"/>
              <a:gd name="connsiteX3" fmla="*/ 11150082 w 11150082"/>
              <a:gd name="connsiteY3" fmla="*/ 5056242 h 5056242"/>
              <a:gd name="connsiteX4" fmla="*/ 8379351 w 11150082"/>
              <a:gd name="connsiteY4" fmla="*/ 5056242 h 5056242"/>
              <a:gd name="connsiteX5" fmla="*/ 6005514 w 11150082"/>
              <a:gd name="connsiteY5" fmla="*/ 5056242 h 5056242"/>
              <a:gd name="connsiteX6" fmla="*/ 6005514 w 11150082"/>
              <a:gd name="connsiteY6" fmla="*/ 3515511 h 5056242"/>
              <a:gd name="connsiteX7" fmla="*/ 0 w 11150082"/>
              <a:gd name="connsiteY7" fmla="*/ 3515511 h 50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0082" h="5056242">
                <a:moveTo>
                  <a:pt x="0" y="0"/>
                </a:moveTo>
                <a:lnTo>
                  <a:pt x="8379351" y="0"/>
                </a:lnTo>
                <a:lnTo>
                  <a:pt x="11150082" y="0"/>
                </a:lnTo>
                <a:lnTo>
                  <a:pt x="11150082" y="5056242"/>
                </a:lnTo>
                <a:lnTo>
                  <a:pt x="8379351" y="5056242"/>
                </a:lnTo>
                <a:lnTo>
                  <a:pt x="6005514" y="5056242"/>
                </a:lnTo>
                <a:lnTo>
                  <a:pt x="6005514" y="3515511"/>
                </a:lnTo>
                <a:lnTo>
                  <a:pt x="0" y="3515511"/>
                </a:lnTo>
                <a:close/>
              </a:path>
            </a:pathLst>
          </a:custGeom>
          <a:solidFill>
            <a:schemeClr val="bg1"/>
          </a:solidFill>
        </p:spPr>
        <p:txBody>
          <a:bodyPr wrap="square" lIns="0" tIns="720000" anchor="ctr" anchorCtr="0">
            <a:noAutofit/>
          </a:bodyPr>
          <a:lstStyle>
            <a:lvl1pPr marL="0" indent="0" algn="ctr">
              <a:lnSpc>
                <a:spcPct val="100000"/>
              </a:lnSpc>
              <a:spcAft>
                <a:spcPts val="0"/>
              </a:spcAft>
              <a:buNone/>
              <a:defRPr sz="1600"/>
            </a:lvl1pPr>
          </a:lstStyle>
          <a:p>
            <a:r>
              <a:rPr lang="da-DK"/>
              <a:t>Klik på ikonet for at tilføje et billede</a:t>
            </a:r>
          </a:p>
        </p:txBody>
      </p:sp>
      <p:sp>
        <p:nvSpPr>
          <p:cNvPr id="2" name="Title 1"/>
          <p:cNvSpPr>
            <a:spLocks noGrp="1"/>
          </p:cNvSpPr>
          <p:nvPr>
            <p:ph type="ctrTitle" hasCustomPrompt="1"/>
          </p:nvPr>
        </p:nvSpPr>
        <p:spPr>
          <a:xfrm>
            <a:off x="540000" y="5307699"/>
            <a:ext cx="4703513" cy="1189939"/>
          </a:xfrm>
        </p:spPr>
        <p:txBody>
          <a:bodyPr anchor="t" anchorCtr="0"/>
          <a:lstStyle>
            <a:lvl1pPr algn="l">
              <a:lnSpc>
                <a:spcPct val="95000"/>
              </a:lnSpc>
              <a:defRPr sz="3200">
                <a:solidFill>
                  <a:srgbClr val="212121"/>
                </a:solidFill>
              </a:defRPr>
            </a:lvl1pPr>
          </a:lstStyle>
          <a:p>
            <a:r>
              <a:rPr lang="da-DK"/>
              <a:t>Klik for at tilføje titel</a:t>
            </a:r>
          </a:p>
        </p:txBody>
      </p:sp>
      <p:sp>
        <p:nvSpPr>
          <p:cNvPr id="5" name="Pladsholder til dato 4">
            <a:extLst>
              <a:ext uri="{FF2B5EF4-FFF2-40B4-BE49-F238E27FC236}">
                <a16:creationId xmlns:a16="http://schemas.microsoft.com/office/drawing/2014/main" id="{54B45B50-0EB1-98A1-09A7-35675ACBA352}"/>
              </a:ext>
            </a:extLst>
          </p:cNvPr>
          <p:cNvSpPr>
            <a:spLocks noGrp="1"/>
          </p:cNvSpPr>
          <p:nvPr>
            <p:ph type="dt" sz="half" idx="18"/>
          </p:nvPr>
        </p:nvSpPr>
        <p:spPr>
          <a:xfrm>
            <a:off x="539999" y="5064556"/>
            <a:ext cx="4703513" cy="180000"/>
          </a:xfrm>
        </p:spPr>
        <p:txBody>
          <a:bodyPr/>
          <a:lstStyle>
            <a:lvl1pPr>
              <a:defRPr sz="1000">
                <a:solidFill>
                  <a:srgbClr val="212121"/>
                </a:solidFill>
              </a:defRPr>
            </a:lvl1pPr>
          </a:lstStyle>
          <a:p>
            <a:fld id="{3BA7D959-9C7C-4506-A4A8-52313FF7B34F}" type="datetime2">
              <a:rPr lang="da-DK" smtClean="0"/>
              <a:pPr/>
              <a:t>4. maj 2026</a:t>
            </a:fld>
            <a:endParaRPr lang="da-DK"/>
          </a:p>
        </p:txBody>
      </p:sp>
      <p:sp>
        <p:nvSpPr>
          <p:cNvPr id="1024" name="Makro grafik 1">
            <a:extLst>
              <a:ext uri="{FF2B5EF4-FFF2-40B4-BE49-F238E27FC236}">
                <a16:creationId xmlns:a16="http://schemas.microsoft.com/office/drawing/2014/main" id="{9D06B072-607D-7C7D-3384-03315622AD87}"/>
              </a:ext>
            </a:extLst>
          </p:cNvPr>
          <p:cNvSpPr>
            <a:spLocks noGrp="1" noChangeAspect="1"/>
          </p:cNvSpPr>
          <p:nvPr>
            <p:ph type="body" sz="quarter" idx="22" hasCustomPrompt="1"/>
          </p:nvPr>
        </p:nvSpPr>
        <p:spPr>
          <a:xfrm>
            <a:off x="3971576" y="516947"/>
            <a:ext cx="1804943" cy="237325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1030" name="Makro grafik 2">
            <a:extLst>
              <a:ext uri="{FF2B5EF4-FFF2-40B4-BE49-F238E27FC236}">
                <a16:creationId xmlns:a16="http://schemas.microsoft.com/office/drawing/2014/main" id="{BA0F4CFB-45B1-9961-39CF-F6A43AD8C785}"/>
              </a:ext>
            </a:extLst>
          </p:cNvPr>
          <p:cNvSpPr>
            <a:spLocks noGrp="1" noChangeAspect="1"/>
          </p:cNvSpPr>
          <p:nvPr>
            <p:ph type="body" sz="quarter" idx="25" hasCustomPrompt="1"/>
          </p:nvPr>
        </p:nvSpPr>
        <p:spPr>
          <a:xfrm>
            <a:off x="10167119" y="4697363"/>
            <a:ext cx="1497612" cy="194728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pic>
        <p:nvPicPr>
          <p:cNvPr id="7" name="Picture 6" descr="A logo with a crown on it&#10;&#10;Description automatically generated">
            <a:extLst>
              <a:ext uri="{FF2B5EF4-FFF2-40B4-BE49-F238E27FC236}">
                <a16:creationId xmlns:a16="http://schemas.microsoft.com/office/drawing/2014/main" id="{FE83A7B7-DD0E-E9ED-7085-42258D60F7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0000" y="277200"/>
            <a:ext cx="2866667" cy="409524"/>
          </a:xfrm>
          <a:prstGeom prst="rect">
            <a:avLst/>
          </a:prstGeom>
        </p:spPr>
      </p:pic>
      <p:sp>
        <p:nvSpPr>
          <p:cNvPr id="3" name="TextBox 1">
            <a:extLst>
              <a:ext uri="{FF2B5EF4-FFF2-40B4-BE49-F238E27FC236}">
                <a16:creationId xmlns:a16="http://schemas.microsoft.com/office/drawing/2014/main" id="{2AE2A07C-1452-06D8-8BEA-29C24118E7D4}"/>
              </a:ext>
            </a:extLst>
          </p:cNvPr>
          <p:cNvSpPr txBox="1"/>
          <p:nvPr userDrawn="1"/>
        </p:nvSpPr>
        <p:spPr>
          <a:xfrm>
            <a:off x="0" y="-255585"/>
            <a:ext cx="12192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noProof="0"/>
              <a:t>Skift til andet Subbrand: Klik på Layout-knappen i topbåndet, Klik på andet Subbrand Cover-layout.</a:t>
            </a:r>
          </a:p>
        </p:txBody>
      </p:sp>
    </p:spTree>
    <p:extLst>
      <p:ext uri="{BB962C8B-B14F-4D97-AF65-F5344CB8AC3E}">
        <p14:creationId xmlns:p14="http://schemas.microsoft.com/office/powerpoint/2010/main" val="3059587198"/>
      </p:ext>
    </p:extLst>
  </p:cSld>
  <p:clrMapOvr>
    <a:masterClrMapping/>
  </p:clrMapOvr>
  <p:extLst>
    <p:ext uri="{DCECCB84-F9BA-43D5-87BE-67443E8EF086}">
      <p15:sldGuideLst xmlns:p15="http://schemas.microsoft.com/office/powerpoint/2012/main">
        <p15:guide id="1" orient="horz" pos="566">
          <p15:clr>
            <a:srgbClr val="A4A3A4"/>
          </p15:clr>
        </p15:guide>
        <p15:guide id="2" orient="horz" pos="3753">
          <p15:clr>
            <a:srgbClr val="A4A3A4"/>
          </p15:clr>
        </p15:guide>
        <p15:guide id="3" pos="7023">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tID cover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7" name="Baggrund">
            <a:extLst>
              <a:ext uri="{FF2B5EF4-FFF2-40B4-BE49-F238E27FC236}">
                <a16:creationId xmlns:a16="http://schemas.microsoft.com/office/drawing/2014/main" id="{35254865-C2B4-A57D-5618-3B5A4D00F774}"/>
              </a:ext>
            </a:extLst>
          </p:cNvPr>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Picture Placeholder 7">
            <a:extLst>
              <a:ext uri="{FF2B5EF4-FFF2-40B4-BE49-F238E27FC236}">
                <a16:creationId xmlns:a16="http://schemas.microsoft.com/office/drawing/2014/main" id="{2998B1E1-EFAB-1012-D72B-1B664B52E093}"/>
              </a:ext>
            </a:extLst>
          </p:cNvPr>
          <p:cNvSpPr>
            <a:spLocks noGrp="1"/>
          </p:cNvSpPr>
          <p:nvPr>
            <p:ph type="pic" sz="quarter" idx="13" hasCustomPrompt="1"/>
          </p:nvPr>
        </p:nvSpPr>
        <p:spPr>
          <a:xfrm>
            <a:off x="0" y="900000"/>
            <a:ext cx="11150082" cy="5056242"/>
          </a:xfrm>
          <a:custGeom>
            <a:avLst/>
            <a:gdLst>
              <a:gd name="connsiteX0" fmla="*/ 0 w 11150082"/>
              <a:gd name="connsiteY0" fmla="*/ 0 h 5056242"/>
              <a:gd name="connsiteX1" fmla="*/ 8379351 w 11150082"/>
              <a:gd name="connsiteY1" fmla="*/ 0 h 5056242"/>
              <a:gd name="connsiteX2" fmla="*/ 11150082 w 11150082"/>
              <a:gd name="connsiteY2" fmla="*/ 0 h 5056242"/>
              <a:gd name="connsiteX3" fmla="*/ 11150082 w 11150082"/>
              <a:gd name="connsiteY3" fmla="*/ 5056242 h 5056242"/>
              <a:gd name="connsiteX4" fmla="*/ 8379351 w 11150082"/>
              <a:gd name="connsiteY4" fmla="*/ 5056242 h 5056242"/>
              <a:gd name="connsiteX5" fmla="*/ 6005514 w 11150082"/>
              <a:gd name="connsiteY5" fmla="*/ 5056242 h 5056242"/>
              <a:gd name="connsiteX6" fmla="*/ 6005514 w 11150082"/>
              <a:gd name="connsiteY6" fmla="*/ 3515511 h 5056242"/>
              <a:gd name="connsiteX7" fmla="*/ 0 w 11150082"/>
              <a:gd name="connsiteY7" fmla="*/ 3515511 h 50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0082" h="5056242">
                <a:moveTo>
                  <a:pt x="0" y="0"/>
                </a:moveTo>
                <a:lnTo>
                  <a:pt x="8379351" y="0"/>
                </a:lnTo>
                <a:lnTo>
                  <a:pt x="11150082" y="0"/>
                </a:lnTo>
                <a:lnTo>
                  <a:pt x="11150082" y="5056242"/>
                </a:lnTo>
                <a:lnTo>
                  <a:pt x="8379351" y="5056242"/>
                </a:lnTo>
                <a:lnTo>
                  <a:pt x="6005514" y="5056242"/>
                </a:lnTo>
                <a:lnTo>
                  <a:pt x="6005514" y="3515511"/>
                </a:lnTo>
                <a:lnTo>
                  <a:pt x="0" y="3515511"/>
                </a:lnTo>
                <a:close/>
              </a:path>
            </a:pathLst>
          </a:custGeom>
          <a:solidFill>
            <a:schemeClr val="bg1"/>
          </a:solidFill>
        </p:spPr>
        <p:txBody>
          <a:bodyPr wrap="square" lIns="0" tIns="720000" anchor="ctr" anchorCtr="0">
            <a:noAutofit/>
          </a:bodyPr>
          <a:lstStyle>
            <a:lvl1pPr marL="0" indent="0" algn="ctr">
              <a:lnSpc>
                <a:spcPct val="100000"/>
              </a:lnSpc>
              <a:spcAft>
                <a:spcPts val="0"/>
              </a:spcAft>
              <a:buNone/>
              <a:defRPr sz="1600"/>
            </a:lvl1pPr>
          </a:lstStyle>
          <a:p>
            <a:r>
              <a:rPr lang="da-DK"/>
              <a:t>Klik på ikonet for at tilføje et billede</a:t>
            </a:r>
          </a:p>
        </p:txBody>
      </p:sp>
      <p:sp>
        <p:nvSpPr>
          <p:cNvPr id="2" name="Title 1"/>
          <p:cNvSpPr>
            <a:spLocks noGrp="1"/>
          </p:cNvSpPr>
          <p:nvPr>
            <p:ph type="ctrTitle" hasCustomPrompt="1"/>
          </p:nvPr>
        </p:nvSpPr>
        <p:spPr>
          <a:xfrm>
            <a:off x="540000" y="5306401"/>
            <a:ext cx="4703513" cy="1191238"/>
          </a:xfrm>
        </p:spPr>
        <p:txBody>
          <a:bodyPr anchor="t" anchorCtr="0"/>
          <a:lstStyle>
            <a:lvl1pPr algn="l">
              <a:lnSpc>
                <a:spcPct val="95000"/>
              </a:lnSpc>
              <a:defRPr sz="3200">
                <a:solidFill>
                  <a:schemeClr val="bg2"/>
                </a:solidFill>
              </a:defRPr>
            </a:lvl1pPr>
          </a:lstStyle>
          <a:p>
            <a:r>
              <a:rPr lang="da-DK"/>
              <a:t>Klik for at tilføje titel</a:t>
            </a:r>
          </a:p>
        </p:txBody>
      </p:sp>
      <p:sp>
        <p:nvSpPr>
          <p:cNvPr id="5" name="Pladsholder til dato 4">
            <a:extLst>
              <a:ext uri="{FF2B5EF4-FFF2-40B4-BE49-F238E27FC236}">
                <a16:creationId xmlns:a16="http://schemas.microsoft.com/office/drawing/2014/main" id="{54B45B50-0EB1-98A1-09A7-35675ACBA352}"/>
              </a:ext>
            </a:extLst>
          </p:cNvPr>
          <p:cNvSpPr>
            <a:spLocks noGrp="1"/>
          </p:cNvSpPr>
          <p:nvPr>
            <p:ph type="dt" sz="half" idx="18"/>
          </p:nvPr>
        </p:nvSpPr>
        <p:spPr>
          <a:xfrm>
            <a:off x="539999" y="5065200"/>
            <a:ext cx="4703513" cy="180000"/>
          </a:xfrm>
        </p:spPr>
        <p:txBody>
          <a:bodyPr/>
          <a:lstStyle>
            <a:lvl1pPr>
              <a:defRPr sz="1000">
                <a:solidFill>
                  <a:schemeClr val="bg2"/>
                </a:solidFill>
              </a:defRPr>
            </a:lvl1pPr>
          </a:lstStyle>
          <a:p>
            <a:fld id="{111792F2-08D8-42AC-9B72-DC0B112AA1A9}" type="datetime2">
              <a:rPr lang="da-DK" smtClean="0"/>
              <a:t>4. maj 2026</a:t>
            </a:fld>
            <a:endParaRPr lang="da-DK"/>
          </a:p>
        </p:txBody>
      </p:sp>
      <p:sp>
        <p:nvSpPr>
          <p:cNvPr id="19" name="Makro grafik 1">
            <a:extLst>
              <a:ext uri="{FF2B5EF4-FFF2-40B4-BE49-F238E27FC236}">
                <a16:creationId xmlns:a16="http://schemas.microsoft.com/office/drawing/2014/main" id="{B394BAAE-AE1F-029B-923F-0C1D44CD2249}"/>
              </a:ext>
            </a:extLst>
          </p:cNvPr>
          <p:cNvSpPr>
            <a:spLocks noGrp="1" noChangeAspect="1"/>
          </p:cNvSpPr>
          <p:nvPr>
            <p:ph type="body" sz="quarter" idx="22" hasCustomPrompt="1"/>
          </p:nvPr>
        </p:nvSpPr>
        <p:spPr>
          <a:xfrm>
            <a:off x="3770098" y="521353"/>
            <a:ext cx="1804943" cy="237325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20" name="Makro grafik 2">
            <a:extLst>
              <a:ext uri="{FF2B5EF4-FFF2-40B4-BE49-F238E27FC236}">
                <a16:creationId xmlns:a16="http://schemas.microsoft.com/office/drawing/2014/main" id="{88536A1C-972A-F710-1B45-B6313B3D4C9C}"/>
              </a:ext>
            </a:extLst>
          </p:cNvPr>
          <p:cNvSpPr>
            <a:spLocks noGrp="1" noChangeAspect="1"/>
          </p:cNvSpPr>
          <p:nvPr>
            <p:ph type="body" sz="quarter" idx="25" hasCustomPrompt="1"/>
          </p:nvPr>
        </p:nvSpPr>
        <p:spPr>
          <a:xfrm>
            <a:off x="10167119" y="4697363"/>
            <a:ext cx="1497612" cy="194728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pic>
        <p:nvPicPr>
          <p:cNvPr id="3" name="Picture 2">
            <a:extLst>
              <a:ext uri="{FF2B5EF4-FFF2-40B4-BE49-F238E27FC236}">
                <a16:creationId xmlns:a16="http://schemas.microsoft.com/office/drawing/2014/main" id="{B6773088-F904-305E-B07C-C0C1AD136B1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40000" y="277200"/>
            <a:ext cx="2866667" cy="409523"/>
          </a:xfrm>
          <a:prstGeom prst="rect">
            <a:avLst/>
          </a:prstGeom>
        </p:spPr>
      </p:pic>
      <p:sp>
        <p:nvSpPr>
          <p:cNvPr id="4" name="TextBox 1">
            <a:extLst>
              <a:ext uri="{FF2B5EF4-FFF2-40B4-BE49-F238E27FC236}">
                <a16:creationId xmlns:a16="http://schemas.microsoft.com/office/drawing/2014/main" id="{BF3D9D61-36C1-389C-8BD5-77F014F2FFEC}"/>
              </a:ext>
            </a:extLst>
          </p:cNvPr>
          <p:cNvSpPr txBox="1"/>
          <p:nvPr userDrawn="1"/>
        </p:nvSpPr>
        <p:spPr>
          <a:xfrm>
            <a:off x="0" y="-255585"/>
            <a:ext cx="12192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noProof="0"/>
              <a:t>Skift til andet Subbrand: Klik på Layout-knappen i topbåndet, Klik på andet Subbrand Cover-layout.</a:t>
            </a:r>
          </a:p>
        </p:txBody>
      </p:sp>
    </p:spTree>
    <p:extLst>
      <p:ext uri="{BB962C8B-B14F-4D97-AF65-F5344CB8AC3E}">
        <p14:creationId xmlns:p14="http://schemas.microsoft.com/office/powerpoint/2010/main" val="3451025885"/>
      </p:ext>
    </p:extLst>
  </p:cSld>
  <p:clrMapOvr>
    <a:masterClrMapping/>
  </p:clrMapOvr>
  <p:extLst>
    <p:ext uri="{DCECCB84-F9BA-43D5-87BE-67443E8EF086}">
      <p15:sldGuideLst xmlns:p15="http://schemas.microsoft.com/office/powerpoint/2012/main">
        <p15:guide id="1" orient="horz" pos="566" userDrawn="1">
          <p15:clr>
            <a:srgbClr val="A4A3A4"/>
          </p15:clr>
        </p15:guide>
        <p15:guide id="2" orient="horz" pos="3753" userDrawn="1">
          <p15:clr>
            <a:srgbClr val="A4A3A4"/>
          </p15:clr>
        </p15:guide>
        <p15:guide id="3" pos="7023"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tID Erhverv cover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26" name="Picture Placeholder 7">
            <a:extLst>
              <a:ext uri="{FF2B5EF4-FFF2-40B4-BE49-F238E27FC236}">
                <a16:creationId xmlns:a16="http://schemas.microsoft.com/office/drawing/2014/main" id="{64A15D21-F5D6-3E47-CDB9-0912FEA66097}"/>
              </a:ext>
            </a:extLst>
          </p:cNvPr>
          <p:cNvSpPr>
            <a:spLocks noGrp="1"/>
          </p:cNvSpPr>
          <p:nvPr>
            <p:ph type="pic" sz="quarter" idx="13" hasCustomPrompt="1"/>
          </p:nvPr>
        </p:nvSpPr>
        <p:spPr>
          <a:xfrm>
            <a:off x="0" y="900000"/>
            <a:ext cx="11150082" cy="5056242"/>
          </a:xfrm>
          <a:custGeom>
            <a:avLst/>
            <a:gdLst>
              <a:gd name="connsiteX0" fmla="*/ 0 w 11150082"/>
              <a:gd name="connsiteY0" fmla="*/ 0 h 5056242"/>
              <a:gd name="connsiteX1" fmla="*/ 8379351 w 11150082"/>
              <a:gd name="connsiteY1" fmla="*/ 0 h 5056242"/>
              <a:gd name="connsiteX2" fmla="*/ 11150082 w 11150082"/>
              <a:gd name="connsiteY2" fmla="*/ 0 h 5056242"/>
              <a:gd name="connsiteX3" fmla="*/ 11150082 w 11150082"/>
              <a:gd name="connsiteY3" fmla="*/ 5056242 h 5056242"/>
              <a:gd name="connsiteX4" fmla="*/ 8379351 w 11150082"/>
              <a:gd name="connsiteY4" fmla="*/ 5056242 h 5056242"/>
              <a:gd name="connsiteX5" fmla="*/ 6005514 w 11150082"/>
              <a:gd name="connsiteY5" fmla="*/ 5056242 h 5056242"/>
              <a:gd name="connsiteX6" fmla="*/ 6005514 w 11150082"/>
              <a:gd name="connsiteY6" fmla="*/ 3515511 h 5056242"/>
              <a:gd name="connsiteX7" fmla="*/ 0 w 11150082"/>
              <a:gd name="connsiteY7" fmla="*/ 3515511 h 50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0082" h="5056242">
                <a:moveTo>
                  <a:pt x="0" y="0"/>
                </a:moveTo>
                <a:lnTo>
                  <a:pt x="8379351" y="0"/>
                </a:lnTo>
                <a:lnTo>
                  <a:pt x="11150082" y="0"/>
                </a:lnTo>
                <a:lnTo>
                  <a:pt x="11150082" y="5056242"/>
                </a:lnTo>
                <a:lnTo>
                  <a:pt x="8379351" y="5056242"/>
                </a:lnTo>
                <a:lnTo>
                  <a:pt x="6005514" y="5056242"/>
                </a:lnTo>
                <a:lnTo>
                  <a:pt x="6005514" y="3515511"/>
                </a:lnTo>
                <a:lnTo>
                  <a:pt x="0" y="3515511"/>
                </a:lnTo>
                <a:close/>
              </a:path>
            </a:pathLst>
          </a:custGeom>
          <a:solidFill>
            <a:schemeClr val="bg1"/>
          </a:solidFill>
        </p:spPr>
        <p:txBody>
          <a:bodyPr wrap="square" lIns="0" tIns="720000" anchor="ctr" anchorCtr="0">
            <a:noAutofit/>
          </a:bodyPr>
          <a:lstStyle>
            <a:lvl1pPr marL="0" indent="0" algn="ctr">
              <a:lnSpc>
                <a:spcPct val="100000"/>
              </a:lnSpc>
              <a:spcAft>
                <a:spcPts val="0"/>
              </a:spcAft>
              <a:buNone/>
              <a:defRPr sz="1600"/>
            </a:lvl1pPr>
          </a:lstStyle>
          <a:p>
            <a:r>
              <a:rPr lang="da-DK"/>
              <a:t>Klik på ikonet for at tilføje et billede</a:t>
            </a:r>
          </a:p>
        </p:txBody>
      </p:sp>
      <p:sp>
        <p:nvSpPr>
          <p:cNvPr id="2" name="Title 1"/>
          <p:cNvSpPr>
            <a:spLocks noGrp="1"/>
          </p:cNvSpPr>
          <p:nvPr>
            <p:ph type="ctrTitle" hasCustomPrompt="1"/>
          </p:nvPr>
        </p:nvSpPr>
        <p:spPr>
          <a:xfrm>
            <a:off x="540000" y="5307699"/>
            <a:ext cx="4703513" cy="1189939"/>
          </a:xfrm>
        </p:spPr>
        <p:txBody>
          <a:bodyPr anchor="t" anchorCtr="0"/>
          <a:lstStyle>
            <a:lvl1pPr algn="l">
              <a:lnSpc>
                <a:spcPct val="95000"/>
              </a:lnSpc>
              <a:defRPr sz="3200">
                <a:solidFill>
                  <a:srgbClr val="212121"/>
                </a:solidFill>
              </a:defRPr>
            </a:lvl1pPr>
          </a:lstStyle>
          <a:p>
            <a:r>
              <a:rPr lang="da-DK"/>
              <a:t>Klik for at tilføje titel</a:t>
            </a:r>
          </a:p>
        </p:txBody>
      </p:sp>
      <p:sp>
        <p:nvSpPr>
          <p:cNvPr id="5" name="Pladsholder til dato 4">
            <a:extLst>
              <a:ext uri="{FF2B5EF4-FFF2-40B4-BE49-F238E27FC236}">
                <a16:creationId xmlns:a16="http://schemas.microsoft.com/office/drawing/2014/main" id="{54B45B50-0EB1-98A1-09A7-35675ACBA352}"/>
              </a:ext>
            </a:extLst>
          </p:cNvPr>
          <p:cNvSpPr>
            <a:spLocks noGrp="1"/>
          </p:cNvSpPr>
          <p:nvPr>
            <p:ph type="dt" sz="half" idx="18"/>
          </p:nvPr>
        </p:nvSpPr>
        <p:spPr>
          <a:xfrm>
            <a:off x="539999" y="5064556"/>
            <a:ext cx="4703513" cy="180000"/>
          </a:xfrm>
        </p:spPr>
        <p:txBody>
          <a:bodyPr/>
          <a:lstStyle>
            <a:lvl1pPr>
              <a:defRPr sz="1000">
                <a:solidFill>
                  <a:srgbClr val="212121"/>
                </a:solidFill>
              </a:defRPr>
            </a:lvl1pPr>
          </a:lstStyle>
          <a:p>
            <a:fld id="{3BA7D959-9C7C-4506-A4A8-52313FF7B34F}" type="datetime2">
              <a:rPr lang="da-DK" smtClean="0"/>
              <a:pPr/>
              <a:t>4. maj 2026</a:t>
            </a:fld>
            <a:endParaRPr lang="da-DK"/>
          </a:p>
        </p:txBody>
      </p:sp>
      <p:sp>
        <p:nvSpPr>
          <p:cNvPr id="1024" name="Makro grafik 1">
            <a:extLst>
              <a:ext uri="{FF2B5EF4-FFF2-40B4-BE49-F238E27FC236}">
                <a16:creationId xmlns:a16="http://schemas.microsoft.com/office/drawing/2014/main" id="{9D06B072-607D-7C7D-3384-03315622AD87}"/>
              </a:ext>
            </a:extLst>
          </p:cNvPr>
          <p:cNvSpPr>
            <a:spLocks noGrp="1" noChangeAspect="1"/>
          </p:cNvSpPr>
          <p:nvPr>
            <p:ph type="body" sz="quarter" idx="22" hasCustomPrompt="1"/>
          </p:nvPr>
        </p:nvSpPr>
        <p:spPr>
          <a:xfrm>
            <a:off x="3971576" y="516947"/>
            <a:ext cx="1804943" cy="237325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1030" name="Makro grafik 2">
            <a:extLst>
              <a:ext uri="{FF2B5EF4-FFF2-40B4-BE49-F238E27FC236}">
                <a16:creationId xmlns:a16="http://schemas.microsoft.com/office/drawing/2014/main" id="{BA0F4CFB-45B1-9961-39CF-F6A43AD8C785}"/>
              </a:ext>
            </a:extLst>
          </p:cNvPr>
          <p:cNvSpPr>
            <a:spLocks noGrp="1" noChangeAspect="1"/>
          </p:cNvSpPr>
          <p:nvPr>
            <p:ph type="body" sz="quarter" idx="25" hasCustomPrompt="1"/>
          </p:nvPr>
        </p:nvSpPr>
        <p:spPr>
          <a:xfrm>
            <a:off x="10167119" y="4697363"/>
            <a:ext cx="1497612" cy="194728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pic>
        <p:nvPicPr>
          <p:cNvPr id="4" name="Picture 3" descr="A logo with a crown on it&#10;&#10;Description automatically generated">
            <a:extLst>
              <a:ext uri="{FF2B5EF4-FFF2-40B4-BE49-F238E27FC236}">
                <a16:creationId xmlns:a16="http://schemas.microsoft.com/office/drawing/2014/main" id="{AEC092CD-7A5A-A8E9-64F2-E9A960EA99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0000" y="277200"/>
            <a:ext cx="2866667" cy="409524"/>
          </a:xfrm>
          <a:prstGeom prst="rect">
            <a:avLst/>
          </a:prstGeom>
        </p:spPr>
      </p:pic>
      <p:sp>
        <p:nvSpPr>
          <p:cNvPr id="3" name="TextBox 1">
            <a:extLst>
              <a:ext uri="{FF2B5EF4-FFF2-40B4-BE49-F238E27FC236}">
                <a16:creationId xmlns:a16="http://schemas.microsoft.com/office/drawing/2014/main" id="{1448603D-0338-C172-50C3-37A4F733BAA4}"/>
              </a:ext>
            </a:extLst>
          </p:cNvPr>
          <p:cNvSpPr txBox="1"/>
          <p:nvPr userDrawn="1"/>
        </p:nvSpPr>
        <p:spPr>
          <a:xfrm>
            <a:off x="0" y="-255585"/>
            <a:ext cx="12192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noProof="0"/>
              <a:t>Skift til andet Subbrand: Klik på Layout-knappen i topbåndet, Klik på andet Subbrand Cover-layout.</a:t>
            </a:r>
          </a:p>
        </p:txBody>
      </p:sp>
    </p:spTree>
    <p:extLst>
      <p:ext uri="{BB962C8B-B14F-4D97-AF65-F5344CB8AC3E}">
        <p14:creationId xmlns:p14="http://schemas.microsoft.com/office/powerpoint/2010/main" val="4274507285"/>
      </p:ext>
    </p:extLst>
  </p:cSld>
  <p:clrMapOvr>
    <a:masterClrMapping/>
  </p:clrMapOvr>
  <p:extLst>
    <p:ext uri="{DCECCB84-F9BA-43D5-87BE-67443E8EF086}">
      <p15:sldGuideLst xmlns:p15="http://schemas.microsoft.com/office/powerpoint/2012/main">
        <p15:guide id="1" orient="horz" pos="566">
          <p15:clr>
            <a:srgbClr val="A4A3A4"/>
          </p15:clr>
        </p15:guide>
        <p15:guide id="2" orient="horz" pos="3753">
          <p15:clr>
            <a:srgbClr val="A4A3A4"/>
          </p15:clr>
        </p15:guide>
        <p15:guide id="3" pos="7023">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tID Erhverv cover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7" name="Baggrund">
            <a:extLst>
              <a:ext uri="{FF2B5EF4-FFF2-40B4-BE49-F238E27FC236}">
                <a16:creationId xmlns:a16="http://schemas.microsoft.com/office/drawing/2014/main" id="{35254865-C2B4-A57D-5618-3B5A4D00F774}"/>
              </a:ext>
            </a:extLst>
          </p:cNvPr>
          <p:cNvSpPr/>
          <p:nvPr userDrawn="1"/>
        </p:nvSpPr>
        <p:spPr bwMode="white">
          <a:xfrm>
            <a:off x="0" y="0"/>
            <a:ext cx="12193200" cy="6858000"/>
          </a:xfrm>
          <a:prstGeom prst="rect">
            <a:avLst/>
          </a:prstGeom>
          <a:solidFill>
            <a:srgbClr val="4D7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Picture Placeholder 7">
            <a:extLst>
              <a:ext uri="{FF2B5EF4-FFF2-40B4-BE49-F238E27FC236}">
                <a16:creationId xmlns:a16="http://schemas.microsoft.com/office/drawing/2014/main" id="{2998B1E1-EFAB-1012-D72B-1B664B52E093}"/>
              </a:ext>
            </a:extLst>
          </p:cNvPr>
          <p:cNvSpPr>
            <a:spLocks noGrp="1"/>
          </p:cNvSpPr>
          <p:nvPr>
            <p:ph type="pic" sz="quarter" idx="13" hasCustomPrompt="1"/>
          </p:nvPr>
        </p:nvSpPr>
        <p:spPr>
          <a:xfrm>
            <a:off x="0" y="900000"/>
            <a:ext cx="11150082" cy="5056242"/>
          </a:xfrm>
          <a:custGeom>
            <a:avLst/>
            <a:gdLst>
              <a:gd name="connsiteX0" fmla="*/ 0 w 11150082"/>
              <a:gd name="connsiteY0" fmla="*/ 0 h 5056242"/>
              <a:gd name="connsiteX1" fmla="*/ 8379351 w 11150082"/>
              <a:gd name="connsiteY1" fmla="*/ 0 h 5056242"/>
              <a:gd name="connsiteX2" fmla="*/ 11150082 w 11150082"/>
              <a:gd name="connsiteY2" fmla="*/ 0 h 5056242"/>
              <a:gd name="connsiteX3" fmla="*/ 11150082 w 11150082"/>
              <a:gd name="connsiteY3" fmla="*/ 5056242 h 5056242"/>
              <a:gd name="connsiteX4" fmla="*/ 8379351 w 11150082"/>
              <a:gd name="connsiteY4" fmla="*/ 5056242 h 5056242"/>
              <a:gd name="connsiteX5" fmla="*/ 6005514 w 11150082"/>
              <a:gd name="connsiteY5" fmla="*/ 5056242 h 5056242"/>
              <a:gd name="connsiteX6" fmla="*/ 6005514 w 11150082"/>
              <a:gd name="connsiteY6" fmla="*/ 3515511 h 5056242"/>
              <a:gd name="connsiteX7" fmla="*/ 0 w 11150082"/>
              <a:gd name="connsiteY7" fmla="*/ 3515511 h 50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0082" h="5056242">
                <a:moveTo>
                  <a:pt x="0" y="0"/>
                </a:moveTo>
                <a:lnTo>
                  <a:pt x="8379351" y="0"/>
                </a:lnTo>
                <a:lnTo>
                  <a:pt x="11150082" y="0"/>
                </a:lnTo>
                <a:lnTo>
                  <a:pt x="11150082" y="5056242"/>
                </a:lnTo>
                <a:lnTo>
                  <a:pt x="8379351" y="5056242"/>
                </a:lnTo>
                <a:lnTo>
                  <a:pt x="6005514" y="5056242"/>
                </a:lnTo>
                <a:lnTo>
                  <a:pt x="6005514" y="3515511"/>
                </a:lnTo>
                <a:lnTo>
                  <a:pt x="0" y="3515511"/>
                </a:lnTo>
                <a:close/>
              </a:path>
            </a:pathLst>
          </a:custGeom>
          <a:solidFill>
            <a:schemeClr val="bg1"/>
          </a:solidFill>
        </p:spPr>
        <p:txBody>
          <a:bodyPr wrap="square" lIns="0" tIns="720000" anchor="ctr" anchorCtr="0">
            <a:noAutofit/>
          </a:bodyPr>
          <a:lstStyle>
            <a:lvl1pPr marL="0" indent="0" algn="ctr">
              <a:lnSpc>
                <a:spcPct val="100000"/>
              </a:lnSpc>
              <a:spcAft>
                <a:spcPts val="0"/>
              </a:spcAft>
              <a:buNone/>
              <a:defRPr sz="1600"/>
            </a:lvl1pPr>
          </a:lstStyle>
          <a:p>
            <a:r>
              <a:rPr lang="da-DK"/>
              <a:t>Klik på ikonet for at tilføje et billede</a:t>
            </a:r>
          </a:p>
        </p:txBody>
      </p:sp>
      <p:sp>
        <p:nvSpPr>
          <p:cNvPr id="2" name="Title 1"/>
          <p:cNvSpPr>
            <a:spLocks noGrp="1"/>
          </p:cNvSpPr>
          <p:nvPr>
            <p:ph type="ctrTitle" hasCustomPrompt="1"/>
          </p:nvPr>
        </p:nvSpPr>
        <p:spPr>
          <a:xfrm>
            <a:off x="540000" y="5306401"/>
            <a:ext cx="4703513" cy="1191238"/>
          </a:xfrm>
        </p:spPr>
        <p:txBody>
          <a:bodyPr anchor="t" anchorCtr="0"/>
          <a:lstStyle>
            <a:lvl1pPr algn="l">
              <a:lnSpc>
                <a:spcPct val="95000"/>
              </a:lnSpc>
              <a:defRPr sz="3200">
                <a:solidFill>
                  <a:schemeClr val="bg2"/>
                </a:solidFill>
              </a:defRPr>
            </a:lvl1pPr>
          </a:lstStyle>
          <a:p>
            <a:r>
              <a:rPr lang="da-DK"/>
              <a:t>Klik for at tilføje titel</a:t>
            </a:r>
          </a:p>
        </p:txBody>
      </p:sp>
      <p:sp>
        <p:nvSpPr>
          <p:cNvPr id="5" name="Pladsholder til dato 4">
            <a:extLst>
              <a:ext uri="{FF2B5EF4-FFF2-40B4-BE49-F238E27FC236}">
                <a16:creationId xmlns:a16="http://schemas.microsoft.com/office/drawing/2014/main" id="{54B45B50-0EB1-98A1-09A7-35675ACBA352}"/>
              </a:ext>
            </a:extLst>
          </p:cNvPr>
          <p:cNvSpPr>
            <a:spLocks noGrp="1"/>
          </p:cNvSpPr>
          <p:nvPr>
            <p:ph type="dt" sz="half" idx="18"/>
          </p:nvPr>
        </p:nvSpPr>
        <p:spPr>
          <a:xfrm>
            <a:off x="539999" y="5065200"/>
            <a:ext cx="4703513" cy="180000"/>
          </a:xfrm>
        </p:spPr>
        <p:txBody>
          <a:bodyPr/>
          <a:lstStyle>
            <a:lvl1pPr>
              <a:defRPr sz="1000">
                <a:solidFill>
                  <a:schemeClr val="bg2"/>
                </a:solidFill>
              </a:defRPr>
            </a:lvl1pPr>
          </a:lstStyle>
          <a:p>
            <a:fld id="{111792F2-08D8-42AC-9B72-DC0B112AA1A9}" type="datetime2">
              <a:rPr lang="da-DK" smtClean="0"/>
              <a:t>4. maj 2026</a:t>
            </a:fld>
            <a:endParaRPr lang="da-DK"/>
          </a:p>
        </p:txBody>
      </p:sp>
      <p:sp>
        <p:nvSpPr>
          <p:cNvPr id="19" name="Makro grafik 1">
            <a:extLst>
              <a:ext uri="{FF2B5EF4-FFF2-40B4-BE49-F238E27FC236}">
                <a16:creationId xmlns:a16="http://schemas.microsoft.com/office/drawing/2014/main" id="{B394BAAE-AE1F-029B-923F-0C1D44CD2249}"/>
              </a:ext>
            </a:extLst>
          </p:cNvPr>
          <p:cNvSpPr>
            <a:spLocks noGrp="1" noChangeAspect="1"/>
          </p:cNvSpPr>
          <p:nvPr>
            <p:ph type="body" sz="quarter" idx="22" hasCustomPrompt="1"/>
          </p:nvPr>
        </p:nvSpPr>
        <p:spPr>
          <a:xfrm>
            <a:off x="3770098" y="521353"/>
            <a:ext cx="1804943" cy="237325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20" name="Makro grafik 2">
            <a:extLst>
              <a:ext uri="{FF2B5EF4-FFF2-40B4-BE49-F238E27FC236}">
                <a16:creationId xmlns:a16="http://schemas.microsoft.com/office/drawing/2014/main" id="{88536A1C-972A-F710-1B45-B6313B3D4C9C}"/>
              </a:ext>
            </a:extLst>
          </p:cNvPr>
          <p:cNvSpPr>
            <a:spLocks noGrp="1" noChangeAspect="1"/>
          </p:cNvSpPr>
          <p:nvPr>
            <p:ph type="body" sz="quarter" idx="25" hasCustomPrompt="1"/>
          </p:nvPr>
        </p:nvSpPr>
        <p:spPr>
          <a:xfrm>
            <a:off x="10167119" y="4697363"/>
            <a:ext cx="1497612" cy="194728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pic>
        <p:nvPicPr>
          <p:cNvPr id="4" name="Picture 3">
            <a:extLst>
              <a:ext uri="{FF2B5EF4-FFF2-40B4-BE49-F238E27FC236}">
                <a16:creationId xmlns:a16="http://schemas.microsoft.com/office/drawing/2014/main" id="{F59C0FE2-C77D-F582-2D59-9DC1D8EBEC0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40000" y="277200"/>
            <a:ext cx="2866667" cy="409523"/>
          </a:xfrm>
          <a:prstGeom prst="rect">
            <a:avLst/>
          </a:prstGeom>
        </p:spPr>
      </p:pic>
      <p:sp>
        <p:nvSpPr>
          <p:cNvPr id="3" name="TextBox 1">
            <a:extLst>
              <a:ext uri="{FF2B5EF4-FFF2-40B4-BE49-F238E27FC236}">
                <a16:creationId xmlns:a16="http://schemas.microsoft.com/office/drawing/2014/main" id="{9A2FC0E8-C238-D09D-5D75-A3B457FBF307}"/>
              </a:ext>
            </a:extLst>
          </p:cNvPr>
          <p:cNvSpPr txBox="1"/>
          <p:nvPr userDrawn="1"/>
        </p:nvSpPr>
        <p:spPr>
          <a:xfrm>
            <a:off x="0" y="-255585"/>
            <a:ext cx="12192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noProof="0"/>
              <a:t>Skift til andet Subbrand: Klik på Layout-knappen i topbåndet, Klik på andet Subbrand Cover-layout.</a:t>
            </a:r>
          </a:p>
        </p:txBody>
      </p:sp>
    </p:spTree>
    <p:extLst>
      <p:ext uri="{BB962C8B-B14F-4D97-AF65-F5344CB8AC3E}">
        <p14:creationId xmlns:p14="http://schemas.microsoft.com/office/powerpoint/2010/main" val="1219702591"/>
      </p:ext>
    </p:extLst>
  </p:cSld>
  <p:clrMapOvr>
    <a:masterClrMapping/>
  </p:clrMapOvr>
  <p:extLst>
    <p:ext uri="{DCECCB84-F9BA-43D5-87BE-67443E8EF086}">
      <p15:sldGuideLst xmlns:p15="http://schemas.microsoft.com/office/powerpoint/2012/main">
        <p15:guide id="1" orient="horz" pos="566" userDrawn="1">
          <p15:clr>
            <a:srgbClr val="A4A3A4"/>
          </p15:clr>
        </p15:guide>
        <p15:guide id="2" orient="horz" pos="3753" userDrawn="1">
          <p15:clr>
            <a:srgbClr val="A4A3A4"/>
          </p15:clr>
        </p15:guide>
        <p15:guide id="3" pos="7023"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mkonto cover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a:t>Digitaliseringsstyrelsen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26" name="Picture Placeholder 7">
            <a:extLst>
              <a:ext uri="{FF2B5EF4-FFF2-40B4-BE49-F238E27FC236}">
                <a16:creationId xmlns:a16="http://schemas.microsoft.com/office/drawing/2014/main" id="{64A15D21-F5D6-3E47-CDB9-0912FEA66097}"/>
              </a:ext>
            </a:extLst>
          </p:cNvPr>
          <p:cNvSpPr>
            <a:spLocks noGrp="1"/>
          </p:cNvSpPr>
          <p:nvPr>
            <p:ph type="pic" sz="quarter" idx="13" hasCustomPrompt="1"/>
          </p:nvPr>
        </p:nvSpPr>
        <p:spPr>
          <a:xfrm>
            <a:off x="0" y="900000"/>
            <a:ext cx="11150082" cy="5056242"/>
          </a:xfrm>
          <a:custGeom>
            <a:avLst/>
            <a:gdLst>
              <a:gd name="connsiteX0" fmla="*/ 0 w 11150082"/>
              <a:gd name="connsiteY0" fmla="*/ 0 h 5056242"/>
              <a:gd name="connsiteX1" fmla="*/ 8379351 w 11150082"/>
              <a:gd name="connsiteY1" fmla="*/ 0 h 5056242"/>
              <a:gd name="connsiteX2" fmla="*/ 11150082 w 11150082"/>
              <a:gd name="connsiteY2" fmla="*/ 0 h 5056242"/>
              <a:gd name="connsiteX3" fmla="*/ 11150082 w 11150082"/>
              <a:gd name="connsiteY3" fmla="*/ 5056242 h 5056242"/>
              <a:gd name="connsiteX4" fmla="*/ 8379351 w 11150082"/>
              <a:gd name="connsiteY4" fmla="*/ 5056242 h 5056242"/>
              <a:gd name="connsiteX5" fmla="*/ 6005514 w 11150082"/>
              <a:gd name="connsiteY5" fmla="*/ 5056242 h 5056242"/>
              <a:gd name="connsiteX6" fmla="*/ 6005514 w 11150082"/>
              <a:gd name="connsiteY6" fmla="*/ 3515511 h 5056242"/>
              <a:gd name="connsiteX7" fmla="*/ 0 w 11150082"/>
              <a:gd name="connsiteY7" fmla="*/ 3515511 h 50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0082" h="5056242">
                <a:moveTo>
                  <a:pt x="0" y="0"/>
                </a:moveTo>
                <a:lnTo>
                  <a:pt x="8379351" y="0"/>
                </a:lnTo>
                <a:lnTo>
                  <a:pt x="11150082" y="0"/>
                </a:lnTo>
                <a:lnTo>
                  <a:pt x="11150082" y="5056242"/>
                </a:lnTo>
                <a:lnTo>
                  <a:pt x="8379351" y="5056242"/>
                </a:lnTo>
                <a:lnTo>
                  <a:pt x="6005514" y="5056242"/>
                </a:lnTo>
                <a:lnTo>
                  <a:pt x="6005514" y="3515511"/>
                </a:lnTo>
                <a:lnTo>
                  <a:pt x="0" y="3515511"/>
                </a:lnTo>
                <a:close/>
              </a:path>
            </a:pathLst>
          </a:custGeom>
          <a:solidFill>
            <a:schemeClr val="bg1"/>
          </a:solidFill>
        </p:spPr>
        <p:txBody>
          <a:bodyPr wrap="square" lIns="0" tIns="720000" anchor="ctr" anchorCtr="0">
            <a:noAutofit/>
          </a:bodyPr>
          <a:lstStyle>
            <a:lvl1pPr marL="0" indent="0" algn="ctr">
              <a:lnSpc>
                <a:spcPct val="100000"/>
              </a:lnSpc>
              <a:spcAft>
                <a:spcPts val="0"/>
              </a:spcAft>
              <a:buNone/>
              <a:defRPr sz="1600"/>
            </a:lvl1pPr>
          </a:lstStyle>
          <a:p>
            <a:r>
              <a:rPr lang="da-DK"/>
              <a:t>Klik på ikonet for at tilføje et billede</a:t>
            </a:r>
          </a:p>
        </p:txBody>
      </p:sp>
      <p:sp>
        <p:nvSpPr>
          <p:cNvPr id="2" name="Title 1"/>
          <p:cNvSpPr>
            <a:spLocks noGrp="1"/>
          </p:cNvSpPr>
          <p:nvPr>
            <p:ph type="ctrTitle" hasCustomPrompt="1"/>
          </p:nvPr>
        </p:nvSpPr>
        <p:spPr>
          <a:xfrm>
            <a:off x="540000" y="5307699"/>
            <a:ext cx="4703513" cy="1189939"/>
          </a:xfrm>
        </p:spPr>
        <p:txBody>
          <a:bodyPr anchor="t" anchorCtr="0"/>
          <a:lstStyle>
            <a:lvl1pPr algn="l">
              <a:lnSpc>
                <a:spcPct val="95000"/>
              </a:lnSpc>
              <a:defRPr sz="3200">
                <a:solidFill>
                  <a:srgbClr val="212121"/>
                </a:solidFill>
              </a:defRPr>
            </a:lvl1pPr>
          </a:lstStyle>
          <a:p>
            <a:r>
              <a:rPr lang="da-DK"/>
              <a:t>Klik for at tilføje titel</a:t>
            </a:r>
          </a:p>
        </p:txBody>
      </p:sp>
      <p:sp>
        <p:nvSpPr>
          <p:cNvPr id="5" name="Pladsholder til dato 4">
            <a:extLst>
              <a:ext uri="{FF2B5EF4-FFF2-40B4-BE49-F238E27FC236}">
                <a16:creationId xmlns:a16="http://schemas.microsoft.com/office/drawing/2014/main" id="{54B45B50-0EB1-98A1-09A7-35675ACBA352}"/>
              </a:ext>
            </a:extLst>
          </p:cNvPr>
          <p:cNvSpPr>
            <a:spLocks noGrp="1"/>
          </p:cNvSpPr>
          <p:nvPr>
            <p:ph type="dt" sz="half" idx="18"/>
          </p:nvPr>
        </p:nvSpPr>
        <p:spPr>
          <a:xfrm>
            <a:off x="539999" y="5064556"/>
            <a:ext cx="4703513" cy="180000"/>
          </a:xfrm>
        </p:spPr>
        <p:txBody>
          <a:bodyPr/>
          <a:lstStyle>
            <a:lvl1pPr>
              <a:defRPr sz="1000">
                <a:solidFill>
                  <a:srgbClr val="212121"/>
                </a:solidFill>
              </a:defRPr>
            </a:lvl1pPr>
          </a:lstStyle>
          <a:p>
            <a:fld id="{3BA7D959-9C7C-4506-A4A8-52313FF7B34F}" type="datetime2">
              <a:rPr lang="da-DK" smtClean="0"/>
              <a:pPr/>
              <a:t>4. maj 2026</a:t>
            </a:fld>
            <a:endParaRPr lang="da-DK"/>
          </a:p>
        </p:txBody>
      </p:sp>
      <p:sp>
        <p:nvSpPr>
          <p:cNvPr id="1024" name="Makro grafik 1">
            <a:extLst>
              <a:ext uri="{FF2B5EF4-FFF2-40B4-BE49-F238E27FC236}">
                <a16:creationId xmlns:a16="http://schemas.microsoft.com/office/drawing/2014/main" id="{9D06B072-607D-7C7D-3384-03315622AD87}"/>
              </a:ext>
            </a:extLst>
          </p:cNvPr>
          <p:cNvSpPr>
            <a:spLocks noGrp="1" noChangeAspect="1"/>
          </p:cNvSpPr>
          <p:nvPr>
            <p:ph type="body" sz="quarter" idx="22" hasCustomPrompt="1"/>
          </p:nvPr>
        </p:nvSpPr>
        <p:spPr>
          <a:xfrm>
            <a:off x="3971576" y="516947"/>
            <a:ext cx="1804943" cy="2373250"/>
          </a:xfrm>
          <a:prstGeom prst="rect">
            <a:avLst/>
          </a:prstGeom>
          <a:blipFill>
            <a:blip r:embed="rId2"/>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sp>
        <p:nvSpPr>
          <p:cNvPr id="1030" name="Makro grafik 2">
            <a:extLst>
              <a:ext uri="{FF2B5EF4-FFF2-40B4-BE49-F238E27FC236}">
                <a16:creationId xmlns:a16="http://schemas.microsoft.com/office/drawing/2014/main" id="{BA0F4CFB-45B1-9961-39CF-F6A43AD8C785}"/>
              </a:ext>
            </a:extLst>
          </p:cNvPr>
          <p:cNvSpPr>
            <a:spLocks noGrp="1" noChangeAspect="1"/>
          </p:cNvSpPr>
          <p:nvPr>
            <p:ph type="body" sz="quarter" idx="25" hasCustomPrompt="1"/>
          </p:nvPr>
        </p:nvSpPr>
        <p:spPr>
          <a:xfrm>
            <a:off x="10167119" y="4697363"/>
            <a:ext cx="1497612" cy="1947283"/>
          </a:xfrm>
          <a:prstGeom prst="rect">
            <a:avLst/>
          </a:prstGeom>
          <a:blipFill>
            <a:blip r:embed="rId3"/>
            <a:stretch>
              <a:fillRect/>
            </a:stretch>
          </a:blipFill>
        </p:spPr>
        <p:txBody>
          <a:bodyPr wrap="square">
            <a:noAutofit/>
          </a:bodyPr>
          <a:lstStyle>
            <a:lvl1pPr marL="0" indent="0">
              <a:lnSpc>
                <a:spcPct val="100000"/>
              </a:lnSpc>
              <a:spcBef>
                <a:spcPts val="0"/>
              </a:spcBef>
              <a:spcAft>
                <a:spcPts val="0"/>
              </a:spcAft>
              <a:buNone/>
              <a:defRPr sz="1000">
                <a:noFill/>
                <a:latin typeface="+mn-lt"/>
              </a:defRPr>
            </a:lvl1pPr>
            <a:lvl2pPr marL="0" indent="0">
              <a:lnSpc>
                <a:spcPct val="100000"/>
              </a:lnSpc>
              <a:spcBef>
                <a:spcPts val="0"/>
              </a:spcBef>
              <a:spcAft>
                <a:spcPts val="0"/>
              </a:spcAft>
              <a:buNone/>
              <a:defRPr sz="1000">
                <a:noFill/>
                <a:latin typeface="+mn-lt"/>
              </a:defRPr>
            </a:lvl2pPr>
            <a:lvl3pPr marL="0" indent="0">
              <a:lnSpc>
                <a:spcPct val="100000"/>
              </a:lnSpc>
              <a:spcBef>
                <a:spcPts val="0"/>
              </a:spcBef>
              <a:spcAft>
                <a:spcPts val="0"/>
              </a:spcAft>
              <a:buNone/>
              <a:defRPr sz="1000">
                <a:noFill/>
                <a:latin typeface="+mn-lt"/>
              </a:defRPr>
            </a:lvl3pPr>
            <a:lvl4pPr marL="0" indent="0">
              <a:lnSpc>
                <a:spcPct val="100000"/>
              </a:lnSpc>
              <a:spcBef>
                <a:spcPts val="0"/>
              </a:spcBef>
              <a:spcAft>
                <a:spcPts val="0"/>
              </a:spcAft>
              <a:buNone/>
              <a:defRPr sz="1000">
                <a:noFill/>
                <a:latin typeface="+mn-lt"/>
              </a:defRPr>
            </a:lvl4pPr>
            <a:lvl5pPr marL="0" indent="0">
              <a:lnSpc>
                <a:spcPct val="100000"/>
              </a:lnSpc>
              <a:spcBef>
                <a:spcPts val="0"/>
              </a:spcBef>
              <a:spcAft>
                <a:spcPts val="0"/>
              </a:spcAft>
              <a:buNone/>
              <a:defRPr sz="1000">
                <a:noFill/>
                <a:latin typeface="+mn-lt"/>
              </a:defRPr>
            </a:lvl5pPr>
            <a:lvl6pPr marL="0" indent="0">
              <a:lnSpc>
                <a:spcPct val="100000"/>
              </a:lnSpc>
              <a:spcBef>
                <a:spcPts val="0"/>
              </a:spcBef>
              <a:spcAft>
                <a:spcPts val="0"/>
              </a:spcAft>
              <a:buNone/>
              <a:defRPr sz="1000">
                <a:noFill/>
                <a:latin typeface="+mn-lt"/>
              </a:defRPr>
            </a:lvl6pPr>
            <a:lvl7pPr marL="0" indent="0">
              <a:lnSpc>
                <a:spcPct val="100000"/>
              </a:lnSpc>
              <a:spcBef>
                <a:spcPts val="0"/>
              </a:spcBef>
              <a:spcAft>
                <a:spcPts val="0"/>
              </a:spcAft>
              <a:buNone/>
              <a:defRPr sz="1000" b="0">
                <a:noFill/>
                <a:latin typeface="+mn-lt"/>
              </a:defRPr>
            </a:lvl7pPr>
            <a:lvl8pPr marL="0" indent="0">
              <a:lnSpc>
                <a:spcPct val="100000"/>
              </a:lnSpc>
              <a:spcBef>
                <a:spcPts val="0"/>
              </a:spcBef>
              <a:spcAft>
                <a:spcPts val="0"/>
              </a:spcAft>
              <a:buNone/>
              <a:defRPr sz="1000">
                <a:noFill/>
                <a:latin typeface="+mn-lt"/>
              </a:defRPr>
            </a:lvl8pPr>
            <a:lvl9pPr marL="0" indent="0">
              <a:lnSpc>
                <a:spcPct val="100000"/>
              </a:lnSpc>
              <a:spcBef>
                <a:spcPts val="0"/>
              </a:spcBef>
              <a:spcAft>
                <a:spcPts val="0"/>
              </a:spcAft>
              <a:buNone/>
              <a:defRPr sz="1000">
                <a:noFill/>
                <a:latin typeface="+mn-lt"/>
              </a:defRPr>
            </a:lvl9pPr>
          </a:lstStyle>
          <a:p>
            <a:pPr lvl="0"/>
            <a:r>
              <a:rPr lang="da-DK"/>
              <a:t>.</a:t>
            </a:r>
          </a:p>
        </p:txBody>
      </p:sp>
      <p:pic>
        <p:nvPicPr>
          <p:cNvPr id="6" name="Picture 5" descr="A logo with a crown on it&#10;&#10;Description automatically generated">
            <a:extLst>
              <a:ext uri="{FF2B5EF4-FFF2-40B4-BE49-F238E27FC236}">
                <a16:creationId xmlns:a16="http://schemas.microsoft.com/office/drawing/2014/main" id="{3C0DD04C-FDC6-ECF8-36D2-1F0874E8C8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999" y="277200"/>
            <a:ext cx="2866667" cy="409524"/>
          </a:xfrm>
          <a:prstGeom prst="rect">
            <a:avLst/>
          </a:prstGeom>
        </p:spPr>
      </p:pic>
      <p:sp>
        <p:nvSpPr>
          <p:cNvPr id="3" name="TextBox 1">
            <a:extLst>
              <a:ext uri="{FF2B5EF4-FFF2-40B4-BE49-F238E27FC236}">
                <a16:creationId xmlns:a16="http://schemas.microsoft.com/office/drawing/2014/main" id="{9091ED0A-7381-040A-27F5-7FE3C4E155CD}"/>
              </a:ext>
            </a:extLst>
          </p:cNvPr>
          <p:cNvSpPr txBox="1"/>
          <p:nvPr userDrawn="1"/>
        </p:nvSpPr>
        <p:spPr>
          <a:xfrm>
            <a:off x="0" y="-255585"/>
            <a:ext cx="12192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noProof="0"/>
              <a:t>Skift til andet Subbrand: Klik på Layout-knappen i topbåndet, Klik på andet Subbrand Cover-layout.</a:t>
            </a:r>
          </a:p>
        </p:txBody>
      </p:sp>
    </p:spTree>
    <p:extLst>
      <p:ext uri="{BB962C8B-B14F-4D97-AF65-F5344CB8AC3E}">
        <p14:creationId xmlns:p14="http://schemas.microsoft.com/office/powerpoint/2010/main" val="4144152903"/>
      </p:ext>
    </p:extLst>
  </p:cSld>
  <p:clrMapOvr>
    <a:masterClrMapping/>
  </p:clrMapOvr>
  <p:extLst>
    <p:ext uri="{DCECCB84-F9BA-43D5-87BE-67443E8EF086}">
      <p15:sldGuideLst xmlns:p15="http://schemas.microsoft.com/office/powerpoint/2012/main">
        <p15:guide id="1" orient="horz" pos="566">
          <p15:clr>
            <a:srgbClr val="A4A3A4"/>
          </p15:clr>
        </p15:guide>
        <p15:guide id="2" orient="horz" pos="3753">
          <p15:clr>
            <a:srgbClr val="A4A3A4"/>
          </p15:clr>
        </p15:guide>
        <p15:guide id="3" pos="7023">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038F5932-4DDF-A787-C9B1-F551B530C07A}"/>
              </a:ext>
            </a:extLst>
          </p:cNvPr>
          <p:cNvSpPr/>
          <p:nvPr userDrawn="1"/>
        </p:nvSpPr>
        <p:spPr>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900000"/>
            <a:ext cx="11113200" cy="828000"/>
          </a:xfrm>
          <a:prstGeom prst="rect">
            <a:avLst/>
          </a:prstGeom>
        </p:spPr>
        <p:txBody>
          <a:bodyPr vert="horz" lIns="0" tIns="0" rIns="0" bIns="0" rtlCol="0" anchor="t" anchorCtr="0">
            <a:noAutofit/>
          </a:bodyPr>
          <a:lstStyle/>
          <a:p>
            <a:r>
              <a:rPr lang="da-DK"/>
              <a:t>Klik for at tilføje titel</a:t>
            </a:r>
          </a:p>
        </p:txBody>
      </p:sp>
      <p:sp>
        <p:nvSpPr>
          <p:cNvPr id="3" name="Text Placeholder 2"/>
          <p:cNvSpPr>
            <a:spLocks noGrp="1"/>
          </p:cNvSpPr>
          <p:nvPr>
            <p:ph type="body" idx="1"/>
          </p:nvPr>
        </p:nvSpPr>
        <p:spPr>
          <a:xfrm>
            <a:off x="540000" y="1908000"/>
            <a:ext cx="11113200" cy="4222800"/>
          </a:xfrm>
          <a:prstGeom prst="rect">
            <a:avLst/>
          </a:prstGeom>
        </p:spPr>
        <p:txBody>
          <a:bodyPr vert="horz" lIns="0" tIns="0" rIns="0" bIns="0" rtlCol="0">
            <a:noAutofit/>
          </a:bodyPr>
          <a:lstStyle/>
          <a:p>
            <a:pPr lvl="0"/>
            <a:r>
              <a:rPr lang="da-DK" noProof="0"/>
              <a:t>Niveau 1                                                                                                                                                                                                  Klik ENTER og derefter TAB for at se næste tekstformat                                                                                                                     Klik SHIFT+TAB for at se foregående tekstformat</a:t>
            </a:r>
          </a:p>
          <a:p>
            <a:pPr lvl="1"/>
            <a:r>
              <a:rPr lang="da-DK" noProof="0"/>
              <a:t>Niveau 2</a:t>
            </a:r>
          </a:p>
          <a:p>
            <a:pPr lvl="2"/>
            <a:r>
              <a:rPr lang="da-DK" noProof="0"/>
              <a:t>Niveau 3</a:t>
            </a:r>
          </a:p>
          <a:p>
            <a:pPr lvl="3"/>
            <a:r>
              <a:rPr lang="da-DK" noProof="0"/>
              <a:t>Niveau 4, Overskrift</a:t>
            </a:r>
          </a:p>
          <a:p>
            <a:pPr lvl="4"/>
            <a:r>
              <a:rPr lang="da-DK" noProof="0"/>
              <a:t>Niveau 5, Brødtekst</a:t>
            </a:r>
          </a:p>
          <a:p>
            <a:pPr lvl="5"/>
            <a:r>
              <a:rPr lang="da-DK" noProof="0"/>
              <a:t>Niveau 6</a:t>
            </a:r>
          </a:p>
          <a:p>
            <a:pPr lvl="6"/>
            <a:r>
              <a:rPr lang="da-DK" noProof="0"/>
              <a:t>Niveau 7, lille overskrift</a:t>
            </a:r>
          </a:p>
          <a:p>
            <a:pPr lvl="7"/>
            <a:r>
              <a:rPr lang="da-DK" noProof="0"/>
              <a:t>Niveau 8, lille brødtekst</a:t>
            </a:r>
          </a:p>
          <a:p>
            <a:pPr lvl="8"/>
            <a:r>
              <a:rPr lang="da-DK" noProof="0"/>
              <a:t>Niveau 9, Infografik</a:t>
            </a:r>
          </a:p>
        </p:txBody>
      </p:sp>
      <p:sp>
        <p:nvSpPr>
          <p:cNvPr id="6" name="Slide Number Placeholder 5"/>
          <p:cNvSpPr>
            <a:spLocks noGrp="1"/>
          </p:cNvSpPr>
          <p:nvPr>
            <p:ph type="sldNum" sz="quarter" idx="4"/>
          </p:nvPr>
        </p:nvSpPr>
        <p:spPr>
          <a:xfrm>
            <a:off x="539999" y="6318000"/>
            <a:ext cx="302400" cy="180000"/>
          </a:xfrm>
          <a:prstGeom prst="rect">
            <a:avLst/>
          </a:prstGeom>
        </p:spPr>
        <p:txBody>
          <a:bodyPr vert="horz" lIns="0" tIns="0" rIns="0" bIns="0" rtlCol="0" anchor="t" anchorCtr="0"/>
          <a:lstStyle>
            <a:lvl1pPr algn="l">
              <a:defRPr sz="800">
                <a:solidFill>
                  <a:schemeClr val="accent1"/>
                </a:solidFill>
              </a:defRPr>
            </a:lvl1pPr>
          </a:lstStyle>
          <a:p>
            <a:fld id="{24C8C45C-947F-4981-8B3F-4F32E973C901}" type="slidenum">
              <a:rPr lang="da-DK" smtClean="0"/>
              <a:pPr/>
              <a:t>‹nr.›</a:t>
            </a:fld>
            <a:endParaRPr lang="da-DK"/>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1011600" y="6318000"/>
            <a:ext cx="1231200" cy="180000"/>
          </a:xfrm>
          <a:prstGeom prst="rect">
            <a:avLst/>
          </a:prstGeom>
        </p:spPr>
        <p:txBody>
          <a:bodyPr vert="horz" lIns="0" tIns="0" rIns="0" bIns="0" rtlCol="0" anchor="t" anchorCtr="0"/>
          <a:lstStyle>
            <a:lvl1pPr algn="l">
              <a:defRPr sz="800">
                <a:solidFill>
                  <a:schemeClr val="accent1"/>
                </a:solidFill>
              </a:defRPr>
            </a:lvl1pPr>
          </a:lstStyle>
          <a:p>
            <a:fld id="{A2446D3D-F608-46B7-8E05-81FCF9BDF507}" type="datetime2">
              <a:rPr lang="da-DK" smtClean="0"/>
              <a:t>4. maj 2026</a:t>
            </a:fld>
            <a:endParaRPr lang="da-DK"/>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7126288" y="6318000"/>
            <a:ext cx="4526911" cy="180000"/>
          </a:xfrm>
          <a:prstGeom prst="rect">
            <a:avLst/>
          </a:prstGeom>
        </p:spPr>
        <p:txBody>
          <a:bodyPr vert="horz" lIns="0" tIns="0" rIns="0" bIns="0" rtlCol="0" anchor="t" anchorCtr="0"/>
          <a:lstStyle>
            <a:lvl1pPr algn="r">
              <a:defRPr sz="800">
                <a:solidFill>
                  <a:schemeClr val="accent1"/>
                </a:solidFill>
              </a:defRPr>
            </a:lvl1pPr>
          </a:lstStyle>
          <a:p>
            <a:r>
              <a:rPr lang="da-DK"/>
              <a:t>Digitaliseringsstyrelsen</a:t>
            </a: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816" r:id="rId1"/>
    <p:sldLayoutId id="2147483791" r:id="rId2"/>
    <p:sldLayoutId id="2147483819" r:id="rId3"/>
    <p:sldLayoutId id="2147483820" r:id="rId4"/>
    <p:sldLayoutId id="2147483817" r:id="rId5"/>
    <p:sldLayoutId id="2147483821" r:id="rId6"/>
    <p:sldLayoutId id="2147483822" r:id="rId7"/>
    <p:sldLayoutId id="2147483823" r:id="rId8"/>
    <p:sldLayoutId id="2147483818" r:id="rId9"/>
    <p:sldLayoutId id="2147483824" r:id="rId10"/>
    <p:sldLayoutId id="2147483729" r:id="rId11"/>
    <p:sldLayoutId id="2147483825" r:id="rId12"/>
    <p:sldLayoutId id="2147483826" r:id="rId13"/>
    <p:sldLayoutId id="2147483827" r:id="rId14"/>
    <p:sldLayoutId id="2147483737" r:id="rId15"/>
    <p:sldLayoutId id="2147483803" r:id="rId16"/>
    <p:sldLayoutId id="2147483763" r:id="rId17"/>
    <p:sldLayoutId id="2147483802" r:id="rId18"/>
    <p:sldLayoutId id="2147483732" r:id="rId19"/>
    <p:sldLayoutId id="2147483792" r:id="rId20"/>
    <p:sldLayoutId id="2147483793" r:id="rId21"/>
    <p:sldLayoutId id="2147483794" r:id="rId22"/>
    <p:sldLayoutId id="2147483804" r:id="rId23"/>
    <p:sldLayoutId id="2147483795" r:id="rId24"/>
    <p:sldLayoutId id="2147483805" r:id="rId25"/>
    <p:sldLayoutId id="2147483808" r:id="rId26"/>
    <p:sldLayoutId id="2147483809" r:id="rId27"/>
    <p:sldLayoutId id="2147483813" r:id="rId28"/>
    <p:sldLayoutId id="2147483810" r:id="rId29"/>
    <p:sldLayoutId id="2147483814" r:id="rId30"/>
    <p:sldLayoutId id="2147483811" r:id="rId31"/>
    <p:sldLayoutId id="2147483812" r:id="rId32"/>
    <p:sldLayoutId id="2147483815" r:id="rId33"/>
    <p:sldLayoutId id="2147483806" r:id="rId34"/>
    <p:sldLayoutId id="2147483800" r:id="rId35"/>
    <p:sldLayoutId id="2147483807" r:id="rId36"/>
    <p:sldLayoutId id="2147483801" r:id="rId37"/>
    <p:sldLayoutId id="2147483768" r:id="rId38"/>
    <p:sldLayoutId id="2147483743" r:id="rId39"/>
    <p:sldLayoutId id="2147483744" r:id="rId40"/>
    <p:sldLayoutId id="2147483769" r:id="rId41"/>
    <p:sldLayoutId id="2147483753" r:id="rId42"/>
  </p:sldLayoutIdLst>
  <p:hf hdr="0"/>
  <p:txStyles>
    <p:titleStyle>
      <a:lvl1pPr algn="l" defTabSz="914400" rtl="0" eaLnBrk="1" latinLnBrk="0" hangingPunct="1">
        <a:lnSpc>
          <a:spcPct val="83000"/>
        </a:lnSpc>
        <a:spcBef>
          <a:spcPct val="0"/>
        </a:spcBef>
        <a:buNone/>
        <a:defRPr sz="32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accent1"/>
          </a:solidFill>
          <a:latin typeface="+mn-lt"/>
          <a:ea typeface="+mn-ea"/>
          <a:cs typeface="+mn-cs"/>
        </a:defRPr>
      </a:lvl1pPr>
      <a:lvl2pPr marL="360000" indent="-1800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accent1"/>
          </a:solidFill>
          <a:latin typeface="+mn-lt"/>
          <a:ea typeface="+mn-ea"/>
          <a:cs typeface="+mn-cs"/>
        </a:defRPr>
      </a:lvl2pPr>
      <a:lvl3pPr marL="540000" indent="-1800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Char char="​"/>
        <a:defRPr sz="1600" b="0" kern="1200">
          <a:solidFill>
            <a:schemeClr val="accent1"/>
          </a:solidFill>
          <a:latin typeface="Franklin Gothic Medium" panose="020B0603020102020204" pitchFamily="34" charset="0"/>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5pPr>
      <a:lvl6pPr marL="90000" indent="-9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000" b="0" kern="1200" baseline="0">
          <a:solidFill>
            <a:schemeClr val="accent1"/>
          </a:solidFill>
          <a:latin typeface="Franklin Gothic Medium" panose="020B0603020102020204" pitchFamily="34" charset="0"/>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1200"/>
        </a:spcBef>
        <a:spcAft>
          <a:spcPts val="0"/>
        </a:spcAft>
        <a:buFont typeface="Arial" panose="020B0604020202020204" pitchFamily="34" charset="0"/>
        <a:buChar char="​"/>
        <a:defRPr sz="6000" kern="1200"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A4A4A4"/>
          </p15:clr>
        </p15:guide>
        <p15:guide id="2" pos="819" userDrawn="1">
          <p15:clr>
            <a:srgbClr val="A4A4A4"/>
          </p15:clr>
        </p15:guide>
        <p15:guide id="3" orient="horz" pos="226" userDrawn="1">
          <p15:clr>
            <a:srgbClr val="A4A4A4"/>
          </p15:clr>
        </p15:guide>
        <p15:guide id="4" orient="horz" pos="4093" userDrawn="1">
          <p15:clr>
            <a:srgbClr val="A4A4A4"/>
          </p15:clr>
        </p15:guide>
        <p15:guide id="5" pos="932" userDrawn="1">
          <p15:clr>
            <a:srgbClr val="A4A4A4"/>
          </p15:clr>
        </p15:guide>
        <p15:guide id="6" pos="1412" userDrawn="1">
          <p15:clr>
            <a:srgbClr val="A4A4A4"/>
          </p15:clr>
        </p15:guide>
        <p15:guide id="7" pos="1525" userDrawn="1">
          <p15:clr>
            <a:srgbClr val="A4A4A4"/>
          </p15:clr>
        </p15:guide>
        <p15:guide id="8" pos="2005" userDrawn="1">
          <p15:clr>
            <a:srgbClr val="A4A4A4"/>
          </p15:clr>
        </p15:guide>
        <p15:guide id="9" pos="2118" userDrawn="1">
          <p15:clr>
            <a:srgbClr val="A4A4A4"/>
          </p15:clr>
        </p15:guide>
        <p15:guide id="10" pos="2597" userDrawn="1">
          <p15:clr>
            <a:srgbClr val="A4A4A4"/>
          </p15:clr>
        </p15:guide>
        <p15:guide id="11" pos="2711" userDrawn="1">
          <p15:clr>
            <a:srgbClr val="A4A4A4"/>
          </p15:clr>
        </p15:guide>
        <p15:guide id="12" pos="3190" userDrawn="1">
          <p15:clr>
            <a:srgbClr val="A4A4A4"/>
          </p15:clr>
        </p15:guide>
        <p15:guide id="13" pos="3303" userDrawn="1">
          <p15:clr>
            <a:srgbClr val="A4A4A4"/>
          </p15:clr>
        </p15:guide>
        <p15:guide id="14" pos="3783" userDrawn="1">
          <p15:clr>
            <a:srgbClr val="A4A4A4"/>
          </p15:clr>
        </p15:guide>
        <p15:guide id="15" pos="3896" userDrawn="1">
          <p15:clr>
            <a:srgbClr val="A4A4A4"/>
          </p15:clr>
        </p15:guide>
        <p15:guide id="16" pos="4376" userDrawn="1">
          <p15:clr>
            <a:srgbClr val="A4A4A4"/>
          </p15:clr>
        </p15:guide>
        <p15:guide id="17" pos="4489" userDrawn="1">
          <p15:clr>
            <a:srgbClr val="A4A4A4"/>
          </p15:clr>
        </p15:guide>
        <p15:guide id="18" pos="4968" userDrawn="1">
          <p15:clr>
            <a:srgbClr val="A4A4A4"/>
          </p15:clr>
        </p15:guide>
        <p15:guide id="19" pos="5082" userDrawn="1">
          <p15:clr>
            <a:srgbClr val="A4A4A4"/>
          </p15:clr>
        </p15:guide>
        <p15:guide id="20" pos="5561" userDrawn="1">
          <p15:clr>
            <a:srgbClr val="A4A4A4"/>
          </p15:clr>
        </p15:guide>
        <p15:guide id="21" pos="5674" userDrawn="1">
          <p15:clr>
            <a:srgbClr val="A4A4A4"/>
          </p15:clr>
        </p15:guide>
        <p15:guide id="22" pos="6154" userDrawn="1">
          <p15:clr>
            <a:srgbClr val="A4A4A4"/>
          </p15:clr>
        </p15:guide>
        <p15:guide id="23" pos="6267" userDrawn="1">
          <p15:clr>
            <a:srgbClr val="A4A4A4"/>
          </p15:clr>
        </p15:guide>
        <p15:guide id="24" pos="6747" userDrawn="1">
          <p15:clr>
            <a:srgbClr val="A4A4A4"/>
          </p15:clr>
        </p15:guide>
        <p15:guide id="25" pos="6860" userDrawn="1">
          <p15:clr>
            <a:srgbClr val="A4A4A4"/>
          </p15:clr>
        </p15:guide>
        <p15:guide id="26" pos="7339" userDrawn="1">
          <p15:clr>
            <a:srgbClr val="A4A4A4"/>
          </p15:clr>
        </p15:guide>
        <p15:guide id="27" orient="horz" pos="3866"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55D67E50-0401-DF79-FC73-F5E10CED30A7}"/>
              </a:ext>
            </a:extLst>
          </p:cNvPr>
          <p:cNvSpPr>
            <a:spLocks noGrp="1"/>
          </p:cNvSpPr>
          <p:nvPr>
            <p:ph type="ftr" sz="quarter" idx="16"/>
          </p:nvPr>
        </p:nvSpPr>
        <p:spPr/>
        <p:txBody>
          <a:bodyPr/>
          <a:lstStyle/>
          <a:p>
            <a:r>
              <a:rPr lang="da-DK"/>
              <a:t>Digitaliseringsstyrelsen</a:t>
            </a:r>
          </a:p>
        </p:txBody>
      </p:sp>
      <p:sp>
        <p:nvSpPr>
          <p:cNvPr id="3" name="Pladsholder til slidenummer 2">
            <a:extLst>
              <a:ext uri="{FF2B5EF4-FFF2-40B4-BE49-F238E27FC236}">
                <a16:creationId xmlns:a16="http://schemas.microsoft.com/office/drawing/2014/main" id="{3E1CC6D9-6425-4F57-6C98-07B4FD767C16}"/>
              </a:ext>
            </a:extLst>
          </p:cNvPr>
          <p:cNvSpPr>
            <a:spLocks noGrp="1"/>
          </p:cNvSpPr>
          <p:nvPr>
            <p:ph type="sldNum" sz="quarter" idx="17"/>
          </p:nvPr>
        </p:nvSpPr>
        <p:spPr/>
        <p:txBody>
          <a:bodyPr/>
          <a:lstStyle/>
          <a:p>
            <a:fld id="{24C8C45C-947F-4981-8B3F-4F32E973C901}" type="slidenum">
              <a:rPr lang="da-DK" smtClean="0"/>
              <a:pPr/>
              <a:t>1</a:t>
            </a:fld>
            <a:endParaRPr lang="da-DK"/>
          </a:p>
        </p:txBody>
      </p:sp>
      <p:sp>
        <p:nvSpPr>
          <p:cNvPr id="5" name="Titel 4">
            <a:extLst>
              <a:ext uri="{FF2B5EF4-FFF2-40B4-BE49-F238E27FC236}">
                <a16:creationId xmlns:a16="http://schemas.microsoft.com/office/drawing/2014/main" id="{DBED8ADF-93F2-9AF2-A1C8-75DF55235962}"/>
              </a:ext>
            </a:extLst>
          </p:cNvPr>
          <p:cNvSpPr>
            <a:spLocks noGrp="1"/>
          </p:cNvSpPr>
          <p:nvPr>
            <p:ph type="ctrTitle"/>
          </p:nvPr>
        </p:nvSpPr>
        <p:spPr>
          <a:xfrm>
            <a:off x="540000" y="5092750"/>
            <a:ext cx="7351272" cy="1191238"/>
          </a:xfrm>
        </p:spPr>
        <p:txBody>
          <a:bodyPr/>
          <a:lstStyle/>
          <a:p>
            <a:r>
              <a:rPr lang="da-DK" dirty="0"/>
              <a:t>Baggrundsinformation om Mit Overblik på borger.dk og den nye indsigtsfuldmagt</a:t>
            </a:r>
          </a:p>
          <a:p>
            <a:endParaRPr lang="da-DK" dirty="0"/>
          </a:p>
        </p:txBody>
      </p:sp>
      <p:sp>
        <p:nvSpPr>
          <p:cNvPr id="6" name="Pladsholder til dato 5">
            <a:extLst>
              <a:ext uri="{FF2B5EF4-FFF2-40B4-BE49-F238E27FC236}">
                <a16:creationId xmlns:a16="http://schemas.microsoft.com/office/drawing/2014/main" id="{3C97159E-8C6E-1AA2-ABAE-25712CC8041E}"/>
              </a:ext>
            </a:extLst>
          </p:cNvPr>
          <p:cNvSpPr>
            <a:spLocks noGrp="1"/>
          </p:cNvSpPr>
          <p:nvPr>
            <p:ph type="dt" sz="half" idx="18"/>
          </p:nvPr>
        </p:nvSpPr>
        <p:spPr>
          <a:xfrm>
            <a:off x="540000" y="4771125"/>
            <a:ext cx="4703513" cy="180000"/>
          </a:xfrm>
        </p:spPr>
        <p:txBody>
          <a:bodyPr/>
          <a:lstStyle/>
          <a:p>
            <a:r>
              <a:rPr lang="da-DK" dirty="0"/>
              <a:t>December 2025</a:t>
            </a:r>
          </a:p>
        </p:txBody>
      </p:sp>
      <p:pic>
        <p:nvPicPr>
          <p:cNvPr id="7" name="Billede 6" descr="#Decorative">
            <a:extLst>
              <a:ext uri="{FF2B5EF4-FFF2-40B4-BE49-F238E27FC236}">
                <a16:creationId xmlns:a16="http://schemas.microsoft.com/office/drawing/2014/main" id="{CA4DB3A8-20A7-B652-3E30-66DA19140895}"/>
              </a:ext>
            </a:extLst>
          </p:cNvPr>
          <p:cNvPicPr>
            <a:picLocks noChangeAspect="1"/>
          </p:cNvPicPr>
          <p:nvPr/>
        </p:nvPicPr>
        <p:blipFill>
          <a:blip r:embed="rId3"/>
          <a:srcRect b="7258"/>
          <a:stretch/>
        </p:blipFill>
        <p:spPr>
          <a:xfrm>
            <a:off x="4181582" y="436150"/>
            <a:ext cx="6243419" cy="4284385"/>
          </a:xfrm>
          <a:prstGeom prst="rect">
            <a:avLst/>
          </a:prstGeom>
        </p:spPr>
      </p:pic>
      <p:pic>
        <p:nvPicPr>
          <p:cNvPr id="8" name="Billede 7" descr="#Decorative">
            <a:extLst>
              <a:ext uri="{FF2B5EF4-FFF2-40B4-BE49-F238E27FC236}">
                <a16:creationId xmlns:a16="http://schemas.microsoft.com/office/drawing/2014/main" id="{CE5A7312-A5CD-A1E9-CB85-B790025F345A}"/>
              </a:ext>
            </a:extLst>
          </p:cNvPr>
          <p:cNvPicPr>
            <a:picLocks noChangeAspect="1"/>
          </p:cNvPicPr>
          <p:nvPr/>
        </p:nvPicPr>
        <p:blipFill>
          <a:blip r:embed="rId4"/>
          <a:stretch>
            <a:fillRect/>
          </a:stretch>
        </p:blipFill>
        <p:spPr>
          <a:xfrm>
            <a:off x="8214572" y="3498537"/>
            <a:ext cx="3660571" cy="2196343"/>
          </a:xfrm>
          <a:prstGeom prst="rect">
            <a:avLst/>
          </a:prstGeom>
        </p:spPr>
      </p:pic>
    </p:spTree>
    <p:extLst>
      <p:ext uri="{BB962C8B-B14F-4D97-AF65-F5344CB8AC3E}">
        <p14:creationId xmlns:p14="http://schemas.microsoft.com/office/powerpoint/2010/main" val="3019734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DB922A8-B238-BAF2-A058-15770CD1DA5E}"/>
              </a:ext>
            </a:extLst>
          </p:cNvPr>
          <p:cNvSpPr>
            <a:spLocks noGrp="1"/>
          </p:cNvSpPr>
          <p:nvPr>
            <p:ph type="title"/>
          </p:nvPr>
        </p:nvSpPr>
        <p:spPr/>
        <p:txBody>
          <a:bodyPr/>
          <a:lstStyle/>
          <a:p>
            <a:r>
              <a:rPr lang="da-DK" dirty="0"/>
              <a:t>Centrale budskaber til borgerne</a:t>
            </a:r>
          </a:p>
        </p:txBody>
      </p:sp>
      <p:sp>
        <p:nvSpPr>
          <p:cNvPr id="6" name="Pladsholder til indhold 5">
            <a:extLst>
              <a:ext uri="{FF2B5EF4-FFF2-40B4-BE49-F238E27FC236}">
                <a16:creationId xmlns:a16="http://schemas.microsoft.com/office/drawing/2014/main" id="{5436FFC1-D251-904F-0890-7D2464B1E959}"/>
              </a:ext>
            </a:extLst>
          </p:cNvPr>
          <p:cNvSpPr>
            <a:spLocks noGrp="1"/>
          </p:cNvSpPr>
          <p:nvPr>
            <p:ph idx="1"/>
          </p:nvPr>
        </p:nvSpPr>
        <p:spPr>
          <a:xfrm>
            <a:off x="540001" y="1908000"/>
            <a:ext cx="6462684" cy="4230000"/>
          </a:xfrm>
        </p:spPr>
        <p:txBody>
          <a:bodyPr/>
          <a:lstStyle/>
          <a:p>
            <a:r>
              <a:rPr lang="da-DK" dirty="0"/>
              <a:t>Før du giver fuldmagt: Kig Mit Overblik igennem, så du er sikker på, du ikke giver adgang til flere informationer, end du egentlig har lyst til at dele. </a:t>
            </a:r>
          </a:p>
          <a:p>
            <a:r>
              <a:rPr lang="da-DK" dirty="0"/>
              <a:t>En fuldmagt til Mit Overblik giver kun adgang til at kigge med – ikke til at handle. </a:t>
            </a:r>
          </a:p>
          <a:p>
            <a:r>
              <a:rPr lang="da-DK" dirty="0"/>
              <a:t>Fuldmagtshaver skal logge på med sit eget MitID og derefter skifte person øverst på siden.</a:t>
            </a:r>
          </a:p>
          <a:p>
            <a:r>
              <a:rPr lang="da-DK" dirty="0"/>
              <a:t>Mit Overblik udvides løbende med oplysninger fra flere myndigheder. </a:t>
            </a:r>
          </a:p>
          <a:p>
            <a:endParaRPr lang="da-DK" dirty="0"/>
          </a:p>
        </p:txBody>
      </p:sp>
      <p:sp>
        <p:nvSpPr>
          <p:cNvPr id="2" name="Pladsholder til dato 1">
            <a:extLst>
              <a:ext uri="{FF2B5EF4-FFF2-40B4-BE49-F238E27FC236}">
                <a16:creationId xmlns:a16="http://schemas.microsoft.com/office/drawing/2014/main" id="{EB260E85-15CC-855D-FD49-F34306C96836}"/>
              </a:ext>
            </a:extLst>
          </p:cNvPr>
          <p:cNvSpPr>
            <a:spLocks noGrp="1"/>
          </p:cNvSpPr>
          <p:nvPr>
            <p:ph type="dt" sz="half" idx="10"/>
          </p:nvPr>
        </p:nvSpPr>
        <p:spPr/>
        <p:txBody>
          <a:bodyPr/>
          <a:lstStyle/>
          <a:p>
            <a:fld id="{A2446D3D-F608-46B7-8E05-81FCF9BDF507}" type="datetime2">
              <a:rPr lang="da-DK" smtClean="0"/>
              <a:t>4. maj 2026</a:t>
            </a:fld>
            <a:endParaRPr lang="da-DK"/>
          </a:p>
        </p:txBody>
      </p:sp>
      <p:sp>
        <p:nvSpPr>
          <p:cNvPr id="3" name="Pladsholder til sidefod 2">
            <a:extLst>
              <a:ext uri="{FF2B5EF4-FFF2-40B4-BE49-F238E27FC236}">
                <a16:creationId xmlns:a16="http://schemas.microsoft.com/office/drawing/2014/main" id="{F5A27682-38D5-5BDD-1F32-CCEB48A974C4}"/>
              </a:ext>
            </a:extLst>
          </p:cNvPr>
          <p:cNvSpPr>
            <a:spLocks noGrp="1"/>
          </p:cNvSpPr>
          <p:nvPr>
            <p:ph type="ftr" sz="quarter" idx="11"/>
          </p:nvPr>
        </p:nvSpPr>
        <p:spPr/>
        <p:txBody>
          <a:bodyPr/>
          <a:lstStyle/>
          <a:p>
            <a:r>
              <a:rPr lang="da-DK"/>
              <a:t>Digitaliseringsstyrelsen</a:t>
            </a:r>
          </a:p>
        </p:txBody>
      </p:sp>
      <p:sp>
        <p:nvSpPr>
          <p:cNvPr id="4" name="Pladsholder til slidenummer 3">
            <a:extLst>
              <a:ext uri="{FF2B5EF4-FFF2-40B4-BE49-F238E27FC236}">
                <a16:creationId xmlns:a16="http://schemas.microsoft.com/office/drawing/2014/main" id="{FCE3E2E1-13FD-EFED-463F-28F744BD7B01}"/>
              </a:ext>
            </a:extLst>
          </p:cNvPr>
          <p:cNvSpPr>
            <a:spLocks noGrp="1"/>
          </p:cNvSpPr>
          <p:nvPr>
            <p:ph type="sldNum" sz="quarter" idx="12"/>
          </p:nvPr>
        </p:nvSpPr>
        <p:spPr/>
        <p:txBody>
          <a:bodyPr/>
          <a:lstStyle/>
          <a:p>
            <a:fld id="{24C8C45C-947F-4981-8B3F-4F32E973C901}" type="slidenum">
              <a:rPr lang="da-DK" smtClean="0"/>
              <a:pPr/>
              <a:t>10</a:t>
            </a:fld>
            <a:endParaRPr lang="da-DK"/>
          </a:p>
        </p:txBody>
      </p:sp>
      <p:pic>
        <p:nvPicPr>
          <p:cNvPr id="1030" name="Picture 6" descr="Annoncering af et vigtigt budskab gennem Stock-vektor (royaltyfri)  2660445283 | Shutterstock">
            <a:extLst>
              <a:ext uri="{FF2B5EF4-FFF2-40B4-BE49-F238E27FC236}">
                <a16:creationId xmlns:a16="http://schemas.microsoft.com/office/drawing/2014/main" id="{9DFAFCFD-EB27-2098-75F9-FD2EC2A5B4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69"/>
          <a:stretch/>
        </p:blipFill>
        <p:spPr bwMode="auto">
          <a:xfrm>
            <a:off x="7545139" y="1908000"/>
            <a:ext cx="4646861" cy="250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45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AC096D8-E3F0-9031-82B9-FAFA62B9AFD6}"/>
              </a:ext>
            </a:extLst>
          </p:cNvPr>
          <p:cNvPicPr>
            <a:picLocks noChangeAspect="1"/>
          </p:cNvPicPr>
          <p:nvPr/>
        </p:nvPicPr>
        <p:blipFill>
          <a:blip r:embed="rId3"/>
          <a:stretch>
            <a:fillRect/>
          </a:stretch>
        </p:blipFill>
        <p:spPr>
          <a:xfrm>
            <a:off x="796987" y="1480783"/>
            <a:ext cx="10598025" cy="4637968"/>
          </a:xfrm>
          <a:prstGeom prst="rect">
            <a:avLst/>
          </a:prstGeom>
        </p:spPr>
      </p:pic>
      <p:sp>
        <p:nvSpPr>
          <p:cNvPr id="5" name="Titel 2">
            <a:extLst>
              <a:ext uri="{FF2B5EF4-FFF2-40B4-BE49-F238E27FC236}">
                <a16:creationId xmlns:a16="http://schemas.microsoft.com/office/drawing/2014/main" id="{F1CDB6DA-D0DF-A698-5D2F-215BD7FEB95D}"/>
              </a:ext>
            </a:extLst>
          </p:cNvPr>
          <p:cNvSpPr txBox="1">
            <a:spLocks/>
          </p:cNvSpPr>
          <p:nvPr/>
        </p:nvSpPr>
        <p:spPr>
          <a:xfrm>
            <a:off x="539999" y="570694"/>
            <a:ext cx="7903356" cy="1241425"/>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3200" kern="1200">
                <a:solidFill>
                  <a:schemeClr val="accent1"/>
                </a:solidFill>
                <a:latin typeface="+mj-lt"/>
                <a:ea typeface="+mj-ea"/>
                <a:cs typeface="+mj-cs"/>
              </a:defRPr>
            </a:lvl1pPr>
          </a:lstStyle>
          <a:p>
            <a:r>
              <a:rPr lang="da-DK" dirty="0"/>
              <a:t>Baggrundsinformation om Mit Overblik</a:t>
            </a:r>
          </a:p>
        </p:txBody>
      </p:sp>
    </p:spTree>
    <p:extLst>
      <p:ext uri="{BB962C8B-B14F-4D97-AF65-F5344CB8AC3E}">
        <p14:creationId xmlns:p14="http://schemas.microsoft.com/office/powerpoint/2010/main" val="171701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dato 5">
            <a:extLst>
              <a:ext uri="{FF2B5EF4-FFF2-40B4-BE49-F238E27FC236}">
                <a16:creationId xmlns:a16="http://schemas.microsoft.com/office/drawing/2014/main" id="{13085AC1-B64F-C1F8-B75E-DC8A860DFD56}"/>
              </a:ext>
            </a:extLst>
          </p:cNvPr>
          <p:cNvSpPr>
            <a:spLocks noGrp="1"/>
          </p:cNvSpPr>
          <p:nvPr>
            <p:ph type="dt" sz="half" idx="10"/>
          </p:nvPr>
        </p:nvSpPr>
        <p:spPr/>
        <p:txBody>
          <a:bodyPr/>
          <a:lstStyle/>
          <a:p>
            <a:fld id="{49E4CC4B-14E8-420D-9FEA-FB5E3520C699}" type="datetime2">
              <a:rPr lang="da-DK" smtClean="0"/>
              <a:t>4. maj 2026</a:t>
            </a:fld>
            <a:endParaRPr lang="da-DK"/>
          </a:p>
        </p:txBody>
      </p:sp>
      <p:sp>
        <p:nvSpPr>
          <p:cNvPr id="7" name="Pladsholder til sidefod 6">
            <a:extLst>
              <a:ext uri="{FF2B5EF4-FFF2-40B4-BE49-F238E27FC236}">
                <a16:creationId xmlns:a16="http://schemas.microsoft.com/office/drawing/2014/main" id="{E8F4262C-6212-7B92-CBE9-2E0CA0D3B586}"/>
              </a:ext>
            </a:extLst>
          </p:cNvPr>
          <p:cNvSpPr>
            <a:spLocks noGrp="1"/>
          </p:cNvSpPr>
          <p:nvPr>
            <p:ph type="ftr" sz="quarter" idx="11"/>
          </p:nvPr>
        </p:nvSpPr>
        <p:spPr/>
        <p:txBody>
          <a:bodyPr/>
          <a:lstStyle/>
          <a:p>
            <a:r>
              <a:rPr lang="da-DK"/>
              <a:t>Digitaliseringsstyrelsen</a:t>
            </a:r>
          </a:p>
        </p:txBody>
      </p:sp>
      <p:sp>
        <p:nvSpPr>
          <p:cNvPr id="8" name="Pladsholder til slidenummer 7">
            <a:extLst>
              <a:ext uri="{FF2B5EF4-FFF2-40B4-BE49-F238E27FC236}">
                <a16:creationId xmlns:a16="http://schemas.microsoft.com/office/drawing/2014/main" id="{48B36E08-2FBB-50FD-C237-9DFB3DC6E8FC}"/>
              </a:ext>
            </a:extLst>
          </p:cNvPr>
          <p:cNvSpPr>
            <a:spLocks noGrp="1"/>
          </p:cNvSpPr>
          <p:nvPr>
            <p:ph type="sldNum" sz="quarter" idx="12"/>
          </p:nvPr>
        </p:nvSpPr>
        <p:spPr/>
        <p:txBody>
          <a:bodyPr/>
          <a:lstStyle/>
          <a:p>
            <a:fld id="{24C8C45C-947F-4981-8B3F-4F32E973C901}" type="slidenum">
              <a:rPr lang="da-DK" smtClean="0"/>
              <a:pPr/>
              <a:t>3</a:t>
            </a:fld>
            <a:endParaRPr lang="da-DK"/>
          </a:p>
        </p:txBody>
      </p:sp>
      <p:pic>
        <p:nvPicPr>
          <p:cNvPr id="16" name="Billede 15">
            <a:extLst>
              <a:ext uri="{FF2B5EF4-FFF2-40B4-BE49-F238E27FC236}">
                <a16:creationId xmlns:a16="http://schemas.microsoft.com/office/drawing/2014/main" id="{67596315-AD3B-22A2-1557-AE6E2D62C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81" y="-30199"/>
            <a:ext cx="11084866" cy="6888199"/>
          </a:xfrm>
          <a:prstGeom prst="rect">
            <a:avLst/>
          </a:prstGeom>
        </p:spPr>
      </p:pic>
    </p:spTree>
    <p:extLst>
      <p:ext uri="{BB962C8B-B14F-4D97-AF65-F5344CB8AC3E}">
        <p14:creationId xmlns:p14="http://schemas.microsoft.com/office/powerpoint/2010/main" val="235614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CE7D601D-4189-2B23-AF45-FB65F8A12D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969349-67F1-41F8-83EC-133BBA9F9E3B}" type="datetime2">
              <a:rPr kumimoji="0" lang="da-DK" sz="800" b="0" i="0" u="none" strike="noStrike" kern="1200" cap="none" spc="0" normalizeH="0" baseline="0" noProof="0" smtClean="0">
                <a:ln>
                  <a:noFill/>
                </a:ln>
                <a:solidFill>
                  <a:srgbClr val="3F1A2B"/>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 maj 2026</a:t>
            </a:fld>
            <a:endParaRPr kumimoji="0" lang="da-DK" sz="800" b="0" i="0" u="none" strike="noStrike" kern="1200" cap="none" spc="0" normalizeH="0" baseline="0" noProof="0">
              <a:ln>
                <a:noFill/>
              </a:ln>
              <a:solidFill>
                <a:srgbClr val="3F1A2B"/>
              </a:solidFill>
              <a:effectLst/>
              <a:uLnTx/>
              <a:uFillTx/>
              <a:latin typeface="Franklin Gothic Book"/>
              <a:ea typeface="+mn-ea"/>
              <a:cs typeface="+mn-cs"/>
            </a:endParaRPr>
          </a:p>
        </p:txBody>
      </p:sp>
      <p:sp>
        <p:nvSpPr>
          <p:cNvPr id="6" name="Pladsholder til sidefod 5">
            <a:extLst>
              <a:ext uri="{FF2B5EF4-FFF2-40B4-BE49-F238E27FC236}">
                <a16:creationId xmlns:a16="http://schemas.microsoft.com/office/drawing/2014/main" id="{76B815EC-329F-12CB-F142-4ACA2DAF63A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3F1A2B"/>
                </a:solidFill>
                <a:effectLst/>
                <a:uLnTx/>
                <a:uFillTx/>
                <a:latin typeface="Franklin Gothic Book"/>
                <a:ea typeface="+mn-ea"/>
                <a:cs typeface="+mn-cs"/>
              </a:rPr>
              <a:t>Digitaliseringsstyrelsen</a:t>
            </a:r>
          </a:p>
        </p:txBody>
      </p:sp>
      <p:sp>
        <p:nvSpPr>
          <p:cNvPr id="7" name="Pladsholder til slidenummer 6">
            <a:extLst>
              <a:ext uri="{FF2B5EF4-FFF2-40B4-BE49-F238E27FC236}">
                <a16:creationId xmlns:a16="http://schemas.microsoft.com/office/drawing/2014/main" id="{069B9F90-5843-3D76-F22A-C20311A039A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3F1A2B"/>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a-DK" sz="800" b="0" i="0" u="none" strike="noStrike" kern="1200" cap="none" spc="0" normalizeH="0" baseline="0" noProof="0">
              <a:ln>
                <a:noFill/>
              </a:ln>
              <a:solidFill>
                <a:srgbClr val="3F1A2B"/>
              </a:solidFill>
              <a:effectLst/>
              <a:uLnTx/>
              <a:uFillTx/>
              <a:latin typeface="Franklin Gothic Book"/>
              <a:ea typeface="+mn-ea"/>
              <a:cs typeface="+mn-cs"/>
            </a:endParaRPr>
          </a:p>
        </p:txBody>
      </p:sp>
      <p:sp>
        <p:nvSpPr>
          <p:cNvPr id="3" name="Titel 2">
            <a:extLst>
              <a:ext uri="{FF2B5EF4-FFF2-40B4-BE49-F238E27FC236}">
                <a16:creationId xmlns:a16="http://schemas.microsoft.com/office/drawing/2014/main" id="{7BE64088-56C7-9C6A-0D29-7E16AC334F10}"/>
              </a:ext>
            </a:extLst>
          </p:cNvPr>
          <p:cNvSpPr>
            <a:spLocks noGrp="1"/>
          </p:cNvSpPr>
          <p:nvPr>
            <p:ph type="ctrTitle" idx="4294967295"/>
          </p:nvPr>
        </p:nvSpPr>
        <p:spPr>
          <a:xfrm>
            <a:off x="539999" y="570694"/>
            <a:ext cx="7903356" cy="1241425"/>
          </a:xfrm>
        </p:spPr>
        <p:txBody>
          <a:bodyPr/>
          <a:lstStyle/>
          <a:p>
            <a:r>
              <a:rPr lang="da-DK" dirty="0"/>
              <a:t>Ny indsigtsfuldmagt til Mit Overblik</a:t>
            </a:r>
          </a:p>
        </p:txBody>
      </p:sp>
      <p:sp>
        <p:nvSpPr>
          <p:cNvPr id="10" name="Pladsholder til indhold 3">
            <a:extLst>
              <a:ext uri="{FF2B5EF4-FFF2-40B4-BE49-F238E27FC236}">
                <a16:creationId xmlns:a16="http://schemas.microsoft.com/office/drawing/2014/main" id="{D23C638F-DEC9-2B85-B833-64A872F36680}"/>
              </a:ext>
            </a:extLst>
          </p:cNvPr>
          <p:cNvSpPr txBox="1">
            <a:spLocks/>
          </p:cNvSpPr>
          <p:nvPr/>
        </p:nvSpPr>
        <p:spPr>
          <a:xfrm>
            <a:off x="1348401" y="3880837"/>
            <a:ext cx="4529137" cy="1371086"/>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accent1"/>
                </a:solidFill>
                <a:latin typeface="+mn-lt"/>
                <a:ea typeface="+mn-ea"/>
                <a:cs typeface="+mn-cs"/>
              </a:defRPr>
            </a:lvl1pPr>
            <a:lvl2pPr marL="360000" indent="-1800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accent1"/>
                </a:solidFill>
                <a:latin typeface="+mn-lt"/>
                <a:ea typeface="+mn-ea"/>
                <a:cs typeface="+mn-cs"/>
              </a:defRPr>
            </a:lvl2pPr>
            <a:lvl3pPr marL="540000" indent="-1800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Char char="​"/>
              <a:defRPr sz="1600" b="0" kern="1200">
                <a:solidFill>
                  <a:schemeClr val="accent1"/>
                </a:solidFill>
                <a:latin typeface="Franklin Gothic Medium" panose="020B0603020102020204" pitchFamily="34" charset="0"/>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5pPr>
            <a:lvl6pPr marL="90000" indent="-9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000" b="0" kern="1200" baseline="0">
                <a:solidFill>
                  <a:schemeClr val="accent1"/>
                </a:solidFill>
                <a:latin typeface="Franklin Gothic Medium" panose="020B0603020102020204" pitchFamily="34" charset="0"/>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1200"/>
              </a:spcBef>
              <a:spcAft>
                <a:spcPts val="0"/>
              </a:spcAft>
              <a:buFont typeface="Arial" panose="020B0604020202020204" pitchFamily="34" charset="0"/>
              <a:buChar char="​"/>
              <a:defRPr sz="6000" kern="1200" baseline="0">
                <a:solidFill>
                  <a:schemeClr val="accent1"/>
                </a:solidFill>
                <a:latin typeface="+mn-lt"/>
                <a:ea typeface="+mn-ea"/>
                <a:cs typeface="+mn-cs"/>
              </a:defRPr>
            </a:lvl9pPr>
          </a:lstStyle>
          <a:p>
            <a:pPr marL="0" indent="0">
              <a:buFont typeface="Arial" panose="020B0604020202020204" pitchFamily="34" charset="0"/>
              <a:buNone/>
            </a:pPr>
            <a:endParaRPr lang="da-DK" sz="1400" dirty="0"/>
          </a:p>
          <a:p>
            <a:pPr marL="0" indent="0">
              <a:buFont typeface="Arial" panose="020B0604020202020204" pitchFamily="34" charset="0"/>
              <a:buNone/>
            </a:pPr>
            <a:endParaRPr lang="da-DK" sz="1400" dirty="0"/>
          </a:p>
        </p:txBody>
      </p:sp>
      <p:pic>
        <p:nvPicPr>
          <p:cNvPr id="9" name="Billede 8" descr="Skærmbillede viser oversigtssiden i Mit Overblik, hvor man kan se de forskellige områder: Personlige oplysninger, Økonomiske ydelser, Sager, Beviser, Indkomst og skat, Betalinger og gæld, Serviceydelser og hjælpemidler og Aftaler og frister.">
            <a:extLst>
              <a:ext uri="{FF2B5EF4-FFF2-40B4-BE49-F238E27FC236}">
                <a16:creationId xmlns:a16="http://schemas.microsoft.com/office/drawing/2014/main" id="{EFC9430E-B554-282C-35CF-3853CA775405}"/>
              </a:ext>
            </a:extLst>
          </p:cNvPr>
          <p:cNvPicPr>
            <a:picLocks noChangeAspect="1"/>
          </p:cNvPicPr>
          <p:nvPr/>
        </p:nvPicPr>
        <p:blipFill>
          <a:blip r:embed="rId3"/>
          <a:srcRect b="7258"/>
          <a:stretch/>
        </p:blipFill>
        <p:spPr>
          <a:xfrm>
            <a:off x="5948581" y="1286807"/>
            <a:ext cx="6243419" cy="4284385"/>
          </a:xfrm>
          <a:prstGeom prst="rect">
            <a:avLst/>
          </a:prstGeom>
        </p:spPr>
      </p:pic>
      <p:sp>
        <p:nvSpPr>
          <p:cNvPr id="12" name="Tekstfelt 11">
            <a:extLst>
              <a:ext uri="{FF2B5EF4-FFF2-40B4-BE49-F238E27FC236}">
                <a16:creationId xmlns:a16="http://schemas.microsoft.com/office/drawing/2014/main" id="{FE1837BB-D1ED-FA56-FDD5-9029CFB9BED2}"/>
              </a:ext>
            </a:extLst>
          </p:cNvPr>
          <p:cNvSpPr txBox="1"/>
          <p:nvPr/>
        </p:nvSpPr>
        <p:spPr>
          <a:xfrm>
            <a:off x="540000" y="1284790"/>
            <a:ext cx="5185888" cy="510909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600" dirty="0"/>
              <a:t>Fuldmagten oprettes i den fællesoffentlige fuldmagtsløsning, Digital Fuldmagt</a:t>
            </a:r>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r>
              <a:rPr lang="da-DK" sz="1600" dirty="0"/>
              <a:t>Der er tale om en indsigtsfuldmagt (kiggeadgang) </a:t>
            </a:r>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r>
              <a:rPr lang="da-DK" sz="1600" dirty="0"/>
              <a:t>I starten kan fuldmagtshaver kun se data fra kommunerne og Udbetaling Danmark</a:t>
            </a:r>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r>
              <a:rPr lang="da-DK" sz="1600" dirty="0"/>
              <a:t>Man kan give/få fuldmagt til 6 indholdsområder:</a:t>
            </a:r>
          </a:p>
          <a:p>
            <a:pPr marL="742950" lvl="1" indent="-285750">
              <a:buFont typeface="Arial" panose="020B0604020202020204" pitchFamily="34" charset="0"/>
              <a:buChar char="•"/>
            </a:pPr>
            <a:r>
              <a:rPr lang="da-DK" sz="1400" dirty="0"/>
              <a:t>Økonomiske ydelser</a:t>
            </a:r>
          </a:p>
          <a:p>
            <a:pPr marL="742950" lvl="1" indent="-285750">
              <a:buFont typeface="Arial" panose="020B0604020202020204" pitchFamily="34" charset="0"/>
              <a:buChar char="•"/>
            </a:pPr>
            <a:r>
              <a:rPr lang="da-DK" sz="1400" dirty="0"/>
              <a:t>Sager</a:t>
            </a:r>
          </a:p>
          <a:p>
            <a:pPr marL="742950" lvl="1" indent="-285750">
              <a:buFont typeface="Arial" panose="020B0604020202020204" pitchFamily="34" charset="0"/>
              <a:buChar char="•"/>
            </a:pPr>
            <a:r>
              <a:rPr lang="da-DK" sz="1400" dirty="0"/>
              <a:t>Betalinger og gæld</a:t>
            </a:r>
          </a:p>
          <a:p>
            <a:pPr marL="742950" lvl="1" indent="-285750">
              <a:buFont typeface="Arial" panose="020B0604020202020204" pitchFamily="34" charset="0"/>
              <a:buChar char="•"/>
            </a:pPr>
            <a:r>
              <a:rPr lang="da-DK" sz="1400" dirty="0"/>
              <a:t>Serviceydelser og hjælpemidler</a:t>
            </a:r>
          </a:p>
          <a:p>
            <a:pPr marL="742950" lvl="1" indent="-285750">
              <a:buFont typeface="Arial" panose="020B0604020202020204" pitchFamily="34" charset="0"/>
              <a:buChar char="•"/>
            </a:pPr>
            <a:r>
              <a:rPr lang="da-DK" sz="1400" dirty="0"/>
              <a:t>Aftaler og frister</a:t>
            </a:r>
          </a:p>
          <a:p>
            <a:pPr marL="742950" lvl="1" indent="-285750">
              <a:buFont typeface="Arial" panose="020B0604020202020204" pitchFamily="34" charset="0"/>
              <a:buChar char="•"/>
            </a:pPr>
            <a:r>
              <a:rPr lang="da-DK" sz="1400" dirty="0"/>
              <a:t>Beviser</a:t>
            </a:r>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r>
              <a:rPr lang="da-DK" sz="1600" dirty="0"/>
              <a:t>Blev lanceret 11. december 2025 </a:t>
            </a:r>
          </a:p>
          <a:p>
            <a:pPr marL="285750" lvl="0" indent="-285750">
              <a:buFontTx/>
              <a:buChar char="-"/>
              <a:defRPr/>
            </a:pPr>
            <a:endParaRPr lang="da-DK" i="1" dirty="0"/>
          </a:p>
          <a:p>
            <a:br>
              <a:rPr lang="da-DK" dirty="0"/>
            </a:br>
            <a:br>
              <a:rPr lang="da-DK" sz="1200" dirty="0"/>
            </a:br>
            <a:endParaRPr lang="da-DK" sz="1200" dirty="0"/>
          </a:p>
          <a:p>
            <a:endParaRPr lang="da-DK" sz="1200" dirty="0"/>
          </a:p>
        </p:txBody>
      </p:sp>
    </p:spTree>
    <p:extLst>
      <p:ext uri="{BB962C8B-B14F-4D97-AF65-F5344CB8AC3E}">
        <p14:creationId xmlns:p14="http://schemas.microsoft.com/office/powerpoint/2010/main" val="281081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FA786-6493-0EB3-164E-0BEEB7534EAF}"/>
            </a:ext>
          </a:extLst>
        </p:cNvPr>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694FB01-AECD-D7B6-4C96-8C99658CEA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446D3D-F608-46B7-8E05-81FCF9BDF507}" type="datetime2">
              <a:rPr kumimoji="0" lang="da-DK" sz="800" b="0" i="0" u="none" strike="noStrike" kern="1200" cap="none" spc="0" normalizeH="0" baseline="0" noProof="0" smtClean="0">
                <a:ln>
                  <a:noFill/>
                </a:ln>
                <a:solidFill>
                  <a:srgbClr val="3F1A2B"/>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 maj 2026</a:t>
            </a:fld>
            <a:endParaRPr kumimoji="0" lang="da-DK" sz="800" b="0" i="0" u="none" strike="noStrike" kern="1200" cap="none" spc="0" normalizeH="0" baseline="0" noProof="0">
              <a:ln>
                <a:noFill/>
              </a:ln>
              <a:solidFill>
                <a:srgbClr val="3F1A2B"/>
              </a:solidFill>
              <a:effectLst/>
              <a:uLnTx/>
              <a:uFillTx/>
              <a:latin typeface="Franklin Gothic Book"/>
              <a:ea typeface="+mn-ea"/>
              <a:cs typeface="+mn-cs"/>
            </a:endParaRPr>
          </a:p>
        </p:txBody>
      </p:sp>
      <p:sp>
        <p:nvSpPr>
          <p:cNvPr id="3" name="Pladsholder til sidefod 2">
            <a:extLst>
              <a:ext uri="{FF2B5EF4-FFF2-40B4-BE49-F238E27FC236}">
                <a16:creationId xmlns:a16="http://schemas.microsoft.com/office/drawing/2014/main" id="{B47D678F-9A81-8BA6-5F05-51790B7690D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3F1A2B"/>
                </a:solidFill>
                <a:effectLst/>
                <a:uLnTx/>
                <a:uFillTx/>
                <a:latin typeface="Franklin Gothic Book"/>
                <a:ea typeface="+mn-ea"/>
                <a:cs typeface="+mn-cs"/>
              </a:rPr>
              <a:t>Digitaliseringsstyrelsen</a:t>
            </a:r>
          </a:p>
        </p:txBody>
      </p:sp>
      <p:sp>
        <p:nvSpPr>
          <p:cNvPr id="4" name="Pladsholder til slidenummer 3">
            <a:extLst>
              <a:ext uri="{FF2B5EF4-FFF2-40B4-BE49-F238E27FC236}">
                <a16:creationId xmlns:a16="http://schemas.microsoft.com/office/drawing/2014/main" id="{77360825-8A16-B8D5-C7FB-17F534F531C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3F1A2B"/>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a-DK" sz="800" b="0" i="0" u="none" strike="noStrike" kern="1200" cap="none" spc="0" normalizeH="0" baseline="0" noProof="0">
              <a:ln>
                <a:noFill/>
              </a:ln>
              <a:solidFill>
                <a:srgbClr val="3F1A2B"/>
              </a:solidFill>
              <a:effectLst/>
              <a:uLnTx/>
              <a:uFillTx/>
              <a:latin typeface="Franklin Gothic Book"/>
              <a:ea typeface="+mn-ea"/>
              <a:cs typeface="+mn-cs"/>
            </a:endParaRPr>
          </a:p>
        </p:txBody>
      </p:sp>
      <p:sp>
        <p:nvSpPr>
          <p:cNvPr id="5" name="Titel 14">
            <a:extLst>
              <a:ext uri="{FF2B5EF4-FFF2-40B4-BE49-F238E27FC236}">
                <a16:creationId xmlns:a16="http://schemas.microsoft.com/office/drawing/2014/main" id="{F039F235-B956-444B-D00B-A651D4FF15AB}"/>
              </a:ext>
            </a:extLst>
          </p:cNvPr>
          <p:cNvSpPr txBox="1">
            <a:spLocks/>
          </p:cNvSpPr>
          <p:nvPr/>
        </p:nvSpPr>
        <p:spPr>
          <a:xfrm>
            <a:off x="539999" y="696826"/>
            <a:ext cx="5131596" cy="1033653"/>
          </a:xfrm>
          <a:prstGeom prst="rect">
            <a:avLst/>
          </a:prstGeom>
        </p:spPr>
        <p:txBody>
          <a:bodyPr/>
          <a:lstStyle>
            <a:lvl1pPr algn="l" defTabSz="914400" rtl="0" eaLnBrk="1" latinLnBrk="0" hangingPunct="1">
              <a:lnSpc>
                <a:spcPct val="83000"/>
              </a:lnSpc>
              <a:spcBef>
                <a:spcPct val="0"/>
              </a:spcBef>
              <a:buNone/>
              <a:defRPr sz="3200" kern="1200">
                <a:solidFill>
                  <a:schemeClr val="accent1"/>
                </a:solidFill>
                <a:latin typeface="+mj-lt"/>
                <a:ea typeface="+mj-ea"/>
                <a:cs typeface="+mj-cs"/>
              </a:defRPr>
            </a:lvl1pPr>
          </a:lstStyle>
          <a:p>
            <a:pPr marL="0" marR="0" lvl="0" indent="0" algn="l" defTabSz="914400" rtl="0" eaLnBrk="1" fontAlgn="auto" latinLnBrk="0" hangingPunct="1">
              <a:lnSpc>
                <a:spcPct val="83000"/>
              </a:lnSpc>
              <a:spcBef>
                <a:spcPct val="0"/>
              </a:spcBef>
              <a:spcAft>
                <a:spcPts val="0"/>
              </a:spcAft>
              <a:buClrTx/>
              <a:buSzTx/>
              <a:buFontTx/>
              <a:buNone/>
              <a:tabLst/>
              <a:defRPr/>
            </a:pPr>
            <a:endParaRPr kumimoji="0" lang="da-DK" sz="2800" b="1" i="0" u="none" strike="noStrike" kern="1200" cap="none" spc="0" normalizeH="0" baseline="0" noProof="0" dirty="0">
              <a:ln>
                <a:noFill/>
              </a:ln>
              <a:solidFill>
                <a:srgbClr val="3F1A2B"/>
              </a:solidFill>
              <a:effectLst/>
              <a:uLnTx/>
              <a:uFillTx/>
              <a:latin typeface="Franklin Gothic Book"/>
              <a:ea typeface="+mj-ea"/>
              <a:cs typeface="+mj-cs"/>
            </a:endParaRPr>
          </a:p>
          <a:p>
            <a:pPr marL="0" marR="0" lvl="0" indent="0" algn="l" defTabSz="914400" rtl="0" eaLnBrk="1" fontAlgn="auto" latinLnBrk="0" hangingPunct="1">
              <a:lnSpc>
                <a:spcPct val="83000"/>
              </a:lnSpc>
              <a:spcBef>
                <a:spcPct val="0"/>
              </a:spcBef>
              <a:spcAft>
                <a:spcPts val="0"/>
              </a:spcAft>
              <a:buClrTx/>
              <a:buSzTx/>
              <a:buFontTx/>
              <a:buNone/>
              <a:tabLst/>
              <a:defRPr/>
            </a:pPr>
            <a:endParaRPr kumimoji="0" lang="da-DK" sz="1800" b="1" i="0" u="none" strike="noStrike" kern="1200" cap="none" spc="0" normalizeH="0" baseline="0" noProof="0" dirty="0">
              <a:ln>
                <a:noFill/>
              </a:ln>
              <a:solidFill>
                <a:srgbClr val="3F1A2B"/>
              </a:solidFill>
              <a:effectLst/>
              <a:uLnTx/>
              <a:uFillTx/>
              <a:latin typeface="Franklin Gothic Book"/>
              <a:ea typeface="+mj-ea"/>
              <a:cs typeface="+mj-cs"/>
            </a:endParaRPr>
          </a:p>
          <a:p>
            <a:pPr marL="285750" marR="0" lvl="0" indent="-285750" algn="l" defTabSz="914400" rtl="0" eaLnBrk="1" fontAlgn="auto" latinLnBrk="0" hangingPunct="1">
              <a:lnSpc>
                <a:spcPct val="83000"/>
              </a:lnSpc>
              <a:spcBef>
                <a:spcPct val="0"/>
              </a:spcBef>
              <a:spcAft>
                <a:spcPts val="0"/>
              </a:spcAft>
              <a:buClrTx/>
              <a:buSzTx/>
              <a:buFont typeface="Arial" panose="020B0604020202020204" pitchFamily="34" charset="0"/>
              <a:buChar char="•"/>
              <a:tabLst/>
              <a:defRPr/>
            </a:pPr>
            <a:endParaRPr lang="da-DK" sz="1800" dirty="0">
              <a:solidFill>
                <a:srgbClr val="3F1A2B"/>
              </a:solidFill>
              <a:latin typeface="Franklin Gothic Book"/>
            </a:endParaRPr>
          </a:p>
          <a:p>
            <a:pPr marL="285750" marR="0" lvl="0" indent="-285750" algn="l" defTabSz="914400" rtl="0" eaLnBrk="1" fontAlgn="auto" latinLnBrk="0" hangingPunct="1">
              <a:lnSpc>
                <a:spcPct val="83000"/>
              </a:lnSpc>
              <a:spcBef>
                <a:spcPct val="0"/>
              </a:spcBef>
              <a:spcAft>
                <a:spcPts val="0"/>
              </a:spcAft>
              <a:buClrTx/>
              <a:buSzTx/>
              <a:buFont typeface="Arial" panose="020B0604020202020204" pitchFamily="34" charset="0"/>
              <a:buChar char="•"/>
              <a:tabLst/>
              <a:defRPr/>
            </a:pPr>
            <a:r>
              <a:rPr lang="da-DK" sz="1800" dirty="0">
                <a:solidFill>
                  <a:srgbClr val="3F1A2B"/>
                </a:solidFill>
                <a:latin typeface="Franklin Gothic Book"/>
              </a:rPr>
              <a:t>Man kan både afgive og anmode om fuldmagt direkte fra Mit Overblik – se genvejen på skærmdump til højre</a:t>
            </a:r>
          </a:p>
          <a:p>
            <a:pPr marL="285750" marR="0" lvl="0" indent="-285750" algn="l" defTabSz="914400" rtl="0" eaLnBrk="1" fontAlgn="auto" latinLnBrk="0" hangingPunct="1">
              <a:lnSpc>
                <a:spcPct val="83000"/>
              </a:lnSpc>
              <a:spcBef>
                <a:spcPct val="0"/>
              </a:spcBef>
              <a:spcAft>
                <a:spcPts val="0"/>
              </a:spcAft>
              <a:buClrTx/>
              <a:buSzTx/>
              <a:buFont typeface="Arial" panose="020B0604020202020204" pitchFamily="34" charset="0"/>
              <a:buChar char="•"/>
              <a:tabLst/>
              <a:defRPr/>
            </a:pPr>
            <a:endParaRPr lang="da-DK" sz="1800" dirty="0">
              <a:solidFill>
                <a:srgbClr val="3F1A2B"/>
              </a:solidFill>
              <a:latin typeface="Franklin Gothic Book"/>
            </a:endParaRPr>
          </a:p>
          <a:p>
            <a:pPr marL="285750" marR="0" lvl="0" indent="-285750" algn="l" defTabSz="914400" rtl="0" eaLnBrk="1" fontAlgn="auto" latinLnBrk="0" hangingPunct="1">
              <a:lnSpc>
                <a:spcPct val="83000"/>
              </a:lnSpc>
              <a:spcBef>
                <a:spcPct val="0"/>
              </a:spcBef>
              <a:spcAft>
                <a:spcPts val="0"/>
              </a:spcAft>
              <a:buClrTx/>
              <a:buSzTx/>
              <a:buFont typeface="Arial" panose="020B0604020202020204" pitchFamily="34" charset="0"/>
              <a:buChar char="•"/>
              <a:tabLst/>
              <a:defRPr/>
            </a:pPr>
            <a:endParaRPr lang="da-DK" sz="1800" dirty="0">
              <a:solidFill>
                <a:srgbClr val="3F1A2B"/>
              </a:solidFill>
              <a:latin typeface="Franklin Gothic Book"/>
            </a:endParaRPr>
          </a:p>
          <a:p>
            <a:pPr marL="285750" lvl="0" indent="-285750">
              <a:buFont typeface="Arial" panose="020B0604020202020204" pitchFamily="34" charset="0"/>
              <a:buChar char="•"/>
              <a:defRPr/>
            </a:pPr>
            <a:r>
              <a:rPr lang="da-DK" sz="1800" dirty="0">
                <a:solidFill>
                  <a:srgbClr val="3F1A2B"/>
                </a:solidFill>
                <a:latin typeface="Franklin Gothic Book"/>
              </a:rPr>
              <a:t>Fuldmagten kan også oprettes fra </a:t>
            </a:r>
            <a:r>
              <a:rPr lang="da-DK" sz="1800" dirty="0"/>
              <a:t>borger.dk/digital-fuldmagt</a:t>
            </a:r>
            <a:endParaRPr lang="da-DK" sz="1800" dirty="0">
              <a:solidFill>
                <a:srgbClr val="3F1A2B"/>
              </a:solidFill>
              <a:latin typeface="Franklin Gothic Book"/>
            </a:endParaRPr>
          </a:p>
          <a:p>
            <a:pPr marL="285750" marR="0" lvl="0" indent="-285750" algn="l" defTabSz="914400" rtl="0" eaLnBrk="1" fontAlgn="auto" latinLnBrk="0" hangingPunct="1">
              <a:lnSpc>
                <a:spcPct val="83000"/>
              </a:lnSpc>
              <a:spcBef>
                <a:spcPct val="0"/>
              </a:spcBef>
              <a:spcAft>
                <a:spcPts val="0"/>
              </a:spcAft>
              <a:buClrTx/>
              <a:buSzTx/>
              <a:buFont typeface="Arial" panose="020B0604020202020204" pitchFamily="34" charset="0"/>
              <a:buChar char="•"/>
              <a:tabLst/>
              <a:defRPr/>
            </a:pPr>
            <a:endParaRPr kumimoji="0" lang="da-DK" sz="1800" i="0" u="none" strike="noStrike" kern="1200" cap="none" spc="0" normalizeH="0" baseline="0" noProof="0" dirty="0">
              <a:ln>
                <a:noFill/>
              </a:ln>
              <a:solidFill>
                <a:srgbClr val="3F1A2B"/>
              </a:solidFill>
              <a:effectLst/>
              <a:uLnTx/>
              <a:uFillTx/>
              <a:latin typeface="Franklin Gothic Book"/>
              <a:ea typeface="+mj-ea"/>
              <a:cs typeface="+mj-cs"/>
            </a:endParaRPr>
          </a:p>
          <a:p>
            <a:pPr marL="285750" marR="0" lvl="0" indent="-285750" algn="l" defTabSz="914400" rtl="0" eaLnBrk="1" fontAlgn="auto" latinLnBrk="0" hangingPunct="1">
              <a:lnSpc>
                <a:spcPct val="83000"/>
              </a:lnSpc>
              <a:spcBef>
                <a:spcPct val="0"/>
              </a:spcBef>
              <a:spcAft>
                <a:spcPts val="0"/>
              </a:spcAft>
              <a:buClrTx/>
              <a:buSzTx/>
              <a:buFont typeface="Arial" panose="020B0604020202020204" pitchFamily="34" charset="0"/>
              <a:buChar char="•"/>
              <a:tabLst/>
              <a:defRPr/>
            </a:pPr>
            <a:endParaRPr kumimoji="0" lang="da-DK" sz="1600" i="0" u="none" strike="noStrike" kern="1200" cap="none" spc="0" normalizeH="0" baseline="0" noProof="0" dirty="0">
              <a:ln>
                <a:noFill/>
              </a:ln>
              <a:solidFill>
                <a:srgbClr val="3F1A2B"/>
              </a:solidFill>
              <a:effectLst/>
              <a:uLnTx/>
              <a:uFillTx/>
              <a:latin typeface="Franklin Gothic Book"/>
              <a:ea typeface="+mj-ea"/>
              <a:cs typeface="+mj-cs"/>
            </a:endParaRPr>
          </a:p>
          <a:p>
            <a:pPr marL="0" marR="0" lvl="0" indent="0" algn="l" defTabSz="914400" rtl="0" eaLnBrk="1" fontAlgn="auto" latinLnBrk="0" hangingPunct="1">
              <a:lnSpc>
                <a:spcPct val="83000"/>
              </a:lnSpc>
              <a:spcBef>
                <a:spcPct val="0"/>
              </a:spcBef>
              <a:spcAft>
                <a:spcPts val="0"/>
              </a:spcAft>
              <a:buClrTx/>
              <a:buSzTx/>
              <a:buFontTx/>
              <a:buNone/>
              <a:tabLst/>
              <a:defRPr/>
            </a:pPr>
            <a:endParaRPr kumimoji="0" lang="da-DK" sz="1600" i="0" u="none" strike="noStrike" kern="1200" cap="none" spc="0" normalizeH="0" baseline="0" noProof="0" dirty="0">
              <a:ln>
                <a:noFill/>
              </a:ln>
              <a:solidFill>
                <a:srgbClr val="3F1A2B"/>
              </a:solidFill>
              <a:effectLst/>
              <a:uLnTx/>
              <a:uFillTx/>
              <a:latin typeface="Franklin Gothic Book"/>
              <a:ea typeface="+mj-ea"/>
              <a:cs typeface="+mj-cs"/>
            </a:endParaRPr>
          </a:p>
        </p:txBody>
      </p:sp>
      <p:sp>
        <p:nvSpPr>
          <p:cNvPr id="9" name="Titel 31">
            <a:extLst>
              <a:ext uri="{FF2B5EF4-FFF2-40B4-BE49-F238E27FC236}">
                <a16:creationId xmlns:a16="http://schemas.microsoft.com/office/drawing/2014/main" id="{4A986BD8-BCC7-8F91-B9CF-5BAB90FD1B41}"/>
              </a:ext>
            </a:extLst>
          </p:cNvPr>
          <p:cNvSpPr txBox="1">
            <a:spLocks/>
          </p:cNvSpPr>
          <p:nvPr/>
        </p:nvSpPr>
        <p:spPr>
          <a:xfrm>
            <a:off x="540000" y="479592"/>
            <a:ext cx="11113200" cy="828000"/>
          </a:xfrm>
          <a:prstGeom prst="rect">
            <a:avLst/>
          </a:prstGeom>
        </p:spPr>
        <p:txBody>
          <a:bodyPr/>
          <a:lstStyle>
            <a:lvl1pPr algn="l" defTabSz="914400" rtl="0" eaLnBrk="1" latinLnBrk="0" hangingPunct="1">
              <a:lnSpc>
                <a:spcPct val="83000"/>
              </a:lnSpc>
              <a:spcBef>
                <a:spcPct val="0"/>
              </a:spcBef>
              <a:buNone/>
              <a:defRPr sz="3200" kern="1200">
                <a:solidFill>
                  <a:schemeClr val="accent1"/>
                </a:solidFill>
                <a:latin typeface="+mj-lt"/>
                <a:ea typeface="+mj-ea"/>
                <a:cs typeface="+mj-cs"/>
              </a:defRPr>
            </a:lvl1pPr>
          </a:lstStyle>
          <a:p>
            <a:r>
              <a:rPr lang="da-DK" dirty="0"/>
              <a:t>Sådan oprettes fuldmagten</a:t>
            </a:r>
          </a:p>
        </p:txBody>
      </p:sp>
      <p:pic>
        <p:nvPicPr>
          <p:cNvPr id="10" name="Billede 9" descr="Skærmbillede, der viser, hvor på siden man skal klikke for at anmode om fuldmagt til andres mit Overblik.">
            <a:extLst>
              <a:ext uri="{FF2B5EF4-FFF2-40B4-BE49-F238E27FC236}">
                <a16:creationId xmlns:a16="http://schemas.microsoft.com/office/drawing/2014/main" id="{1AA1AABF-41D9-7D34-5971-4F5E5E4D6BB3}"/>
              </a:ext>
            </a:extLst>
          </p:cNvPr>
          <p:cNvPicPr>
            <a:picLocks noChangeAspect="1"/>
          </p:cNvPicPr>
          <p:nvPr/>
        </p:nvPicPr>
        <p:blipFill>
          <a:blip r:embed="rId2"/>
          <a:stretch>
            <a:fillRect/>
          </a:stretch>
        </p:blipFill>
        <p:spPr>
          <a:xfrm>
            <a:off x="6322544" y="1025820"/>
            <a:ext cx="7772400" cy="5119703"/>
          </a:xfrm>
          <a:prstGeom prst="rect">
            <a:avLst/>
          </a:prstGeom>
        </p:spPr>
      </p:pic>
      <p:sp>
        <p:nvSpPr>
          <p:cNvPr id="6" name="Ellipse 5">
            <a:extLst>
              <a:ext uri="{FF2B5EF4-FFF2-40B4-BE49-F238E27FC236}">
                <a16:creationId xmlns:a16="http://schemas.microsoft.com/office/drawing/2014/main" id="{38FEF0DD-0690-7A16-3AEA-59B560F3DB68}"/>
              </a:ext>
            </a:extLst>
          </p:cNvPr>
          <p:cNvSpPr/>
          <p:nvPr/>
        </p:nvSpPr>
        <p:spPr>
          <a:xfrm>
            <a:off x="7573484" y="2692528"/>
            <a:ext cx="1940907" cy="736472"/>
          </a:xfrm>
          <a:prstGeom prst="ellipse">
            <a:avLst/>
          </a:prstGeom>
          <a:noFill/>
          <a:ln>
            <a:solidFill>
              <a:srgbClr val="AB2A0C"/>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solidFill>
                <a:schemeClr val="bg1"/>
              </a:solidFill>
            </a:endParaRPr>
          </a:p>
        </p:txBody>
      </p:sp>
    </p:spTree>
    <p:extLst>
      <p:ext uri="{BB962C8B-B14F-4D97-AF65-F5344CB8AC3E}">
        <p14:creationId xmlns:p14="http://schemas.microsoft.com/office/powerpoint/2010/main" val="318984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3CFF5-4A69-2A1B-B9D7-50AF8C45D956}"/>
            </a:ext>
          </a:extLst>
        </p:cNvPr>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9B8B687-8528-82C7-3DFA-A4FE805876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446D3D-F608-46B7-8E05-81FCF9BDF507}" type="datetime2">
              <a:rPr kumimoji="0" lang="da-DK" sz="800" b="0" i="0" u="none" strike="noStrike" kern="1200" cap="none" spc="0" normalizeH="0" baseline="0" noProof="0" smtClean="0">
                <a:ln>
                  <a:noFill/>
                </a:ln>
                <a:solidFill>
                  <a:srgbClr val="3F1A2B"/>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 maj 2026</a:t>
            </a:fld>
            <a:endParaRPr kumimoji="0" lang="da-DK" sz="800" b="0" i="0" u="none" strike="noStrike" kern="1200" cap="none" spc="0" normalizeH="0" baseline="0" noProof="0">
              <a:ln>
                <a:noFill/>
              </a:ln>
              <a:solidFill>
                <a:srgbClr val="3F1A2B"/>
              </a:solidFill>
              <a:effectLst/>
              <a:uLnTx/>
              <a:uFillTx/>
              <a:latin typeface="Franklin Gothic Book"/>
              <a:ea typeface="+mn-ea"/>
              <a:cs typeface="+mn-cs"/>
            </a:endParaRPr>
          </a:p>
        </p:txBody>
      </p:sp>
      <p:sp>
        <p:nvSpPr>
          <p:cNvPr id="3" name="Pladsholder til sidefod 2">
            <a:extLst>
              <a:ext uri="{FF2B5EF4-FFF2-40B4-BE49-F238E27FC236}">
                <a16:creationId xmlns:a16="http://schemas.microsoft.com/office/drawing/2014/main" id="{2C465E00-3447-E0BE-3AB0-615F9A289AC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3F1A2B"/>
                </a:solidFill>
                <a:effectLst/>
                <a:uLnTx/>
                <a:uFillTx/>
                <a:latin typeface="Franklin Gothic Book"/>
                <a:ea typeface="+mn-ea"/>
                <a:cs typeface="+mn-cs"/>
              </a:rPr>
              <a:t>Digitaliseringsstyrelsen</a:t>
            </a:r>
          </a:p>
        </p:txBody>
      </p:sp>
      <p:sp>
        <p:nvSpPr>
          <p:cNvPr id="4" name="Pladsholder til slidenummer 3">
            <a:extLst>
              <a:ext uri="{FF2B5EF4-FFF2-40B4-BE49-F238E27FC236}">
                <a16:creationId xmlns:a16="http://schemas.microsoft.com/office/drawing/2014/main" id="{6C8DAF3D-AA1F-B2A7-620B-DC92635014E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3F1A2B"/>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a-DK" sz="800" b="0" i="0" u="none" strike="noStrike" kern="1200" cap="none" spc="0" normalizeH="0" baseline="0" noProof="0">
              <a:ln>
                <a:noFill/>
              </a:ln>
              <a:solidFill>
                <a:srgbClr val="3F1A2B"/>
              </a:solidFill>
              <a:effectLst/>
              <a:uLnTx/>
              <a:uFillTx/>
              <a:latin typeface="Franklin Gothic Book"/>
              <a:ea typeface="+mn-ea"/>
              <a:cs typeface="+mn-cs"/>
            </a:endParaRPr>
          </a:p>
        </p:txBody>
      </p:sp>
      <p:sp>
        <p:nvSpPr>
          <p:cNvPr id="5" name="Titel 14">
            <a:extLst>
              <a:ext uri="{FF2B5EF4-FFF2-40B4-BE49-F238E27FC236}">
                <a16:creationId xmlns:a16="http://schemas.microsoft.com/office/drawing/2014/main" id="{263B42AE-C0A3-283C-5AC5-FC530F7E8413}"/>
              </a:ext>
            </a:extLst>
          </p:cNvPr>
          <p:cNvSpPr txBox="1">
            <a:spLocks/>
          </p:cNvSpPr>
          <p:nvPr/>
        </p:nvSpPr>
        <p:spPr>
          <a:xfrm>
            <a:off x="539999" y="696826"/>
            <a:ext cx="5166540" cy="1033653"/>
          </a:xfrm>
          <a:prstGeom prst="rect">
            <a:avLst/>
          </a:prstGeom>
        </p:spPr>
        <p:txBody>
          <a:bodyPr/>
          <a:lstStyle>
            <a:lvl1pPr algn="l" defTabSz="914400" rtl="0" eaLnBrk="1" latinLnBrk="0" hangingPunct="1">
              <a:lnSpc>
                <a:spcPct val="83000"/>
              </a:lnSpc>
              <a:spcBef>
                <a:spcPct val="0"/>
              </a:spcBef>
              <a:buNone/>
              <a:defRPr sz="3200" kern="1200">
                <a:solidFill>
                  <a:schemeClr val="accent1"/>
                </a:solidFill>
                <a:latin typeface="+mj-lt"/>
                <a:ea typeface="+mj-ea"/>
                <a:cs typeface="+mj-cs"/>
              </a:defRPr>
            </a:lvl1pPr>
          </a:lstStyle>
          <a:p>
            <a:pPr marL="0" marR="0" lvl="0" indent="0" algn="l" defTabSz="914400" rtl="0" eaLnBrk="1" fontAlgn="auto" latinLnBrk="0" hangingPunct="1">
              <a:lnSpc>
                <a:spcPct val="83000"/>
              </a:lnSpc>
              <a:spcBef>
                <a:spcPct val="0"/>
              </a:spcBef>
              <a:spcAft>
                <a:spcPts val="0"/>
              </a:spcAft>
              <a:buClrTx/>
              <a:buSzTx/>
              <a:buFontTx/>
              <a:buNone/>
              <a:tabLst/>
              <a:defRPr/>
            </a:pPr>
            <a:endParaRPr kumimoji="0" lang="da-DK" sz="2800" b="1" i="0" u="none" strike="noStrike" kern="1200" cap="none" spc="0" normalizeH="0" baseline="0" noProof="0" dirty="0">
              <a:ln>
                <a:noFill/>
              </a:ln>
              <a:solidFill>
                <a:srgbClr val="3F1A2B"/>
              </a:solidFill>
              <a:effectLst/>
              <a:uLnTx/>
              <a:uFillTx/>
              <a:latin typeface="Franklin Gothic Book"/>
              <a:ea typeface="+mj-ea"/>
              <a:cs typeface="+mj-cs"/>
            </a:endParaRPr>
          </a:p>
          <a:p>
            <a:pPr marL="0" marR="0" lvl="0" indent="0" algn="l" defTabSz="914400" rtl="0" eaLnBrk="1" fontAlgn="auto" latinLnBrk="0" hangingPunct="1">
              <a:lnSpc>
                <a:spcPct val="83000"/>
              </a:lnSpc>
              <a:spcBef>
                <a:spcPct val="0"/>
              </a:spcBef>
              <a:spcAft>
                <a:spcPts val="0"/>
              </a:spcAft>
              <a:buClrTx/>
              <a:buSzTx/>
              <a:buFontTx/>
              <a:buNone/>
              <a:tabLst/>
              <a:defRPr/>
            </a:pPr>
            <a:endParaRPr kumimoji="0" lang="da-DK" sz="1800" b="1" i="0" u="none" strike="noStrike" kern="1200" cap="none" spc="0" normalizeH="0" baseline="0" noProof="0" dirty="0">
              <a:ln>
                <a:noFill/>
              </a:ln>
              <a:solidFill>
                <a:srgbClr val="3F1A2B"/>
              </a:solidFill>
              <a:effectLst/>
              <a:uLnTx/>
              <a:uFillTx/>
              <a:latin typeface="Franklin Gothic Book"/>
              <a:ea typeface="+mj-ea"/>
              <a:cs typeface="+mj-cs"/>
            </a:endParaRPr>
          </a:p>
          <a:p>
            <a:pPr marL="285750" marR="0" lvl="0" indent="-285750" algn="l" defTabSz="914400" rtl="0" eaLnBrk="1" fontAlgn="auto" latinLnBrk="0" hangingPunct="1">
              <a:lnSpc>
                <a:spcPct val="83000"/>
              </a:lnSpc>
              <a:spcBef>
                <a:spcPct val="0"/>
              </a:spcBef>
              <a:spcAft>
                <a:spcPts val="0"/>
              </a:spcAft>
              <a:buClrTx/>
              <a:buSzTx/>
              <a:buFont typeface="Arial" panose="020B0604020202020204" pitchFamily="34" charset="0"/>
              <a:buChar char="•"/>
              <a:tabLst/>
              <a:defRPr/>
            </a:pPr>
            <a:endParaRPr lang="da-DK" sz="1800" dirty="0">
              <a:solidFill>
                <a:srgbClr val="3F1A2B"/>
              </a:solidFill>
              <a:latin typeface="Franklin Gothic Book"/>
            </a:endParaRPr>
          </a:p>
          <a:p>
            <a:pPr marL="285750" marR="0" lvl="0" indent="-285750" algn="l" defTabSz="914400" rtl="0" eaLnBrk="1" fontAlgn="auto" latinLnBrk="0" hangingPunct="1">
              <a:lnSpc>
                <a:spcPct val="83000"/>
              </a:lnSpc>
              <a:spcBef>
                <a:spcPct val="0"/>
              </a:spcBef>
              <a:spcAft>
                <a:spcPts val="0"/>
              </a:spcAft>
              <a:buClrTx/>
              <a:buSzTx/>
              <a:buFont typeface="Arial" panose="020B0604020202020204" pitchFamily="34" charset="0"/>
              <a:buChar char="•"/>
              <a:tabLst/>
              <a:defRPr/>
            </a:pPr>
            <a:r>
              <a:rPr lang="da-DK" sz="1800" dirty="0">
                <a:solidFill>
                  <a:srgbClr val="3F1A2B"/>
                </a:solidFill>
                <a:latin typeface="Franklin Gothic Book"/>
              </a:rPr>
              <a:t>I eksemplet her har Kirsten fået fuldmagt til Malenes Mit Overblik</a:t>
            </a:r>
          </a:p>
          <a:p>
            <a:pPr marL="285750" marR="0" lvl="0" indent="-285750" algn="l" defTabSz="914400" rtl="0" eaLnBrk="1" fontAlgn="auto" latinLnBrk="0" hangingPunct="1">
              <a:lnSpc>
                <a:spcPct val="83000"/>
              </a:lnSpc>
              <a:spcBef>
                <a:spcPct val="0"/>
              </a:spcBef>
              <a:spcAft>
                <a:spcPts val="0"/>
              </a:spcAft>
              <a:buClrTx/>
              <a:buSzTx/>
              <a:buFont typeface="Arial" panose="020B0604020202020204" pitchFamily="34" charset="0"/>
              <a:buChar char="•"/>
              <a:tabLst/>
              <a:defRPr/>
            </a:pPr>
            <a:endParaRPr lang="da-DK" sz="1800" dirty="0">
              <a:solidFill>
                <a:srgbClr val="3F1A2B"/>
              </a:solidFill>
              <a:latin typeface="Franklin Gothic Book"/>
            </a:endParaRPr>
          </a:p>
          <a:p>
            <a:pPr marL="285750" marR="0" lvl="0" indent="-285750" algn="l" defTabSz="914400" rtl="0" eaLnBrk="1" fontAlgn="auto" latinLnBrk="0" hangingPunct="1">
              <a:lnSpc>
                <a:spcPct val="83000"/>
              </a:lnSpc>
              <a:spcBef>
                <a:spcPct val="0"/>
              </a:spcBef>
              <a:spcAft>
                <a:spcPts val="0"/>
              </a:spcAft>
              <a:buClrTx/>
              <a:buSzTx/>
              <a:buFont typeface="Arial" panose="020B0604020202020204" pitchFamily="34" charset="0"/>
              <a:buChar char="•"/>
              <a:tabLst/>
              <a:defRPr/>
            </a:pPr>
            <a:r>
              <a:rPr lang="da-DK" sz="1800" dirty="0">
                <a:solidFill>
                  <a:srgbClr val="3F1A2B"/>
                </a:solidFill>
                <a:latin typeface="Franklin Gothic Book"/>
              </a:rPr>
              <a:t>Kirsten logger på Mit Overblik med sit eget MitID</a:t>
            </a:r>
          </a:p>
          <a:p>
            <a:pPr marL="285750" marR="0" lvl="0" indent="-285750" algn="l" defTabSz="914400" rtl="0" eaLnBrk="1" fontAlgn="auto" latinLnBrk="0" hangingPunct="1">
              <a:lnSpc>
                <a:spcPct val="83000"/>
              </a:lnSpc>
              <a:spcBef>
                <a:spcPct val="0"/>
              </a:spcBef>
              <a:spcAft>
                <a:spcPts val="0"/>
              </a:spcAft>
              <a:buClrTx/>
              <a:buSzTx/>
              <a:buFont typeface="Arial" panose="020B0604020202020204" pitchFamily="34" charset="0"/>
              <a:buChar char="•"/>
              <a:tabLst/>
              <a:defRPr/>
            </a:pPr>
            <a:endParaRPr lang="da-DK" sz="1800" dirty="0">
              <a:solidFill>
                <a:srgbClr val="3F1A2B"/>
              </a:solidFill>
              <a:latin typeface="Franklin Gothic Book"/>
            </a:endParaRPr>
          </a:p>
          <a:p>
            <a:pPr marL="285750" marR="0" lvl="0" indent="-285750" algn="l" defTabSz="914400" rtl="0" eaLnBrk="1" fontAlgn="auto" latinLnBrk="0" hangingPunct="1">
              <a:lnSpc>
                <a:spcPct val="83000"/>
              </a:lnSpc>
              <a:spcBef>
                <a:spcPct val="0"/>
              </a:spcBef>
              <a:spcAft>
                <a:spcPts val="0"/>
              </a:spcAft>
              <a:buClrTx/>
              <a:buSzTx/>
              <a:buFont typeface="Arial" panose="020B0604020202020204" pitchFamily="34" charset="0"/>
              <a:buChar char="•"/>
              <a:tabLst/>
              <a:defRPr/>
            </a:pPr>
            <a:r>
              <a:rPr lang="da-DK" sz="1800" dirty="0">
                <a:solidFill>
                  <a:srgbClr val="3F1A2B"/>
                </a:solidFill>
                <a:latin typeface="Franklin Gothic Book"/>
              </a:rPr>
              <a:t>Med knappen ”Skift person” kan Kirsten nu vælge at se Mit Overblik for Malene</a:t>
            </a:r>
          </a:p>
          <a:p>
            <a:pPr marL="0" marR="0" lvl="0" indent="0" algn="l" defTabSz="914400" rtl="0" eaLnBrk="1" fontAlgn="auto" latinLnBrk="0" hangingPunct="1">
              <a:lnSpc>
                <a:spcPct val="83000"/>
              </a:lnSpc>
              <a:spcBef>
                <a:spcPct val="0"/>
              </a:spcBef>
              <a:spcAft>
                <a:spcPts val="0"/>
              </a:spcAft>
              <a:buClrTx/>
              <a:buSzTx/>
              <a:buFontTx/>
              <a:buNone/>
              <a:tabLst/>
              <a:defRPr/>
            </a:pPr>
            <a:endParaRPr kumimoji="0" lang="da-DK" sz="1600" i="0" u="none" strike="noStrike" kern="1200" cap="none" spc="0" normalizeH="0" baseline="0" noProof="0" dirty="0">
              <a:ln>
                <a:noFill/>
              </a:ln>
              <a:solidFill>
                <a:srgbClr val="3F1A2B"/>
              </a:solidFill>
              <a:effectLst/>
              <a:uLnTx/>
              <a:uFillTx/>
              <a:latin typeface="Franklin Gothic Book"/>
              <a:ea typeface="+mj-ea"/>
              <a:cs typeface="+mj-cs"/>
            </a:endParaRPr>
          </a:p>
          <a:p>
            <a:pPr marL="0" marR="0" lvl="0" indent="0" algn="l" defTabSz="914400" rtl="0" eaLnBrk="1" fontAlgn="auto" latinLnBrk="0" hangingPunct="1">
              <a:lnSpc>
                <a:spcPct val="83000"/>
              </a:lnSpc>
              <a:spcBef>
                <a:spcPct val="0"/>
              </a:spcBef>
              <a:spcAft>
                <a:spcPts val="0"/>
              </a:spcAft>
              <a:buClrTx/>
              <a:buSzTx/>
              <a:buFontTx/>
              <a:buNone/>
              <a:tabLst/>
              <a:defRPr/>
            </a:pPr>
            <a:endParaRPr kumimoji="0" lang="da-DK" sz="1600" i="0" u="none" strike="noStrike" kern="1200" cap="none" spc="0" normalizeH="0" baseline="0" noProof="0" dirty="0">
              <a:ln>
                <a:noFill/>
              </a:ln>
              <a:solidFill>
                <a:srgbClr val="3F1A2B"/>
              </a:solidFill>
              <a:effectLst/>
              <a:uLnTx/>
              <a:uFillTx/>
              <a:latin typeface="Franklin Gothic Book"/>
              <a:ea typeface="+mj-ea"/>
              <a:cs typeface="+mj-cs"/>
            </a:endParaRPr>
          </a:p>
        </p:txBody>
      </p:sp>
      <p:pic>
        <p:nvPicPr>
          <p:cNvPr id="7" name="Billede 6" descr="Skærmbillede, der viser, hvordan det ser ud i Mit Overblik, når man har fået fuldmagt til en andens Mit Overblik. Hvordan man kan vælge mellem sit eget og andres Mit Overblik. ">
            <a:extLst>
              <a:ext uri="{FF2B5EF4-FFF2-40B4-BE49-F238E27FC236}">
                <a16:creationId xmlns:a16="http://schemas.microsoft.com/office/drawing/2014/main" id="{18916F21-8F36-D408-6FCB-7D8FDB9F4EB2}"/>
              </a:ext>
            </a:extLst>
          </p:cNvPr>
          <p:cNvPicPr>
            <a:picLocks noChangeAspect="1"/>
          </p:cNvPicPr>
          <p:nvPr/>
        </p:nvPicPr>
        <p:blipFill>
          <a:blip r:embed="rId2"/>
          <a:stretch>
            <a:fillRect/>
          </a:stretch>
        </p:blipFill>
        <p:spPr>
          <a:xfrm>
            <a:off x="6008205" y="0"/>
            <a:ext cx="6183795" cy="6858000"/>
          </a:xfrm>
          <a:prstGeom prst="rect">
            <a:avLst/>
          </a:prstGeom>
        </p:spPr>
      </p:pic>
      <p:sp>
        <p:nvSpPr>
          <p:cNvPr id="6" name="Ellipse 5">
            <a:extLst>
              <a:ext uri="{FF2B5EF4-FFF2-40B4-BE49-F238E27FC236}">
                <a16:creationId xmlns:a16="http://schemas.microsoft.com/office/drawing/2014/main" id="{F4B18CE2-93B3-6AEF-78A0-2B090DBB2600}"/>
              </a:ext>
            </a:extLst>
          </p:cNvPr>
          <p:cNvSpPr/>
          <p:nvPr/>
        </p:nvSpPr>
        <p:spPr>
          <a:xfrm>
            <a:off x="6263726" y="195408"/>
            <a:ext cx="2386498" cy="1660824"/>
          </a:xfrm>
          <a:prstGeom prst="ellipse">
            <a:avLst/>
          </a:prstGeom>
          <a:noFill/>
          <a:ln>
            <a:solidFill>
              <a:srgbClr val="AB2A0C"/>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solidFill>
                <a:schemeClr val="bg1"/>
              </a:solidFill>
            </a:endParaRPr>
          </a:p>
        </p:txBody>
      </p:sp>
      <p:sp>
        <p:nvSpPr>
          <p:cNvPr id="9" name="Titel 31">
            <a:extLst>
              <a:ext uri="{FF2B5EF4-FFF2-40B4-BE49-F238E27FC236}">
                <a16:creationId xmlns:a16="http://schemas.microsoft.com/office/drawing/2014/main" id="{F2E0CAD7-3369-953D-FDD9-B5198A7E21B2}"/>
              </a:ext>
            </a:extLst>
          </p:cNvPr>
          <p:cNvSpPr txBox="1">
            <a:spLocks/>
          </p:cNvSpPr>
          <p:nvPr/>
        </p:nvSpPr>
        <p:spPr>
          <a:xfrm>
            <a:off x="540000" y="479592"/>
            <a:ext cx="11113200" cy="828000"/>
          </a:xfrm>
          <a:prstGeom prst="rect">
            <a:avLst/>
          </a:prstGeom>
        </p:spPr>
        <p:txBody>
          <a:bodyPr/>
          <a:lstStyle>
            <a:lvl1pPr algn="l" defTabSz="914400" rtl="0" eaLnBrk="1" latinLnBrk="0" hangingPunct="1">
              <a:lnSpc>
                <a:spcPct val="83000"/>
              </a:lnSpc>
              <a:spcBef>
                <a:spcPct val="0"/>
              </a:spcBef>
              <a:buNone/>
              <a:defRPr sz="3200" kern="1200">
                <a:solidFill>
                  <a:schemeClr val="accent1"/>
                </a:solidFill>
                <a:latin typeface="+mj-lt"/>
                <a:ea typeface="+mj-ea"/>
                <a:cs typeface="+mj-cs"/>
              </a:defRPr>
            </a:lvl1pPr>
          </a:lstStyle>
          <a:p>
            <a:r>
              <a:rPr lang="da-DK" dirty="0"/>
              <a:t>Sådan bruges fuldmagten</a:t>
            </a:r>
          </a:p>
        </p:txBody>
      </p:sp>
    </p:spTree>
    <p:extLst>
      <p:ext uri="{BB962C8B-B14F-4D97-AF65-F5344CB8AC3E}">
        <p14:creationId xmlns:p14="http://schemas.microsoft.com/office/powerpoint/2010/main" val="204233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D16B5-CCC1-42F0-CB1B-AE66EDB717A8}"/>
            </a:ext>
          </a:extLst>
        </p:cNvPr>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714D2819-BF46-6197-7729-9AB7D91FAD7B}"/>
              </a:ext>
            </a:extLst>
          </p:cNvPr>
          <p:cNvSpPr>
            <a:spLocks noGrp="1"/>
          </p:cNvSpPr>
          <p:nvPr>
            <p:ph type="ftr" sz="quarter" idx="11"/>
          </p:nvPr>
        </p:nvSpPr>
        <p:spPr/>
        <p:txBody>
          <a:bodyPr/>
          <a:lstStyle/>
          <a:p>
            <a:r>
              <a:rPr lang="da-DK"/>
              <a:t>Digitaliseringsstyrelsen</a:t>
            </a:r>
          </a:p>
        </p:txBody>
      </p:sp>
      <p:pic>
        <p:nvPicPr>
          <p:cNvPr id="5" name="Billede 4" descr="Skærmbilledet viser en fuldmagt i brug i Mit Overblik">
            <a:extLst>
              <a:ext uri="{FF2B5EF4-FFF2-40B4-BE49-F238E27FC236}">
                <a16:creationId xmlns:a16="http://schemas.microsoft.com/office/drawing/2014/main" id="{68794E91-0877-BB55-0619-341736DB52E3}"/>
              </a:ext>
            </a:extLst>
          </p:cNvPr>
          <p:cNvPicPr>
            <a:picLocks noChangeAspect="1"/>
          </p:cNvPicPr>
          <p:nvPr/>
        </p:nvPicPr>
        <p:blipFill>
          <a:blip r:embed="rId3"/>
          <a:stretch>
            <a:fillRect/>
          </a:stretch>
        </p:blipFill>
        <p:spPr>
          <a:xfrm>
            <a:off x="4653022" y="0"/>
            <a:ext cx="9290539" cy="6858000"/>
          </a:xfrm>
          <a:prstGeom prst="rect">
            <a:avLst/>
          </a:prstGeom>
        </p:spPr>
      </p:pic>
      <p:sp>
        <p:nvSpPr>
          <p:cNvPr id="2" name="Titel 2">
            <a:extLst>
              <a:ext uri="{FF2B5EF4-FFF2-40B4-BE49-F238E27FC236}">
                <a16:creationId xmlns:a16="http://schemas.microsoft.com/office/drawing/2014/main" id="{62BF0392-FE4D-82E0-DB0E-6AFC2369E661}"/>
              </a:ext>
            </a:extLst>
          </p:cNvPr>
          <p:cNvSpPr txBox="1">
            <a:spLocks/>
          </p:cNvSpPr>
          <p:nvPr/>
        </p:nvSpPr>
        <p:spPr>
          <a:xfrm>
            <a:off x="539999" y="570694"/>
            <a:ext cx="7903356" cy="1241425"/>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3200" kern="1200">
                <a:solidFill>
                  <a:schemeClr val="accent1"/>
                </a:solidFill>
                <a:latin typeface="+mj-lt"/>
                <a:ea typeface="+mj-ea"/>
                <a:cs typeface="+mj-cs"/>
              </a:defRPr>
            </a:lvl1pPr>
          </a:lstStyle>
          <a:p>
            <a:r>
              <a:rPr lang="da-DK" dirty="0"/>
              <a:t>Se fuldmagt i brug</a:t>
            </a:r>
          </a:p>
        </p:txBody>
      </p:sp>
      <p:sp>
        <p:nvSpPr>
          <p:cNvPr id="4" name="Tekstfelt 3">
            <a:extLst>
              <a:ext uri="{FF2B5EF4-FFF2-40B4-BE49-F238E27FC236}">
                <a16:creationId xmlns:a16="http://schemas.microsoft.com/office/drawing/2014/main" id="{D1FEB059-BD8F-8DD8-3A10-72BE2D0A1C9D}"/>
              </a:ext>
            </a:extLst>
          </p:cNvPr>
          <p:cNvSpPr txBox="1"/>
          <p:nvPr/>
        </p:nvSpPr>
        <p:spPr>
          <a:xfrm>
            <a:off x="539999" y="1412112"/>
            <a:ext cx="3163900" cy="276998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dirty="0"/>
              <a:t>Kirsten ser nu Mit Overblik for Malene</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Kirsten kan skifte tilbage til sit eget Mit Overblik med knappen ”Skift person”</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Boksen nederst på siden linker til Digital Fuldmagt-selvbetjeningen</a:t>
            </a:r>
          </a:p>
        </p:txBody>
      </p:sp>
    </p:spTree>
    <p:extLst>
      <p:ext uri="{BB962C8B-B14F-4D97-AF65-F5344CB8AC3E}">
        <p14:creationId xmlns:p14="http://schemas.microsoft.com/office/powerpoint/2010/main" val="399573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9B3416A-43D3-0625-AE64-DF54547F4F78}"/>
              </a:ext>
            </a:extLst>
          </p:cNvPr>
          <p:cNvSpPr>
            <a:spLocks noGrp="1"/>
          </p:cNvSpPr>
          <p:nvPr>
            <p:ph type="title"/>
          </p:nvPr>
        </p:nvSpPr>
        <p:spPr>
          <a:xfrm>
            <a:off x="539400" y="396064"/>
            <a:ext cx="11113200" cy="828000"/>
          </a:xfrm>
        </p:spPr>
        <p:txBody>
          <a:bodyPr/>
          <a:lstStyle/>
          <a:p>
            <a:r>
              <a:rPr lang="da-DK" dirty="0"/>
              <a:t>Kommunikation om den nye indsigtsfuldmagt</a:t>
            </a:r>
          </a:p>
        </p:txBody>
      </p:sp>
      <p:sp>
        <p:nvSpPr>
          <p:cNvPr id="6" name="Pladsholder til indhold 5">
            <a:extLst>
              <a:ext uri="{FF2B5EF4-FFF2-40B4-BE49-F238E27FC236}">
                <a16:creationId xmlns:a16="http://schemas.microsoft.com/office/drawing/2014/main" id="{FCC340D0-5A32-C8D1-5AC5-ACB47154C434}"/>
              </a:ext>
            </a:extLst>
          </p:cNvPr>
          <p:cNvSpPr>
            <a:spLocks noGrp="1"/>
          </p:cNvSpPr>
          <p:nvPr>
            <p:ph idx="1"/>
          </p:nvPr>
        </p:nvSpPr>
        <p:spPr>
          <a:xfrm>
            <a:off x="539400" y="1085168"/>
            <a:ext cx="8076280" cy="4230000"/>
          </a:xfrm>
        </p:spPr>
        <p:txBody>
          <a:bodyPr/>
          <a:lstStyle/>
          <a:p>
            <a:pPr marL="0" indent="0">
              <a:buNone/>
            </a:pPr>
            <a:r>
              <a:rPr lang="da-DK" sz="1800" b="1" dirty="0"/>
              <a:t>Kommunikationen har to formål</a:t>
            </a:r>
          </a:p>
          <a:p>
            <a:pPr lvl="1"/>
            <a:r>
              <a:rPr lang="da-DK" sz="1500" dirty="0"/>
              <a:t>Fortælle generelt om Mit Overblik</a:t>
            </a:r>
          </a:p>
          <a:p>
            <a:pPr lvl="1"/>
            <a:r>
              <a:rPr lang="da-DK" sz="1500" dirty="0"/>
              <a:t>Lancere den nye fuldmagt</a:t>
            </a:r>
          </a:p>
          <a:p>
            <a:pPr marL="0" indent="0">
              <a:buNone/>
            </a:pPr>
            <a:br>
              <a:rPr lang="da-DK" sz="1800" dirty="0"/>
            </a:br>
            <a:r>
              <a:rPr lang="da-DK" sz="1800" b="1" dirty="0"/>
              <a:t>Materialet samles på en informationsside på digst.dk </a:t>
            </a:r>
          </a:p>
          <a:p>
            <a:pPr lvl="1"/>
            <a:r>
              <a:rPr lang="da-DK" sz="1500" dirty="0"/>
              <a:t>Materialet på siden er primært til intern brug i kommuner og supportfunktioner. Formålet er at klæde frontmedarbejdere på</a:t>
            </a:r>
          </a:p>
          <a:p>
            <a:pPr lvl="1"/>
            <a:r>
              <a:rPr lang="da-DK" sz="1500" dirty="0"/>
              <a:t>Hertil kommer materiale, som kan udleveres til borgere</a:t>
            </a:r>
          </a:p>
          <a:p>
            <a:pPr lvl="1"/>
            <a:r>
              <a:rPr lang="da-DK" sz="1500" dirty="0"/>
              <a:t>Siden kan ikke søges frem, men kan </a:t>
            </a:r>
            <a:r>
              <a:rPr lang="da-DK" sz="1500" i="1" dirty="0"/>
              <a:t>kun </a:t>
            </a:r>
            <a:r>
              <a:rPr lang="da-DK" sz="1500" dirty="0"/>
              <a:t>tilgås med direkte link:</a:t>
            </a:r>
            <a:br>
              <a:rPr lang="da-DK" sz="1500" dirty="0"/>
            </a:br>
            <a:r>
              <a:rPr lang="da-DK" sz="1500" b="1" dirty="0"/>
              <a:t>digst.dk/mit-overblik-information</a:t>
            </a:r>
          </a:p>
          <a:p>
            <a:pPr marL="0" indent="0">
              <a:buNone/>
            </a:pPr>
            <a:br>
              <a:rPr lang="da-DK" sz="1800" dirty="0"/>
            </a:br>
            <a:r>
              <a:rPr lang="da-DK" sz="1800" b="1" dirty="0"/>
              <a:t>Målgruppe</a:t>
            </a:r>
          </a:p>
          <a:p>
            <a:pPr lvl="1"/>
            <a:r>
              <a:rPr lang="da-DK" sz="1500" dirty="0"/>
              <a:t>Hovedmålgruppe: Frontmedarbejdere, primært i kommuner og supportfunktioner</a:t>
            </a:r>
          </a:p>
          <a:p>
            <a:pPr lvl="1"/>
            <a:r>
              <a:rPr lang="da-DK" sz="1500" dirty="0"/>
              <a:t>Sekundær målgruppe: Borgere som har meget kontakt til det offentlige, og som kan have gavn af et overblik</a:t>
            </a:r>
          </a:p>
          <a:p>
            <a:endParaRPr lang="da-DK" dirty="0"/>
          </a:p>
          <a:p>
            <a:endParaRPr lang="da-DK" dirty="0"/>
          </a:p>
        </p:txBody>
      </p:sp>
      <p:sp>
        <p:nvSpPr>
          <p:cNvPr id="2" name="Pladsholder til dato 1">
            <a:extLst>
              <a:ext uri="{FF2B5EF4-FFF2-40B4-BE49-F238E27FC236}">
                <a16:creationId xmlns:a16="http://schemas.microsoft.com/office/drawing/2014/main" id="{8A2807FD-CCFD-D3A0-2FA1-C8C1C0627AB7}"/>
              </a:ext>
            </a:extLst>
          </p:cNvPr>
          <p:cNvSpPr>
            <a:spLocks noGrp="1"/>
          </p:cNvSpPr>
          <p:nvPr>
            <p:ph type="dt" sz="half" idx="10"/>
          </p:nvPr>
        </p:nvSpPr>
        <p:spPr/>
        <p:txBody>
          <a:bodyPr/>
          <a:lstStyle/>
          <a:p>
            <a:fld id="{A2446D3D-F608-46B7-8E05-81FCF9BDF507}" type="datetime2">
              <a:rPr lang="da-DK" smtClean="0"/>
              <a:t>4. maj 2026</a:t>
            </a:fld>
            <a:endParaRPr lang="da-DK"/>
          </a:p>
        </p:txBody>
      </p:sp>
      <p:sp>
        <p:nvSpPr>
          <p:cNvPr id="3" name="Pladsholder til sidefod 2">
            <a:extLst>
              <a:ext uri="{FF2B5EF4-FFF2-40B4-BE49-F238E27FC236}">
                <a16:creationId xmlns:a16="http://schemas.microsoft.com/office/drawing/2014/main" id="{BC53A5A9-E504-E7DF-81C1-5544B9C86764}"/>
              </a:ext>
            </a:extLst>
          </p:cNvPr>
          <p:cNvSpPr>
            <a:spLocks noGrp="1"/>
          </p:cNvSpPr>
          <p:nvPr>
            <p:ph type="ftr" sz="quarter" idx="11"/>
          </p:nvPr>
        </p:nvSpPr>
        <p:spPr/>
        <p:txBody>
          <a:bodyPr/>
          <a:lstStyle/>
          <a:p>
            <a:r>
              <a:rPr lang="da-DK"/>
              <a:t>Digitaliseringsstyrelsen</a:t>
            </a:r>
          </a:p>
        </p:txBody>
      </p:sp>
      <p:sp>
        <p:nvSpPr>
          <p:cNvPr id="4" name="Pladsholder til slidenummer 3">
            <a:extLst>
              <a:ext uri="{FF2B5EF4-FFF2-40B4-BE49-F238E27FC236}">
                <a16:creationId xmlns:a16="http://schemas.microsoft.com/office/drawing/2014/main" id="{15B3E88E-894B-285F-01B0-A03A45261070}"/>
              </a:ext>
            </a:extLst>
          </p:cNvPr>
          <p:cNvSpPr>
            <a:spLocks noGrp="1"/>
          </p:cNvSpPr>
          <p:nvPr>
            <p:ph type="sldNum" sz="quarter" idx="12"/>
          </p:nvPr>
        </p:nvSpPr>
        <p:spPr/>
        <p:txBody>
          <a:bodyPr/>
          <a:lstStyle/>
          <a:p>
            <a:fld id="{24C8C45C-947F-4981-8B3F-4F32E973C901}" type="slidenum">
              <a:rPr lang="da-DK" smtClean="0"/>
              <a:pPr/>
              <a:t>8</a:t>
            </a:fld>
            <a:endParaRPr lang="da-DK"/>
          </a:p>
        </p:txBody>
      </p:sp>
      <p:pic>
        <p:nvPicPr>
          <p:cNvPr id="10" name="Billede 9" descr="#Decorative">
            <a:extLst>
              <a:ext uri="{FF2B5EF4-FFF2-40B4-BE49-F238E27FC236}">
                <a16:creationId xmlns:a16="http://schemas.microsoft.com/office/drawing/2014/main" id="{FC753DD7-4EEC-CF31-43D8-72EEBBA8033E}"/>
              </a:ext>
            </a:extLst>
          </p:cNvPr>
          <p:cNvPicPr>
            <a:picLocks noChangeAspect="1"/>
          </p:cNvPicPr>
          <p:nvPr/>
        </p:nvPicPr>
        <p:blipFill>
          <a:blip r:embed="rId3"/>
          <a:stretch>
            <a:fillRect/>
          </a:stretch>
        </p:blipFill>
        <p:spPr>
          <a:xfrm>
            <a:off x="8868067" y="0"/>
            <a:ext cx="3323933" cy="6858000"/>
          </a:xfrm>
          <a:prstGeom prst="rect">
            <a:avLst/>
          </a:prstGeom>
        </p:spPr>
      </p:pic>
    </p:spTree>
    <p:extLst>
      <p:ext uri="{BB962C8B-B14F-4D97-AF65-F5344CB8AC3E}">
        <p14:creationId xmlns:p14="http://schemas.microsoft.com/office/powerpoint/2010/main" val="719910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2D7E4F-9B37-7358-FD70-4230C162EAFB}"/>
              </a:ext>
            </a:extLst>
          </p:cNvPr>
          <p:cNvSpPr>
            <a:spLocks noGrp="1"/>
          </p:cNvSpPr>
          <p:nvPr>
            <p:ph type="title"/>
          </p:nvPr>
        </p:nvSpPr>
        <p:spPr>
          <a:xfrm>
            <a:off x="528570" y="545670"/>
            <a:ext cx="11113200" cy="828000"/>
          </a:xfrm>
        </p:spPr>
        <p:txBody>
          <a:bodyPr/>
          <a:lstStyle/>
          <a:p>
            <a:r>
              <a:rPr lang="da-DK" dirty="0"/>
              <a:t>Det kan du finde på digst.dk/mit-overblik-information</a:t>
            </a:r>
          </a:p>
        </p:txBody>
      </p:sp>
      <p:sp>
        <p:nvSpPr>
          <p:cNvPr id="4" name="Pladsholder til indhold 3">
            <a:extLst>
              <a:ext uri="{FF2B5EF4-FFF2-40B4-BE49-F238E27FC236}">
                <a16:creationId xmlns:a16="http://schemas.microsoft.com/office/drawing/2014/main" id="{A58682AD-DE58-043A-5353-628A4418B8B0}"/>
              </a:ext>
            </a:extLst>
          </p:cNvPr>
          <p:cNvSpPr>
            <a:spLocks noGrp="1"/>
          </p:cNvSpPr>
          <p:nvPr>
            <p:ph idx="1"/>
          </p:nvPr>
        </p:nvSpPr>
        <p:spPr>
          <a:xfrm>
            <a:off x="528570" y="1341801"/>
            <a:ext cx="5463074" cy="4230000"/>
          </a:xfrm>
        </p:spPr>
        <p:txBody>
          <a:bodyPr/>
          <a:lstStyle/>
          <a:p>
            <a:pPr marL="0" lvl="0" indent="0">
              <a:buNone/>
            </a:pPr>
            <a:r>
              <a:rPr lang="da-DK" sz="1800" dirty="0"/>
              <a:t>Materiale til intern brug i kommuner og supportfunktioner:</a:t>
            </a:r>
          </a:p>
          <a:p>
            <a:pPr lvl="1"/>
            <a:endParaRPr lang="da-DK" dirty="0"/>
          </a:p>
          <a:p>
            <a:pPr lvl="1"/>
            <a:r>
              <a:rPr lang="da-DK" dirty="0"/>
              <a:t>Information: Hvad går Mit Overblik ud på? Fakta og tal. </a:t>
            </a:r>
          </a:p>
          <a:p>
            <a:pPr lvl="1"/>
            <a:r>
              <a:rPr lang="da-DK" dirty="0"/>
              <a:t>3 cases: Hvilke borgere er Mit Overblik relevant for, og hvad kan de se? Formidlet og forklaret. </a:t>
            </a:r>
          </a:p>
          <a:p>
            <a:pPr lvl="1"/>
            <a:r>
              <a:rPr lang="da-DK" dirty="0"/>
              <a:t>Udvalgte (rå) screendumps: Detaljeret visning af, hvordan det ser ud hos borgerne.</a:t>
            </a:r>
          </a:p>
          <a:p>
            <a:pPr lvl="1"/>
            <a:r>
              <a:rPr lang="da-DK" dirty="0"/>
              <a:t>Q&amp;A: Input til, hvordan medarbejdere kan svare på detaljerede eller kritiske spørgsmål fra borgere</a:t>
            </a:r>
            <a:endParaRPr lang="da-DK" i="1" dirty="0"/>
          </a:p>
          <a:p>
            <a:pPr lvl="1"/>
            <a:r>
              <a:rPr lang="da-DK" dirty="0"/>
              <a:t>Løsningsbeskrivelse om fuldmagten </a:t>
            </a:r>
          </a:p>
          <a:p>
            <a:pPr lvl="1"/>
            <a:r>
              <a:rPr lang="da-DK" dirty="0"/>
              <a:t>PowerPoint til intern brug, fx på møder</a:t>
            </a:r>
          </a:p>
          <a:p>
            <a:pPr lvl="1"/>
            <a:r>
              <a:rPr lang="da-DK" dirty="0"/>
              <a:t>Link til webinar fra KOMBIT, hvor den nye fuldmagt og implementeringen gennemgås</a:t>
            </a:r>
          </a:p>
          <a:p>
            <a:pPr marL="180000" lvl="1" indent="0">
              <a:buNone/>
            </a:pPr>
            <a:endParaRPr lang="da-DK" dirty="0"/>
          </a:p>
          <a:p>
            <a:endParaRPr lang="da-DK" dirty="0"/>
          </a:p>
        </p:txBody>
      </p:sp>
      <p:sp>
        <p:nvSpPr>
          <p:cNvPr id="8" name="Pladsholder til indhold 7">
            <a:extLst>
              <a:ext uri="{FF2B5EF4-FFF2-40B4-BE49-F238E27FC236}">
                <a16:creationId xmlns:a16="http://schemas.microsoft.com/office/drawing/2014/main" id="{B854691C-6BE6-64DF-AA55-D8289357DCF0}"/>
              </a:ext>
            </a:extLst>
          </p:cNvPr>
          <p:cNvSpPr>
            <a:spLocks noGrp="1"/>
          </p:cNvSpPr>
          <p:nvPr>
            <p:ph sz="half" idx="2"/>
          </p:nvPr>
        </p:nvSpPr>
        <p:spPr>
          <a:xfrm>
            <a:off x="6289008" y="1341801"/>
            <a:ext cx="5348635" cy="4230000"/>
          </a:xfrm>
        </p:spPr>
        <p:txBody>
          <a:bodyPr/>
          <a:lstStyle/>
          <a:p>
            <a:pPr marL="0" lvl="0" indent="0">
              <a:buNone/>
            </a:pPr>
            <a:r>
              <a:rPr lang="da-DK" sz="1800" dirty="0"/>
              <a:t>Materiale målrettet borgere:</a:t>
            </a:r>
            <a:endParaRPr lang="da-DK" dirty="0"/>
          </a:p>
          <a:p>
            <a:pPr marL="0" lvl="0" indent="0">
              <a:buNone/>
            </a:pPr>
            <a:br>
              <a:rPr lang="da-DK" dirty="0"/>
            </a:br>
            <a:endParaRPr lang="da-DK" dirty="0"/>
          </a:p>
          <a:p>
            <a:pPr lvl="0"/>
            <a:r>
              <a:rPr lang="da-DK" dirty="0"/>
              <a:t>Onepager om Mit Overblik, pdf</a:t>
            </a:r>
            <a:endParaRPr lang="da-DK" i="1" dirty="0"/>
          </a:p>
          <a:p>
            <a:pPr lvl="0"/>
            <a:r>
              <a:rPr lang="da-DK" dirty="0"/>
              <a:t>Onepager om indsigtsfuldmagt, pdf</a:t>
            </a:r>
            <a:endParaRPr lang="da-DK" i="1" dirty="0"/>
          </a:p>
          <a:p>
            <a:pPr lvl="0"/>
            <a:r>
              <a:rPr lang="da-DK" dirty="0"/>
              <a:t>Link til ekurser.nu </a:t>
            </a:r>
          </a:p>
          <a:p>
            <a:pPr lvl="0"/>
            <a:r>
              <a:rPr lang="da-DK" dirty="0"/>
              <a:t>Materiale til infoskærme, fx til venteområder i borgerservice</a:t>
            </a:r>
          </a:p>
          <a:p>
            <a:endParaRPr lang="da-DK" dirty="0"/>
          </a:p>
        </p:txBody>
      </p:sp>
      <p:sp>
        <p:nvSpPr>
          <p:cNvPr id="5" name="Pladsholder til dato 4">
            <a:extLst>
              <a:ext uri="{FF2B5EF4-FFF2-40B4-BE49-F238E27FC236}">
                <a16:creationId xmlns:a16="http://schemas.microsoft.com/office/drawing/2014/main" id="{5383A5A5-71CD-9F02-3A93-0649622B4387}"/>
              </a:ext>
            </a:extLst>
          </p:cNvPr>
          <p:cNvSpPr>
            <a:spLocks noGrp="1"/>
          </p:cNvSpPr>
          <p:nvPr>
            <p:ph type="dt" sz="half" idx="10"/>
          </p:nvPr>
        </p:nvSpPr>
        <p:spPr/>
        <p:txBody>
          <a:bodyPr/>
          <a:lstStyle/>
          <a:p>
            <a:fld id="{41969349-67F1-41F8-83EC-133BBA9F9E3B}" type="datetime2">
              <a:rPr lang="da-DK" smtClean="0"/>
              <a:t>4. maj 2026</a:t>
            </a:fld>
            <a:endParaRPr lang="da-DK"/>
          </a:p>
        </p:txBody>
      </p:sp>
      <p:sp>
        <p:nvSpPr>
          <p:cNvPr id="6" name="Pladsholder til sidefod 5">
            <a:extLst>
              <a:ext uri="{FF2B5EF4-FFF2-40B4-BE49-F238E27FC236}">
                <a16:creationId xmlns:a16="http://schemas.microsoft.com/office/drawing/2014/main" id="{E8E6BA8E-791C-46E3-F898-CDBAFE7EF652}"/>
              </a:ext>
            </a:extLst>
          </p:cNvPr>
          <p:cNvSpPr>
            <a:spLocks noGrp="1"/>
          </p:cNvSpPr>
          <p:nvPr>
            <p:ph type="ftr" sz="quarter" idx="11"/>
          </p:nvPr>
        </p:nvSpPr>
        <p:spPr/>
        <p:txBody>
          <a:bodyPr/>
          <a:lstStyle/>
          <a:p>
            <a:r>
              <a:rPr lang="da-DK"/>
              <a:t>Digitaliseringsstyrelsen</a:t>
            </a:r>
          </a:p>
        </p:txBody>
      </p:sp>
      <p:sp>
        <p:nvSpPr>
          <p:cNvPr id="7" name="Pladsholder til slidenummer 6">
            <a:extLst>
              <a:ext uri="{FF2B5EF4-FFF2-40B4-BE49-F238E27FC236}">
                <a16:creationId xmlns:a16="http://schemas.microsoft.com/office/drawing/2014/main" id="{B4BF6CDA-E853-E7BC-3A3F-4165D2F1A539}"/>
              </a:ext>
            </a:extLst>
          </p:cNvPr>
          <p:cNvSpPr>
            <a:spLocks noGrp="1"/>
          </p:cNvSpPr>
          <p:nvPr>
            <p:ph type="sldNum" sz="quarter" idx="12"/>
          </p:nvPr>
        </p:nvSpPr>
        <p:spPr/>
        <p:txBody>
          <a:bodyPr/>
          <a:lstStyle/>
          <a:p>
            <a:fld id="{24C8C45C-947F-4981-8B3F-4F32E973C901}" type="slidenum">
              <a:rPr lang="da-DK" smtClean="0"/>
              <a:pPr/>
              <a:t>9</a:t>
            </a:fld>
            <a:endParaRPr lang="da-DK"/>
          </a:p>
        </p:txBody>
      </p:sp>
      <p:cxnSp>
        <p:nvCxnSpPr>
          <p:cNvPr id="11" name="Lige forbindelse 10">
            <a:extLst>
              <a:ext uri="{FF2B5EF4-FFF2-40B4-BE49-F238E27FC236}">
                <a16:creationId xmlns:a16="http://schemas.microsoft.com/office/drawing/2014/main" id="{C541F829-21D8-9B7B-AAC4-906FD2192EB0}"/>
              </a:ext>
            </a:extLst>
          </p:cNvPr>
          <p:cNvCxnSpPr/>
          <p:nvPr/>
        </p:nvCxnSpPr>
        <p:spPr>
          <a:xfrm>
            <a:off x="6096000" y="1494263"/>
            <a:ext cx="0" cy="467236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016737"/>
      </p:ext>
    </p:extLst>
  </p:cSld>
  <p:clrMapOvr>
    <a:masterClrMapping/>
  </p:clrMapOvr>
</p:sld>
</file>

<file path=ppt/theme/theme1.xml><?xml version="1.0" encoding="utf-8"?>
<a:theme xmlns:a="http://schemas.openxmlformats.org/drawingml/2006/main" name="Digitaliseringsstyrelsen DK">
  <a:themeElements>
    <a:clrScheme name="Digitaliseringsstyrelsen Kold">
      <a:dk1>
        <a:srgbClr val="000000"/>
      </a:dk1>
      <a:lt1>
        <a:srgbClr val="FFFFFF"/>
      </a:lt1>
      <a:dk2>
        <a:srgbClr val="3F1A2B"/>
      </a:dk2>
      <a:lt2>
        <a:srgbClr val="F5F1E6"/>
      </a:lt2>
      <a:accent1>
        <a:srgbClr val="3F1A2B"/>
      </a:accent1>
      <a:accent2>
        <a:srgbClr val="5C71E1"/>
      </a:accent2>
      <a:accent3>
        <a:srgbClr val="C9DEE8"/>
      </a:accent3>
      <a:accent4>
        <a:srgbClr val="2D4569"/>
      </a:accent4>
      <a:accent5>
        <a:srgbClr val="D3C1BD"/>
      </a:accent5>
      <a:accent6>
        <a:srgbClr val="514860"/>
      </a:accent6>
      <a:hlink>
        <a:srgbClr val="4C61D1"/>
      </a:hlink>
      <a:folHlink>
        <a:srgbClr val="3F1A2B"/>
      </a:folHlink>
    </a:clrScheme>
    <a:fontScheme name="Digitaliseringsstyrelsen">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600" noProof="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solidFill>
              <a:schemeClr val="accent1"/>
            </a:solidFill>
          </a:defRPr>
        </a:defPPr>
      </a:lstStyle>
    </a:txDef>
  </a:objectDefaults>
  <a:extraClrSchemeLst/>
  <a:custClrLst>
    <a:custClr name="Aubergine">
      <a:srgbClr val="3F1A2B"/>
    </a:custClr>
    <a:custClr name="Fløde">
      <a:srgbClr val="F5F1E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Koral">
      <a:srgbClr val="FB7A5C"/>
    </a:custClr>
    <a:custClr name="Paprika">
      <a:srgbClr val="AB2A0C"/>
    </a:custClr>
    <a:custClr name="Himmelsblå">
      <a:srgbClr val="A3BFFF"/>
    </a:custClr>
    <a:custClr name="Blåviolet">
      <a:srgbClr val="4C61D1"/>
    </a:custClr>
    <a:custClr name="Ærtegrøn">
      <a:srgbClr val="88C66D"/>
    </a:custClr>
    <a:custClr name="Basilikum">
      <a:srgbClr val="4D7836"/>
    </a:custClr>
    <a:custClr name="Blush">
      <a:srgbClr val="F1758B"/>
    </a:custClr>
    <a:custClr name="Hindbær">
      <a:srgbClr val="B44280"/>
    </a:custClr>
    <a:custClr name="Color has no name">
      <a:srgbClr val="FFFFFF"/>
    </a:custClr>
    <a:custClr name="Color has no name">
      <a:srgbClr val="FFFFFF"/>
    </a:custClr>
    <a:custClr name="Sort">
      <a:srgbClr val="212121"/>
    </a:custClr>
    <a:custClr name="Hvid">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æsentation DK - Grøn - borger.dk.pptx [Skrivebeskyttet]" id="{36AFA3F2-6154-45A0-A3AE-84AAE0847B50}" vid="{8B97CE0B-25AD-4F3E-BE9A-C2954CACB652}"/>
    </a:ext>
  </a:extLst>
</a:theme>
</file>

<file path=ppt/theme/theme2.xml><?xml version="1.0" encoding="utf-8"?>
<a:theme xmlns:a="http://schemas.openxmlformats.org/drawingml/2006/main" name="Office-tema">
  <a:themeElements>
    <a:clrScheme name="Digitaliseringsstyrelsen Primær">
      <a:dk1>
        <a:srgbClr val="000000"/>
      </a:dk1>
      <a:lt1>
        <a:srgbClr val="FFFFFF"/>
      </a:lt1>
      <a:dk2>
        <a:srgbClr val="3F1A2B"/>
      </a:dk2>
      <a:lt2>
        <a:srgbClr val="F5F1E6"/>
      </a:lt2>
      <a:accent1>
        <a:srgbClr val="3F1A2B"/>
      </a:accent1>
      <a:accent2>
        <a:srgbClr val="FFA284"/>
      </a:accent2>
      <a:accent3>
        <a:srgbClr val="AB2A0C"/>
      </a:accent3>
      <a:accent4>
        <a:srgbClr val="FF9DB3"/>
      </a:accent4>
      <a:accent5>
        <a:srgbClr val="9F2D6B"/>
      </a:accent5>
      <a:accent6>
        <a:srgbClr val="A3BFFF"/>
      </a:accent6>
      <a:hlink>
        <a:srgbClr val="FB7A5C"/>
      </a:hlink>
      <a:folHlink>
        <a:srgbClr val="3F1A2B"/>
      </a:folHlink>
    </a:clrScheme>
    <a:fontScheme name="Digitaliseringsstyrelsen">
      <a:majorFont>
        <a:latin typeface="Franklin Gothic Book"/>
        <a:ea typeface=""/>
        <a:cs typeface=""/>
      </a:majorFont>
      <a:minorFont>
        <a:latin typeface="Franklin Gothic Book"/>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ubergine">
      <a:srgbClr val="3F1A2B"/>
    </a:custClr>
    <a:custClr name="Fløde">
      <a:srgbClr val="F5F1E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Koral">
      <a:srgbClr val="FB7A5C"/>
    </a:custClr>
    <a:custClr name="Paprika">
      <a:srgbClr val="AB2A0C"/>
    </a:custClr>
    <a:custClr name="Himmelsblå">
      <a:srgbClr val="A3BFFF"/>
    </a:custClr>
    <a:custClr name="Blåviolet">
      <a:srgbClr val="4C61D1"/>
    </a:custClr>
    <a:custClr name="Ærtegrøn">
      <a:srgbClr val="88C66D"/>
    </a:custClr>
    <a:custClr name="Basilikum">
      <a:srgbClr val="4D7836"/>
    </a:custClr>
    <a:custClr name="Blush">
      <a:srgbClr val="F1758B"/>
    </a:custClr>
    <a:custClr name="Hindbær">
      <a:srgbClr val="B44280"/>
    </a:custClr>
    <a:custClr name="Color has no name">
      <a:srgbClr val="FFFFFF"/>
    </a:custClr>
    <a:custClr name="Color has no name">
      <a:srgbClr val="FFFFFF"/>
    </a:custClr>
    <a:custClr name="Sort">
      <a:srgbClr val="212121"/>
    </a:custClr>
    <a:custClr name="Hvid">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igitaliseringsstyrelsen Primær">
      <a:dk1>
        <a:srgbClr val="000000"/>
      </a:dk1>
      <a:lt1>
        <a:srgbClr val="FFFFFF"/>
      </a:lt1>
      <a:dk2>
        <a:srgbClr val="3F1A2B"/>
      </a:dk2>
      <a:lt2>
        <a:srgbClr val="F5F1E6"/>
      </a:lt2>
      <a:accent1>
        <a:srgbClr val="3F1A2B"/>
      </a:accent1>
      <a:accent2>
        <a:srgbClr val="FFA284"/>
      </a:accent2>
      <a:accent3>
        <a:srgbClr val="AB2A0C"/>
      </a:accent3>
      <a:accent4>
        <a:srgbClr val="FF9DB3"/>
      </a:accent4>
      <a:accent5>
        <a:srgbClr val="9F2D6B"/>
      </a:accent5>
      <a:accent6>
        <a:srgbClr val="A3BFFF"/>
      </a:accent6>
      <a:hlink>
        <a:srgbClr val="FB7A5C"/>
      </a:hlink>
      <a:folHlink>
        <a:srgbClr val="3F1A2B"/>
      </a:folHlink>
    </a:clrScheme>
    <a:fontScheme name="Digitaliseringsstyrelsen">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ubergine">
      <a:srgbClr val="3F1A2B"/>
    </a:custClr>
    <a:custClr name="Fløde">
      <a:srgbClr val="F5F1E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Koral">
      <a:srgbClr val="FB7A5C"/>
    </a:custClr>
    <a:custClr name="Paprika">
      <a:srgbClr val="AB2A0C"/>
    </a:custClr>
    <a:custClr name="Himmelsblå">
      <a:srgbClr val="A3BFFF"/>
    </a:custClr>
    <a:custClr name="Blåviolet">
      <a:srgbClr val="4C61D1"/>
    </a:custClr>
    <a:custClr name="Ærtegrøn">
      <a:srgbClr val="88C66D"/>
    </a:custClr>
    <a:custClr name="Basilikum">
      <a:srgbClr val="4D7836"/>
    </a:custClr>
    <a:custClr name="Blush">
      <a:srgbClr val="F1758B"/>
    </a:custClr>
    <a:custClr name="Hindbær">
      <a:srgbClr val="B44280"/>
    </a:custClr>
    <a:custClr name="Color has no name">
      <a:srgbClr val="FFFFFF"/>
    </a:custClr>
    <a:custClr name="Color has no name">
      <a:srgbClr val="FFFFFF"/>
    </a:custClr>
    <a:custClr name="Sort">
      <a:srgbClr val="212121"/>
    </a:custClr>
    <a:custClr name="Hvid">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D6BA8B63F8E54189C6C52060C2BC16" ma:contentTypeVersion="11" ma:contentTypeDescription="Create a new document." ma:contentTypeScope="" ma:versionID="d84eb7a4a3f186edca46295c2fdf8eaa">
  <xsd:schema xmlns:xsd="http://www.w3.org/2001/XMLSchema" xmlns:xs="http://www.w3.org/2001/XMLSchema" xmlns:p="http://schemas.microsoft.com/office/2006/metadata/properties" xmlns:ns2="8dfec8fb-d83d-4a6a-9cc7-3c16b94edac3" xmlns:ns3="e4e6cd34-3bf4-422c-901f-2c112afbc158" targetNamespace="http://schemas.microsoft.com/office/2006/metadata/properties" ma:root="true" ma:fieldsID="d73aaf4ad1639c598d1d23e976708863" ns2:_="" ns3:_="">
    <xsd:import namespace="8dfec8fb-d83d-4a6a-9cc7-3c16b94edac3"/>
    <xsd:import namespace="e4e6cd34-3bf4-422c-901f-2c112afbc15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Indeh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fec8fb-d83d-4a6a-9cc7-3c16b94eda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837a51b-4f3e-4b8c-afc4-f10501a8ac0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Indeholder" ma:index="18" nillable="true" ma:displayName="Indeholder" ma:format="Dropdown" ma:internalName="Indehold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e6cd34-3bf4-422c-901f-2c112afbc15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7802fa6-a6ee-4380-bd9e-83d7944c5463}" ma:internalName="TaxCatchAll" ma:showField="CatchAllData" ma:web="e4e6cd34-3bf4-422c-901f-2c112afbc1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fec8fb-d83d-4a6a-9cc7-3c16b94edac3">
      <Terms xmlns="http://schemas.microsoft.com/office/infopath/2007/PartnerControls"/>
    </lcf76f155ced4ddcb4097134ff3c332f>
    <TaxCatchAll xmlns="e4e6cd34-3bf4-422c-901f-2c112afbc158" xsi:nil="true"/>
    <Indeholder xmlns="8dfec8fb-d83d-4a6a-9cc7-3c16b94edac3" xsi:nil="true"/>
  </documentManagement>
</p:properties>
</file>

<file path=customXml/itemProps1.xml><?xml version="1.0" encoding="utf-8"?>
<ds:datastoreItem xmlns:ds="http://schemas.openxmlformats.org/officeDocument/2006/customXml" ds:itemID="{025E72F4-CF9E-4099-BEF9-DA19E45A9059}">
  <ds:schemaRefs>
    <ds:schemaRef ds:uri="8dfec8fb-d83d-4a6a-9cc7-3c16b94edac3"/>
    <ds:schemaRef ds:uri="e4e6cd34-3bf4-422c-901f-2c112afbc1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894BA9-0F16-4F72-A04F-C8065F34D91B}">
  <ds:schemaRefs>
    <ds:schemaRef ds:uri="http://schemas.microsoft.com/sharepoint/v3/contenttype/forms"/>
  </ds:schemaRefs>
</ds:datastoreItem>
</file>

<file path=customXml/itemProps3.xml><?xml version="1.0" encoding="utf-8"?>
<ds:datastoreItem xmlns:ds="http://schemas.openxmlformats.org/officeDocument/2006/customXml" ds:itemID="{8360FDC2-073B-44E4-BBD2-A5741D80AF78}">
  <ds:schemaRefs>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8dfec8fb-d83d-4a6a-9cc7-3c16b94edac3"/>
    <ds:schemaRef ds:uri="http://purl.org/dc/dcmitype/"/>
    <ds:schemaRef ds:uri="http://purl.org/dc/elements/1.1/"/>
    <ds:schemaRef ds:uri="http://purl.org/dc/terms/"/>
    <ds:schemaRef ds:uri="http://schemas.openxmlformats.org/package/2006/metadata/core-properties"/>
    <ds:schemaRef ds:uri="e4e6cd34-3bf4-422c-901f-2c112afbc158"/>
  </ds:schemaRefs>
</ds:datastoreItem>
</file>

<file path=docProps/app.xml><?xml version="1.0" encoding="utf-8"?>
<Properties xmlns="http://schemas.openxmlformats.org/officeDocument/2006/extended-properties" xmlns:vt="http://schemas.openxmlformats.org/officeDocument/2006/docPropsVTypes">
  <Template>08355de7abeb41d8bff7cfd8822871a5</Template>
  <TotalTime>1670</TotalTime>
  <Words>744</Words>
  <Application>Microsoft Office PowerPoint</Application>
  <PresentationFormat>Widescreen</PresentationFormat>
  <Paragraphs>117</Paragraphs>
  <Slides>10</Slides>
  <Notes>7</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10</vt:i4>
      </vt:variant>
    </vt:vector>
  </HeadingPairs>
  <TitlesOfParts>
    <vt:vector size="14" baseType="lpstr">
      <vt:lpstr>Arial</vt:lpstr>
      <vt:lpstr>Franklin Gothic Book</vt:lpstr>
      <vt:lpstr>Franklin Gothic Medium</vt:lpstr>
      <vt:lpstr>Digitaliseringsstyrelsen DK</vt:lpstr>
      <vt:lpstr>Baggrundsinformation om Mit Overblik på borger.dk og den nye indsigtsfuldmagt </vt:lpstr>
      <vt:lpstr>PowerPoint-præsentation</vt:lpstr>
      <vt:lpstr>PowerPoint-præsentation</vt:lpstr>
      <vt:lpstr>Ny indsigtsfuldmagt til Mit Overblik</vt:lpstr>
      <vt:lpstr>PowerPoint-præsentation</vt:lpstr>
      <vt:lpstr>PowerPoint-præsentation</vt:lpstr>
      <vt:lpstr>PowerPoint-præsentation</vt:lpstr>
      <vt:lpstr>Kommunikation om den nye indsigtsfuldmagt</vt:lpstr>
      <vt:lpstr>Det kan du finde på digst.dk/mit-overblik-information</vt:lpstr>
      <vt:lpstr>Centrale budskaber til borgerne</vt:lpstr>
    </vt:vector>
  </TitlesOfParts>
  <Manager/>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Baggrundsinformation om Mit Overblik på borger.dk og den nye indsigtsfuldmagt</dc:title>
  <dc:creator>Eva Ahlén Larsen</dc:creator>
  <cp:lastModifiedBy>Cathrine Marie Stenrøs</cp:lastModifiedBy>
  <cp:revision>21</cp:revision>
  <cp:lastPrinted>2025-11-19T13:50:41Z</cp:lastPrinted>
  <dcterms:created xsi:type="dcterms:W3CDTF">2025-08-20T09:38:26Z</dcterms:created>
  <dcterms:modified xsi:type="dcterms:W3CDTF">2026-05-04T10:33:53Z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ContentTypeId">
    <vt:lpwstr>0x0101007ED6BA8B63F8E54189C6C52060C2BC16</vt:lpwstr>
  </property>
  <property fmtid="{D5CDD505-2E9C-101B-9397-08002B2CF9AE}" pid="4" name="MediaServiceImageTags">
    <vt:lpwstr/>
  </property>
</Properties>
</file>