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1pPr>
    <a:lvl2pPr marL="0" marR="0" indent="22860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2pPr>
    <a:lvl3pPr marL="0" marR="0" indent="45720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3pPr>
    <a:lvl4pPr marL="0" marR="0" indent="68580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4pPr>
    <a:lvl5pPr marL="0" marR="0" indent="91440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5pPr>
    <a:lvl6pPr marL="0" marR="0" indent="114300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6pPr>
    <a:lvl7pPr marL="0" marR="0" indent="137160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7pPr>
    <a:lvl8pPr marL="0" marR="0" indent="160020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8pPr>
    <a:lvl9pPr marL="0" marR="0" indent="182880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Rasmussen" initials="JR" lastIdx="18" clrIdx="0">
    <p:extLst>
      <p:ext uri="{19B8F6BF-5375-455C-9EA6-DF929625EA0E}">
        <p15:presenceInfo xmlns:p15="http://schemas.microsoft.com/office/powerpoint/2012/main" userId="S-1-5-21-2100284113-1573851820-878952375-1836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1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chemeClr val="accent3">
          <a:hueOff val="-6258494"/>
          <a:satOff val="-67703"/>
          <a:lumOff val="-53016"/>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4">
              <a:hueOff val="7638943"/>
              <a:lumOff val="41067"/>
            </a:schemeClr>
          </a:solidFill>
        </a:fill>
      </a:tcStyle>
    </a:wholeTbl>
    <a:band2H>
      <a:tcTxStyle/>
      <a:tcStyle>
        <a:tcBdr/>
        <a:fill>
          <a:solidFill>
            <a:srgbClr val="E3E5E8"/>
          </a:solidFill>
        </a:fill>
      </a:tcStyle>
    </a:band2H>
    <a:firstCol>
      <a:tcTxStyle b="on" i="off">
        <a:font>
          <a:latin typeface="Helvetica Neue"/>
          <a:ea typeface="Helvetica Neue"/>
          <a:cs typeface="Helvetica Neue"/>
        </a:font>
        <a:schemeClr val="accent4">
          <a:hueOff val="7638943"/>
          <a:lumOff val="41067"/>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chemeClr val="accent3">
          <a:hueOff val="-6258494"/>
          <a:satOff val="-67703"/>
          <a:lumOff val="-53016"/>
        </a:schemeClr>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chemeClr val="accent4">
              <a:hueOff val="7638943"/>
              <a:lumOff val="41067"/>
            </a:schemeClr>
          </a:solidFill>
        </a:fill>
      </a:tcStyle>
    </a:lastRow>
    <a:firstRow>
      <a:tcTxStyle b="on" i="off">
        <a:font>
          <a:latin typeface="Helvetica Neue"/>
          <a:ea typeface="Helvetica Neue"/>
          <a:cs typeface="Helvetica Neue"/>
        </a:font>
        <a:schemeClr val="accent4">
          <a:hueOff val="7638943"/>
          <a:lumOff val="41067"/>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chemeClr val="accent3">
          <a:hueOff val="-6258494"/>
          <a:satOff val="-67703"/>
          <a:lumOff val="-53016"/>
        </a:schemeClr>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
          <a:latin typeface="Helvetica Neue Medium"/>
          <a:ea typeface="Helvetica Neue Medium"/>
          <a:cs typeface="Helvetica Neue Medium"/>
        </a:font>
        <a:schemeClr val="accent4">
          <a:hueOff val="7638943"/>
          <a:lumOff val="41067"/>
        </a:schemeClr>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chemeClr val="accent3">
          <a:hueOff val="-6258494"/>
          <a:satOff val="-67703"/>
          <a:lumOff val="-53016"/>
        </a:schemeClr>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chemeClr val="accent4">
          <a:hueOff val="7638943"/>
          <a:lumOff val="41067"/>
        </a:schemeClr>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chemeClr val="accent3">
          <a:hueOff val="-6258494"/>
          <a:satOff val="-67703"/>
          <a:lumOff val="-53016"/>
        </a:schemeClr>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
          <a:latin typeface="Helvetica Neue Medium"/>
          <a:ea typeface="Helvetica Neue Medium"/>
          <a:cs typeface="Helvetica Neue Medium"/>
        </a:font>
        <a:schemeClr val="accent4">
          <a:hueOff val="7638943"/>
          <a:lumOff val="41067"/>
        </a:schemeClr>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chemeClr val="accent4">
          <a:hueOff val="7638943"/>
          <a:lumOff val="41067"/>
        </a:schemeClr>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chemeClr val="accent4">
          <a:hueOff val="7638943"/>
          <a:lumOff val="41067"/>
        </a:schemeClr>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chemeClr val="accent3">
          <a:hueOff val="-6258494"/>
          <a:satOff val="-67703"/>
          <a:lumOff val="-53016"/>
        </a:schemeClr>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chemeClr val="accent4">
          <a:hueOff val="7638943"/>
          <a:lumOff val="41067"/>
        </a:schemeClr>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chemeClr val="accent4">
          <a:hueOff val="7638943"/>
          <a:lumOff val="41067"/>
        </a:schemeClr>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chemeClr val="accent4">
          <a:hueOff val="7638943"/>
          <a:lumOff val="41067"/>
        </a:schemeClr>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chemeClr val="accent3">
          <a:hueOff val="-6258494"/>
          <a:satOff val="-67703"/>
          <a:lumOff val="-53016"/>
        </a:schemeClr>
      </a:tcTxStyle>
      <a:tcStyle>
        <a:tcBdr>
          <a:left>
            <a:ln w="12700" cap="flat">
              <a:solidFill>
                <a:schemeClr val="accent4">
                  <a:hueOff val="7638943"/>
                  <a:lumOff val="41067"/>
                </a:schemeClr>
              </a:solidFill>
              <a:prstDash val="solid"/>
              <a:miter lim="400000"/>
            </a:ln>
          </a:left>
          <a:right>
            <a:ln w="12700" cap="flat">
              <a:solidFill>
                <a:schemeClr val="accent4">
                  <a:hueOff val="7638943"/>
                  <a:lumOff val="41067"/>
                </a:schemeClr>
              </a:solidFill>
              <a:prstDash val="solid"/>
              <a:miter lim="400000"/>
            </a:ln>
          </a:right>
          <a:top>
            <a:ln w="12700" cap="flat">
              <a:solidFill>
                <a:schemeClr val="accent4">
                  <a:hueOff val="7638943"/>
                  <a:lumOff val="41067"/>
                </a:schemeClr>
              </a:solidFill>
              <a:prstDash val="solid"/>
              <a:miter lim="400000"/>
            </a:ln>
          </a:top>
          <a:bottom>
            <a:ln w="12700" cap="flat">
              <a:solidFill>
                <a:schemeClr val="accent4">
                  <a:hueOff val="7638943"/>
                  <a:lumOff val="41067"/>
                </a:schemeClr>
              </a:solidFill>
              <a:prstDash val="solid"/>
              <a:miter lim="400000"/>
            </a:ln>
          </a:bottom>
          <a:insideH>
            <a:ln w="12700" cap="flat">
              <a:solidFill>
                <a:schemeClr val="accent4">
                  <a:hueOff val="7638943"/>
                  <a:lumOff val="41067"/>
                </a:schemeClr>
              </a:solidFill>
              <a:prstDash val="solid"/>
              <a:miter lim="400000"/>
            </a:ln>
          </a:insideH>
          <a:insideV>
            <a:ln w="12700" cap="flat">
              <a:solidFill>
                <a:schemeClr val="accent4">
                  <a:hueOff val="7638943"/>
                  <a:lumOff val="41067"/>
                </a:schemeClr>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chemeClr val="accent4">
          <a:hueOff val="7638943"/>
          <a:lumOff val="41067"/>
        </a:schemeClr>
      </a:tcTxStyle>
      <a:tcStyle>
        <a:tcBdr>
          <a:left>
            <a:ln w="12700" cap="flat">
              <a:solidFill>
                <a:schemeClr val="accent4">
                  <a:hueOff val="7638943"/>
                  <a:lumOff val="41067"/>
                </a:schemeClr>
              </a:solidFill>
              <a:prstDash val="solid"/>
              <a:miter lim="400000"/>
            </a:ln>
          </a:left>
          <a:right>
            <a:ln w="12700" cap="flat">
              <a:solidFill>
                <a:schemeClr val="accent4">
                  <a:hueOff val="7638943"/>
                  <a:lumOff val="41067"/>
                </a:schemeClr>
              </a:solidFill>
              <a:prstDash val="solid"/>
              <a:miter lim="400000"/>
            </a:ln>
          </a:right>
          <a:top>
            <a:ln w="12700" cap="flat">
              <a:solidFill>
                <a:schemeClr val="accent4">
                  <a:hueOff val="7638943"/>
                  <a:lumOff val="41067"/>
                </a:schemeClr>
              </a:solidFill>
              <a:prstDash val="solid"/>
              <a:miter lim="400000"/>
            </a:ln>
          </a:top>
          <a:bottom>
            <a:ln w="12700" cap="flat">
              <a:solidFill>
                <a:schemeClr val="accent4">
                  <a:hueOff val="7638943"/>
                  <a:lumOff val="41067"/>
                </a:schemeClr>
              </a:solidFill>
              <a:prstDash val="solid"/>
              <a:miter lim="400000"/>
            </a:ln>
          </a:bottom>
          <a:insideH>
            <a:ln w="12700" cap="flat">
              <a:solidFill>
                <a:schemeClr val="accent4">
                  <a:hueOff val="7638943"/>
                  <a:lumOff val="41067"/>
                </a:schemeClr>
              </a:solidFill>
              <a:prstDash val="solid"/>
              <a:miter lim="400000"/>
            </a:ln>
          </a:insideH>
          <a:insideV>
            <a:ln w="12700" cap="flat">
              <a:solidFill>
                <a:schemeClr val="accent4">
                  <a:hueOff val="7638943"/>
                  <a:lumOff val="41067"/>
                </a:schemeClr>
              </a:solidFill>
              <a:prstDash val="solid"/>
              <a:miter lim="400000"/>
            </a:ln>
          </a:insideV>
        </a:tcBdr>
        <a:fill>
          <a:solidFill>
            <a:srgbClr val="53585F"/>
          </a:solidFill>
        </a:fill>
      </a:tcStyle>
    </a:firstCol>
    <a:lastRow>
      <a:tcTxStyle b="on" i="off">
        <a:font>
          <a:latin typeface="Helvetica Neue"/>
          <a:ea typeface="Helvetica Neue"/>
          <a:cs typeface="Helvetica Neue"/>
        </a:font>
        <a:schemeClr val="accent4">
          <a:hueOff val="7638943"/>
          <a:lumOff val="41067"/>
        </a:schemeClr>
      </a:tcTxStyle>
      <a:tcStyle>
        <a:tcBdr>
          <a:left>
            <a:ln w="12700" cap="flat">
              <a:solidFill>
                <a:schemeClr val="accent4">
                  <a:hueOff val="7638943"/>
                  <a:lumOff val="41067"/>
                </a:schemeClr>
              </a:solidFill>
              <a:prstDash val="solid"/>
              <a:miter lim="400000"/>
            </a:ln>
          </a:left>
          <a:right>
            <a:ln w="12700" cap="flat">
              <a:solidFill>
                <a:schemeClr val="accent4">
                  <a:hueOff val="7638943"/>
                  <a:lumOff val="41067"/>
                </a:schemeClr>
              </a:solidFill>
              <a:prstDash val="solid"/>
              <a:miter lim="400000"/>
            </a:ln>
          </a:right>
          <a:top>
            <a:ln w="12700" cap="flat">
              <a:solidFill>
                <a:schemeClr val="accent4">
                  <a:hueOff val="7638943"/>
                  <a:lumOff val="41067"/>
                </a:schemeClr>
              </a:solidFill>
              <a:prstDash val="solid"/>
              <a:miter lim="400000"/>
            </a:ln>
          </a:top>
          <a:bottom>
            <a:ln w="12700" cap="flat">
              <a:solidFill>
                <a:schemeClr val="accent4">
                  <a:hueOff val="7638943"/>
                  <a:lumOff val="41067"/>
                </a:schemeClr>
              </a:solidFill>
              <a:prstDash val="solid"/>
              <a:miter lim="400000"/>
            </a:ln>
          </a:bottom>
          <a:insideH>
            <a:ln w="12700" cap="flat">
              <a:solidFill>
                <a:schemeClr val="accent4">
                  <a:hueOff val="7638943"/>
                  <a:lumOff val="41067"/>
                </a:schemeClr>
              </a:solidFill>
              <a:prstDash val="solid"/>
              <a:miter lim="400000"/>
            </a:ln>
          </a:insideH>
          <a:insideV>
            <a:ln w="12700" cap="flat">
              <a:solidFill>
                <a:schemeClr val="accent4">
                  <a:hueOff val="7638943"/>
                  <a:lumOff val="41067"/>
                </a:schemeClr>
              </a:solidFill>
              <a:prstDash val="solid"/>
              <a:miter lim="400000"/>
            </a:ln>
          </a:insideV>
        </a:tcBdr>
        <a:fill>
          <a:solidFill>
            <a:srgbClr val="798089"/>
          </a:solidFill>
        </a:fill>
      </a:tcStyle>
    </a:lastRow>
    <a:firstRow>
      <a:tcTxStyle b="on" i="off">
        <a:font>
          <a:latin typeface="Helvetica Neue"/>
          <a:ea typeface="Helvetica Neue"/>
          <a:cs typeface="Helvetica Neue"/>
        </a:font>
        <a:schemeClr val="accent4">
          <a:hueOff val="7638943"/>
          <a:lumOff val="41067"/>
        </a:schemeClr>
      </a:tcTxStyle>
      <a:tcStyle>
        <a:tcBdr>
          <a:left>
            <a:ln w="12700" cap="flat">
              <a:solidFill>
                <a:schemeClr val="accent4">
                  <a:hueOff val="7638943"/>
                  <a:lumOff val="41067"/>
                </a:schemeClr>
              </a:solidFill>
              <a:prstDash val="solid"/>
              <a:miter lim="400000"/>
            </a:ln>
          </a:left>
          <a:right>
            <a:ln w="12700" cap="flat">
              <a:solidFill>
                <a:schemeClr val="accent4">
                  <a:hueOff val="7638943"/>
                  <a:lumOff val="41067"/>
                </a:schemeClr>
              </a:solidFill>
              <a:prstDash val="solid"/>
              <a:miter lim="400000"/>
            </a:ln>
          </a:right>
          <a:top>
            <a:ln w="12700" cap="flat">
              <a:solidFill>
                <a:schemeClr val="accent4">
                  <a:hueOff val="7638943"/>
                  <a:lumOff val="41067"/>
                </a:schemeClr>
              </a:solidFill>
              <a:prstDash val="solid"/>
              <a:miter lim="400000"/>
            </a:ln>
          </a:top>
          <a:bottom>
            <a:ln w="12700" cap="flat">
              <a:solidFill>
                <a:schemeClr val="accent4">
                  <a:hueOff val="7638943"/>
                  <a:lumOff val="41067"/>
                </a:schemeClr>
              </a:solidFill>
              <a:prstDash val="solid"/>
              <a:miter lim="400000"/>
            </a:ln>
          </a:bottom>
          <a:insideH>
            <a:ln w="12700" cap="flat">
              <a:solidFill>
                <a:schemeClr val="accent4">
                  <a:hueOff val="7638943"/>
                  <a:lumOff val="41067"/>
                </a:schemeClr>
              </a:solidFill>
              <a:prstDash val="solid"/>
              <a:miter lim="400000"/>
            </a:ln>
          </a:insideH>
          <a:insideV>
            <a:ln w="12700" cap="flat">
              <a:solidFill>
                <a:schemeClr val="accent4">
                  <a:hueOff val="7638943"/>
                  <a:lumOff val="41067"/>
                </a:schemeClr>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chemeClr val="accent3">
          <a:hueOff val="-6258494"/>
          <a:satOff val="-67703"/>
          <a:lumOff val="-53016"/>
        </a:schemeClr>
      </a:tcTxStyle>
      <a:tcStyle>
        <a:tcBdr>
          <a:left>
            <a:ln w="12700" cap="flat">
              <a:solidFill>
                <a:schemeClr val="accent3">
                  <a:hueOff val="-6258494"/>
                  <a:satOff val="-67703"/>
                  <a:lumOff val="-53016"/>
                </a:schemeClr>
              </a:solidFill>
              <a:custDash>
                <a:ds d="200000" sp="200000"/>
              </a:custDash>
              <a:miter lim="400000"/>
            </a:ln>
          </a:left>
          <a:right>
            <a:ln w="12700" cap="flat">
              <a:solidFill>
                <a:schemeClr val="accent3">
                  <a:hueOff val="-6258494"/>
                  <a:satOff val="-67703"/>
                  <a:lumOff val="-53016"/>
                </a:schemeClr>
              </a:solidFill>
              <a:custDash>
                <a:ds d="200000" sp="200000"/>
              </a:custDash>
              <a:miter lim="400000"/>
            </a:ln>
          </a:right>
          <a:top>
            <a:ln w="12700" cap="flat">
              <a:solidFill>
                <a:schemeClr val="accent3">
                  <a:hueOff val="-6258494"/>
                  <a:satOff val="-67703"/>
                  <a:lumOff val="-53016"/>
                </a:schemeClr>
              </a:solidFill>
              <a:custDash>
                <a:ds d="200000" sp="200000"/>
              </a:custDash>
              <a:miter lim="400000"/>
            </a:ln>
          </a:top>
          <a:bottom>
            <a:ln w="12700" cap="flat">
              <a:solidFill>
                <a:schemeClr val="accent3">
                  <a:hueOff val="-6258494"/>
                  <a:satOff val="-67703"/>
                  <a:lumOff val="-53016"/>
                </a:schemeClr>
              </a:solidFill>
              <a:custDash>
                <a:ds d="200000" sp="200000"/>
              </a:custDash>
              <a:miter lim="400000"/>
            </a:ln>
          </a:bottom>
          <a:insideH>
            <a:ln w="12700" cap="flat">
              <a:solidFill>
                <a:schemeClr val="accent3">
                  <a:hueOff val="-6258494"/>
                  <a:satOff val="-67703"/>
                  <a:lumOff val="-53016"/>
                </a:schemeClr>
              </a:solidFill>
              <a:custDash>
                <a:ds d="200000" sp="200000"/>
              </a:custDash>
              <a:miter lim="400000"/>
            </a:ln>
          </a:insideH>
          <a:insideV>
            <a:ln w="12700" cap="flat">
              <a:solidFill>
                <a:schemeClr val="accent3">
                  <a:hueOff val="-6258494"/>
                  <a:satOff val="-67703"/>
                  <a:lumOff val="-53016"/>
                </a:schemeClr>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chemeClr val="accent3">
          <a:hueOff val="-6258494"/>
          <a:satOff val="-67703"/>
          <a:lumOff val="-53016"/>
        </a:schemeClr>
      </a:tcTxStyle>
      <a:tcStyle>
        <a:tcBdr>
          <a:left>
            <a:ln w="12700" cap="flat">
              <a:noFill/>
              <a:miter lim="400000"/>
            </a:ln>
          </a:left>
          <a:right>
            <a:ln w="12700" cap="flat">
              <a:solidFill>
                <a:schemeClr val="accent3">
                  <a:hueOff val="-6258494"/>
                  <a:satOff val="-67703"/>
                  <a:lumOff val="-53016"/>
                </a:schemeClr>
              </a:solidFill>
              <a:prstDash val="solid"/>
              <a:miter lim="400000"/>
            </a:ln>
          </a:right>
          <a:top>
            <a:ln w="12700" cap="flat">
              <a:solidFill>
                <a:schemeClr val="accent3">
                  <a:hueOff val="-6258494"/>
                  <a:satOff val="-67703"/>
                  <a:lumOff val="-53016"/>
                </a:schemeClr>
              </a:solidFill>
              <a:custDash>
                <a:ds d="200000" sp="200000"/>
              </a:custDash>
              <a:miter lim="400000"/>
            </a:ln>
          </a:top>
          <a:bottom>
            <a:ln w="12700" cap="flat">
              <a:solidFill>
                <a:schemeClr val="accent3">
                  <a:hueOff val="-6258494"/>
                  <a:satOff val="-67703"/>
                  <a:lumOff val="-53016"/>
                </a:schemeClr>
              </a:solidFill>
              <a:custDash>
                <a:ds d="200000" sp="200000"/>
              </a:custDash>
              <a:miter lim="400000"/>
            </a:ln>
          </a:bottom>
          <a:insideH>
            <a:ln w="12700" cap="flat">
              <a:solidFill>
                <a:schemeClr val="accent3">
                  <a:hueOff val="-6258494"/>
                  <a:satOff val="-67703"/>
                  <a:lumOff val="-53016"/>
                </a:schemeClr>
              </a:solidFill>
              <a:custDash>
                <a:ds d="200000" sp="200000"/>
              </a:custDash>
              <a:miter lim="400000"/>
            </a:ln>
          </a:insideH>
          <a:insideV>
            <a:ln w="12700" cap="flat">
              <a:solidFill>
                <a:schemeClr val="accent3">
                  <a:hueOff val="-6258494"/>
                  <a:satOff val="-67703"/>
                  <a:lumOff val="-53016"/>
                </a:schemeClr>
              </a:solidFill>
              <a:custDash>
                <a:ds d="200000" sp="200000"/>
              </a:custDash>
              <a:miter lim="400000"/>
            </a:ln>
          </a:insideV>
        </a:tcBdr>
        <a:fill>
          <a:noFill/>
        </a:fill>
      </a:tcStyle>
    </a:firstCol>
    <a:lastRow>
      <a:tcTxStyle b="on" i="off">
        <a:font>
          <a:latin typeface="Helvetica Neue"/>
          <a:ea typeface="Helvetica Neue"/>
          <a:cs typeface="Helvetica Neue"/>
        </a:font>
        <a:schemeClr val="accent3">
          <a:hueOff val="-6258494"/>
          <a:satOff val="-67703"/>
          <a:lumOff val="-53016"/>
        </a:schemeClr>
      </a:tcTxStyle>
      <a:tcStyle>
        <a:tcBdr>
          <a:left>
            <a:ln w="12700" cap="flat">
              <a:solidFill>
                <a:schemeClr val="accent3">
                  <a:hueOff val="-6258494"/>
                  <a:satOff val="-67703"/>
                  <a:lumOff val="-53016"/>
                </a:schemeClr>
              </a:solidFill>
              <a:custDash>
                <a:ds d="200000" sp="200000"/>
              </a:custDash>
              <a:miter lim="400000"/>
            </a:ln>
          </a:left>
          <a:right>
            <a:ln w="12700" cap="flat">
              <a:solidFill>
                <a:schemeClr val="accent3">
                  <a:hueOff val="-6258494"/>
                  <a:satOff val="-67703"/>
                  <a:lumOff val="-53016"/>
                </a:schemeClr>
              </a:solidFill>
              <a:custDash>
                <a:ds d="200000" sp="200000"/>
              </a:custDash>
              <a:miter lim="400000"/>
            </a:ln>
          </a:right>
          <a:top>
            <a:ln w="12700" cap="flat">
              <a:solidFill>
                <a:schemeClr val="accent3">
                  <a:hueOff val="-6258494"/>
                  <a:satOff val="-67703"/>
                  <a:lumOff val="-53016"/>
                </a:schemeClr>
              </a:solidFill>
              <a:prstDash val="solid"/>
              <a:miter lim="400000"/>
            </a:ln>
          </a:top>
          <a:bottom>
            <a:ln w="12700" cap="flat">
              <a:noFill/>
              <a:miter lim="400000"/>
            </a:ln>
          </a:bottom>
          <a:insideH>
            <a:ln w="12700" cap="flat">
              <a:solidFill>
                <a:schemeClr val="accent3">
                  <a:hueOff val="-6258494"/>
                  <a:satOff val="-67703"/>
                  <a:lumOff val="-53016"/>
                </a:schemeClr>
              </a:solidFill>
              <a:custDash>
                <a:ds d="200000" sp="200000"/>
              </a:custDash>
              <a:miter lim="400000"/>
            </a:ln>
          </a:insideH>
          <a:insideV>
            <a:ln w="12700" cap="flat">
              <a:solidFill>
                <a:schemeClr val="accent3">
                  <a:hueOff val="-6258494"/>
                  <a:satOff val="-67703"/>
                  <a:lumOff val="-53016"/>
                </a:schemeClr>
              </a:solidFill>
              <a:custDash>
                <a:ds d="200000" sp="200000"/>
              </a:custDash>
              <a:miter lim="400000"/>
            </a:ln>
          </a:insideV>
        </a:tcBdr>
        <a:fill>
          <a:noFill/>
        </a:fill>
      </a:tcStyle>
    </a:lastRow>
    <a:firstRow>
      <a:tcTxStyle b="on" i="off">
        <a:font>
          <a:latin typeface="Helvetica Neue"/>
          <a:ea typeface="Helvetica Neue"/>
          <a:cs typeface="Helvetica Neue"/>
        </a:font>
        <a:schemeClr val="accent3">
          <a:hueOff val="-6258494"/>
          <a:satOff val="-67703"/>
          <a:lumOff val="-53016"/>
        </a:schemeClr>
      </a:tcTxStyle>
      <a:tcStyle>
        <a:tcBdr>
          <a:left>
            <a:ln w="12700" cap="flat">
              <a:solidFill>
                <a:schemeClr val="accent3">
                  <a:hueOff val="-6258494"/>
                  <a:satOff val="-67703"/>
                  <a:lumOff val="-53016"/>
                </a:schemeClr>
              </a:solidFill>
              <a:custDash>
                <a:ds d="200000" sp="200000"/>
              </a:custDash>
              <a:miter lim="400000"/>
            </a:ln>
          </a:left>
          <a:right>
            <a:ln w="12700" cap="flat">
              <a:solidFill>
                <a:schemeClr val="accent3">
                  <a:hueOff val="-6258494"/>
                  <a:satOff val="-67703"/>
                  <a:lumOff val="-53016"/>
                </a:schemeClr>
              </a:solidFill>
              <a:custDash>
                <a:ds d="200000" sp="200000"/>
              </a:custDash>
              <a:miter lim="400000"/>
            </a:ln>
          </a:right>
          <a:top>
            <a:ln w="12700" cap="flat">
              <a:noFill/>
              <a:miter lim="400000"/>
            </a:ln>
          </a:top>
          <a:bottom>
            <a:ln w="12700" cap="flat">
              <a:solidFill>
                <a:schemeClr val="accent3">
                  <a:hueOff val="-6258494"/>
                  <a:satOff val="-67703"/>
                  <a:lumOff val="-53016"/>
                </a:schemeClr>
              </a:solidFill>
              <a:prstDash val="solid"/>
              <a:miter lim="400000"/>
            </a:ln>
          </a:bottom>
          <a:insideH>
            <a:ln w="12700" cap="flat">
              <a:solidFill>
                <a:schemeClr val="accent3">
                  <a:hueOff val="-6258494"/>
                  <a:satOff val="-67703"/>
                  <a:lumOff val="-53016"/>
                </a:schemeClr>
              </a:solidFill>
              <a:custDash>
                <a:ds d="200000" sp="200000"/>
              </a:custDash>
              <a:miter lim="400000"/>
            </a:ln>
          </a:insideH>
          <a:insideV>
            <a:ln w="12700" cap="flat">
              <a:solidFill>
                <a:schemeClr val="accent3">
                  <a:hueOff val="-6258494"/>
                  <a:satOff val="-67703"/>
                  <a:lumOff val="-53016"/>
                </a:schemeClr>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45" d="100"/>
          <a:sy n="45" d="100"/>
        </p:scale>
        <p:origin x="90"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regneark.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regneark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regneark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a-DK"/>
  <c:roundedCorners val="0"/>
  <c:style val="2"/>
  <c:chart>
    <c:autoTitleDeleted val="1"/>
    <c:plotArea>
      <c:layout>
        <c:manualLayout>
          <c:layoutTarget val="inner"/>
          <c:xMode val="edge"/>
          <c:yMode val="edge"/>
          <c:x val="0.16247600000000001"/>
          <c:y val="0.183863"/>
          <c:w val="0.83252400000000004"/>
          <c:h val="0.730016"/>
        </c:manualLayout>
      </c:layout>
      <c:barChart>
        <c:barDir val="col"/>
        <c:grouping val="clustered"/>
        <c:varyColors val="0"/>
        <c:ser>
          <c:idx val="0"/>
          <c:order val="0"/>
          <c:tx>
            <c:strRef>
              <c:f>Sheet1!$A$2</c:f>
              <c:strCache>
                <c:ptCount val="1"/>
                <c:pt idx="0">
                  <c:v>A</c:v>
                </c:pt>
              </c:strCache>
            </c:strRef>
          </c:tx>
          <c:spPr>
            <a:solidFill>
              <a:schemeClr val="accent1">
                <a:lumOff val="-13575"/>
              </a:schemeClr>
            </a:solidFill>
            <a:ln w="12700" cap="flat">
              <a:noFill/>
              <a:miter lim="400000"/>
            </a:ln>
            <a:effectLst/>
          </c:spPr>
          <c:invertIfNegative val="0"/>
          <c:dLbls>
            <c:numFmt formatCode="#,##0.0" sourceLinked="0"/>
            <c:spPr>
              <a:noFill/>
              <a:ln>
                <a:noFill/>
              </a:ln>
              <a:effectLst/>
            </c:spPr>
            <c:txPr>
              <a:bodyPr/>
              <a:lstStyle/>
              <a:p>
                <a:pPr>
                  <a:defRPr sz="3000" b="0" i="0" u="none" strike="noStrike">
                    <a:solidFill>
                      <a:srgbClr val="000000"/>
                    </a:solidFill>
                    <a:latin typeface="Avenir Next Demi Bold"/>
                  </a:defRPr>
                </a:pPr>
                <a:endParaRPr lang="da-DK"/>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Open Mouth (Total)</c:v>
                </c:pt>
              </c:strCache>
            </c:strRef>
          </c:cat>
          <c:val>
            <c:numRef>
              <c:f>Sheet1!$B$2:$B$2</c:f>
              <c:numCache>
                <c:formatCode>General</c:formatCode>
                <c:ptCount val="1"/>
                <c:pt idx="0">
                  <c:v>413.9</c:v>
                </c:pt>
              </c:numCache>
            </c:numRef>
          </c:val>
          <c:extLst>
            <c:ext xmlns:c16="http://schemas.microsoft.com/office/drawing/2014/chart" uri="{C3380CC4-5D6E-409C-BE32-E72D297353CC}">
              <c16:uniqueId val="{00000000-9D04-AD4F-846E-9BD4D24F0022}"/>
            </c:ext>
          </c:extLst>
        </c:ser>
        <c:ser>
          <c:idx val="1"/>
          <c:order val="1"/>
          <c:tx>
            <c:strRef>
              <c:f>Sheet1!$A$3</c:f>
              <c:strCache>
                <c:ptCount val="1"/>
                <c:pt idx="0">
                  <c:v>B</c:v>
                </c:pt>
              </c:strCache>
            </c:strRef>
          </c:tx>
          <c:spPr>
            <a:solidFill>
              <a:srgbClr val="1F1745"/>
            </a:solidFill>
            <a:ln w="12700" cap="flat">
              <a:noFill/>
              <a:miter lim="400000"/>
            </a:ln>
            <a:effectLst/>
          </c:spPr>
          <c:invertIfNegative val="0"/>
          <c:dLbls>
            <c:numFmt formatCode="#,##0.0" sourceLinked="0"/>
            <c:spPr>
              <a:noFill/>
              <a:ln>
                <a:noFill/>
              </a:ln>
              <a:effectLst/>
            </c:spPr>
            <c:txPr>
              <a:bodyPr/>
              <a:lstStyle/>
              <a:p>
                <a:pPr>
                  <a:defRPr sz="3000" b="0" i="0" u="none" strike="noStrike">
                    <a:solidFill>
                      <a:srgbClr val="FFFFFF"/>
                    </a:solidFill>
                    <a:latin typeface="Avenir Next Demi Bold"/>
                  </a:defRPr>
                </a:pPr>
                <a:endParaRPr lang="da-DK"/>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Open Mouth (Total)</c:v>
                </c:pt>
              </c:strCache>
            </c:strRef>
          </c:cat>
          <c:val>
            <c:numRef>
              <c:f>Sheet1!$B$3:$B$3</c:f>
              <c:numCache>
                <c:formatCode>General</c:formatCode>
                <c:ptCount val="1"/>
                <c:pt idx="0">
                  <c:v>703.8</c:v>
                </c:pt>
              </c:numCache>
            </c:numRef>
          </c:val>
          <c:extLst>
            <c:ext xmlns:c16="http://schemas.microsoft.com/office/drawing/2014/chart" uri="{C3380CC4-5D6E-409C-BE32-E72D297353CC}">
              <c16:uniqueId val="{00000001-9D04-AD4F-846E-9BD4D24F0022}"/>
            </c:ext>
          </c:extLst>
        </c:ser>
        <c:dLbls>
          <c:showLegendKey val="0"/>
          <c:showVal val="0"/>
          <c:showCatName val="0"/>
          <c:showSerName val="0"/>
          <c:showPercent val="0"/>
          <c:showBubbleSize val="0"/>
        </c:dLbls>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chemeClr val="accent3">
                <a:hueOff val="-6258494"/>
                <a:satOff val="-67703"/>
                <a:lumOff val="-53016"/>
              </a:schemeClr>
            </a:solidFill>
            <a:prstDash val="solid"/>
            <a:miter lim="400000"/>
          </a:ln>
        </c:spPr>
        <c:txPr>
          <a:bodyPr rot="0"/>
          <a:lstStyle/>
          <a:p>
            <a:pPr>
              <a:defRPr sz="2500" b="0" i="0" u="none" strike="noStrike">
                <a:solidFill>
                  <a:srgbClr val="000000"/>
                </a:solidFill>
                <a:latin typeface="Avenir Next Demi Bold"/>
              </a:defRPr>
            </a:pPr>
            <a:endParaRPr lang="da-DK"/>
          </a:p>
        </c:txPr>
        <c:crossAx val="2094734553"/>
        <c:crosses val="autoZero"/>
        <c:auto val="1"/>
        <c:lblAlgn val="ctr"/>
        <c:lblOffset val="100"/>
        <c:noMultiLvlLbl val="1"/>
      </c:catAx>
      <c:valAx>
        <c:axId val="2094734553"/>
        <c:scaling>
          <c:orientation val="minMax"/>
          <c:max val="1000"/>
          <c:min val="0"/>
        </c:scaling>
        <c:delete val="0"/>
        <c:axPos val="l"/>
        <c:majorGridlines>
          <c:spPr>
            <a:ln w="12700" cap="flat">
              <a:solidFill>
                <a:srgbClr val="B8B8B8"/>
              </a:solidFill>
              <a:prstDash val="solid"/>
              <a:miter lim="400000"/>
            </a:ln>
          </c:spPr>
        </c:majorGridlines>
        <c:numFmt formatCode="0" sourceLinked="0"/>
        <c:majorTickMark val="none"/>
        <c:minorTickMark val="none"/>
        <c:tickLblPos val="nextTo"/>
        <c:spPr>
          <a:ln w="12700" cap="flat">
            <a:noFill/>
            <a:prstDash val="solid"/>
            <a:miter lim="400000"/>
          </a:ln>
        </c:spPr>
        <c:txPr>
          <a:bodyPr rot="0"/>
          <a:lstStyle/>
          <a:p>
            <a:pPr>
              <a:defRPr sz="2500" b="0" i="0" u="none" strike="noStrike">
                <a:solidFill>
                  <a:srgbClr val="000000"/>
                </a:solidFill>
                <a:latin typeface="Avenir Next Medium"/>
              </a:defRPr>
            </a:pPr>
            <a:endParaRPr lang="da-DK"/>
          </a:p>
        </c:txPr>
        <c:crossAx val="2094734552"/>
        <c:crosses val="autoZero"/>
        <c:crossBetween val="between"/>
        <c:majorUnit val="200"/>
        <c:minorUnit val="100"/>
      </c:valAx>
      <c:spPr>
        <a:noFill/>
        <a:ln w="12700" cap="flat">
          <a:noFill/>
          <a:miter lim="400000"/>
        </a:ln>
        <a:effectLst/>
      </c:spPr>
    </c:plotArea>
    <c:legend>
      <c:legendPos val="t"/>
      <c:layout>
        <c:manualLayout>
          <c:xMode val="edge"/>
          <c:yMode val="edge"/>
          <c:x val="0"/>
          <c:y val="0"/>
          <c:w val="1"/>
          <c:h val="0.10667699999999999"/>
        </c:manualLayout>
      </c:layout>
      <c:overlay val="1"/>
      <c:spPr>
        <a:noFill/>
        <a:ln w="12700" cap="flat">
          <a:noFill/>
          <a:miter lim="400000"/>
        </a:ln>
        <a:effectLst/>
      </c:spPr>
      <c:txPr>
        <a:bodyPr rot="0"/>
        <a:lstStyle/>
        <a:p>
          <a:pPr>
            <a:defRPr sz="4000" b="0" i="0" u="none" strike="noStrike">
              <a:solidFill>
                <a:srgbClr val="000000"/>
              </a:solidFill>
              <a:latin typeface="Avenir Next Demi Bold"/>
            </a:defRPr>
          </a:pPr>
          <a:endParaRPr lang="da-DK"/>
        </a:p>
      </c:txPr>
    </c:legend>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a-DK"/>
  <c:roundedCorners val="0"/>
  <c:style val="2"/>
  <c:chart>
    <c:autoTitleDeleted val="1"/>
    <c:plotArea>
      <c:layout>
        <c:manualLayout>
          <c:layoutTarget val="inner"/>
          <c:xMode val="edge"/>
          <c:yMode val="edge"/>
          <c:x val="0.15504899999999999"/>
          <c:y val="5.8261599999999997E-2"/>
          <c:w val="0.839951"/>
          <c:h val="0.84428800000000004"/>
        </c:manualLayout>
      </c:layout>
      <c:barChart>
        <c:barDir val="col"/>
        <c:grouping val="clustered"/>
        <c:varyColors val="0"/>
        <c:ser>
          <c:idx val="0"/>
          <c:order val="0"/>
          <c:tx>
            <c:strRef>
              <c:f>Sheet1!$A$2</c:f>
              <c:strCache>
                <c:ptCount val="1"/>
                <c:pt idx="0">
                  <c:v>DeskPro</c:v>
                </c:pt>
              </c:strCache>
            </c:strRef>
          </c:tx>
          <c:spPr>
            <a:solidFill>
              <a:schemeClr val="accent1">
                <a:lumOff val="-13575"/>
              </a:schemeClr>
            </a:solidFill>
            <a:ln w="12700" cap="flat">
              <a:noFill/>
              <a:miter lim="400000"/>
            </a:ln>
            <a:effectLst/>
          </c:spPr>
          <c:invertIfNegative val="0"/>
          <c:dLbls>
            <c:numFmt formatCode="#,##0" sourceLinked="0"/>
            <c:spPr>
              <a:noFill/>
              <a:ln>
                <a:noFill/>
              </a:ln>
              <a:effectLst/>
            </c:spPr>
            <c:txPr>
              <a:bodyPr/>
              <a:lstStyle/>
              <a:p>
                <a:pPr>
                  <a:defRPr sz="3000" b="0" i="0" u="none" strike="noStrike">
                    <a:solidFill>
                      <a:srgbClr val="000000"/>
                    </a:solidFill>
                    <a:latin typeface="Avenir Next Demi Bold"/>
                  </a:defRPr>
                </a:pPr>
                <a:endParaRPr lang="da-DK"/>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percentage"/>
            <c:noEndCap val="0"/>
            <c:val val="5"/>
            <c:spPr>
              <a:noFill/>
              <a:ln w="38100" cap="flat">
                <a:solidFill>
                  <a:schemeClr val="accent3">
                    <a:hueOff val="-6258494"/>
                    <a:satOff val="-67703"/>
                    <a:lumOff val="-53016"/>
                  </a:schemeClr>
                </a:solidFill>
                <a:prstDash val="solid"/>
                <a:miter lim="400000"/>
              </a:ln>
              <a:effectLst/>
            </c:spPr>
          </c:errBars>
          <c:cat>
            <c:strRef>
              <c:f>Sheet1!$B$1:$B$1</c:f>
              <c:strCache>
                <c:ptCount val="1"/>
                <c:pt idx="0">
                  <c:v>Eye Closure (Total)</c:v>
                </c:pt>
              </c:strCache>
            </c:strRef>
          </c:cat>
          <c:val>
            <c:numRef>
              <c:f>Sheet1!$B$2:$B$2</c:f>
              <c:numCache>
                <c:formatCode>General</c:formatCode>
                <c:ptCount val="1"/>
                <c:pt idx="0">
                  <c:v>650.29999999999995</c:v>
                </c:pt>
              </c:numCache>
            </c:numRef>
          </c:val>
          <c:extLst>
            <c:ext xmlns:c16="http://schemas.microsoft.com/office/drawing/2014/chart" uri="{C3380CC4-5D6E-409C-BE32-E72D297353CC}">
              <c16:uniqueId val="{00000000-5A81-2A45-8E38-FB5543E95988}"/>
            </c:ext>
          </c:extLst>
        </c:ser>
        <c:ser>
          <c:idx val="1"/>
          <c:order val="1"/>
          <c:tx>
            <c:strRef>
              <c:f>Sheet1!$A$3</c:f>
              <c:strCache>
                <c:ptCount val="1"/>
                <c:pt idx="0">
                  <c:v>Control</c:v>
                </c:pt>
              </c:strCache>
            </c:strRef>
          </c:tx>
          <c:spPr>
            <a:solidFill>
              <a:srgbClr val="FF7E79"/>
            </a:solidFill>
            <a:ln w="12700" cap="flat">
              <a:noFill/>
              <a:miter lim="400000"/>
            </a:ln>
            <a:effectLst/>
          </c:spPr>
          <c:invertIfNegative val="0"/>
          <c:dLbls>
            <c:numFmt formatCode="#,##0" sourceLinked="0"/>
            <c:spPr>
              <a:noFill/>
              <a:ln>
                <a:noFill/>
              </a:ln>
              <a:effectLst/>
            </c:spPr>
            <c:txPr>
              <a:bodyPr/>
              <a:lstStyle/>
              <a:p>
                <a:pPr>
                  <a:defRPr sz="3000" b="0" i="0" u="none" strike="noStrike">
                    <a:solidFill>
                      <a:srgbClr val="000000"/>
                    </a:solidFill>
                    <a:latin typeface="Avenir Next Demi Bold"/>
                  </a:defRPr>
                </a:pPr>
                <a:endParaRPr lang="da-DK"/>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percentage"/>
            <c:noEndCap val="0"/>
            <c:val val="5"/>
            <c:spPr>
              <a:noFill/>
              <a:ln w="38100" cap="flat">
                <a:solidFill>
                  <a:schemeClr val="accent3">
                    <a:hueOff val="-6258494"/>
                    <a:satOff val="-67703"/>
                    <a:lumOff val="-53016"/>
                  </a:schemeClr>
                </a:solidFill>
                <a:prstDash val="solid"/>
                <a:miter lim="400000"/>
              </a:ln>
              <a:effectLst/>
            </c:spPr>
          </c:errBars>
          <c:cat>
            <c:strRef>
              <c:f>Sheet1!$B$1:$B$1</c:f>
              <c:strCache>
                <c:ptCount val="1"/>
                <c:pt idx="0">
                  <c:v>Eye Closure (Total)</c:v>
                </c:pt>
              </c:strCache>
            </c:strRef>
          </c:cat>
          <c:val>
            <c:numRef>
              <c:f>Sheet1!$B$3:$B$3</c:f>
              <c:numCache>
                <c:formatCode>General</c:formatCode>
                <c:ptCount val="1"/>
                <c:pt idx="0">
                  <c:v>740.5</c:v>
                </c:pt>
              </c:numCache>
            </c:numRef>
          </c:val>
          <c:extLst>
            <c:ext xmlns:c16="http://schemas.microsoft.com/office/drawing/2014/chart" uri="{C3380CC4-5D6E-409C-BE32-E72D297353CC}">
              <c16:uniqueId val="{00000001-5A81-2A45-8E38-FB5543E95988}"/>
            </c:ext>
          </c:extLst>
        </c:ser>
        <c:dLbls>
          <c:showLegendKey val="0"/>
          <c:showVal val="0"/>
          <c:showCatName val="0"/>
          <c:showSerName val="0"/>
          <c:showPercent val="0"/>
          <c:showBubbleSize val="0"/>
        </c:dLbls>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chemeClr val="accent3">
                <a:hueOff val="-6258494"/>
                <a:satOff val="-67703"/>
                <a:lumOff val="-53016"/>
              </a:schemeClr>
            </a:solidFill>
            <a:prstDash val="solid"/>
            <a:miter lim="400000"/>
          </a:ln>
        </c:spPr>
        <c:txPr>
          <a:bodyPr rot="0"/>
          <a:lstStyle/>
          <a:p>
            <a:pPr>
              <a:defRPr sz="2500" b="0" i="0" u="none" strike="noStrike">
                <a:solidFill>
                  <a:srgbClr val="000000"/>
                </a:solidFill>
                <a:latin typeface="Avenir Next Demi Bold"/>
              </a:defRPr>
            </a:pPr>
            <a:endParaRPr lang="da-DK"/>
          </a:p>
        </c:txPr>
        <c:crossAx val="2094734553"/>
        <c:crosses val="autoZero"/>
        <c:auto val="1"/>
        <c:lblAlgn val="ctr"/>
        <c:lblOffset val="100"/>
        <c:noMultiLvlLbl val="1"/>
      </c:catAx>
      <c:valAx>
        <c:axId val="2094734553"/>
        <c:scaling>
          <c:orientation val="minMax"/>
          <c:max val="1000"/>
          <c:min val="0"/>
        </c:scaling>
        <c:delete val="0"/>
        <c:axPos val="l"/>
        <c:majorGridlines>
          <c:spPr>
            <a:ln w="12700" cap="flat">
              <a:solidFill>
                <a:srgbClr val="B8B8B8"/>
              </a:solidFill>
              <a:prstDash val="solid"/>
              <a:miter lim="400000"/>
            </a:ln>
          </c:spPr>
        </c:majorGridlines>
        <c:numFmt formatCode="0" sourceLinked="0"/>
        <c:majorTickMark val="none"/>
        <c:minorTickMark val="none"/>
        <c:tickLblPos val="nextTo"/>
        <c:spPr>
          <a:ln w="12700" cap="flat">
            <a:noFill/>
            <a:prstDash val="solid"/>
            <a:miter lim="400000"/>
          </a:ln>
        </c:spPr>
        <c:txPr>
          <a:bodyPr rot="0"/>
          <a:lstStyle/>
          <a:p>
            <a:pPr>
              <a:defRPr sz="2500" b="0" i="0" u="none" strike="noStrike">
                <a:solidFill>
                  <a:srgbClr val="000000"/>
                </a:solidFill>
                <a:latin typeface="Avenir Next Medium"/>
              </a:defRPr>
            </a:pPr>
            <a:endParaRPr lang="da-DK"/>
          </a:p>
        </c:txPr>
        <c:crossAx val="2094734552"/>
        <c:crosses val="autoZero"/>
        <c:crossBetween val="between"/>
        <c:majorUnit val="200"/>
        <c:minorUnit val="100"/>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a-DK"/>
  <c:roundedCorners val="0"/>
  <c:style val="2"/>
  <c:chart>
    <c:autoTitleDeleted val="1"/>
    <c:plotArea>
      <c:layout>
        <c:manualLayout>
          <c:layoutTarget val="inner"/>
          <c:xMode val="edge"/>
          <c:yMode val="edge"/>
          <c:x val="0.15504899999999999"/>
          <c:y val="5.8261599999999997E-2"/>
          <c:w val="0.839951"/>
          <c:h val="0.84428800000000004"/>
        </c:manualLayout>
      </c:layout>
      <c:barChart>
        <c:barDir val="col"/>
        <c:grouping val="clustered"/>
        <c:varyColors val="0"/>
        <c:ser>
          <c:idx val="0"/>
          <c:order val="0"/>
          <c:tx>
            <c:strRef>
              <c:f>Sheet1!$A$2</c:f>
              <c:strCache>
                <c:ptCount val="1"/>
                <c:pt idx="0">
                  <c:v>DeskPro</c:v>
                </c:pt>
              </c:strCache>
            </c:strRef>
          </c:tx>
          <c:spPr>
            <a:solidFill>
              <a:schemeClr val="accent1">
                <a:lumOff val="-13575"/>
              </a:schemeClr>
            </a:solidFill>
            <a:ln w="12700" cap="flat">
              <a:noFill/>
              <a:miter lim="400000"/>
            </a:ln>
            <a:effectLst/>
          </c:spPr>
          <c:invertIfNegative val="0"/>
          <c:dLbls>
            <c:numFmt formatCode="#,##0" sourceLinked="0"/>
            <c:spPr>
              <a:noFill/>
              <a:ln>
                <a:noFill/>
              </a:ln>
              <a:effectLst/>
            </c:spPr>
            <c:txPr>
              <a:bodyPr/>
              <a:lstStyle/>
              <a:p>
                <a:pPr>
                  <a:defRPr sz="3000" b="0" i="0" u="none" strike="noStrike">
                    <a:solidFill>
                      <a:srgbClr val="000000"/>
                    </a:solidFill>
                    <a:latin typeface="Avenir Next Demi Bold"/>
                  </a:defRPr>
                </a:pPr>
                <a:endParaRPr lang="da-DK"/>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Negative Expressions (Total)</c:v>
                </c:pt>
              </c:strCache>
            </c:strRef>
          </c:cat>
          <c:val>
            <c:numRef>
              <c:f>Sheet1!$B$2:$B$2</c:f>
              <c:numCache>
                <c:formatCode>General</c:formatCode>
                <c:ptCount val="1"/>
                <c:pt idx="0">
                  <c:v>137.4</c:v>
                </c:pt>
              </c:numCache>
            </c:numRef>
          </c:val>
          <c:extLst>
            <c:ext xmlns:c16="http://schemas.microsoft.com/office/drawing/2014/chart" uri="{C3380CC4-5D6E-409C-BE32-E72D297353CC}">
              <c16:uniqueId val="{00000000-BAAF-6B4F-9D90-8E5024B2AC72}"/>
            </c:ext>
          </c:extLst>
        </c:ser>
        <c:ser>
          <c:idx val="1"/>
          <c:order val="1"/>
          <c:tx>
            <c:strRef>
              <c:f>Sheet1!$A$3</c:f>
              <c:strCache>
                <c:ptCount val="1"/>
                <c:pt idx="0">
                  <c:v>Control</c:v>
                </c:pt>
              </c:strCache>
            </c:strRef>
          </c:tx>
          <c:spPr>
            <a:solidFill>
              <a:srgbClr val="5E5E5E"/>
            </a:solidFill>
            <a:ln w="12700" cap="flat">
              <a:noFill/>
              <a:miter lim="400000"/>
            </a:ln>
            <a:effectLst/>
          </c:spPr>
          <c:invertIfNegative val="0"/>
          <c:dLbls>
            <c:numFmt formatCode="#,##0" sourceLinked="0"/>
            <c:spPr>
              <a:noFill/>
              <a:ln>
                <a:noFill/>
              </a:ln>
              <a:effectLst/>
            </c:spPr>
            <c:txPr>
              <a:bodyPr/>
              <a:lstStyle/>
              <a:p>
                <a:pPr>
                  <a:defRPr sz="3000" b="0" i="0" u="none" strike="noStrike">
                    <a:solidFill>
                      <a:srgbClr val="FFFFFF"/>
                    </a:solidFill>
                    <a:latin typeface="Avenir Next Demi Bold"/>
                  </a:defRPr>
                </a:pPr>
                <a:endParaRPr lang="da-DK"/>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Sheet1!$B$1:$B$1</c:f>
              <c:strCache>
                <c:ptCount val="1"/>
                <c:pt idx="0">
                  <c:v>Negative Expressions (Total)</c:v>
                </c:pt>
              </c:strCache>
            </c:strRef>
          </c:cat>
          <c:val>
            <c:numRef>
              <c:f>Sheet1!$B$3:$B$3</c:f>
              <c:numCache>
                <c:formatCode>General</c:formatCode>
                <c:ptCount val="1"/>
                <c:pt idx="0">
                  <c:v>222.5</c:v>
                </c:pt>
              </c:numCache>
            </c:numRef>
          </c:val>
          <c:extLst>
            <c:ext xmlns:c16="http://schemas.microsoft.com/office/drawing/2014/chart" uri="{C3380CC4-5D6E-409C-BE32-E72D297353CC}">
              <c16:uniqueId val="{00000001-BAAF-6B4F-9D90-8E5024B2AC72}"/>
            </c:ext>
          </c:extLst>
        </c:ser>
        <c:dLbls>
          <c:showLegendKey val="0"/>
          <c:showVal val="0"/>
          <c:showCatName val="0"/>
          <c:showSerName val="0"/>
          <c:showPercent val="0"/>
          <c:showBubbleSize val="0"/>
        </c:dLbls>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chemeClr val="accent3">
                <a:hueOff val="-6258494"/>
                <a:satOff val="-67703"/>
                <a:lumOff val="-53016"/>
              </a:schemeClr>
            </a:solidFill>
            <a:prstDash val="solid"/>
            <a:miter lim="400000"/>
          </a:ln>
        </c:spPr>
        <c:txPr>
          <a:bodyPr rot="0"/>
          <a:lstStyle/>
          <a:p>
            <a:pPr>
              <a:defRPr sz="2500" b="0" i="0" u="none" strike="noStrike">
                <a:solidFill>
                  <a:srgbClr val="000000"/>
                </a:solidFill>
                <a:latin typeface="Avenir Next Demi Bold"/>
              </a:defRPr>
            </a:pPr>
            <a:endParaRPr lang="da-DK"/>
          </a:p>
        </c:txPr>
        <c:crossAx val="2094734553"/>
        <c:crosses val="autoZero"/>
        <c:auto val="1"/>
        <c:lblAlgn val="ctr"/>
        <c:lblOffset val="100"/>
        <c:noMultiLvlLbl val="1"/>
      </c:catAx>
      <c:valAx>
        <c:axId val="2094734553"/>
        <c:scaling>
          <c:orientation val="minMax"/>
          <c:max val="1000"/>
          <c:min val="0"/>
        </c:scaling>
        <c:delete val="0"/>
        <c:axPos val="l"/>
        <c:majorGridlines>
          <c:spPr>
            <a:ln w="12700" cap="flat">
              <a:solidFill>
                <a:srgbClr val="B8B8B8"/>
              </a:solidFill>
              <a:prstDash val="solid"/>
              <a:miter lim="400000"/>
            </a:ln>
          </c:spPr>
        </c:majorGridlines>
        <c:numFmt formatCode="0" sourceLinked="0"/>
        <c:majorTickMark val="none"/>
        <c:minorTickMark val="none"/>
        <c:tickLblPos val="nextTo"/>
        <c:spPr>
          <a:ln w="12700" cap="flat">
            <a:noFill/>
            <a:prstDash val="solid"/>
            <a:miter lim="400000"/>
          </a:ln>
        </c:spPr>
        <c:txPr>
          <a:bodyPr rot="0"/>
          <a:lstStyle/>
          <a:p>
            <a:pPr>
              <a:defRPr sz="2500" b="0" i="0" u="none" strike="noStrike">
                <a:solidFill>
                  <a:srgbClr val="000000"/>
                </a:solidFill>
                <a:latin typeface="Avenir Next Medium"/>
              </a:defRPr>
            </a:pPr>
            <a:endParaRPr lang="da-DK"/>
          </a:p>
        </c:txPr>
        <c:crossAx val="2094734552"/>
        <c:crosses val="autoZero"/>
        <c:crossBetween val="between"/>
        <c:majorUnit val="200"/>
        <c:minorUnit val="100"/>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2" name="Shape 412"/>
          <p:cNvSpPr>
            <a:spLocks noGrp="1" noRot="1" noChangeAspect="1"/>
          </p:cNvSpPr>
          <p:nvPr>
            <p:ph type="sldImg"/>
          </p:nvPr>
        </p:nvSpPr>
        <p:spPr>
          <a:xfrm>
            <a:off x="1143000" y="685800"/>
            <a:ext cx="4572000" cy="3429000"/>
          </a:xfrm>
          <a:prstGeom prst="rect">
            <a:avLst/>
          </a:prstGeom>
        </p:spPr>
        <p:txBody>
          <a:bodyPr/>
          <a:lstStyle/>
          <a:p>
            <a:endParaRPr/>
          </a:p>
        </p:txBody>
      </p:sp>
      <p:sp>
        <p:nvSpPr>
          <p:cNvPr id="413" name="Shape 41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1pPr>
    <a:lvl2pPr indent="228600"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2pPr>
    <a:lvl3pPr indent="457200"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3pPr>
    <a:lvl4pPr indent="685800"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4pPr>
    <a:lvl5pPr indent="914400"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5pPr>
    <a:lvl6pPr indent="1143000"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6pPr>
    <a:lvl7pPr indent="1371600"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7pPr>
    <a:lvl8pPr indent="1600200"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8pPr>
    <a:lvl9pPr indent="1828800" defTabSz="457200" latinLnBrk="0">
      <a:lnSpc>
        <a:spcPct val="117999"/>
      </a:lnSpc>
      <a:defRPr sz="2200">
        <a:solidFill>
          <a:schemeClr val="accent3">
            <a:hueOff val="-6258494"/>
            <a:satOff val="-67703"/>
            <a:lumOff val="-53016"/>
          </a:schemeClr>
        </a:solidFill>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mailto:kontakt@designpsykologi.dk" TargetMode="External"/><Relationship Id="rId2" Type="http://schemas.openxmlformats.org/officeDocument/2006/relationships/hyperlink" Target="http://designpsykologi.dk"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 Id="rId4" Type="http://schemas.openxmlformats.org/officeDocument/2006/relationships/chart" Target="../charts/chart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over slide">
    <p:spTree>
      <p:nvGrpSpPr>
        <p:cNvPr id="1" name=""/>
        <p:cNvGrpSpPr/>
        <p:nvPr/>
      </p:nvGrpSpPr>
      <p:grpSpPr>
        <a:xfrm>
          <a:off x="0" y="0"/>
          <a:ext cx="0" cy="0"/>
          <a:chOff x="0" y="0"/>
          <a:chExt cx="0" cy="0"/>
        </a:xfrm>
      </p:grpSpPr>
      <p:sp>
        <p:nvSpPr>
          <p:cNvPr id="11" name="Billede"/>
          <p:cNvSpPr>
            <a:spLocks noGrp="1"/>
          </p:cNvSpPr>
          <p:nvPr>
            <p:ph type="pic" idx="21"/>
          </p:nvPr>
        </p:nvSpPr>
        <p:spPr>
          <a:xfrm flipH="1">
            <a:off x="5181984" y="-278261"/>
            <a:ext cx="21065593" cy="14040220"/>
          </a:xfrm>
          <a:prstGeom prst="rect">
            <a:avLst/>
          </a:prstGeom>
        </p:spPr>
        <p:txBody>
          <a:bodyPr lIns="91439" tIns="45719" rIns="91439" bIns="45719">
            <a:noAutofit/>
          </a:bodyPr>
          <a:lstStyle/>
          <a:p>
            <a:endParaRPr/>
          </a:p>
        </p:txBody>
      </p:sp>
      <p:sp>
        <p:nvSpPr>
          <p:cNvPr id="12" name="Rektangel"/>
          <p:cNvSpPr>
            <a:spLocks noGrp="1"/>
          </p:cNvSpPr>
          <p:nvPr>
            <p:ph type="body" idx="22"/>
          </p:nvPr>
        </p:nvSpPr>
        <p:spPr>
          <a:xfrm>
            <a:off x="-25400" y="-20489"/>
            <a:ext cx="24434800" cy="13756978"/>
          </a:xfrm>
          <a:prstGeom prst="rect">
            <a:avLst/>
          </a:prstGeom>
          <a:gradFill>
            <a:gsLst>
              <a:gs pos="23205">
                <a:schemeClr val="accent3">
                  <a:hueOff val="-6258494"/>
                  <a:satOff val="-67703"/>
                  <a:lumOff val="-53016"/>
                </a:schemeClr>
              </a:gs>
              <a:gs pos="50494">
                <a:schemeClr val="accent3">
                  <a:hueOff val="-6258494"/>
                  <a:satOff val="-67703"/>
                  <a:lumOff val="-53016"/>
                  <a:alpha val="65826"/>
                </a:schemeClr>
              </a:gs>
              <a:gs pos="78612">
                <a:schemeClr val="accent3">
                  <a:hueOff val="-6258494"/>
                  <a:satOff val="-67703"/>
                  <a:lumOff val="-53016"/>
                  <a:alpha val="31653"/>
                </a:schemeClr>
              </a:gs>
            </a:gsLst>
          </a:gradFill>
        </p:spPr>
        <p:txBody>
          <a:bodyPr lIns="0" tIns="0" rIns="0" bIns="0" anchor="ctr">
            <a:noAutofit/>
          </a:bodyP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p>
        </p:txBody>
      </p:sp>
      <p:sp>
        <p:nvSpPr>
          <p:cNvPr id="13" name="Lorem ipsum Lorem ipsum Lorem ipsum"/>
          <p:cNvSpPr txBox="1">
            <a:spLocks noGrp="1"/>
          </p:cNvSpPr>
          <p:nvPr>
            <p:ph type="body" sz="quarter" idx="23"/>
          </p:nvPr>
        </p:nvSpPr>
        <p:spPr>
          <a:xfrm>
            <a:off x="1271543" y="1270000"/>
            <a:ext cx="10734226" cy="4185921"/>
          </a:xfrm>
          <a:prstGeom prst="rect">
            <a:avLst/>
          </a:prstGeom>
        </p:spPr>
        <p:txBody>
          <a:bodyPr lIns="0" tIns="0" rIns="0" bIns="0">
            <a:spAutoFit/>
          </a:bodyPr>
          <a:lstStyle/>
          <a:p>
            <a:pPr defTabSz="584200">
              <a:lnSpc>
                <a:spcPct val="110000"/>
              </a:lnSpc>
              <a:spcBef>
                <a:spcPts val="0"/>
              </a:spcBef>
              <a:defRPr sz="9000">
                <a:solidFill>
                  <a:schemeClr val="accent4">
                    <a:hueOff val="7638943"/>
                    <a:lumOff val="41067"/>
                  </a:schemeClr>
                </a:solidFill>
              </a:defRPr>
            </a:pPr>
            <a:r>
              <a:t>Lorem ipsum</a:t>
            </a:r>
            <a:br/>
            <a:r>
              <a:t>Lorem ipsum</a:t>
            </a:r>
            <a:br/>
            <a:r>
              <a:t>Lorem ipsum </a:t>
            </a:r>
          </a:p>
        </p:txBody>
      </p:sp>
      <p:sp>
        <p:nvSpPr>
          <p:cNvPr id="14" name="Billede"/>
          <p:cNvSpPr>
            <a:spLocks noGrp="1"/>
          </p:cNvSpPr>
          <p:nvPr>
            <p:ph type="pic" sz="quarter" idx="24"/>
          </p:nvPr>
        </p:nvSpPr>
        <p:spPr>
          <a:xfrm>
            <a:off x="1032454" y="10160000"/>
            <a:ext cx="6366276" cy="1477886"/>
          </a:xfrm>
          <a:prstGeom prst="rect">
            <a:avLst/>
          </a:prstGeom>
        </p:spPr>
        <p:txBody>
          <a:bodyPr lIns="91439" tIns="45719" rIns="91439" bIns="45719">
            <a:noAutofit/>
          </a:bodyPr>
          <a:lstStyle/>
          <a:p>
            <a:endParaRPr/>
          </a:p>
        </p:txBody>
      </p:sp>
      <p:sp>
        <p:nvSpPr>
          <p:cNvPr id="15" name="Document version: 0.09…"/>
          <p:cNvSpPr txBox="1">
            <a:spLocks noGrp="1"/>
          </p:cNvSpPr>
          <p:nvPr>
            <p:ph type="body" sz="quarter" idx="25"/>
          </p:nvPr>
        </p:nvSpPr>
        <p:spPr>
          <a:xfrm>
            <a:off x="3208685" y="11773468"/>
            <a:ext cx="8914640" cy="1730115"/>
          </a:xfrm>
          <a:prstGeom prst="rect">
            <a:avLst/>
          </a:prstGeom>
        </p:spPr>
        <p:txBody>
          <a:bodyPr numCol="2" spcCol="445731">
            <a:noAutofit/>
          </a:bodyPr>
          <a:lstStyle/>
          <a:p>
            <a:pPr marL="381000" indent="-381000">
              <a:spcBef>
                <a:spcPts val="1300"/>
              </a:spcBef>
              <a:buSzPct val="140000"/>
              <a:buChar char="‣"/>
              <a:defRPr sz="2000">
                <a:solidFill>
                  <a:schemeClr val="accent4">
                    <a:hueOff val="7638943"/>
                    <a:lumOff val="41067"/>
                  </a:schemeClr>
                </a:solidFill>
              </a:defRPr>
            </a:pPr>
            <a:r>
              <a:t>Document version: 0.09</a:t>
            </a:r>
          </a:p>
          <a:p>
            <a:pPr marL="381000" indent="-381000">
              <a:spcBef>
                <a:spcPts val="1300"/>
              </a:spcBef>
              <a:buSzPct val="140000"/>
              <a:buChar char="‣"/>
              <a:defRPr sz="2000">
                <a:solidFill>
                  <a:schemeClr val="accent4">
                    <a:hueOff val="7638943"/>
                    <a:lumOff val="41067"/>
                  </a:schemeClr>
                </a:solidFill>
              </a:defRPr>
            </a:pPr>
            <a:r>
              <a:t>Date: September 24</a:t>
            </a:r>
            <a:r>
              <a:rPr baseline="31999"/>
              <a:t>th</a:t>
            </a:r>
            <a:r>
              <a:t> 2019</a:t>
            </a:r>
          </a:p>
          <a:p>
            <a:pPr marL="381000" indent="-381000">
              <a:spcBef>
                <a:spcPts val="1300"/>
              </a:spcBef>
              <a:buSzPct val="140000"/>
              <a:buChar char="‣"/>
              <a:defRPr sz="2000">
                <a:solidFill>
                  <a:schemeClr val="accent4">
                    <a:hueOff val="7638943"/>
                    <a:lumOff val="41067"/>
                  </a:schemeClr>
                </a:solidFill>
              </a:defRPr>
            </a:pPr>
            <a:r>
              <a:t>Project ID: DPsy Keynote Template</a:t>
            </a:r>
          </a:p>
          <a:p>
            <a:pPr marL="381000" indent="-381000">
              <a:spcBef>
                <a:spcPts val="1300"/>
              </a:spcBef>
              <a:buSzPct val="140000"/>
              <a:buChar char="‣"/>
              <a:defRPr sz="2000">
                <a:solidFill>
                  <a:schemeClr val="accent4">
                    <a:hueOff val="7638943"/>
                    <a:lumOff val="41067"/>
                  </a:schemeClr>
                </a:solidFill>
              </a:defRPr>
            </a:pPr>
            <a:r>
              <a:t>+45 4041 4422</a:t>
            </a:r>
          </a:p>
          <a:p>
            <a:pPr marL="381000" indent="-381000">
              <a:spcBef>
                <a:spcPts val="1300"/>
              </a:spcBef>
              <a:buSzPct val="140000"/>
              <a:buChar char="‣"/>
              <a:defRPr sz="2000">
                <a:solidFill>
                  <a:schemeClr val="accent4">
                    <a:hueOff val="7638943"/>
                    <a:lumOff val="41067"/>
                  </a:schemeClr>
                </a:solidFill>
              </a:defRPr>
            </a:pPr>
            <a:r>
              <a:rPr>
                <a:hlinkClick r:id="rId2"/>
              </a:rPr>
              <a:t>designpsykologi.dk</a:t>
            </a:r>
          </a:p>
          <a:p>
            <a:pPr marL="381000" indent="-381000">
              <a:spcBef>
                <a:spcPts val="1300"/>
              </a:spcBef>
              <a:buSzPct val="140000"/>
              <a:buChar char="‣"/>
              <a:defRPr sz="2000">
                <a:solidFill>
                  <a:schemeClr val="accent4">
                    <a:hueOff val="7638943"/>
                    <a:lumOff val="41067"/>
                  </a:schemeClr>
                </a:solidFill>
              </a:defRPr>
            </a:pPr>
            <a:r>
              <a:rPr>
                <a:hlinkClick r:id="rId3"/>
              </a:rPr>
              <a:t>kontakt@designpsykologi.dk</a:t>
            </a:r>
          </a:p>
        </p:txBody>
      </p:sp>
      <p:sp>
        <p:nvSpPr>
          <p:cNvPr id="16" name="Lysbilled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3 column low: photo - text - text">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06" name="Lorem ipsum dolor sit amet, consectetur adipiscing elit. Aliquam quis rutrum purus. Curabitur rhoncus massa nec condimentum feugiat. Pellentesque eget luctus leo. Proin a erat tortor. Morbi eget vestibulum elit. Mauris sit amet tellus in odio bibendum he"/>
          <p:cNvSpPr txBox="1">
            <a:spLocks noGrp="1"/>
          </p:cNvSpPr>
          <p:nvPr>
            <p:ph type="body" sz="half" idx="21"/>
          </p:nvPr>
        </p:nvSpPr>
        <p:spPr>
          <a:xfrm>
            <a:off x="9015567" y="6350000"/>
            <a:ext cx="14601194" cy="6159500"/>
          </a:xfrm>
          <a:prstGeom prst="rect">
            <a:avLst/>
          </a:prstGeom>
        </p:spPr>
        <p:txBody>
          <a:bodyPr lIns="0" tIns="0" rIns="0" bIns="0" numCol="2" spcCol="889000">
            <a:noAutofit/>
          </a:bodyPr>
          <a:lstStyle/>
          <a:p>
            <a:pPr>
              <a:spcBef>
                <a:spcPts val="2000"/>
              </a:spcBef>
              <a:defRPr sz="3000"/>
            </a:pPr>
            <a:r>
              <a: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 </a:t>
            </a:r>
          </a:p>
          <a:p>
            <a:pPr>
              <a:spcBef>
                <a:spcPts val="2000"/>
              </a:spcBef>
              <a:defRPr sz="3000"/>
            </a:pPr>
            <a:r>
              <a:t>Lorem ipsum dolor sit amet, consectetur adipiscing elit. Aliquam quis rutrum purus. Curabitur rhoncus massa nec condimentum feugiat. Pellentesque eget luctus leo. Proin a erat tortor. Morbi eget vestibulum elit.Lorem ipsum dolor sit amet, consectetur adipiscing elit. Aliquam quis rutrum purus. Curabitur rhoncus massa nec condimentum feugiat. Pellentesque eget luctus leo. Proin a erat tortor. Morbi eget vestibulum elit.</a:t>
            </a:r>
          </a:p>
          <a:p>
            <a:pPr>
              <a:spcBef>
                <a:spcPts val="2000"/>
              </a:spcBef>
              <a:defRPr sz="3000"/>
            </a:pPr>
            <a:r>
              <a:t>Lorem ipsum dolor sit amet, consectetur adipiscing elit.</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107" name="Lorem ipsum…"/>
          <p:cNvSpPr txBox="1">
            <a:spLocks noGrp="1"/>
          </p:cNvSpPr>
          <p:nvPr>
            <p:ph type="body" sz="half" idx="22"/>
          </p:nvPr>
        </p:nvSpPr>
        <p:spPr>
          <a:xfrm>
            <a:off x="1268861" y="630766"/>
            <a:ext cx="22357342" cy="3662681"/>
          </a:xfrm>
          <a:prstGeom prst="rect">
            <a:avLst/>
          </a:prstGeom>
        </p:spPr>
        <p:txBody>
          <a:bodyPr lIns="0" tIns="0" rIns="0" bIns="0">
            <a:spAutoFit/>
          </a:bodyPr>
          <a:lstStyle/>
          <a:p>
            <a:pPr defTabSz="584200">
              <a:lnSpc>
                <a:spcPct val="90000"/>
              </a:lnSpc>
              <a:spcBef>
                <a:spcPts val="0"/>
              </a:spcBef>
              <a:defRPr sz="9000"/>
            </a:pPr>
            <a:r>
              <a:t>Lorem ipsum </a:t>
            </a:r>
          </a:p>
          <a:p>
            <a:pPr defTabSz="584200">
              <a:lnSpc>
                <a:spcPct val="90000"/>
              </a:lnSpc>
              <a:spcBef>
                <a:spcPts val="0"/>
              </a:spcBef>
              <a:defRPr sz="9000"/>
            </a:pPr>
            <a:r>
              <a:t>Lorem ipsum</a:t>
            </a:r>
          </a:p>
          <a:p>
            <a:pPr defTabSz="584200">
              <a:lnSpc>
                <a:spcPct val="90000"/>
              </a:lnSpc>
              <a:spcBef>
                <a:spcPts val="0"/>
              </a:spcBef>
              <a:defRPr sz="9000"/>
            </a:pPr>
            <a:r>
              <a:t>Lorem ipsum</a:t>
            </a:r>
          </a:p>
        </p:txBody>
      </p:sp>
      <p:sp>
        <p:nvSpPr>
          <p:cNvPr id="108"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109" name="Billede"/>
          <p:cNvSpPr>
            <a:spLocks noGrp="1"/>
          </p:cNvSpPr>
          <p:nvPr>
            <p:ph type="pic" idx="23"/>
          </p:nvPr>
        </p:nvSpPr>
        <p:spPr>
          <a:xfrm>
            <a:off x="-2892543" y="3634723"/>
            <a:ext cx="15616730" cy="10599244"/>
          </a:xfrm>
          <a:prstGeom prst="rect">
            <a:avLst/>
          </a:prstGeom>
        </p:spPr>
        <p:txBody>
          <a:bodyPr lIns="91439" tIns="45719" rIns="91439" bIns="45719">
            <a:noAutofit/>
          </a:bodyPr>
          <a:lstStyle/>
          <a:p>
            <a:endParaRPr/>
          </a:p>
        </p:txBody>
      </p:sp>
      <p:sp>
        <p:nvSpPr>
          <p:cNvPr id="110"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3 column low: big text - text - text ">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17" name="Lorem ipsum dolor sit amet, consectetur adipiscing elit. Aliquam quis rutrum purus. Curabitur rhoncus massa nec condimentum feugiat. Pellentesque eget luctus leo. Proin a erat tortor. Morbi eget vestibulum elit. Mauris sit amet tellus in odio bibendum he"/>
          <p:cNvSpPr txBox="1">
            <a:spLocks noGrp="1"/>
          </p:cNvSpPr>
          <p:nvPr>
            <p:ph type="body" sz="half" idx="21"/>
          </p:nvPr>
        </p:nvSpPr>
        <p:spPr>
          <a:xfrm>
            <a:off x="9018532" y="6350000"/>
            <a:ext cx="14601193" cy="6159500"/>
          </a:xfrm>
          <a:prstGeom prst="rect">
            <a:avLst/>
          </a:prstGeom>
        </p:spPr>
        <p:txBody>
          <a:bodyPr lIns="0" tIns="0" rIns="0" bIns="0" numCol="2" spcCol="889000">
            <a:noAutofit/>
          </a:bodyPr>
          <a:lstStyle/>
          <a:p>
            <a:pPr>
              <a:spcBef>
                <a:spcPts val="2000"/>
              </a:spcBef>
              <a:defRPr sz="3000"/>
            </a:pPr>
            <a:r>
              <a: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 </a:t>
            </a:r>
          </a:p>
          <a:p>
            <a:pPr>
              <a:spcBef>
                <a:spcPts val="2000"/>
              </a:spcBef>
              <a:defRPr sz="3000"/>
            </a:pPr>
            <a:r>
              <a:t>Lorem ipsum dolor sit amet, consectetur adipiscing elit. Aliquam quis rutrum purus. Curabitur rhoncus massa nec condimentum feugiat. Pellentesque eget luctus leo. Proin a erat tortor. Morbi eget vestibulum elit.Lorem ipsum dolor sit amet, consectetur adipiscing elit. Aliquam quis rutrum purus. Curabitur rhoncus massa nec condimentum feugiat. Pellentesque eget luctus leo. Proin a erat tortor. Morbi eget vestibulum elit.</a:t>
            </a:r>
          </a:p>
          <a:p>
            <a:pPr>
              <a:spcBef>
                <a:spcPts val="2000"/>
              </a:spcBef>
              <a:defRPr sz="3000"/>
            </a:pPr>
            <a:r>
              <a:t>Lorem ipsum dolor sit amet, consectetur adipiscing elit.</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118" name="Lorem ipsum…"/>
          <p:cNvSpPr txBox="1">
            <a:spLocks noGrp="1"/>
          </p:cNvSpPr>
          <p:nvPr>
            <p:ph type="body" sz="half" idx="22"/>
          </p:nvPr>
        </p:nvSpPr>
        <p:spPr>
          <a:xfrm>
            <a:off x="1268861" y="630766"/>
            <a:ext cx="22357342" cy="3662681"/>
          </a:xfrm>
          <a:prstGeom prst="rect">
            <a:avLst/>
          </a:prstGeom>
        </p:spPr>
        <p:txBody>
          <a:bodyPr lIns="0" tIns="0" rIns="0" bIns="0">
            <a:spAutoFit/>
          </a:bodyPr>
          <a:lstStyle/>
          <a:p>
            <a:pPr defTabSz="584200">
              <a:lnSpc>
                <a:spcPct val="90000"/>
              </a:lnSpc>
              <a:spcBef>
                <a:spcPts val="0"/>
              </a:spcBef>
              <a:defRPr sz="9000"/>
            </a:pPr>
            <a:r>
              <a:t>Lorem ipsum </a:t>
            </a:r>
          </a:p>
          <a:p>
            <a:pPr defTabSz="584200">
              <a:lnSpc>
                <a:spcPct val="90000"/>
              </a:lnSpc>
              <a:spcBef>
                <a:spcPts val="0"/>
              </a:spcBef>
              <a:defRPr sz="9000"/>
            </a:pPr>
            <a:r>
              <a:t>Lorem ipsum</a:t>
            </a:r>
          </a:p>
          <a:p>
            <a:pPr defTabSz="584200">
              <a:lnSpc>
                <a:spcPct val="90000"/>
              </a:lnSpc>
              <a:spcBef>
                <a:spcPts val="0"/>
              </a:spcBef>
              <a:defRPr sz="9000"/>
            </a:pPr>
            <a:r>
              <a:t>Lorem ipsum</a:t>
            </a:r>
          </a:p>
        </p:txBody>
      </p:sp>
      <p:sp>
        <p:nvSpPr>
          <p:cNvPr id="119"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120" name="Lorem ipsum dolor sit amet, consectetur adipiscing elit."/>
          <p:cNvSpPr txBox="1">
            <a:spLocks noGrp="1"/>
          </p:cNvSpPr>
          <p:nvPr>
            <p:ph type="body" sz="quarter" idx="23"/>
          </p:nvPr>
        </p:nvSpPr>
        <p:spPr>
          <a:xfrm>
            <a:off x="1268567" y="6350000"/>
            <a:ext cx="6860967" cy="6159500"/>
          </a:xfrm>
          <a:prstGeom prst="rect">
            <a:avLst/>
          </a:prstGeom>
        </p:spPr>
        <p:txBody>
          <a:bodyPr lIns="0" tIns="0" rIns="0" bIns="0">
            <a:noAutofit/>
          </a:bodyPr>
          <a:lstStyle>
            <a:lvl1pPr defTabSz="584200">
              <a:lnSpc>
                <a:spcPct val="110000"/>
              </a:lnSpc>
              <a:spcBef>
                <a:spcPts val="0"/>
              </a:spcBef>
              <a:defRPr sz="6000"/>
            </a:lvl1pPr>
          </a:lstStyle>
          <a:p>
            <a:r>
              <a:t>Lorem ipsum dolor sit amet, consectetur adipiscing elit. </a:t>
            </a:r>
          </a:p>
        </p:txBody>
      </p:sp>
      <p:sp>
        <p:nvSpPr>
          <p:cNvPr id="121"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2 column: text - photo">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28" name="Lorem ipsum dolor sit amet, consectetur adipiscing elit. Aliquam quis rutrum purus. Curabitur rhoncus massa nec condimentum feugiat. Pellentesque eget luctus leo.…"/>
          <p:cNvSpPr txBox="1">
            <a:spLocks noGrp="1"/>
          </p:cNvSpPr>
          <p:nvPr>
            <p:ph type="body" sz="half" idx="21"/>
          </p:nvPr>
        </p:nvSpPr>
        <p:spPr>
          <a:xfrm>
            <a:off x="1270000" y="3807852"/>
            <a:ext cx="10727143" cy="8693751"/>
          </a:xfrm>
          <a:prstGeom prst="rect">
            <a:avLst/>
          </a:prstGeom>
        </p:spPr>
        <p:txBody>
          <a:bodyPr lIns="0" tIns="0" rIns="0" bIns="0">
            <a:noAutofit/>
          </a:bodyPr>
          <a:lstStyle/>
          <a:p>
            <a:pPr>
              <a:spcBef>
                <a:spcPts val="2000"/>
              </a:spcBef>
              <a:defRPr sz="3000"/>
            </a:pPr>
            <a:r>
              <a:t>Lorem ipsum dolor sit amet, consectetur adipiscing elit. Aliquam quis rutrum purus. Curabitur rhoncus massa nec condimentum feugiat. Pellentesque eget luctus leo. </a:t>
            </a:r>
          </a:p>
          <a:p>
            <a:pPr>
              <a:spcBef>
                <a:spcPts val="2000"/>
              </a:spcBef>
              <a:defRPr sz="3000"/>
            </a:pPr>
            <a:r>
              <a:t>Proin a erat tortor. Morbi eget vestibulum elit. Mauris sit amet tellus in odio bibendum hendrerit. In rutrum luctus lobortis. Integer nec metus lacus. Lorem ipsum dolor sit amet, consectetur adipiscing elit. Aliquam quis rutrum purus. Curabitur rhoncus massa nec condimentum feugiat. Pellentesque eget luctus leo. Proin a erat tortor. </a:t>
            </a:r>
          </a:p>
          <a:p>
            <a:pPr>
              <a:spcBef>
                <a:spcPts val="2000"/>
              </a:spcBef>
              <a:defRPr sz="3000"/>
            </a:pPr>
            <a:r>
              <a:t>Morbi eget vestibulum elit.Lorem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129" name="Lorem ipsum…"/>
          <p:cNvSpPr txBox="1">
            <a:spLocks noGrp="1"/>
          </p:cNvSpPr>
          <p:nvPr>
            <p:ph type="body" sz="quarter" idx="22"/>
          </p:nvPr>
        </p:nvSpPr>
        <p:spPr>
          <a:xfrm>
            <a:off x="1267821" y="630766"/>
            <a:ext cx="10731501"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130" name="— DESIGNPSYKOLOGI"/>
          <p:cNvSpPr txBox="1"/>
          <p:nvPr/>
        </p:nvSpPr>
        <p:spPr>
          <a:xfrm>
            <a:off x="1682821" y="13023849"/>
            <a:ext cx="3859660"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000" spc="400"/>
            </a:lvl1pPr>
          </a:lstStyle>
          <a:p>
            <a:r>
              <a:t>— DESIGNPSYKOLOGI </a:t>
            </a:r>
          </a:p>
        </p:txBody>
      </p:sp>
      <p:sp>
        <p:nvSpPr>
          <p:cNvPr id="131" name="Lysbillednummer"/>
          <p:cNvSpPr txBox="1">
            <a:spLocks noGrp="1"/>
          </p:cNvSpPr>
          <p:nvPr>
            <p:ph type="sldNum" sz="quarter" idx="2"/>
          </p:nvPr>
        </p:nvSpPr>
        <p:spPr>
          <a:xfrm>
            <a:off x="1246092" y="13023850"/>
            <a:ext cx="368301" cy="393700"/>
          </a:xfrm>
          <a:prstGeom prst="rect">
            <a:avLst/>
          </a:prstGeom>
        </p:spPr>
        <p:txBody>
          <a:bodyPr/>
          <a:lstStyle>
            <a:lvl1pPr algn="l">
              <a:lnSpc>
                <a:spcPct val="90000"/>
              </a:lnSpc>
              <a:defRPr sz="2000"/>
            </a:lvl1pPr>
          </a:lstStyle>
          <a:p>
            <a:fld id="{86CB4B4D-7CA3-9044-876B-883B54F8677D}" type="slidenum">
              <a:t>‹nr.›</a:t>
            </a:fld>
            <a:endParaRPr/>
          </a:p>
        </p:txBody>
      </p:sp>
      <p:sp>
        <p:nvSpPr>
          <p:cNvPr id="132" name="Billede"/>
          <p:cNvSpPr>
            <a:spLocks noGrp="1"/>
          </p:cNvSpPr>
          <p:nvPr>
            <p:ph type="pic" idx="23"/>
          </p:nvPr>
        </p:nvSpPr>
        <p:spPr>
          <a:xfrm>
            <a:off x="8838268" y="0"/>
            <a:ext cx="20229799" cy="13730185"/>
          </a:xfrm>
          <a:prstGeom prst="rect">
            <a:avLst/>
          </a:prstGeom>
        </p:spPr>
        <p:txBody>
          <a:bodyPr lIns="91439" tIns="45719" rIns="91439" bIns="45719">
            <a:noAutofit/>
          </a:bodyPr>
          <a:lstStyle/>
          <a:p>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2 column: photo -text">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39" name="Lorem ipsum dolor sit amet, consectetur adipiscing elit. Aliquam quis rutrum purus. Curabitur rhoncus massa nec condimentum feugiat. Pellentesque eget luctus leo.…"/>
          <p:cNvSpPr txBox="1">
            <a:spLocks noGrp="1"/>
          </p:cNvSpPr>
          <p:nvPr>
            <p:ph type="body" sz="half" idx="21"/>
          </p:nvPr>
        </p:nvSpPr>
        <p:spPr>
          <a:xfrm>
            <a:off x="12890500" y="3813990"/>
            <a:ext cx="10727143" cy="8701454"/>
          </a:xfrm>
          <a:prstGeom prst="rect">
            <a:avLst/>
          </a:prstGeom>
        </p:spPr>
        <p:txBody>
          <a:bodyPr lIns="0" tIns="0" rIns="0" bIns="0">
            <a:noAutofit/>
          </a:bodyPr>
          <a:lstStyle/>
          <a:p>
            <a:pPr>
              <a:spcBef>
                <a:spcPts val="2000"/>
              </a:spcBef>
              <a:defRPr sz="3000"/>
            </a:pPr>
            <a:r>
              <a:t>Lorem ipsum dolor sit amet, consectetur adipiscing elit. Aliquam quis rutrum purus. Curabitur rhoncus massa nec condimentum feugiat. Pellentesque eget luctus leo. </a:t>
            </a:r>
          </a:p>
          <a:p>
            <a:pPr>
              <a:spcBef>
                <a:spcPts val="2000"/>
              </a:spcBef>
              <a:defRPr sz="3000"/>
            </a:pPr>
            <a:r>
              <a:t>Proin a erat tortor. Morbi eget vestibulum elit. Mauris sit amet tellus in odio bibendum hendrerit. In rutrum luctus lobortis. Integer nec metus lacus. Lorem ipsum dolor sit amet, consectetur adipiscing elit. Aliquam quis rutrum purus. Curabitur rhoncus massa nec condimentum feugiat. Pellentesque eget luctus leo. Proin a erat tortor. </a:t>
            </a:r>
          </a:p>
          <a:p>
            <a:pPr>
              <a:spcBef>
                <a:spcPts val="2000"/>
              </a:spcBef>
              <a:defRPr sz="3000"/>
            </a:pPr>
            <a:r>
              <a:t>Morbi eget vestibulum elit.Lorem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140" name="Lorem ipsum…"/>
          <p:cNvSpPr txBox="1">
            <a:spLocks noGrp="1"/>
          </p:cNvSpPr>
          <p:nvPr>
            <p:ph type="body" sz="quarter" idx="22"/>
          </p:nvPr>
        </p:nvSpPr>
        <p:spPr>
          <a:xfrm>
            <a:off x="12888321" y="637717"/>
            <a:ext cx="10731501"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141"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142" name="Billede"/>
          <p:cNvSpPr>
            <a:spLocks noGrp="1"/>
          </p:cNvSpPr>
          <p:nvPr>
            <p:ph type="pic" idx="23"/>
          </p:nvPr>
        </p:nvSpPr>
        <p:spPr>
          <a:xfrm>
            <a:off x="-4064932" y="0"/>
            <a:ext cx="20229799" cy="13730185"/>
          </a:xfrm>
          <a:prstGeom prst="rect">
            <a:avLst/>
          </a:prstGeom>
        </p:spPr>
        <p:txBody>
          <a:bodyPr lIns="91439" tIns="45719" rIns="91439" bIns="45719">
            <a:noAutofit/>
          </a:bodyPr>
          <a:lstStyle/>
          <a:p>
            <a:endParaRPr/>
          </a:p>
        </p:txBody>
      </p:sp>
      <p:sp>
        <p:nvSpPr>
          <p:cNvPr id="143"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2 column: text/photo - text/photo">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50" name="Lorem ipsum dolor sit amet, consectetur adipiscing elit. Aliquam quis rutrum purus. Curabitur rhoncus massa nec condimentum feugiat.…"/>
          <p:cNvSpPr txBox="1">
            <a:spLocks noGrp="1"/>
          </p:cNvSpPr>
          <p:nvPr>
            <p:ph type="body" sz="quarter" idx="21"/>
          </p:nvPr>
        </p:nvSpPr>
        <p:spPr>
          <a:xfrm>
            <a:off x="12890500" y="3813990"/>
            <a:ext cx="10727143" cy="2487577"/>
          </a:xfrm>
          <a:prstGeom prst="rect">
            <a:avLst/>
          </a:prstGeom>
        </p:spPr>
        <p:txBody>
          <a:bodyPr lIns="0" tIns="0" rIns="0" bIns="0">
            <a:noAutofit/>
          </a:bodyPr>
          <a:lstStyle/>
          <a:p>
            <a:pPr>
              <a:spcBef>
                <a:spcPts val="2000"/>
              </a:spcBef>
              <a:defRPr sz="3000"/>
            </a:pPr>
            <a:r>
              <a:t>Lorem ipsum dolor sit amet, consectetur adipiscing elit. Aliquam quis rutrum purus. Curabitur rhoncus massa nec condimentum feugiat.</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151" name="Lorem ipsum…"/>
          <p:cNvSpPr txBox="1">
            <a:spLocks noGrp="1"/>
          </p:cNvSpPr>
          <p:nvPr>
            <p:ph type="body" sz="quarter" idx="22"/>
          </p:nvPr>
        </p:nvSpPr>
        <p:spPr>
          <a:xfrm>
            <a:off x="1271278" y="637717"/>
            <a:ext cx="22353992"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152"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153" name="Billede"/>
          <p:cNvSpPr>
            <a:spLocks noGrp="1"/>
          </p:cNvSpPr>
          <p:nvPr>
            <p:ph type="pic" sz="half" idx="23"/>
          </p:nvPr>
        </p:nvSpPr>
        <p:spPr>
          <a:xfrm>
            <a:off x="1275430" y="6043706"/>
            <a:ext cx="10716342" cy="7273298"/>
          </a:xfrm>
          <a:prstGeom prst="rect">
            <a:avLst/>
          </a:prstGeom>
        </p:spPr>
        <p:txBody>
          <a:bodyPr lIns="91439" tIns="45719" rIns="91439" bIns="45719">
            <a:noAutofit/>
          </a:bodyPr>
          <a:lstStyle/>
          <a:p>
            <a:endParaRPr/>
          </a:p>
        </p:txBody>
      </p:sp>
      <p:sp>
        <p:nvSpPr>
          <p:cNvPr id="154" name="Lorem ipsum dolor sit amet, consectetur adipiscing elit. Aliquam quis rutrum purus. Curabitur rhoncus massa nec condimentum feugiat.…"/>
          <p:cNvSpPr txBox="1">
            <a:spLocks noGrp="1"/>
          </p:cNvSpPr>
          <p:nvPr>
            <p:ph type="body" sz="quarter" idx="24"/>
          </p:nvPr>
        </p:nvSpPr>
        <p:spPr>
          <a:xfrm>
            <a:off x="1270000" y="3813990"/>
            <a:ext cx="10727143" cy="2487577"/>
          </a:xfrm>
          <a:prstGeom prst="rect">
            <a:avLst/>
          </a:prstGeom>
        </p:spPr>
        <p:txBody>
          <a:bodyPr lIns="0" tIns="0" rIns="0" bIns="0">
            <a:noAutofit/>
          </a:bodyPr>
          <a:lstStyle/>
          <a:p>
            <a:pPr>
              <a:spcBef>
                <a:spcPts val="2000"/>
              </a:spcBef>
              <a:defRPr sz="3000"/>
            </a:pPr>
            <a:r>
              <a:t>Lorem ipsum dolor sit amet, consectetur adipiscing elit. Aliquam quis rutrum purus. Curabitur rhoncus massa nec condimentum feugiat.</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155" name="Billede"/>
          <p:cNvSpPr>
            <a:spLocks noGrp="1"/>
          </p:cNvSpPr>
          <p:nvPr>
            <p:ph type="pic" sz="half" idx="25"/>
          </p:nvPr>
        </p:nvSpPr>
        <p:spPr>
          <a:xfrm>
            <a:off x="12895930" y="6043706"/>
            <a:ext cx="10716342" cy="7273298"/>
          </a:xfrm>
          <a:prstGeom prst="rect">
            <a:avLst/>
          </a:prstGeom>
        </p:spPr>
        <p:txBody>
          <a:bodyPr lIns="91439" tIns="45719" rIns="91439" bIns="45719">
            <a:noAutofit/>
          </a:bodyPr>
          <a:lstStyle/>
          <a:p>
            <a:endParaRPr/>
          </a:p>
        </p:txBody>
      </p:sp>
      <p:sp>
        <p:nvSpPr>
          <p:cNvPr id="156"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Only headline">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63" name="Lorem ipsum…"/>
          <p:cNvSpPr txBox="1">
            <a:spLocks noGrp="1"/>
          </p:cNvSpPr>
          <p:nvPr>
            <p:ph type="body" sz="quarter" idx="21"/>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164"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165"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Data charts">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72" name="Lorem ipsum…"/>
          <p:cNvSpPr txBox="1">
            <a:spLocks noGrp="1"/>
          </p:cNvSpPr>
          <p:nvPr>
            <p:ph type="body" sz="quarter" idx="21"/>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173"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174"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graphicFrame>
        <p:nvGraphicFramePr>
          <p:cNvPr id="175" name="2D-kolonnediagram"/>
          <p:cNvGraphicFramePr/>
          <p:nvPr/>
        </p:nvGraphicFramePr>
        <p:xfrm>
          <a:off x="9044488" y="3829879"/>
          <a:ext cx="6840268" cy="855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6" name="2D-kolonnediagram"/>
          <p:cNvGraphicFramePr/>
          <p:nvPr/>
        </p:nvGraphicFramePr>
        <p:xfrm>
          <a:off x="1361620" y="4970476"/>
          <a:ext cx="6763703" cy="74114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7" name="2D-kolonnediagram"/>
          <p:cNvGraphicFramePr/>
          <p:nvPr/>
        </p:nvGraphicFramePr>
        <p:xfrm>
          <a:off x="16852715" y="4970476"/>
          <a:ext cx="6763703" cy="741140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Only headline copy">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84"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185"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
        <p:nvSpPr>
          <p:cNvPr id="186" name="Billede"/>
          <p:cNvSpPr>
            <a:spLocks noGrp="1"/>
          </p:cNvSpPr>
          <p:nvPr>
            <p:ph type="pic" idx="21"/>
          </p:nvPr>
        </p:nvSpPr>
        <p:spPr>
          <a:xfrm>
            <a:off x="-202963" y="-3743799"/>
            <a:ext cx="24586963" cy="13830168"/>
          </a:xfrm>
          <a:prstGeom prst="rect">
            <a:avLst/>
          </a:prstGeom>
        </p:spPr>
        <p:txBody>
          <a:bodyPr lIns="91439" tIns="45719" rIns="91439" bIns="45719">
            <a:noAutofit/>
          </a:bodyPr>
          <a:lstStyle/>
          <a:p>
            <a:endParaRPr/>
          </a:p>
        </p:txBody>
      </p:sp>
      <p:sp>
        <p:nvSpPr>
          <p:cNvPr id="187" name="Lorem ipsum"/>
          <p:cNvSpPr txBox="1">
            <a:spLocks noGrp="1"/>
          </p:cNvSpPr>
          <p:nvPr>
            <p:ph type="body" sz="quarter" idx="22"/>
          </p:nvPr>
        </p:nvSpPr>
        <p:spPr>
          <a:xfrm>
            <a:off x="12407900" y="7109088"/>
            <a:ext cx="10079508" cy="762001"/>
          </a:xfrm>
          <a:prstGeom prst="rect">
            <a:avLst/>
          </a:prstGeom>
        </p:spPr>
        <p:txBody>
          <a:bodyPr lIns="45719" tIns="45719" rIns="45719" bIns="45719" anchor="b">
            <a:noAutofit/>
          </a:bodyPr>
          <a:lstStyle>
            <a:lvl1pPr defTabSz="1828433">
              <a:lnSpc>
                <a:spcPct val="110000"/>
              </a:lnSpc>
              <a:spcBef>
                <a:spcPts val="1000"/>
              </a:spcBef>
              <a:defRPr>
                <a:solidFill>
                  <a:srgbClr val="272829"/>
                </a:solidFill>
                <a:latin typeface="Baskerville SemiBold"/>
                <a:ea typeface="Baskerville SemiBold"/>
                <a:cs typeface="Baskerville SemiBold"/>
                <a:sym typeface="Baskerville SemiBold"/>
              </a:defRPr>
            </a:lvl1pPr>
          </a:lstStyle>
          <a:p>
            <a:r>
              <a:t>Lorem ipsum</a:t>
            </a:r>
          </a:p>
        </p:txBody>
      </p:sp>
      <p:sp>
        <p:nvSpPr>
          <p:cNvPr id="188" name="Proin a erat tortor. Morbi eget vestibulum elit. Mauris sit amet tellus in odio bibendum"/>
          <p:cNvSpPr txBox="1">
            <a:spLocks noGrp="1"/>
          </p:cNvSpPr>
          <p:nvPr>
            <p:ph type="body" sz="quarter" idx="23"/>
          </p:nvPr>
        </p:nvSpPr>
        <p:spPr>
          <a:xfrm>
            <a:off x="12401674" y="8130911"/>
            <a:ext cx="10200731" cy="4366618"/>
          </a:xfrm>
          <a:prstGeom prst="rect">
            <a:avLst/>
          </a:prstGeom>
        </p:spPr>
        <p:txBody>
          <a:bodyPr lIns="45719" tIns="45719" rIns="45719" bIns="45719">
            <a:noAutofit/>
          </a:bodyPr>
          <a:lstStyle>
            <a:lvl1pPr defTabSz="1087636">
              <a:lnSpc>
                <a:spcPct val="110000"/>
              </a:lnSpc>
              <a:spcBef>
                <a:spcPts val="1500"/>
              </a:spcBef>
            </a:lvl1pPr>
          </a:lstStyle>
          <a:p>
            <a:r>
              <a:t>Proin a erat tortor. Morbi eget vestibulum elit. Mauris sit amet tellus in odio bibendum </a:t>
            </a:r>
          </a:p>
        </p:txBody>
      </p:sp>
      <p:sp>
        <p:nvSpPr>
          <p:cNvPr id="189" name="Proin a erat tortor. Morbi eget vestibulum elit. Mauris sit amet tellus in odio bibendum hendrerit. In rutrum luctus lobortis. Integer nec metus lacus. Lorem ipsum dolor sit amet, consectetur adipiscing elit. Aliquam quis rutrum purus. Curabitur rhoncus "/>
          <p:cNvSpPr txBox="1">
            <a:spLocks noGrp="1"/>
          </p:cNvSpPr>
          <p:nvPr>
            <p:ph type="body" sz="quarter" idx="24"/>
          </p:nvPr>
        </p:nvSpPr>
        <p:spPr>
          <a:xfrm>
            <a:off x="1599228" y="8130911"/>
            <a:ext cx="10200731" cy="4366618"/>
          </a:xfrm>
          <a:prstGeom prst="rect">
            <a:avLst/>
          </a:prstGeom>
        </p:spPr>
        <p:txBody>
          <a:bodyPr lIns="45719" tIns="45719" rIns="45719" bIns="45719">
            <a:noAutofit/>
          </a:bodyPr>
          <a:lstStyle>
            <a:lvl1pPr defTabSz="1087636">
              <a:lnSpc>
                <a:spcPct val="110000"/>
              </a:lnSpc>
              <a:spcBef>
                <a:spcPts val="1500"/>
              </a:spcBef>
            </a:lvl1pPr>
          </a:lstStyle>
          <a:p>
            <a:r>
              <a:t>Proin a erat tortor. Morbi eget vestibulum elit. Mauris sit amet tellus in odio bibendum hendrerit. In rutrum luctus lobortis. Integer nec metus lacus. Lorem ipsum dolor sit amet, consectetur adipiscing elit. Aliquam quis rutrum purus. Curabitur rhoncus massa nec </a:t>
            </a:r>
          </a:p>
        </p:txBody>
      </p:sp>
      <p:sp>
        <p:nvSpPr>
          <p:cNvPr id="190" name="Lorem ipsum"/>
          <p:cNvSpPr txBox="1">
            <a:spLocks noGrp="1"/>
          </p:cNvSpPr>
          <p:nvPr>
            <p:ph type="body" sz="quarter" idx="25"/>
          </p:nvPr>
        </p:nvSpPr>
        <p:spPr>
          <a:xfrm>
            <a:off x="1600200" y="7047044"/>
            <a:ext cx="5917812" cy="762001"/>
          </a:xfrm>
          <a:prstGeom prst="rect">
            <a:avLst/>
          </a:prstGeom>
        </p:spPr>
        <p:txBody>
          <a:bodyPr lIns="45719" tIns="45719" rIns="45719" bIns="45719" anchor="b">
            <a:noAutofit/>
          </a:bodyPr>
          <a:lstStyle>
            <a:lvl1pPr defTabSz="1828433">
              <a:lnSpc>
                <a:spcPct val="110000"/>
              </a:lnSpc>
              <a:spcBef>
                <a:spcPts val="1000"/>
              </a:spcBef>
              <a:defRPr>
                <a:solidFill>
                  <a:srgbClr val="272829"/>
                </a:solidFill>
                <a:latin typeface="Baskerville SemiBold"/>
                <a:ea typeface="Baskerville SemiBold"/>
                <a:cs typeface="Baskerville SemiBold"/>
                <a:sym typeface="Baskerville SemiBold"/>
              </a:defRPr>
            </a:lvl1pPr>
          </a:lstStyle>
          <a:p>
            <a:r>
              <a:t>Lorem ipsum</a:t>
            </a:r>
          </a:p>
        </p:txBody>
      </p:sp>
      <p:sp>
        <p:nvSpPr>
          <p:cNvPr id="191" name="Lorem ipsum…"/>
          <p:cNvSpPr txBox="1">
            <a:spLocks noGrp="1"/>
          </p:cNvSpPr>
          <p:nvPr>
            <p:ph type="body" sz="half" idx="26"/>
          </p:nvPr>
        </p:nvSpPr>
        <p:spPr>
          <a:xfrm>
            <a:off x="1268861" y="630766"/>
            <a:ext cx="22357342" cy="3662681"/>
          </a:xfrm>
          <a:prstGeom prst="rect">
            <a:avLst/>
          </a:prstGeom>
        </p:spPr>
        <p:txBody>
          <a:bodyPr lIns="0" tIns="0" rIns="0" bIns="0">
            <a:spAutoFit/>
          </a:bodyPr>
          <a:lstStyle/>
          <a:p>
            <a:pPr defTabSz="584200">
              <a:lnSpc>
                <a:spcPct val="90000"/>
              </a:lnSpc>
              <a:spcBef>
                <a:spcPts val="0"/>
              </a:spcBef>
              <a:defRPr sz="9000">
                <a:solidFill>
                  <a:schemeClr val="accent4">
                    <a:hueOff val="7638943"/>
                    <a:lumOff val="41067"/>
                  </a:schemeClr>
                </a:solidFill>
              </a:defRPr>
            </a:pPr>
            <a:r>
              <a:t>Lorem ipsum </a:t>
            </a:r>
          </a:p>
          <a:p>
            <a:pPr defTabSz="584200">
              <a:lnSpc>
                <a:spcPct val="90000"/>
              </a:lnSpc>
              <a:spcBef>
                <a:spcPts val="0"/>
              </a:spcBef>
              <a:defRPr sz="9000">
                <a:solidFill>
                  <a:schemeClr val="accent4">
                    <a:hueOff val="7638943"/>
                    <a:lumOff val="41067"/>
                  </a:schemeClr>
                </a:solidFill>
              </a:defRPr>
            </a:pPr>
            <a:r>
              <a:t>Lorem ipsum</a:t>
            </a:r>
          </a:p>
          <a:p>
            <a:pPr defTabSz="584200">
              <a:lnSpc>
                <a:spcPct val="90000"/>
              </a:lnSpc>
              <a:spcBef>
                <a:spcPts val="0"/>
              </a:spcBef>
              <a:defRPr sz="9000">
                <a:solidFill>
                  <a:schemeClr val="accent4">
                    <a:hueOff val="7638943"/>
                    <a:lumOff val="41067"/>
                  </a:schemeClr>
                </a:solidFill>
              </a:defRPr>
            </a:pPr>
            <a:r>
              <a:t>Lorem ipsum</a:t>
            </a: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Agenda">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198"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199"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
        <p:nvSpPr>
          <p:cNvPr id="200" name="Billede"/>
          <p:cNvSpPr>
            <a:spLocks noGrp="1"/>
          </p:cNvSpPr>
          <p:nvPr>
            <p:ph type="pic" idx="21"/>
          </p:nvPr>
        </p:nvSpPr>
        <p:spPr>
          <a:xfrm>
            <a:off x="-1" y="-7003566"/>
            <a:ext cx="24384001" cy="16240126"/>
          </a:xfrm>
          <a:prstGeom prst="rect">
            <a:avLst/>
          </a:prstGeom>
        </p:spPr>
        <p:txBody>
          <a:bodyPr lIns="91439" tIns="45719" rIns="91439" bIns="45719">
            <a:noAutofit/>
          </a:bodyPr>
          <a:lstStyle/>
          <a:p>
            <a:endParaRPr/>
          </a:p>
        </p:txBody>
      </p:sp>
      <p:sp>
        <p:nvSpPr>
          <p:cNvPr id="201" name="AGENDA ITEM 01"/>
          <p:cNvSpPr txBox="1"/>
          <p:nvPr/>
        </p:nvSpPr>
        <p:spPr>
          <a:xfrm>
            <a:off x="1083302" y="6985000"/>
            <a:ext cx="5080001" cy="574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lstStyle>
            <a:lvl1pPr algn="ctr" defTabSz="1828433">
              <a:lnSpc>
                <a:spcPct val="110000"/>
              </a:lnSpc>
              <a:spcBef>
                <a:spcPts val="1000"/>
              </a:spcBef>
              <a:defRPr sz="4000">
                <a:solidFill>
                  <a:srgbClr val="272829"/>
                </a:solidFill>
                <a:latin typeface="Baskerville SemiBold"/>
                <a:ea typeface="Baskerville SemiBold"/>
                <a:cs typeface="Baskerville SemiBold"/>
                <a:sym typeface="Baskerville SemiBold"/>
              </a:defRPr>
            </a:lvl1pPr>
          </a:lstStyle>
          <a:p>
            <a:r>
              <a:t>AGENDA ITEM 01</a:t>
            </a:r>
          </a:p>
        </p:txBody>
      </p:sp>
      <p:sp>
        <p:nvSpPr>
          <p:cNvPr id="202" name="AGENDA ITEM 02"/>
          <p:cNvSpPr txBox="1"/>
          <p:nvPr/>
        </p:nvSpPr>
        <p:spPr>
          <a:xfrm>
            <a:off x="6880433" y="6985000"/>
            <a:ext cx="5080001" cy="574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lstStyle>
            <a:lvl1pPr algn="ctr" defTabSz="1828433">
              <a:lnSpc>
                <a:spcPct val="110000"/>
              </a:lnSpc>
              <a:spcBef>
                <a:spcPts val="1000"/>
              </a:spcBef>
              <a:defRPr sz="4000">
                <a:solidFill>
                  <a:srgbClr val="272829"/>
                </a:solidFill>
                <a:latin typeface="Baskerville SemiBold"/>
                <a:ea typeface="Baskerville SemiBold"/>
                <a:cs typeface="Baskerville SemiBold"/>
                <a:sym typeface="Baskerville SemiBold"/>
              </a:defRPr>
            </a:lvl1pPr>
          </a:lstStyle>
          <a:p>
            <a:r>
              <a:t>AGENDA ITEM 02</a:t>
            </a:r>
          </a:p>
        </p:txBody>
      </p:sp>
      <p:sp>
        <p:nvSpPr>
          <p:cNvPr id="203" name="AGENDA ITEM 03"/>
          <p:cNvSpPr txBox="1"/>
          <p:nvPr/>
        </p:nvSpPr>
        <p:spPr>
          <a:xfrm>
            <a:off x="12677564" y="6985000"/>
            <a:ext cx="5080001" cy="574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lstStyle>
            <a:lvl1pPr algn="ctr" defTabSz="1828433">
              <a:lnSpc>
                <a:spcPct val="110000"/>
              </a:lnSpc>
              <a:spcBef>
                <a:spcPts val="1000"/>
              </a:spcBef>
              <a:defRPr sz="4000">
                <a:solidFill>
                  <a:srgbClr val="272829"/>
                </a:solidFill>
                <a:latin typeface="Baskerville SemiBold"/>
                <a:ea typeface="Baskerville SemiBold"/>
                <a:cs typeface="Baskerville SemiBold"/>
                <a:sym typeface="Baskerville SemiBold"/>
              </a:defRPr>
            </a:lvl1pPr>
          </a:lstStyle>
          <a:p>
            <a:r>
              <a:t>AGENDA ITEM 03</a:t>
            </a:r>
          </a:p>
        </p:txBody>
      </p:sp>
      <p:sp>
        <p:nvSpPr>
          <p:cNvPr id="204" name="AGENDA ITEM 04"/>
          <p:cNvSpPr txBox="1"/>
          <p:nvPr/>
        </p:nvSpPr>
        <p:spPr>
          <a:xfrm>
            <a:off x="18474697" y="6985000"/>
            <a:ext cx="5080001" cy="574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lstStyle>
            <a:lvl1pPr algn="ctr" defTabSz="1828433">
              <a:lnSpc>
                <a:spcPct val="110000"/>
              </a:lnSpc>
              <a:spcBef>
                <a:spcPts val="1000"/>
              </a:spcBef>
              <a:defRPr sz="4000">
                <a:solidFill>
                  <a:srgbClr val="272829"/>
                </a:solidFill>
                <a:latin typeface="Baskerville SemiBold"/>
                <a:ea typeface="Baskerville SemiBold"/>
                <a:cs typeface="Baskerville SemiBold"/>
                <a:sym typeface="Baskerville SemiBold"/>
              </a:defRPr>
            </a:lvl1pPr>
          </a:lstStyle>
          <a:p>
            <a:r>
              <a:t>AGENDA ITEM 04</a:t>
            </a:r>
          </a:p>
        </p:txBody>
      </p:sp>
      <p:sp>
        <p:nvSpPr>
          <p:cNvPr id="205" name="Green marketing is a practice whereby companies seek to go above and beyond."/>
          <p:cNvSpPr txBox="1"/>
          <p:nvPr/>
        </p:nvSpPr>
        <p:spPr>
          <a:xfrm>
            <a:off x="1270000" y="8255000"/>
            <a:ext cx="4706605" cy="4445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1pPr defTabSz="1087636">
              <a:lnSpc>
                <a:spcPct val="110000"/>
              </a:lnSpc>
              <a:spcBef>
                <a:spcPts val="1500"/>
              </a:spcBef>
            </a:lvl1pPr>
          </a:lstStyle>
          <a:p>
            <a:r>
              <a:t>Green marketing is a practice whereby companies seek to go above and beyond.</a:t>
            </a:r>
          </a:p>
        </p:txBody>
      </p:sp>
      <p:sp>
        <p:nvSpPr>
          <p:cNvPr id="206" name="Green marketing is a practice whereby companies seek to go above and beyond."/>
          <p:cNvSpPr txBox="1"/>
          <p:nvPr/>
        </p:nvSpPr>
        <p:spPr>
          <a:xfrm>
            <a:off x="7067131" y="8255000"/>
            <a:ext cx="4706605" cy="4445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1pPr defTabSz="1087636">
              <a:lnSpc>
                <a:spcPct val="110000"/>
              </a:lnSpc>
              <a:spcBef>
                <a:spcPts val="1500"/>
              </a:spcBef>
            </a:lvl1pPr>
          </a:lstStyle>
          <a:p>
            <a:r>
              <a:t>Green marketing is a practice whereby companies seek to go above and beyond.</a:t>
            </a:r>
          </a:p>
        </p:txBody>
      </p:sp>
      <p:sp>
        <p:nvSpPr>
          <p:cNvPr id="207" name="Green marketing is a practice whereby companies seek to go above and beyond."/>
          <p:cNvSpPr txBox="1"/>
          <p:nvPr/>
        </p:nvSpPr>
        <p:spPr>
          <a:xfrm>
            <a:off x="12864263" y="8255000"/>
            <a:ext cx="4706606" cy="4445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1pPr defTabSz="1087636">
              <a:lnSpc>
                <a:spcPct val="110000"/>
              </a:lnSpc>
              <a:spcBef>
                <a:spcPts val="1500"/>
              </a:spcBef>
            </a:lvl1pPr>
          </a:lstStyle>
          <a:p>
            <a:r>
              <a:t>Green marketing is a practice whereby companies seek to go above and beyond.</a:t>
            </a:r>
          </a:p>
        </p:txBody>
      </p:sp>
      <p:sp>
        <p:nvSpPr>
          <p:cNvPr id="208" name="Green marketing is a practice whereby companies seek to go above and beyond."/>
          <p:cNvSpPr txBox="1"/>
          <p:nvPr/>
        </p:nvSpPr>
        <p:spPr>
          <a:xfrm>
            <a:off x="18661395" y="8255000"/>
            <a:ext cx="4706606" cy="4445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1pPr defTabSz="1087636">
              <a:lnSpc>
                <a:spcPct val="110000"/>
              </a:lnSpc>
              <a:spcBef>
                <a:spcPts val="1500"/>
              </a:spcBef>
            </a:lvl1pPr>
          </a:lstStyle>
          <a:p>
            <a:r>
              <a:t>Green marketing is a practice whereby companies seek to go above and beyond.</a:t>
            </a:r>
          </a:p>
        </p:txBody>
      </p:sp>
      <p:sp>
        <p:nvSpPr>
          <p:cNvPr id="209" name="Lorem ipsum…"/>
          <p:cNvSpPr txBox="1"/>
          <p:nvPr/>
        </p:nvSpPr>
        <p:spPr>
          <a:xfrm>
            <a:off x="1275635" y="630766"/>
            <a:ext cx="22350568" cy="28041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defTabSz="584200">
              <a:lnSpc>
                <a:spcPct val="110000"/>
              </a:lnSpc>
              <a:spcBef>
                <a:spcPts val="0"/>
              </a:spcBef>
              <a:defRPr sz="6000">
                <a:solidFill>
                  <a:schemeClr val="accent4">
                    <a:hueOff val="7638943"/>
                    <a:lumOff val="41067"/>
                  </a:schemeClr>
                </a:solidFill>
              </a:defRPr>
            </a:pPr>
            <a:r>
              <a:t>Lorem ipsum </a:t>
            </a:r>
          </a:p>
          <a:p>
            <a:pPr defTabSz="584200">
              <a:lnSpc>
                <a:spcPct val="110000"/>
              </a:lnSpc>
              <a:spcBef>
                <a:spcPts val="0"/>
              </a:spcBef>
              <a:defRPr sz="6000">
                <a:solidFill>
                  <a:schemeClr val="accent4">
                    <a:hueOff val="7638943"/>
                    <a:lumOff val="41067"/>
                  </a:schemeClr>
                </a:solidFill>
              </a:defRPr>
            </a:pPr>
            <a:r>
              <a:t>Lorem ipsum</a:t>
            </a:r>
          </a:p>
          <a:p>
            <a:pPr defTabSz="584200">
              <a:lnSpc>
                <a:spcPct val="110000"/>
              </a:lnSpc>
              <a:spcBef>
                <a:spcPts val="0"/>
              </a:spcBef>
              <a:defRPr sz="6000">
                <a:solidFill>
                  <a:schemeClr val="accent4">
                    <a:hueOff val="7638943"/>
                    <a:lumOff val="41067"/>
                  </a:schemeClr>
                </a:solidFill>
              </a:defRPr>
            </a:pPr>
            <a:r>
              <a:t>Lorem ipsum</a:t>
            </a: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empty">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216"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217"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able of contents">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23" name="Lorem ipsum…"/>
          <p:cNvSpPr txBox="1">
            <a:spLocks noGrp="1"/>
          </p:cNvSpPr>
          <p:nvPr>
            <p:ph type="body" sz="quarter" idx="21"/>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24"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25"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
        <p:nvSpPr>
          <p:cNvPr id="26" name="Executive summary, #5…"/>
          <p:cNvSpPr>
            <a:spLocks noGrp="1"/>
          </p:cNvSpPr>
          <p:nvPr>
            <p:ph type="body" idx="22"/>
          </p:nvPr>
        </p:nvSpPr>
        <p:spPr>
          <a:xfrm>
            <a:off x="1270000" y="3810000"/>
            <a:ext cx="22361839" cy="8763000"/>
          </a:xfrm>
          <a:prstGeom prst="rect">
            <a:avLst/>
          </a:prstGeom>
          <a:solidFill>
            <a:srgbClr val="EBEBEB"/>
          </a:solidFill>
        </p:spPr>
        <p:txBody>
          <a:bodyPr lIns="381000" tIns="381000" rIns="381000" bIns="381000" numCol="3" spcCol="1118091">
            <a:noAutofit/>
          </a:bodyPr>
          <a:lstStyle/>
          <a:p>
            <a:pPr marL="228600" indent="-228600">
              <a:lnSpc>
                <a:spcPct val="110000"/>
              </a:lnSpc>
              <a:spcBef>
                <a:spcPts val="1000"/>
              </a:spcBef>
              <a:buSzPct val="100000"/>
              <a:buAutoNum type="arabicPeriod"/>
              <a:defRPr sz="3500"/>
            </a:pPr>
            <a:r>
              <a:t> Executive summary, #5</a:t>
            </a:r>
          </a:p>
          <a:p>
            <a:pPr marL="429768" lvl="1" indent="-201168" defTabSz="584200">
              <a:lnSpc>
                <a:spcPct val="110000"/>
              </a:lnSpc>
              <a:spcBef>
                <a:spcPts val="1000"/>
              </a:spcBef>
              <a:buSzPct val="100000"/>
              <a:buAutoNum type="arabicPeriod"/>
              <a:defRPr sz="2500"/>
            </a:pPr>
            <a:r>
              <a:t> Background and study purpose #6</a:t>
            </a:r>
          </a:p>
          <a:p>
            <a:pPr marL="429768" lvl="1" indent="-201168" defTabSz="584200">
              <a:lnSpc>
                <a:spcPct val="110000"/>
              </a:lnSpc>
              <a:spcBef>
                <a:spcPts val="1000"/>
              </a:spcBef>
              <a:buSzPct val="100000"/>
              <a:buAutoNum type="arabicPeriod"/>
              <a:defRPr sz="2500"/>
            </a:pPr>
            <a:r>
              <a:t> Outcome overview #7</a:t>
            </a:r>
          </a:p>
          <a:p>
            <a:pPr marL="429768" lvl="1" indent="-201168" defTabSz="584200">
              <a:lnSpc>
                <a:spcPct val="110000"/>
              </a:lnSpc>
              <a:spcBef>
                <a:spcPts val="1000"/>
              </a:spcBef>
              <a:buSzPct val="100000"/>
              <a:buAutoNum type="arabicPeriod"/>
              <a:defRPr sz="2500"/>
            </a:pPr>
            <a:r>
              <a:t> Research goals conclusions #8</a:t>
            </a:r>
          </a:p>
          <a:p>
            <a:pPr>
              <a:lnSpc>
                <a:spcPct val="110000"/>
              </a:lnSpc>
              <a:spcBef>
                <a:spcPts val="1000"/>
              </a:spcBef>
            </a:pPr>
            <a:endParaRPr/>
          </a:p>
          <a:p>
            <a:pPr marL="228600" indent="-228600">
              <a:lnSpc>
                <a:spcPct val="110000"/>
              </a:lnSpc>
              <a:spcBef>
                <a:spcPts val="1000"/>
              </a:spcBef>
              <a:buSzPct val="100000"/>
              <a:buAutoNum type="arabicPeriod" startAt="2"/>
              <a:defRPr sz="3500"/>
            </a:pPr>
            <a:r>
              <a:t> Study setup, #9</a:t>
            </a:r>
          </a:p>
          <a:p>
            <a:pPr marL="457200" lvl="1" indent="-228600">
              <a:lnSpc>
                <a:spcPct val="110000"/>
              </a:lnSpc>
              <a:spcBef>
                <a:spcPts val="1000"/>
              </a:spcBef>
              <a:buSzPct val="100000"/>
              <a:buAutoNum type="arabicPeriod"/>
              <a:defRPr sz="2500"/>
            </a:pPr>
            <a:r>
              <a:t> Participant sessions #10</a:t>
            </a:r>
          </a:p>
          <a:p>
            <a:pPr marL="457200" lvl="1" indent="-228600">
              <a:lnSpc>
                <a:spcPct val="110000"/>
              </a:lnSpc>
              <a:spcBef>
                <a:spcPts val="1000"/>
              </a:spcBef>
              <a:buSzPct val="100000"/>
              <a:buAutoNum type="arabicPeriod"/>
              <a:defRPr sz="2500"/>
            </a:pPr>
            <a:r>
              <a:t> Research goals #11</a:t>
            </a:r>
          </a:p>
          <a:p>
            <a:pPr marL="457200" lvl="1" indent="-228600">
              <a:lnSpc>
                <a:spcPct val="110000"/>
              </a:lnSpc>
              <a:spcBef>
                <a:spcPts val="1000"/>
              </a:spcBef>
              <a:buSzPct val="100000"/>
              <a:buAutoNum type="arabicPeriod"/>
              <a:defRPr sz="2500"/>
            </a:pPr>
            <a:r>
              <a:t> Test participants and tasks #12</a:t>
            </a:r>
          </a:p>
          <a:p>
            <a:pPr marL="457200" lvl="1" indent="-228600">
              <a:lnSpc>
                <a:spcPct val="110000"/>
              </a:lnSpc>
              <a:spcBef>
                <a:spcPts val="1000"/>
              </a:spcBef>
              <a:buSzPct val="100000"/>
              <a:buAutoNum type="arabicPeriod"/>
              <a:defRPr sz="2500"/>
            </a:pPr>
            <a:r>
              <a:t> Lab setup #13</a:t>
            </a:r>
          </a:p>
          <a:p>
            <a:pPr marL="457200" lvl="1" indent="-228600">
              <a:lnSpc>
                <a:spcPct val="110000"/>
              </a:lnSpc>
              <a:spcBef>
                <a:spcPts val="1000"/>
              </a:spcBef>
              <a:buSzPct val="100000"/>
              <a:buAutoNum type="arabicPeriod"/>
              <a:defRPr sz="2500"/>
            </a:pPr>
            <a:r>
              <a:t> Tasks and data #15</a:t>
            </a:r>
          </a:p>
          <a:p>
            <a:pPr marL="457200" lvl="1" indent="-228600">
              <a:lnSpc>
                <a:spcPct val="110000"/>
              </a:lnSpc>
              <a:spcBef>
                <a:spcPts val="1000"/>
              </a:spcBef>
              <a:buSzPct val="100000"/>
              <a:buAutoNum type="arabicPeriod"/>
              <a:defRPr sz="2500"/>
            </a:pPr>
            <a:r>
              <a:t> Definition of done #16</a:t>
            </a:r>
          </a:p>
          <a:p>
            <a:pPr marL="457200" lvl="1" indent="-228600">
              <a:lnSpc>
                <a:spcPct val="110000"/>
              </a:lnSpc>
              <a:spcBef>
                <a:spcPts val="1000"/>
              </a:spcBef>
              <a:buSzPct val="100000"/>
              <a:buAutoNum type="arabicPeriod"/>
              <a:defRPr sz="2500"/>
            </a:pPr>
            <a:r>
              <a:t> LHFRA use steps and QRG steps #17</a:t>
            </a:r>
          </a:p>
          <a:p>
            <a:pPr>
              <a:lnSpc>
                <a:spcPct val="110000"/>
              </a:lnSpc>
              <a:spcBef>
                <a:spcPts val="1000"/>
              </a:spcBef>
              <a:defRPr sz="2500"/>
            </a:pPr>
            <a:endParaRPr/>
          </a:p>
          <a:p>
            <a:pPr marL="228600" indent="-228600">
              <a:lnSpc>
                <a:spcPct val="110000"/>
              </a:lnSpc>
              <a:spcBef>
                <a:spcPts val="1000"/>
              </a:spcBef>
              <a:buSzPct val="100000"/>
              <a:buAutoNum type="arabicPeriod" startAt="3"/>
              <a:defRPr sz="3500"/>
            </a:pPr>
            <a:r>
              <a:t> Primary study findings, #18</a:t>
            </a:r>
          </a:p>
          <a:p>
            <a:pPr marL="457200" lvl="1" indent="-228600">
              <a:lnSpc>
                <a:spcPct val="110000"/>
              </a:lnSpc>
              <a:spcBef>
                <a:spcPts val="1000"/>
              </a:spcBef>
              <a:buSzPct val="100000"/>
              <a:buAutoNum type="arabicPeriod"/>
              <a:defRPr sz="2500"/>
            </a:pPr>
            <a:r>
              <a:t> Primary study findings #19</a:t>
            </a:r>
          </a:p>
          <a:p>
            <a:pPr marL="457200" lvl="1" indent="-228600">
              <a:lnSpc>
                <a:spcPct val="110000"/>
              </a:lnSpc>
              <a:spcBef>
                <a:spcPts val="1000"/>
              </a:spcBef>
              <a:buSzPct val="100000"/>
              <a:buAutoNum type="arabicPeriod"/>
              <a:defRPr sz="2500"/>
            </a:pPr>
            <a:r>
              <a:t> Findings summary #20</a:t>
            </a:r>
          </a:p>
          <a:p>
            <a:pPr marL="457200" lvl="1" indent="-228600">
              <a:lnSpc>
                <a:spcPct val="110000"/>
              </a:lnSpc>
              <a:spcBef>
                <a:spcPts val="1000"/>
              </a:spcBef>
              <a:buSzPct val="100000"/>
              <a:buAutoNum type="arabicPeriod"/>
              <a:defRPr sz="2500"/>
            </a:pPr>
            <a:r>
              <a:t> Primary test result tables #25</a:t>
            </a:r>
          </a:p>
          <a:p>
            <a:pPr marL="457200" lvl="1" indent="-228600">
              <a:lnSpc>
                <a:spcPct val="110000"/>
              </a:lnSpc>
              <a:spcBef>
                <a:spcPts val="1000"/>
              </a:spcBef>
              <a:buSzPct val="100000"/>
              <a:buAutoNum type="arabicPeriod"/>
              <a:defRPr sz="2500"/>
            </a:pPr>
            <a:r>
              <a:t> IFU findings #30</a:t>
            </a:r>
          </a:p>
          <a:p>
            <a:pPr defTabSz="825500">
              <a:lnSpc>
                <a:spcPct val="110000"/>
              </a:lnSpc>
              <a:spcBef>
                <a:spcPts val="1500"/>
              </a:spcBef>
              <a:defRPr sz="3000"/>
            </a:pPr>
            <a:endParaRPr/>
          </a:p>
          <a:p>
            <a:pPr marL="228600" indent="-228600">
              <a:lnSpc>
                <a:spcPct val="130000"/>
              </a:lnSpc>
              <a:spcBef>
                <a:spcPts val="1000"/>
              </a:spcBef>
              <a:buSzPct val="100000"/>
              <a:buAutoNum type="arabicPeriod" startAt="4"/>
              <a:defRPr sz="3500"/>
            </a:pPr>
            <a:r>
              <a:t> Secondary study findings, #34</a:t>
            </a:r>
          </a:p>
          <a:p>
            <a:pPr marL="457200" lvl="1" indent="-228600">
              <a:lnSpc>
                <a:spcPct val="90000"/>
              </a:lnSpc>
              <a:spcBef>
                <a:spcPts val="1000"/>
              </a:spcBef>
              <a:buSzPct val="100000"/>
              <a:buAutoNum type="arabicPeriod"/>
              <a:defRPr sz="2500"/>
            </a:pPr>
            <a:r>
              <a:t> Secondary study findings #35</a:t>
            </a:r>
          </a:p>
          <a:p>
            <a:pPr marL="457200" lvl="1" indent="-228600">
              <a:lnSpc>
                <a:spcPct val="90000"/>
              </a:lnSpc>
              <a:spcBef>
                <a:spcPts val="1000"/>
              </a:spcBef>
              <a:buSzPct val="100000"/>
              <a:buAutoNum type="arabicPeriod"/>
              <a:defRPr sz="2500"/>
            </a:pPr>
            <a:r>
              <a:t> Perspectives on procedure after test injection #36</a:t>
            </a:r>
          </a:p>
          <a:p>
            <a:pPr marL="457200" lvl="1" indent="-228600">
              <a:lnSpc>
                <a:spcPct val="90000"/>
              </a:lnSpc>
              <a:spcBef>
                <a:spcPts val="1000"/>
              </a:spcBef>
              <a:buSzPct val="100000"/>
              <a:buAutoNum type="arabicPeriod"/>
              <a:defRPr sz="2500"/>
            </a:pPr>
            <a:r>
              <a:t> Perspectives on QRG after test injection #38</a:t>
            </a:r>
          </a:p>
          <a:p>
            <a:pPr marL="457200" lvl="1" indent="-228600">
              <a:lnSpc>
                <a:spcPct val="90000"/>
              </a:lnSpc>
              <a:spcBef>
                <a:spcPts val="1000"/>
              </a:spcBef>
              <a:buSzPct val="100000"/>
              <a:buAutoNum type="arabicPeriod"/>
              <a:defRPr sz="2500"/>
            </a:pPr>
            <a:r>
              <a:t> Perspectives on device #39</a:t>
            </a:r>
          </a:p>
          <a:p>
            <a:pPr>
              <a:lnSpc>
                <a:spcPct val="90000"/>
              </a:lnSpc>
              <a:spcBef>
                <a:spcPts val="1000"/>
              </a:spcBef>
              <a:defRPr sz="3000"/>
            </a:pPr>
            <a:endParaRPr/>
          </a:p>
          <a:p>
            <a:pPr marL="228600" indent="-228600">
              <a:lnSpc>
                <a:spcPct val="90000"/>
              </a:lnSpc>
              <a:spcBef>
                <a:spcPts val="1000"/>
              </a:spcBef>
              <a:buSzPct val="100000"/>
              <a:buAutoNum type="arabicPeriod" startAt="5"/>
              <a:defRPr sz="3500"/>
            </a:pPr>
            <a:r>
              <a:t> References, #41</a:t>
            </a:r>
          </a:p>
          <a:p>
            <a:pPr marL="457200" lvl="1" indent="-228600">
              <a:lnSpc>
                <a:spcPct val="90000"/>
              </a:lnSpc>
              <a:spcBef>
                <a:spcPts val="1000"/>
              </a:spcBef>
              <a:buSzPct val="100000"/>
              <a:buAutoNum type="arabicPeriod"/>
              <a:defRPr sz="2500"/>
            </a:pPr>
            <a:r>
              <a:t> Referenced documents #42</a:t>
            </a:r>
            <a:br/>
            <a:endParaRPr/>
          </a:p>
          <a:p>
            <a:pPr marL="228600" indent="-228600">
              <a:lnSpc>
                <a:spcPct val="90000"/>
              </a:lnSpc>
              <a:spcBef>
                <a:spcPts val="2000"/>
              </a:spcBef>
              <a:buSzPct val="100000"/>
              <a:buAutoNum type="arabicPeriod" startAt="5"/>
              <a:defRPr sz="3500"/>
            </a:pPr>
            <a:r>
              <a:t> Appendix, #43</a:t>
            </a:r>
          </a:p>
          <a:p>
            <a:pPr marL="457200" lvl="1" indent="-228600">
              <a:lnSpc>
                <a:spcPct val="90000"/>
              </a:lnSpc>
              <a:spcBef>
                <a:spcPts val="1000"/>
              </a:spcBef>
              <a:buSzPct val="100000"/>
              <a:buAutoNum type="arabicPeriod"/>
              <a:defRPr sz="2500"/>
            </a:pPr>
            <a:r>
              <a:t> Appendix A - QRG #44</a:t>
            </a:r>
          </a:p>
          <a:p>
            <a:pPr marL="457200" lvl="1" indent="-228600">
              <a:lnSpc>
                <a:spcPct val="90000"/>
              </a:lnSpc>
              <a:spcBef>
                <a:spcPts val="1000"/>
              </a:spcBef>
              <a:buSzPct val="100000"/>
              <a:buAutoNum type="arabicPeriod"/>
              <a:defRPr sz="2500"/>
            </a:pPr>
            <a:r>
              <a:t> Appendix B - IFU #46</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Citat">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224"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225"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
        <p:nvSpPr>
          <p:cNvPr id="226" name="Streg"/>
          <p:cNvSpPr/>
          <p:nvPr/>
        </p:nvSpPr>
        <p:spPr>
          <a:xfrm flipV="1">
            <a:off x="4470400" y="3801124"/>
            <a:ext cx="1" cy="8773793"/>
          </a:xfrm>
          <a:prstGeom prst="line">
            <a:avLst/>
          </a:prstGeom>
          <a:ln w="127000">
            <a:solidFill>
              <a:srgbClr val="BA462E"/>
            </a:solidFill>
            <a:miter lim="400000"/>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p>
        </p:txBody>
      </p:sp>
      <p:pic>
        <p:nvPicPr>
          <p:cNvPr id="227" name="Billede" descr="Billede"/>
          <p:cNvPicPr>
            <a:picLocks noChangeAspect="1"/>
          </p:cNvPicPr>
          <p:nvPr/>
        </p:nvPicPr>
        <p:blipFill>
          <a:blip r:embed="rId2"/>
          <a:stretch>
            <a:fillRect/>
          </a:stretch>
        </p:blipFill>
        <p:spPr>
          <a:xfrm rot="10800000">
            <a:off x="5043189" y="3550747"/>
            <a:ext cx="1270001" cy="1270001"/>
          </a:xfrm>
          <a:prstGeom prst="rect">
            <a:avLst/>
          </a:prstGeom>
          <a:ln w="12700">
            <a:miter lim="400000"/>
          </a:ln>
        </p:spPr>
      </p:pic>
      <p:sp>
        <p:nvSpPr>
          <p:cNvPr id="228" name="Citat, lorem Lorem ipsum dolor sit amet, consectetur adipiscing elit. Aliquam quis rutrum purus. Curabitur rhoncus massa nec condimentum feugiat. Pellentesque eget luctus”"/>
          <p:cNvSpPr txBox="1">
            <a:spLocks noGrp="1"/>
          </p:cNvSpPr>
          <p:nvPr>
            <p:ph type="body" sz="quarter" idx="21"/>
          </p:nvPr>
        </p:nvSpPr>
        <p:spPr>
          <a:xfrm>
            <a:off x="5144547" y="4978400"/>
            <a:ext cx="16458073" cy="3759200"/>
          </a:xfrm>
          <a:prstGeom prst="rect">
            <a:avLst/>
          </a:prstGeom>
        </p:spPr>
        <p:txBody>
          <a:bodyPr>
            <a:spAutoFit/>
          </a:bodyPr>
          <a:lstStyle>
            <a:lvl1pPr>
              <a:spcBef>
                <a:spcPts val="4000"/>
              </a:spcBef>
              <a:defRPr sz="6000">
                <a:solidFill>
                  <a:srgbClr val="262626"/>
                </a:solidFill>
                <a:latin typeface="Helvetica"/>
                <a:ea typeface="Helvetica"/>
                <a:cs typeface="Helvetica"/>
                <a:sym typeface="Helvetica"/>
              </a:defRPr>
            </a:lvl1pPr>
          </a:lstStyle>
          <a:p>
            <a:r>
              <a:t>Citat, lorem Lorem ipsum dolor sit amet, consectetur adipiscing elit. Aliquam quis rutrum purus. Curabitur rhoncus massa nec condimentum feugiat. Pellentesque eget luctus”</a:t>
            </a: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3 column: text - text - box ">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235" name="In rutrum luctus lobortis. Integer nec metus lacus. Lorem ipsum dolor sit amet, consectetur adipiscing elit. Aliquam quis rutrum purus. Curabitur rhoncus massa nec condimentum feugiat. Pellentesque eget luctus leo.…"/>
          <p:cNvSpPr txBox="1">
            <a:spLocks noGrp="1"/>
          </p:cNvSpPr>
          <p:nvPr>
            <p:ph type="body" sz="half" idx="21"/>
          </p:nvPr>
        </p:nvSpPr>
        <p:spPr>
          <a:xfrm>
            <a:off x="1271532" y="3810000"/>
            <a:ext cx="14601193" cy="8695882"/>
          </a:xfrm>
          <a:prstGeom prst="rect">
            <a:avLst/>
          </a:prstGeom>
        </p:spPr>
        <p:txBody>
          <a:bodyPr lIns="0" tIns="0" rIns="0" bIns="0" numCol="2" spcCol="889000">
            <a:noAutofit/>
          </a:bodyPr>
          <a:lstStyle/>
          <a:p>
            <a:pPr>
              <a:spcBef>
                <a:spcPts val="2000"/>
              </a:spcBef>
              <a:defRPr sz="3000"/>
            </a:pPr>
            <a:r>
              <a:t>In rutrum luctus lobortis. Integer nec metus lacus. Lorem ipsum dolor sit amet, consectetur adipiscing elit. Aliquam quis rutrum purus. Curabitur rhoncus massa nec condimentum feugiat. Pellentesque eget luctus leo. </a:t>
            </a:r>
          </a:p>
          <a:p>
            <a:pPr>
              <a:spcBef>
                <a:spcPts val="2000"/>
              </a:spcBef>
              <a:defRPr sz="3000"/>
            </a:pPr>
            <a:r>
              <a:t>Proin a erat tortor. Morbi eget vestibulum elit. 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a:t>
            </a:r>
          </a:p>
          <a:p>
            <a:pPr>
              <a:spcBef>
                <a:spcPts val="2000"/>
              </a:spcBef>
              <a:defRPr sz="3000"/>
            </a:pPr>
            <a:r>
              <a:t>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 </a:t>
            </a:r>
          </a:p>
          <a:p>
            <a:pPr>
              <a:spcBef>
                <a:spcPts val="2000"/>
              </a:spcBef>
              <a:defRPr sz="3000"/>
            </a:pPr>
            <a:r>
              <a:t>Pellentesque eget luctus leo. Proin a erat tortor. Morbi eget vestibulum elit. Lorem ipsum dolor sit amet, consectetur adipiscing elit. Aliquam quis rutrum purus. Curabitur rhoncus massa nec condimentum feugiat. Pellentesque eget luctus leo.</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236" name="Lorem ipsum…"/>
          <p:cNvSpPr txBox="1">
            <a:spLocks noGrp="1"/>
          </p:cNvSpPr>
          <p:nvPr>
            <p:ph type="body" sz="quarter" idx="22"/>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237"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238" name="Rektangel"/>
          <p:cNvSpPr/>
          <p:nvPr/>
        </p:nvSpPr>
        <p:spPr>
          <a:xfrm>
            <a:off x="16765531" y="6807200"/>
            <a:ext cx="6858001" cy="1270000"/>
          </a:xfrm>
          <a:prstGeom prst="rect">
            <a:avLst/>
          </a:prstGeom>
          <a:solidFill>
            <a:schemeClr val="accent3"/>
          </a:solidFill>
          <a:ln w="12700">
            <a:miter lim="400000"/>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p>
        </p:txBody>
      </p:sp>
      <p:sp>
        <p:nvSpPr>
          <p:cNvPr id="239" name="Main take-aways"/>
          <p:cNvSpPr>
            <a:spLocks noGrp="1"/>
          </p:cNvSpPr>
          <p:nvPr>
            <p:ph type="body" sz="quarter" idx="23"/>
          </p:nvPr>
        </p:nvSpPr>
        <p:spPr>
          <a:xfrm>
            <a:off x="16761313" y="3806528"/>
            <a:ext cx="6853738" cy="947345"/>
          </a:xfrm>
          <a:prstGeom prst="rect">
            <a:avLst/>
          </a:prstGeom>
          <a:solidFill>
            <a:schemeClr val="accent3">
              <a:hueOff val="-6258494"/>
              <a:satOff val="-67703"/>
              <a:lumOff val="-53016"/>
            </a:schemeClr>
          </a:solidFill>
        </p:spPr>
        <p:txBody>
          <a:bodyPr lIns="254000" tIns="254000" rIns="254000" bIns="254000" anchor="ctr">
            <a:noAutofit/>
          </a:bodyPr>
          <a:lstStyle>
            <a:lvl1pPr defTabSz="584200">
              <a:spcBef>
                <a:spcPts val="0"/>
              </a:spcBef>
              <a:defRPr sz="3000">
                <a:solidFill>
                  <a:schemeClr val="accent4">
                    <a:hueOff val="7638943"/>
                    <a:lumOff val="41067"/>
                  </a:schemeClr>
                </a:solidFill>
              </a:defRPr>
            </a:lvl1pPr>
          </a:lstStyle>
          <a:p>
            <a:r>
              <a:t>Main take-aways</a:t>
            </a:r>
          </a:p>
        </p:txBody>
      </p:sp>
      <p:sp>
        <p:nvSpPr>
          <p:cNvPr id="240" name="Main take-aways…"/>
          <p:cNvSpPr>
            <a:spLocks noGrp="1"/>
          </p:cNvSpPr>
          <p:nvPr>
            <p:ph type="body" sz="quarter" idx="24"/>
          </p:nvPr>
        </p:nvSpPr>
        <p:spPr>
          <a:xfrm>
            <a:off x="16761313" y="4759066"/>
            <a:ext cx="6853738" cy="7751545"/>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a:spcBef>
                <a:spcPts val="2000"/>
              </a:spcBef>
              <a:defRPr sz="3000"/>
            </a:pPr>
            <a:r>
              <a:t>Main take-aways</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241"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3 column: text - wide box">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248" name="Lorem ipsum dolor sit amet, consectetur adipiscing elit. Aliquam quis rutrum purus. Curabitur rhoncus massa nec condimentum feugiat. Pellentesque eget luctus leo. Proin a erat tortor. Morbi eget vestibulum elit. Lorem ipsum dolor sit amet, consectetur ad"/>
          <p:cNvSpPr txBox="1">
            <a:spLocks noGrp="1"/>
          </p:cNvSpPr>
          <p:nvPr>
            <p:ph type="body" sz="quarter" idx="21"/>
          </p:nvPr>
        </p:nvSpPr>
        <p:spPr>
          <a:xfrm>
            <a:off x="1271532" y="3810000"/>
            <a:ext cx="6858001" cy="8695882"/>
          </a:xfrm>
          <a:prstGeom prst="rect">
            <a:avLst/>
          </a:prstGeom>
        </p:spPr>
        <p:txBody>
          <a:bodyPr lIns="0" tIns="0" rIns="0" bIns="0">
            <a:noAutofit/>
          </a:bodyPr>
          <a:lstStyle/>
          <a:p>
            <a:pPr>
              <a:spcBef>
                <a:spcPts val="2000"/>
              </a:spcBef>
              <a:defRPr sz="3000"/>
            </a:pPr>
            <a:r>
              <a:t>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 </a:t>
            </a:r>
          </a:p>
          <a:p>
            <a:pPr>
              <a:spcBef>
                <a:spcPts val="2000"/>
              </a:spcBef>
              <a:defRPr sz="3000"/>
            </a:pPr>
            <a:r>
              <a:t>Pellentesque eget luctus leo. Proin a erat tortor. Morbi eget vestibulum elit. Lorem ipsum dolor sit amet, consectetur adipiscing elit. Aliquam quis rutrum purus. </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249" name="Lorem ipsum…"/>
          <p:cNvSpPr txBox="1">
            <a:spLocks noGrp="1"/>
          </p:cNvSpPr>
          <p:nvPr>
            <p:ph type="body" sz="quarter" idx="22"/>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250"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251" name="Rektangel"/>
          <p:cNvSpPr/>
          <p:nvPr/>
        </p:nvSpPr>
        <p:spPr>
          <a:xfrm>
            <a:off x="16765531" y="6807200"/>
            <a:ext cx="6858001" cy="1270000"/>
          </a:xfrm>
          <a:prstGeom prst="rect">
            <a:avLst/>
          </a:prstGeom>
          <a:solidFill>
            <a:schemeClr val="accent3"/>
          </a:solidFill>
          <a:ln w="12700">
            <a:miter lim="400000"/>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p>
        </p:txBody>
      </p:sp>
      <p:sp>
        <p:nvSpPr>
          <p:cNvPr id="252" name="Main take-aways"/>
          <p:cNvSpPr>
            <a:spLocks noGrp="1"/>
          </p:cNvSpPr>
          <p:nvPr>
            <p:ph type="body" sz="quarter" idx="23"/>
          </p:nvPr>
        </p:nvSpPr>
        <p:spPr>
          <a:xfrm>
            <a:off x="9016083" y="3806528"/>
            <a:ext cx="14598968" cy="947345"/>
          </a:xfrm>
          <a:prstGeom prst="rect">
            <a:avLst/>
          </a:prstGeom>
          <a:solidFill>
            <a:schemeClr val="accent3">
              <a:hueOff val="-6258494"/>
              <a:satOff val="-67703"/>
              <a:lumOff val="-53016"/>
            </a:schemeClr>
          </a:solidFill>
        </p:spPr>
        <p:txBody>
          <a:bodyPr lIns="254000" tIns="254000" rIns="254000" bIns="254000" anchor="ctr">
            <a:noAutofit/>
          </a:bodyPr>
          <a:lstStyle>
            <a:lvl1pPr defTabSz="584200">
              <a:spcBef>
                <a:spcPts val="0"/>
              </a:spcBef>
              <a:defRPr sz="3000">
                <a:solidFill>
                  <a:schemeClr val="accent4">
                    <a:hueOff val="7638943"/>
                    <a:lumOff val="41067"/>
                  </a:schemeClr>
                </a:solidFill>
              </a:defRPr>
            </a:lvl1pPr>
          </a:lstStyle>
          <a:p>
            <a:r>
              <a:t>Main take-aways</a:t>
            </a:r>
          </a:p>
        </p:txBody>
      </p:sp>
      <p:sp>
        <p:nvSpPr>
          <p:cNvPr id="253" name="Main take-aways…"/>
          <p:cNvSpPr>
            <a:spLocks noGrp="1"/>
          </p:cNvSpPr>
          <p:nvPr>
            <p:ph type="body" sz="half" idx="24"/>
          </p:nvPr>
        </p:nvSpPr>
        <p:spPr>
          <a:xfrm>
            <a:off x="9016083" y="4759066"/>
            <a:ext cx="14598968" cy="7751545"/>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a:spcBef>
                <a:spcPts val="2000"/>
              </a:spcBef>
              <a:defRPr sz="3000"/>
            </a:pPr>
            <a:r>
              <a:t>Main take-aways</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254"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3 column: box - box - box ">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261" name="Lorem ipsum…"/>
          <p:cNvSpPr txBox="1">
            <a:spLocks noGrp="1"/>
          </p:cNvSpPr>
          <p:nvPr>
            <p:ph type="body" sz="quarter" idx="21"/>
          </p:nvPr>
        </p:nvSpPr>
        <p:spPr>
          <a:xfrm>
            <a:off x="1275635" y="630766"/>
            <a:ext cx="223378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262"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263" name="Main take-aways"/>
          <p:cNvSpPr>
            <a:spLocks noGrp="1"/>
          </p:cNvSpPr>
          <p:nvPr>
            <p:ph type="body" sz="quarter" idx="22"/>
          </p:nvPr>
        </p:nvSpPr>
        <p:spPr>
          <a:xfrm>
            <a:off x="9017700" y="3806528"/>
            <a:ext cx="6853738" cy="947345"/>
          </a:xfrm>
          <a:prstGeom prst="rect">
            <a:avLst/>
          </a:prstGeom>
          <a:solidFill>
            <a:schemeClr val="accent3">
              <a:hueOff val="-6258494"/>
              <a:satOff val="-67703"/>
              <a:lumOff val="-53016"/>
            </a:schemeClr>
          </a:solidFill>
        </p:spPr>
        <p:txBody>
          <a:bodyPr lIns="254000" tIns="254000" rIns="254000" bIns="254000" anchor="ctr">
            <a:noAutofit/>
          </a:bodyPr>
          <a:lstStyle>
            <a:lvl1pPr defTabSz="584200">
              <a:spcBef>
                <a:spcPts val="0"/>
              </a:spcBef>
              <a:defRPr sz="3000">
                <a:solidFill>
                  <a:schemeClr val="accent4">
                    <a:hueOff val="7638943"/>
                    <a:lumOff val="41067"/>
                  </a:schemeClr>
                </a:solidFill>
              </a:defRPr>
            </a:lvl1pPr>
          </a:lstStyle>
          <a:p>
            <a:r>
              <a:t>Main take-aways</a:t>
            </a:r>
          </a:p>
        </p:txBody>
      </p:sp>
      <p:sp>
        <p:nvSpPr>
          <p:cNvPr id="264" name="Main take-aways…"/>
          <p:cNvSpPr>
            <a:spLocks noGrp="1"/>
          </p:cNvSpPr>
          <p:nvPr>
            <p:ph type="body" sz="quarter" idx="23"/>
          </p:nvPr>
        </p:nvSpPr>
        <p:spPr>
          <a:xfrm>
            <a:off x="9017700" y="4759066"/>
            <a:ext cx="6853738" cy="7751545"/>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a:spcBef>
                <a:spcPts val="2000"/>
              </a:spcBef>
              <a:defRPr sz="3000"/>
            </a:pPr>
            <a:r>
              <a:t>Main take-aways</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265" name="Main take-aways"/>
          <p:cNvSpPr>
            <a:spLocks noGrp="1"/>
          </p:cNvSpPr>
          <p:nvPr>
            <p:ph type="body" sz="quarter" idx="24"/>
          </p:nvPr>
        </p:nvSpPr>
        <p:spPr>
          <a:xfrm>
            <a:off x="16752000" y="3806528"/>
            <a:ext cx="6853738" cy="947345"/>
          </a:xfrm>
          <a:prstGeom prst="rect">
            <a:avLst/>
          </a:prstGeom>
          <a:solidFill>
            <a:schemeClr val="accent3">
              <a:hueOff val="-6258494"/>
              <a:satOff val="-67703"/>
              <a:lumOff val="-53016"/>
            </a:schemeClr>
          </a:solidFill>
        </p:spPr>
        <p:txBody>
          <a:bodyPr lIns="254000" tIns="254000" rIns="254000" bIns="254000" anchor="ctr">
            <a:noAutofit/>
          </a:bodyPr>
          <a:lstStyle>
            <a:lvl1pPr defTabSz="584200">
              <a:spcBef>
                <a:spcPts val="0"/>
              </a:spcBef>
              <a:defRPr sz="3000">
                <a:solidFill>
                  <a:schemeClr val="accent4">
                    <a:hueOff val="7638943"/>
                    <a:lumOff val="41067"/>
                  </a:schemeClr>
                </a:solidFill>
              </a:defRPr>
            </a:lvl1pPr>
          </a:lstStyle>
          <a:p>
            <a:r>
              <a:t>Main take-aways</a:t>
            </a:r>
          </a:p>
        </p:txBody>
      </p:sp>
      <p:sp>
        <p:nvSpPr>
          <p:cNvPr id="266" name="Main take-aways…"/>
          <p:cNvSpPr>
            <a:spLocks noGrp="1"/>
          </p:cNvSpPr>
          <p:nvPr>
            <p:ph type="body" sz="quarter" idx="25"/>
          </p:nvPr>
        </p:nvSpPr>
        <p:spPr>
          <a:xfrm>
            <a:off x="16752000" y="4759066"/>
            <a:ext cx="6853738" cy="7751545"/>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a:spcBef>
                <a:spcPts val="2000"/>
              </a:spcBef>
              <a:defRPr sz="3000"/>
            </a:pPr>
            <a:r>
              <a:t>Main take-aways</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267" name="Main take-aways"/>
          <p:cNvSpPr>
            <a:spLocks noGrp="1"/>
          </p:cNvSpPr>
          <p:nvPr>
            <p:ph type="body" sz="quarter" idx="26"/>
          </p:nvPr>
        </p:nvSpPr>
        <p:spPr>
          <a:xfrm>
            <a:off x="1270700" y="3806528"/>
            <a:ext cx="6853737" cy="947345"/>
          </a:xfrm>
          <a:prstGeom prst="rect">
            <a:avLst/>
          </a:prstGeom>
          <a:solidFill>
            <a:schemeClr val="accent3">
              <a:hueOff val="-6258494"/>
              <a:satOff val="-67703"/>
              <a:lumOff val="-53016"/>
            </a:schemeClr>
          </a:solidFill>
        </p:spPr>
        <p:txBody>
          <a:bodyPr lIns="254000" tIns="254000" rIns="254000" bIns="254000" anchor="ctr">
            <a:noAutofit/>
          </a:bodyPr>
          <a:lstStyle>
            <a:lvl1pPr defTabSz="584200">
              <a:spcBef>
                <a:spcPts val="0"/>
              </a:spcBef>
              <a:defRPr sz="3000">
                <a:solidFill>
                  <a:schemeClr val="accent4">
                    <a:hueOff val="7638943"/>
                    <a:lumOff val="41067"/>
                  </a:schemeClr>
                </a:solidFill>
              </a:defRPr>
            </a:lvl1pPr>
          </a:lstStyle>
          <a:p>
            <a:r>
              <a:t>Main take-aways</a:t>
            </a:r>
          </a:p>
        </p:txBody>
      </p:sp>
      <p:sp>
        <p:nvSpPr>
          <p:cNvPr id="268" name="Main take-aways…"/>
          <p:cNvSpPr>
            <a:spLocks noGrp="1"/>
          </p:cNvSpPr>
          <p:nvPr>
            <p:ph type="body" sz="quarter" idx="27"/>
          </p:nvPr>
        </p:nvSpPr>
        <p:spPr>
          <a:xfrm>
            <a:off x="1270700" y="4759066"/>
            <a:ext cx="6853737" cy="7751545"/>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a:spcBef>
                <a:spcPts val="2000"/>
              </a:spcBef>
              <a:defRPr sz="3000"/>
            </a:pPr>
            <a:r>
              <a:t>Main take-aways</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269"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UX Review">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276" name="Lorem ipsum…"/>
          <p:cNvSpPr txBox="1">
            <a:spLocks noGrp="1"/>
          </p:cNvSpPr>
          <p:nvPr>
            <p:ph type="body" sz="quarter" idx="21"/>
          </p:nvPr>
        </p:nvSpPr>
        <p:spPr>
          <a:xfrm>
            <a:off x="1275635" y="630766"/>
            <a:ext cx="223378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277"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278" name="Main take-aways"/>
          <p:cNvSpPr>
            <a:spLocks noGrp="1"/>
          </p:cNvSpPr>
          <p:nvPr>
            <p:ph type="body" sz="quarter" idx="22"/>
          </p:nvPr>
        </p:nvSpPr>
        <p:spPr>
          <a:xfrm>
            <a:off x="1270700" y="3806528"/>
            <a:ext cx="6853737" cy="947345"/>
          </a:xfrm>
          <a:prstGeom prst="rect">
            <a:avLst/>
          </a:prstGeom>
          <a:solidFill>
            <a:schemeClr val="accent3">
              <a:hueOff val="-6258494"/>
              <a:satOff val="-67703"/>
              <a:lumOff val="-53016"/>
            </a:schemeClr>
          </a:solidFill>
        </p:spPr>
        <p:txBody>
          <a:bodyPr lIns="254000" tIns="254000" rIns="254000" bIns="254000" anchor="ctr">
            <a:noAutofit/>
          </a:bodyPr>
          <a:lstStyle>
            <a:lvl1pPr defTabSz="584200">
              <a:spcBef>
                <a:spcPts val="0"/>
              </a:spcBef>
              <a:defRPr sz="3000">
                <a:solidFill>
                  <a:schemeClr val="accent4">
                    <a:hueOff val="7638943"/>
                    <a:lumOff val="41067"/>
                  </a:schemeClr>
                </a:solidFill>
              </a:defRPr>
            </a:lvl1pPr>
          </a:lstStyle>
          <a:p>
            <a:r>
              <a:t>Main take-aways</a:t>
            </a:r>
          </a:p>
        </p:txBody>
      </p:sp>
      <p:sp>
        <p:nvSpPr>
          <p:cNvPr id="279" name="Main take-aways…"/>
          <p:cNvSpPr>
            <a:spLocks noGrp="1"/>
          </p:cNvSpPr>
          <p:nvPr>
            <p:ph type="body" sz="quarter" idx="23"/>
          </p:nvPr>
        </p:nvSpPr>
        <p:spPr>
          <a:xfrm>
            <a:off x="1270700" y="4759066"/>
            <a:ext cx="6853737" cy="7751545"/>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a:spcBef>
                <a:spcPts val="2000"/>
              </a:spcBef>
              <a:defRPr sz="3000"/>
            </a:pPr>
            <a:r>
              <a:t>Main take-aways</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280"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meline 3">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287" name="Lorem ipsum…"/>
          <p:cNvSpPr txBox="1">
            <a:spLocks noGrp="1"/>
          </p:cNvSpPr>
          <p:nvPr>
            <p:ph type="body" sz="quarter" idx="21"/>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288"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289" name="Headline 3"/>
          <p:cNvSpPr>
            <a:spLocks noGrp="1"/>
          </p:cNvSpPr>
          <p:nvPr>
            <p:ph type="body" sz="quarter" idx="22"/>
          </p:nvPr>
        </p:nvSpPr>
        <p:spPr>
          <a:xfrm>
            <a:off x="16192500" y="3715168"/>
            <a:ext cx="7874000"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3</a:t>
            </a:r>
          </a:p>
        </p:txBody>
      </p:sp>
      <p:sp>
        <p:nvSpPr>
          <p:cNvPr id="290" name="Headline 2"/>
          <p:cNvSpPr>
            <a:spLocks noGrp="1"/>
          </p:cNvSpPr>
          <p:nvPr>
            <p:ph type="body" sz="quarter" idx="23"/>
          </p:nvPr>
        </p:nvSpPr>
        <p:spPr>
          <a:xfrm>
            <a:off x="8648700" y="3715168"/>
            <a:ext cx="7874000"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2</a:t>
            </a:r>
          </a:p>
        </p:txBody>
      </p:sp>
      <p:sp>
        <p:nvSpPr>
          <p:cNvPr id="291" name="Main take-aways…"/>
          <p:cNvSpPr>
            <a:spLocks noGrp="1"/>
          </p:cNvSpPr>
          <p:nvPr>
            <p:ph type="body" sz="quarter" idx="24"/>
          </p:nvPr>
        </p:nvSpPr>
        <p:spPr>
          <a:xfrm>
            <a:off x="16348391" y="5799622"/>
            <a:ext cx="7277101" cy="6705601"/>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292" name="Main take-aways…"/>
          <p:cNvSpPr>
            <a:spLocks noGrp="1"/>
          </p:cNvSpPr>
          <p:nvPr>
            <p:ph type="body" sz="quarter" idx="25"/>
          </p:nvPr>
        </p:nvSpPr>
        <p:spPr>
          <a:xfrm>
            <a:off x="1271434" y="5799622"/>
            <a:ext cx="7277101" cy="6711892"/>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293" name="Main take-aways…"/>
          <p:cNvSpPr>
            <a:spLocks noGrp="1"/>
          </p:cNvSpPr>
          <p:nvPr>
            <p:ph type="body" sz="quarter" idx="26"/>
          </p:nvPr>
        </p:nvSpPr>
        <p:spPr>
          <a:xfrm>
            <a:off x="8806019" y="5799622"/>
            <a:ext cx="7277101" cy="6705601"/>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294" name="Headline 1"/>
          <p:cNvSpPr>
            <a:spLocks noGrp="1"/>
          </p:cNvSpPr>
          <p:nvPr>
            <p:ph type="body" sz="quarter" idx="27"/>
          </p:nvPr>
        </p:nvSpPr>
        <p:spPr>
          <a:xfrm>
            <a:off x="1171753" y="3715168"/>
            <a:ext cx="7823201"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1</a:t>
            </a:r>
          </a:p>
        </p:txBody>
      </p:sp>
      <p:sp>
        <p:nvSpPr>
          <p:cNvPr id="295"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Timeline 4">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302" name="Lorem ipsum…"/>
          <p:cNvSpPr txBox="1">
            <a:spLocks noGrp="1"/>
          </p:cNvSpPr>
          <p:nvPr>
            <p:ph type="body" sz="quarter" idx="21"/>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303"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304" name="Headline 4"/>
          <p:cNvSpPr>
            <a:spLocks noGrp="1"/>
          </p:cNvSpPr>
          <p:nvPr>
            <p:ph type="body" sz="quarter" idx="22"/>
          </p:nvPr>
        </p:nvSpPr>
        <p:spPr>
          <a:xfrm>
            <a:off x="18067376" y="3715168"/>
            <a:ext cx="5988923" cy="1982014"/>
          </a:xfrm>
          <a:prstGeom prst="rightArrow">
            <a:avLst>
              <a:gd name="adj1" fmla="val 99750"/>
              <a:gd name="adj2" fmla="val 18357"/>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4</a:t>
            </a:r>
          </a:p>
        </p:txBody>
      </p:sp>
      <p:sp>
        <p:nvSpPr>
          <p:cNvPr id="305" name="Headline 3"/>
          <p:cNvSpPr>
            <a:spLocks noGrp="1"/>
          </p:cNvSpPr>
          <p:nvPr>
            <p:ph type="body" sz="quarter" idx="23"/>
          </p:nvPr>
        </p:nvSpPr>
        <p:spPr>
          <a:xfrm>
            <a:off x="12419213" y="3715168"/>
            <a:ext cx="5989665"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3</a:t>
            </a:r>
          </a:p>
        </p:txBody>
      </p:sp>
      <p:sp>
        <p:nvSpPr>
          <p:cNvPr id="306" name="Headline 2"/>
          <p:cNvSpPr>
            <a:spLocks noGrp="1"/>
          </p:cNvSpPr>
          <p:nvPr>
            <p:ph type="body" sz="quarter" idx="24"/>
          </p:nvPr>
        </p:nvSpPr>
        <p:spPr>
          <a:xfrm>
            <a:off x="6772426" y="3715168"/>
            <a:ext cx="5989665"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2</a:t>
            </a:r>
          </a:p>
        </p:txBody>
      </p:sp>
      <p:sp>
        <p:nvSpPr>
          <p:cNvPr id="307" name="Main take-aways…"/>
          <p:cNvSpPr>
            <a:spLocks noGrp="1"/>
          </p:cNvSpPr>
          <p:nvPr>
            <p:ph type="body" sz="quarter" idx="25"/>
          </p:nvPr>
        </p:nvSpPr>
        <p:spPr>
          <a:xfrm>
            <a:off x="12576491" y="5799622"/>
            <a:ext cx="5398560" cy="6705601"/>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308" name="Main take-aways…"/>
          <p:cNvSpPr>
            <a:spLocks noGrp="1"/>
          </p:cNvSpPr>
          <p:nvPr>
            <p:ph type="body" sz="quarter" idx="26"/>
          </p:nvPr>
        </p:nvSpPr>
        <p:spPr>
          <a:xfrm>
            <a:off x="1271434" y="5799622"/>
            <a:ext cx="5398561" cy="6711892"/>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309" name="Main take-aways…"/>
          <p:cNvSpPr>
            <a:spLocks noGrp="1"/>
          </p:cNvSpPr>
          <p:nvPr>
            <p:ph type="body" sz="quarter" idx="27"/>
          </p:nvPr>
        </p:nvSpPr>
        <p:spPr>
          <a:xfrm>
            <a:off x="6923962" y="5799622"/>
            <a:ext cx="5398561" cy="6705601"/>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310" name="Main take-aways…"/>
          <p:cNvSpPr>
            <a:spLocks noGrp="1"/>
          </p:cNvSpPr>
          <p:nvPr>
            <p:ph type="body" sz="quarter" idx="28"/>
          </p:nvPr>
        </p:nvSpPr>
        <p:spPr>
          <a:xfrm>
            <a:off x="18229019" y="5799622"/>
            <a:ext cx="5398560" cy="6705601"/>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311" name="Headline 1"/>
          <p:cNvSpPr>
            <a:spLocks noGrp="1"/>
          </p:cNvSpPr>
          <p:nvPr>
            <p:ph type="body" sz="quarter" idx="29"/>
          </p:nvPr>
        </p:nvSpPr>
        <p:spPr>
          <a:xfrm>
            <a:off x="1171753" y="3715168"/>
            <a:ext cx="5938123"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1</a:t>
            </a:r>
          </a:p>
        </p:txBody>
      </p:sp>
      <p:sp>
        <p:nvSpPr>
          <p:cNvPr id="312"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Timeline 5">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319" name="Headline 5"/>
          <p:cNvSpPr>
            <a:spLocks noGrp="1"/>
          </p:cNvSpPr>
          <p:nvPr>
            <p:ph type="body" sz="quarter" idx="21"/>
          </p:nvPr>
        </p:nvSpPr>
        <p:spPr>
          <a:xfrm>
            <a:off x="19201651" y="3715168"/>
            <a:ext cx="4864101" cy="1982014"/>
          </a:xfrm>
          <a:prstGeom prst="rightArrow">
            <a:avLst>
              <a:gd name="adj1" fmla="val 99750"/>
              <a:gd name="adj2" fmla="val 18357"/>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5</a:t>
            </a:r>
          </a:p>
        </p:txBody>
      </p:sp>
      <p:sp>
        <p:nvSpPr>
          <p:cNvPr id="320" name="Lorem ipsum…"/>
          <p:cNvSpPr txBox="1">
            <a:spLocks noGrp="1"/>
          </p:cNvSpPr>
          <p:nvPr>
            <p:ph type="body" sz="quarter" idx="22"/>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321"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322" name="Headline 4"/>
          <p:cNvSpPr>
            <a:spLocks noGrp="1"/>
          </p:cNvSpPr>
          <p:nvPr>
            <p:ph type="body" sz="quarter" idx="23"/>
          </p:nvPr>
        </p:nvSpPr>
        <p:spPr>
          <a:xfrm>
            <a:off x="14680451" y="3715168"/>
            <a:ext cx="4864101" cy="1982014"/>
          </a:xfrm>
          <a:prstGeom prst="rightArrow">
            <a:avLst>
              <a:gd name="adj1" fmla="val 99750"/>
              <a:gd name="adj2" fmla="val 18357"/>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4</a:t>
            </a:r>
          </a:p>
        </p:txBody>
      </p:sp>
      <p:sp>
        <p:nvSpPr>
          <p:cNvPr id="323" name="Headline 3"/>
          <p:cNvSpPr>
            <a:spLocks noGrp="1"/>
          </p:cNvSpPr>
          <p:nvPr>
            <p:ph type="body" sz="quarter" idx="24"/>
          </p:nvPr>
        </p:nvSpPr>
        <p:spPr>
          <a:xfrm>
            <a:off x="10185400" y="3715168"/>
            <a:ext cx="4864100"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3</a:t>
            </a:r>
          </a:p>
        </p:txBody>
      </p:sp>
      <p:sp>
        <p:nvSpPr>
          <p:cNvPr id="324" name="Headline 2"/>
          <p:cNvSpPr>
            <a:spLocks noGrp="1"/>
          </p:cNvSpPr>
          <p:nvPr>
            <p:ph type="body" sz="quarter" idx="25"/>
          </p:nvPr>
        </p:nvSpPr>
        <p:spPr>
          <a:xfrm>
            <a:off x="5638800" y="3715168"/>
            <a:ext cx="4864100"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lvl1pPr algn="ctr" defTabSz="584200">
              <a:spcBef>
                <a:spcPts val="0"/>
              </a:spcBef>
              <a:defRPr sz="3000">
                <a:solidFill>
                  <a:schemeClr val="accent4">
                    <a:hueOff val="7638943"/>
                    <a:lumOff val="41067"/>
                  </a:schemeClr>
                </a:solidFill>
              </a:defRPr>
            </a:lvl1pPr>
          </a:lstStyle>
          <a:p>
            <a:r>
              <a:t>Headline 2</a:t>
            </a:r>
          </a:p>
        </p:txBody>
      </p:sp>
      <p:sp>
        <p:nvSpPr>
          <p:cNvPr id="325" name="Main take-aways…"/>
          <p:cNvSpPr>
            <a:spLocks noGrp="1"/>
          </p:cNvSpPr>
          <p:nvPr>
            <p:ph type="body" sz="quarter" idx="26"/>
          </p:nvPr>
        </p:nvSpPr>
        <p:spPr>
          <a:xfrm>
            <a:off x="1271434" y="5799622"/>
            <a:ext cx="4267201" cy="6711892"/>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326" name="Headline 1 bFD bFD bFD"/>
          <p:cNvSpPr>
            <a:spLocks noGrp="1"/>
          </p:cNvSpPr>
          <p:nvPr>
            <p:ph type="body" sz="quarter" idx="27"/>
          </p:nvPr>
        </p:nvSpPr>
        <p:spPr>
          <a:xfrm>
            <a:off x="1171753" y="3715168"/>
            <a:ext cx="4813301" cy="1982014"/>
          </a:xfrm>
          <a:prstGeom prst="rightArrow">
            <a:avLst>
              <a:gd name="adj1" fmla="val 100000"/>
              <a:gd name="adj2" fmla="val 18662"/>
            </a:avLst>
          </a:prstGeom>
          <a:solidFill>
            <a:schemeClr val="accent3">
              <a:hueOff val="-6258494"/>
              <a:satOff val="-67703"/>
              <a:lumOff val="-53016"/>
            </a:schemeClr>
          </a:solidFill>
          <a:ln w="190500">
            <a:solidFill>
              <a:schemeClr val="accent4">
                <a:hueOff val="7638943"/>
                <a:lumOff val="41067"/>
              </a:schemeClr>
            </a:solidFill>
          </a:ln>
        </p:spPr>
        <p:txBody>
          <a:bodyPr lIns="508000" tIns="508000" rIns="508000" bIns="508000" anchor="ctr">
            <a:noAutofit/>
          </a:bodyPr>
          <a:lstStyle/>
          <a:p>
            <a:pPr algn="ctr" defTabSz="584200">
              <a:spcBef>
                <a:spcPts val="0"/>
              </a:spcBef>
              <a:defRPr sz="3000">
                <a:solidFill>
                  <a:schemeClr val="accent4">
                    <a:hueOff val="7638943"/>
                    <a:lumOff val="41067"/>
                  </a:schemeClr>
                </a:solidFill>
              </a:defRPr>
            </a:pPr>
            <a:r>
              <a:t>Headline 1</a:t>
            </a:r>
            <a:br/>
            <a:r>
              <a:t>bFD</a:t>
            </a:r>
            <a:br/>
            <a:r>
              <a:t>bFD</a:t>
            </a:r>
            <a:br/>
            <a:r>
              <a:t>bFD</a:t>
            </a:r>
          </a:p>
        </p:txBody>
      </p:sp>
      <p:sp>
        <p:nvSpPr>
          <p:cNvPr id="327"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
        <p:nvSpPr>
          <p:cNvPr id="328" name="Main take-aways…"/>
          <p:cNvSpPr>
            <a:spLocks noGrp="1"/>
          </p:cNvSpPr>
          <p:nvPr>
            <p:ph type="body" sz="quarter" idx="28"/>
          </p:nvPr>
        </p:nvSpPr>
        <p:spPr>
          <a:xfrm>
            <a:off x="5792634" y="5799622"/>
            <a:ext cx="4267201" cy="6711892"/>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329" name="Main take-aways…"/>
          <p:cNvSpPr>
            <a:spLocks noGrp="1"/>
          </p:cNvSpPr>
          <p:nvPr>
            <p:ph type="body" sz="quarter" idx="29"/>
          </p:nvPr>
        </p:nvSpPr>
        <p:spPr>
          <a:xfrm>
            <a:off x="10312400" y="5799622"/>
            <a:ext cx="4267200" cy="6711892"/>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330" name="Main take-aways…"/>
          <p:cNvSpPr>
            <a:spLocks noGrp="1"/>
          </p:cNvSpPr>
          <p:nvPr>
            <p:ph type="body" sz="quarter" idx="30"/>
          </p:nvPr>
        </p:nvSpPr>
        <p:spPr>
          <a:xfrm>
            <a:off x="14833600" y="5799622"/>
            <a:ext cx="4267200" cy="6711892"/>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
        <p:nvSpPr>
          <p:cNvPr id="331" name="Main take-aways…"/>
          <p:cNvSpPr>
            <a:spLocks noGrp="1"/>
          </p:cNvSpPr>
          <p:nvPr>
            <p:ph type="body" sz="quarter" idx="31"/>
          </p:nvPr>
        </p:nvSpPr>
        <p:spPr>
          <a:xfrm>
            <a:off x="19360401" y="5799622"/>
            <a:ext cx="4267201" cy="6711892"/>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marL="254000" indent="-254000">
              <a:spcBef>
                <a:spcPts val="2000"/>
              </a:spcBef>
              <a:buSzPct val="100000"/>
              <a:buChar char="•"/>
              <a:defRPr sz="3000"/>
            </a:pPr>
            <a:r>
              <a:t>Bullet 1</a:t>
            </a:r>
          </a:p>
          <a:p>
            <a:pPr marL="254000" indent="-254000">
              <a:spcBef>
                <a:spcPts val="2000"/>
              </a:spcBef>
              <a:buSzPct val="100000"/>
              <a:buChar char="•"/>
              <a:defRPr sz="3000"/>
            </a:pPr>
            <a:r>
              <a:t>Bullet 2</a:t>
            </a:r>
          </a:p>
          <a:p>
            <a:pPr marL="254000" indent="-254000">
              <a:spcBef>
                <a:spcPts val="2000"/>
              </a:spcBef>
              <a:buSzPct val="100000"/>
              <a:buChar char="•"/>
              <a:defRPr sz="3000"/>
            </a:pPr>
            <a:r>
              <a:t>Bullet 3</a:t>
            </a: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Separator">
    <p:bg>
      <p:bgPr>
        <a:solidFill>
          <a:schemeClr val="accent1">
            <a:hueOff val="-11084872"/>
            <a:satOff val="-31034"/>
            <a:lumOff val="-4541"/>
          </a:schemeClr>
        </a:solidFill>
        <a:effectLst/>
      </p:bgPr>
    </p:bg>
    <p:spTree>
      <p:nvGrpSpPr>
        <p:cNvPr id="1" name=""/>
        <p:cNvGrpSpPr/>
        <p:nvPr/>
      </p:nvGrpSpPr>
      <p:grpSpPr>
        <a:xfrm>
          <a:off x="0" y="0"/>
          <a:ext cx="0" cy="0"/>
          <a:chOff x="0" y="0"/>
          <a:chExt cx="0" cy="0"/>
        </a:xfrm>
      </p:grpSpPr>
      <p:sp>
        <p:nvSpPr>
          <p:cNvPr id="338" name="Lorem ipsum Lorem ipsum  Lorem ipsum"/>
          <p:cNvSpPr txBox="1">
            <a:spLocks noGrp="1"/>
          </p:cNvSpPr>
          <p:nvPr>
            <p:ph type="body" sz="half" idx="21"/>
          </p:nvPr>
        </p:nvSpPr>
        <p:spPr>
          <a:xfrm>
            <a:off x="9017000" y="3812540"/>
            <a:ext cx="14610926" cy="4907281"/>
          </a:xfrm>
          <a:prstGeom prst="rect">
            <a:avLst/>
          </a:prstGeom>
        </p:spPr>
        <p:txBody>
          <a:bodyPr lIns="0" tIns="0" rIns="0" bIns="0">
            <a:spAutoFit/>
          </a:bodyPr>
          <a:lstStyle/>
          <a:p>
            <a:pPr defTabSz="584200">
              <a:lnSpc>
                <a:spcPct val="90000"/>
              </a:lnSpc>
              <a:spcBef>
                <a:spcPts val="0"/>
              </a:spcBef>
              <a:defRPr sz="12000">
                <a:solidFill>
                  <a:schemeClr val="accent4">
                    <a:hueOff val="7638943"/>
                    <a:lumOff val="41067"/>
                  </a:schemeClr>
                </a:solidFill>
              </a:defRPr>
            </a:pPr>
            <a:r>
              <a:t>Lorem ipsum</a:t>
            </a:r>
            <a:br/>
            <a:r>
              <a:t>Lorem ipsum </a:t>
            </a:r>
            <a:br/>
            <a:r>
              <a:t>Lorem ipsum</a:t>
            </a:r>
          </a:p>
        </p:txBody>
      </p:sp>
      <p:sp>
        <p:nvSpPr>
          <p:cNvPr id="339" name="Rektangel"/>
          <p:cNvSpPr/>
          <p:nvPr/>
        </p:nvSpPr>
        <p:spPr>
          <a:xfrm>
            <a:off x="2375" y="-26491"/>
            <a:ext cx="6350001" cy="13768982"/>
          </a:xfrm>
          <a:prstGeom prst="rect">
            <a:avLst/>
          </a:prstGeom>
          <a:solidFill>
            <a:schemeClr val="accent3">
              <a:hueOff val="-6258494"/>
              <a:satOff val="-67703"/>
              <a:lumOff val="-53016"/>
              <a:alpha val="50000"/>
            </a:schemeClr>
          </a:solidFill>
          <a:ln w="12700">
            <a:miter lim="400000"/>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p>
        </p:txBody>
      </p:sp>
      <p:sp>
        <p:nvSpPr>
          <p:cNvPr id="340" name="1"/>
          <p:cNvSpPr txBox="1">
            <a:spLocks noGrp="1"/>
          </p:cNvSpPr>
          <p:nvPr>
            <p:ph type="body" sz="quarter" idx="22"/>
          </p:nvPr>
        </p:nvSpPr>
        <p:spPr>
          <a:xfrm>
            <a:off x="2104225" y="3891279"/>
            <a:ext cx="2146301" cy="4749801"/>
          </a:xfrm>
          <a:prstGeom prst="rect">
            <a:avLst/>
          </a:prstGeom>
        </p:spPr>
        <p:txBody>
          <a:bodyPr wrap="none" anchor="ctr">
            <a:spAutoFit/>
          </a:bodyPr>
          <a:lstStyle>
            <a:lvl1pPr defTabSz="584200">
              <a:lnSpc>
                <a:spcPct val="90000"/>
              </a:lnSpc>
              <a:spcBef>
                <a:spcPts val="0"/>
              </a:spcBef>
              <a:defRPr sz="32000">
                <a:solidFill>
                  <a:schemeClr val="accent4">
                    <a:hueOff val="7638943"/>
                    <a:lumOff val="41067"/>
                  </a:schemeClr>
                </a:solidFill>
              </a:defRPr>
            </a:lvl1pPr>
          </a:lstStyle>
          <a:p>
            <a:r>
              <a:t>1</a:t>
            </a:r>
          </a:p>
        </p:txBody>
      </p:sp>
      <p:sp>
        <p:nvSpPr>
          <p:cNvPr id="341"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End">
    <p:spTree>
      <p:nvGrpSpPr>
        <p:cNvPr id="1" name=""/>
        <p:cNvGrpSpPr/>
        <p:nvPr/>
      </p:nvGrpSpPr>
      <p:grpSpPr>
        <a:xfrm>
          <a:off x="0" y="0"/>
          <a:ext cx="0" cy="0"/>
          <a:chOff x="0" y="0"/>
          <a:chExt cx="0" cy="0"/>
        </a:xfrm>
      </p:grpSpPr>
      <p:grpSp>
        <p:nvGrpSpPr>
          <p:cNvPr id="350" name="Grupper"/>
          <p:cNvGrpSpPr/>
          <p:nvPr/>
        </p:nvGrpSpPr>
        <p:grpSpPr>
          <a:xfrm>
            <a:off x="2755900" y="5032091"/>
            <a:ext cx="17682327" cy="3092530"/>
            <a:chOff x="0" y="0"/>
            <a:chExt cx="17682326" cy="3092529"/>
          </a:xfrm>
        </p:grpSpPr>
        <p:pic>
          <p:nvPicPr>
            <p:cNvPr id="348" name="logo EN version White.png" descr="logo EN version White.png"/>
            <p:cNvPicPr>
              <a:picLocks noChangeAspect="1"/>
            </p:cNvPicPr>
            <p:nvPr/>
          </p:nvPicPr>
          <p:blipFill>
            <a:blip r:embed="rId2"/>
            <a:stretch>
              <a:fillRect/>
            </a:stretch>
          </p:blipFill>
          <p:spPr>
            <a:xfrm>
              <a:off x="0" y="570175"/>
              <a:ext cx="8409110" cy="1952115"/>
            </a:xfrm>
            <a:prstGeom prst="rect">
              <a:avLst/>
            </a:prstGeom>
            <a:ln w="12700" cap="flat">
              <a:noFill/>
              <a:miter lim="400000"/>
            </a:ln>
            <a:effectLst/>
          </p:spPr>
        </p:pic>
        <p:pic>
          <p:nvPicPr>
            <p:cNvPr id="349" name="UX-CAMPUS-logo-horizontal-NEG.png" descr="UX-CAMPUS-logo-horizontal-NEG.png"/>
            <p:cNvPicPr>
              <a:picLocks noChangeAspect="1"/>
            </p:cNvPicPr>
            <p:nvPr/>
          </p:nvPicPr>
          <p:blipFill>
            <a:blip r:embed="rId3"/>
            <a:srcRect/>
            <a:stretch>
              <a:fillRect/>
            </a:stretch>
          </p:blipFill>
          <p:spPr>
            <a:xfrm>
              <a:off x="11129382" y="0"/>
              <a:ext cx="6552945" cy="3092530"/>
            </a:xfrm>
            <a:prstGeom prst="rect">
              <a:avLst/>
            </a:prstGeom>
            <a:ln w="12700" cap="flat">
              <a:noFill/>
              <a:miter lim="400000"/>
            </a:ln>
            <a:effectLst/>
          </p:spPr>
        </p:pic>
      </p:grpSp>
      <p:sp>
        <p:nvSpPr>
          <p:cNvPr id="351" name="Design Strategy &amp; Development…"/>
          <p:cNvSpPr txBox="1"/>
          <p:nvPr/>
        </p:nvSpPr>
        <p:spPr>
          <a:xfrm>
            <a:off x="5740400" y="7810499"/>
            <a:ext cx="4680403" cy="2072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nSpc>
                <a:spcPct val="110000"/>
              </a:lnSpc>
              <a:spcBef>
                <a:spcPts val="0"/>
              </a:spcBef>
              <a:defRPr>
                <a:solidFill>
                  <a:schemeClr val="accent4">
                    <a:hueOff val="7638943"/>
                    <a:lumOff val="41067"/>
                  </a:schemeClr>
                </a:solidFill>
              </a:defRPr>
            </a:pPr>
            <a:r>
              <a:t>Design Strategy &amp; Development</a:t>
            </a:r>
          </a:p>
          <a:p>
            <a:pPr>
              <a:lnSpc>
                <a:spcPct val="110000"/>
              </a:lnSpc>
              <a:spcBef>
                <a:spcPts val="1500"/>
              </a:spcBef>
              <a:defRPr>
                <a:solidFill>
                  <a:schemeClr val="accent4">
                    <a:hueOff val="7638943"/>
                    <a:lumOff val="41067"/>
                  </a:schemeClr>
                </a:solidFill>
              </a:defRPr>
            </a:pPr>
            <a:r>
              <a:t>Powered by Human Science</a:t>
            </a:r>
          </a:p>
          <a:p>
            <a:pPr>
              <a:lnSpc>
                <a:spcPct val="110000"/>
              </a:lnSpc>
              <a:spcBef>
                <a:spcPts val="1500"/>
              </a:spcBef>
              <a:defRPr sz="2500" spc="125">
                <a:solidFill>
                  <a:schemeClr val="accent4">
                    <a:hueOff val="7638943"/>
                    <a:lumOff val="41067"/>
                  </a:schemeClr>
                </a:solidFill>
              </a:defRPr>
            </a:pPr>
            <a:r>
              <a:t>www.designpsykologi.dk</a:t>
            </a:r>
          </a:p>
        </p:txBody>
      </p:sp>
      <p:sp>
        <p:nvSpPr>
          <p:cNvPr id="352" name="Professional Courses…"/>
          <p:cNvSpPr txBox="1"/>
          <p:nvPr/>
        </p:nvSpPr>
        <p:spPr>
          <a:xfrm>
            <a:off x="16852900" y="7810499"/>
            <a:ext cx="4680403" cy="19888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nSpc>
                <a:spcPct val="110000"/>
              </a:lnSpc>
              <a:spcBef>
                <a:spcPts val="0"/>
              </a:spcBef>
              <a:defRPr>
                <a:solidFill>
                  <a:schemeClr val="accent4">
                    <a:hueOff val="7638943"/>
                    <a:lumOff val="41067"/>
                  </a:schemeClr>
                </a:solidFill>
              </a:defRPr>
            </a:pPr>
            <a:r>
              <a:t>Professional Courses </a:t>
            </a:r>
          </a:p>
          <a:p>
            <a:pPr>
              <a:lnSpc>
                <a:spcPct val="110000"/>
              </a:lnSpc>
              <a:spcBef>
                <a:spcPts val="1500"/>
              </a:spcBef>
              <a:defRPr>
                <a:solidFill>
                  <a:schemeClr val="accent4">
                    <a:hueOff val="7638943"/>
                    <a:lumOff val="41067"/>
                  </a:schemeClr>
                </a:solidFill>
              </a:defRPr>
            </a:pPr>
            <a:r>
              <a:t>in UX Design</a:t>
            </a:r>
          </a:p>
          <a:p>
            <a:pPr>
              <a:lnSpc>
                <a:spcPct val="110000"/>
              </a:lnSpc>
              <a:spcBef>
                <a:spcPts val="0"/>
              </a:spcBef>
              <a:defRPr sz="2500" spc="125">
                <a:solidFill>
                  <a:schemeClr val="accent4">
                    <a:hueOff val="7638943"/>
                    <a:lumOff val="41067"/>
                  </a:schemeClr>
                </a:solidFill>
              </a:defRPr>
            </a:pPr>
            <a:r>
              <a:t>www.uxcampus.thinkific.com</a:t>
            </a:r>
          </a:p>
          <a:p>
            <a:pPr>
              <a:lnSpc>
                <a:spcPct val="110000"/>
              </a:lnSpc>
              <a:spcBef>
                <a:spcPts val="1500"/>
              </a:spcBef>
              <a:defRPr sz="2500" spc="125">
                <a:solidFill>
                  <a:schemeClr val="accent4">
                    <a:hueOff val="7638943"/>
                    <a:lumOff val="41067"/>
                  </a:schemeClr>
                </a:solidFill>
              </a:defRPr>
            </a:pPr>
            <a:r>
              <a:t>www.uxcampus.dk</a:t>
            </a:r>
          </a:p>
        </p:txBody>
      </p:sp>
      <p:sp>
        <p:nvSpPr>
          <p:cNvPr id="353" name="Lysbillednummer"/>
          <p:cNvSpPr txBox="1">
            <a:spLocks noGrp="1"/>
          </p:cNvSpPr>
          <p:nvPr>
            <p:ph type="sldNum" sz="quarter" idx="2"/>
          </p:nvPr>
        </p:nvSpPr>
        <p:spPr>
          <a:xfrm>
            <a:off x="1246092" y="13023850"/>
            <a:ext cx="368301" cy="393700"/>
          </a:xfrm>
          <a:prstGeom prst="rect">
            <a:avLst/>
          </a:prstGeom>
        </p:spPr>
        <p:txBody>
          <a:bodyPr/>
          <a:lstStyle>
            <a:lvl1pPr algn="l">
              <a:lnSpc>
                <a:spcPct val="90000"/>
              </a:lnSpc>
              <a:defRPr sz="2000"/>
            </a:lvl1p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able of contents copy">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33" name="Calendar"/>
          <p:cNvSpPr txBox="1">
            <a:spLocks noGrp="1"/>
          </p:cNvSpPr>
          <p:nvPr>
            <p:ph type="body" sz="quarter" idx="21"/>
          </p:nvPr>
        </p:nvSpPr>
        <p:spPr>
          <a:xfrm>
            <a:off x="1275635" y="630766"/>
            <a:ext cx="22350568" cy="876301"/>
          </a:xfrm>
          <a:prstGeom prst="rect">
            <a:avLst/>
          </a:prstGeom>
        </p:spPr>
        <p:txBody>
          <a:bodyPr lIns="0" tIns="0" rIns="0" bIns="0">
            <a:spAutoFit/>
          </a:bodyPr>
          <a:lstStyle>
            <a:lvl1pPr defTabSz="584200">
              <a:lnSpc>
                <a:spcPct val="110000"/>
              </a:lnSpc>
              <a:spcBef>
                <a:spcPts val="0"/>
              </a:spcBef>
              <a:defRPr sz="6000"/>
            </a:lvl1pPr>
          </a:lstStyle>
          <a:p>
            <a:r>
              <a:t>Calendar</a:t>
            </a:r>
          </a:p>
        </p:txBody>
      </p:sp>
      <p:sp>
        <p:nvSpPr>
          <p:cNvPr id="34"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35"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Summary slide copy 1">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360" name="Lorem ipsum dolor sit amet, consectetur adipiscing elit. Aliquam quis rutrum purus."/>
          <p:cNvSpPr txBox="1">
            <a:spLocks noGrp="1"/>
          </p:cNvSpPr>
          <p:nvPr>
            <p:ph type="body" sz="quarter" idx="21"/>
          </p:nvPr>
        </p:nvSpPr>
        <p:spPr>
          <a:xfrm>
            <a:off x="1270000" y="1270000"/>
            <a:ext cx="22098000" cy="2889886"/>
          </a:xfrm>
          <a:prstGeom prst="rect">
            <a:avLst/>
          </a:prstGeom>
        </p:spPr>
        <p:txBody>
          <a:bodyPr lIns="71437" tIns="71437" rIns="71437" bIns="71437">
            <a:spAutoFit/>
          </a:bodyPr>
          <a:lstStyle>
            <a:lvl1pPr defTabSz="584200">
              <a:lnSpc>
                <a:spcPct val="110000"/>
              </a:lnSpc>
              <a:spcBef>
                <a:spcPts val="1500"/>
              </a:spcBef>
              <a:defRPr sz="9000"/>
            </a:lvl1pPr>
          </a:lstStyle>
          <a:p>
            <a:r>
              <a:t>Lorem ipsum dolor sit amet, consectetur adipiscing elit. Aliquam quis rutrum purus.</a:t>
            </a:r>
          </a:p>
        </p:txBody>
      </p:sp>
      <p:sp>
        <p:nvSpPr>
          <p:cNvPr id="361" name="Lorem ipsum dolor sit amet, consectetur adipiscing elit. Aliquam quis rutrum purus. Curabitur rhoncus massa nec condimentum feugiat. Pellentesque eget luctus leo. Proin a erat tortor. Morbi eget vestibulum elit. assa ipiscing elit. Aliquam quis rutrum pu"/>
          <p:cNvSpPr txBox="1">
            <a:spLocks noGrp="1"/>
          </p:cNvSpPr>
          <p:nvPr>
            <p:ph type="body" sz="half" idx="22"/>
          </p:nvPr>
        </p:nvSpPr>
        <p:spPr>
          <a:xfrm>
            <a:off x="8638133" y="6350000"/>
            <a:ext cx="14732001" cy="6162135"/>
          </a:xfrm>
          <a:prstGeom prst="rect">
            <a:avLst/>
          </a:prstGeom>
        </p:spPr>
        <p:txBody>
          <a:bodyPr lIns="0" tIns="0" rIns="0" bIns="0" numCol="2" spcCol="736600">
            <a:noAutofit/>
          </a:bodyPr>
          <a:lstStyle/>
          <a:p>
            <a:pPr>
              <a:lnSpc>
                <a:spcPct val="110000"/>
              </a:lnSpc>
              <a:spcBef>
                <a:spcPts val="1500"/>
              </a:spcBef>
              <a:defRPr sz="3000"/>
            </a:pPr>
            <a:r>
              <a:t>Lorem ipsum dolor sit amet, consectetur adipiscing elit. Aliquam quis rutrum purus. Curabitur rhoncus massa nec condimentum feugiat. Pellentesque eget luctus leo. Proin a erat tortor. Morbi eget vestibulum elit. assa ipiscing elit. Aliquam quis rutrum purus. Curabitur rhoncus massa nec condimentum feugiat. Pellentesque eget luctus leo. Proin a erat tortor. Morbi eget vestibulum elit. Mauris sit amet tellus in odio bibendum hendrerit. In rutrum luctus lobortis. Integer nec metus lacus. 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a:t>
            </a:r>
          </a:p>
          <a:p>
            <a:pPr marL="254000" indent="-254000" defTabSz="825500">
              <a:spcBef>
                <a:spcPts val="1500"/>
              </a:spcBef>
              <a:buSzPct val="100000"/>
              <a:buChar char="•"/>
              <a:defRPr sz="3000"/>
            </a:pPr>
            <a:r>
              <a:t>Bullet 1</a:t>
            </a:r>
          </a:p>
          <a:p>
            <a:pPr marL="254000" indent="-254000" defTabSz="825500">
              <a:spcBef>
                <a:spcPts val="1500"/>
              </a:spcBef>
              <a:buSzPct val="100000"/>
              <a:buChar char="•"/>
              <a:defRPr sz="3000"/>
            </a:pPr>
            <a:r>
              <a:t>Bullet 2</a:t>
            </a:r>
          </a:p>
          <a:p>
            <a:pPr marL="254000" indent="-254000" defTabSz="825500">
              <a:spcBef>
                <a:spcPts val="1500"/>
              </a:spcBef>
              <a:buSzPct val="100000"/>
              <a:buChar char="•"/>
              <a:defRPr sz="3000"/>
            </a:pPr>
            <a:r>
              <a:t>Bullet 3</a:t>
            </a:r>
          </a:p>
        </p:txBody>
      </p:sp>
      <p:sp>
        <p:nvSpPr>
          <p:cNvPr id="362" name="Billede"/>
          <p:cNvSpPr>
            <a:spLocks noGrp="1"/>
          </p:cNvSpPr>
          <p:nvPr>
            <p:ph type="pic" sz="quarter" idx="23"/>
          </p:nvPr>
        </p:nvSpPr>
        <p:spPr>
          <a:xfrm>
            <a:off x="78804" y="6351316"/>
            <a:ext cx="9075292" cy="6159501"/>
          </a:xfrm>
          <a:prstGeom prst="rect">
            <a:avLst/>
          </a:prstGeom>
        </p:spPr>
        <p:txBody>
          <a:bodyPr lIns="91439" tIns="45719" rIns="91439" bIns="45719">
            <a:noAutofit/>
          </a:bodyPr>
          <a:lstStyle/>
          <a:p>
            <a:endParaRPr/>
          </a:p>
        </p:txBody>
      </p:sp>
      <p:sp>
        <p:nvSpPr>
          <p:cNvPr id="363" name="DESIGNPSYKOLOGI —"/>
          <p:cNvSpPr txBox="1"/>
          <p:nvPr/>
        </p:nvSpPr>
        <p:spPr>
          <a:xfrm>
            <a:off x="19280209" y="13023849"/>
            <a:ext cx="4202560"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r">
              <a:lnSpc>
                <a:spcPct val="90000"/>
              </a:lnSpc>
              <a:spcBef>
                <a:spcPts val="1000"/>
              </a:spcBef>
              <a:defRPr sz="2000" spc="400"/>
            </a:lvl1pPr>
          </a:lstStyle>
          <a:p>
            <a:r>
              <a:t>DESIGNPSYKOLOGI —    </a:t>
            </a:r>
          </a:p>
        </p:txBody>
      </p:sp>
      <p:sp>
        <p:nvSpPr>
          <p:cNvPr id="364" name="Lysbillednummer"/>
          <p:cNvSpPr txBox="1">
            <a:spLocks noGrp="1"/>
          </p:cNvSpPr>
          <p:nvPr>
            <p:ph type="sldNum" sz="quarter" idx="2"/>
          </p:nvPr>
        </p:nvSpPr>
        <p:spPr>
          <a:xfrm>
            <a:off x="23380699" y="13017500"/>
            <a:ext cx="393701" cy="393700"/>
          </a:xfrm>
          <a:prstGeom prst="rect">
            <a:avLst/>
          </a:prstGeom>
        </p:spPr>
        <p:txBody>
          <a:bodyPr/>
          <a:lstStyle>
            <a:lvl1pPr>
              <a:defRPr sz="2000" spc="100"/>
            </a:lvl1pPr>
          </a:lstStyle>
          <a:p>
            <a:fld id="{86CB4B4D-7CA3-9044-876B-883B54F8677D}" type="slidenum">
              <a:t>‹nr.›</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Summary slide">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371" name="Lorem ipsum…"/>
          <p:cNvSpPr txBox="1">
            <a:spLocks noGrp="1"/>
          </p:cNvSpPr>
          <p:nvPr>
            <p:ph type="body" sz="quarter" idx="21"/>
          </p:nvPr>
        </p:nvSpPr>
        <p:spPr>
          <a:xfrm>
            <a:off x="1271543" y="635000"/>
            <a:ext cx="9814096" cy="2628900"/>
          </a:xfrm>
          <a:prstGeom prst="rect">
            <a:avLst/>
          </a:prstGeom>
        </p:spPr>
        <p:txBody>
          <a:bodyPr lIns="0" tIns="0" rIns="0" bIns="0">
            <a:spAutoFit/>
          </a:bodyPr>
          <a:lstStyle/>
          <a:p>
            <a:pPr defTabSz="584200">
              <a:spcBef>
                <a:spcPts val="0"/>
              </a:spcBef>
              <a:defRPr sz="6000"/>
            </a:pPr>
            <a:r>
              <a:t>Lorem ipsum </a:t>
            </a:r>
          </a:p>
          <a:p>
            <a:pPr defTabSz="584200">
              <a:spcBef>
                <a:spcPts val="0"/>
              </a:spcBef>
              <a:defRPr sz="6000"/>
            </a:pPr>
            <a:r>
              <a:t>Lorem ipsum</a:t>
            </a:r>
          </a:p>
          <a:p>
            <a:pPr defTabSz="584200">
              <a:spcBef>
                <a:spcPts val="0"/>
              </a:spcBef>
              <a:defRPr sz="6000"/>
            </a:pPr>
            <a:r>
              <a:t>Lorem ipsum</a:t>
            </a:r>
          </a:p>
        </p:txBody>
      </p:sp>
      <p:sp>
        <p:nvSpPr>
          <p:cNvPr id="372" name="Lorem ipsum dolor sit amet, consectetur adipiscing elit. Aliquam quis rutrum purus. Curabitur rhoncus massa nec condimentum feugiat. Pellentesque eget luctus leo. Proin a erat tortor. Morbi eget vestibulum elit. Mauris sit amet tellus in odio bibendum he"/>
          <p:cNvSpPr txBox="1">
            <a:spLocks noGrp="1"/>
          </p:cNvSpPr>
          <p:nvPr>
            <p:ph type="body" sz="half" idx="22"/>
          </p:nvPr>
        </p:nvSpPr>
        <p:spPr>
          <a:xfrm>
            <a:off x="1266389" y="3810000"/>
            <a:ext cx="7366001" cy="9211199"/>
          </a:xfrm>
          <a:prstGeom prst="rect">
            <a:avLst/>
          </a:prstGeom>
        </p:spPr>
        <p:txBody>
          <a:bodyPr lIns="0" tIns="0" rIns="0" bIns="0">
            <a:noAutofit/>
          </a:bodyPr>
          <a:lstStyle/>
          <a:p>
            <a:pPr>
              <a:lnSpc>
                <a:spcPct val="90000"/>
              </a:lnSpc>
              <a:spcBef>
                <a:spcPts val="1000"/>
              </a:spcBef>
              <a:defRPr sz="3000"/>
            </a:pPr>
            <a:r>
              <a: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a:t>
            </a:r>
          </a:p>
          <a:p>
            <a:pPr>
              <a:lnSpc>
                <a:spcPct val="90000"/>
              </a:lnSpc>
              <a:spcBef>
                <a:spcPts val="1000"/>
              </a:spcBef>
              <a:defRPr sz="3000"/>
            </a:pPr>
            <a:r>
              <a:t>Lorem ipsum dolor sit amet, consectetur adipiscing elit. Aliquam quis rutrum purus. Curabitur rhoncus massa nec condimentum feugiat. Pellentesque eget luctus leo. Proin a erat tortor. Morbi eget vestibulum elit.</a:t>
            </a:r>
          </a:p>
          <a:p>
            <a:pPr>
              <a:lnSpc>
                <a:spcPct val="90000"/>
              </a:lnSpc>
              <a:spcBef>
                <a:spcPts val="1000"/>
              </a:spcBef>
              <a:defRPr sz="3000"/>
            </a:pPr>
            <a:r>
              <a: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a:t>
            </a:r>
          </a:p>
          <a:p>
            <a:pPr>
              <a:lnSpc>
                <a:spcPct val="90000"/>
              </a:lnSpc>
              <a:spcBef>
                <a:spcPts val="1000"/>
              </a:spcBef>
              <a:defRPr sz="3000"/>
            </a:pPr>
            <a:r>
              <a:t>L</a:t>
            </a:r>
          </a:p>
        </p:txBody>
      </p:sp>
      <p:sp>
        <p:nvSpPr>
          <p:cNvPr id="373" name="Lysbillednummer"/>
          <p:cNvSpPr txBox="1">
            <a:spLocks noGrp="1"/>
          </p:cNvSpPr>
          <p:nvPr>
            <p:ph type="sldNum" sz="quarter" idx="2"/>
          </p:nvPr>
        </p:nvSpPr>
        <p:spPr>
          <a:xfrm>
            <a:off x="23519189" y="13023850"/>
            <a:ext cx="393701" cy="393700"/>
          </a:xfrm>
          <a:prstGeom prst="rect">
            <a:avLst/>
          </a:prstGeom>
        </p:spPr>
        <p:txBody>
          <a:bodyPr/>
          <a:lstStyle>
            <a:lvl1pPr>
              <a:defRPr sz="2000" spc="100"/>
            </a:lvl1pPr>
          </a:lstStyle>
          <a:p>
            <a:fld id="{86CB4B4D-7CA3-9044-876B-883B54F8677D}" type="slidenum">
              <a:t>‹nr.›</a:t>
            </a:fld>
            <a:endParaRPr/>
          </a:p>
        </p:txBody>
      </p:sp>
      <p:sp>
        <p:nvSpPr>
          <p:cNvPr id="374" name="DESIGNPSYKOLOGI —"/>
          <p:cNvSpPr txBox="1"/>
          <p:nvPr/>
        </p:nvSpPr>
        <p:spPr>
          <a:xfrm>
            <a:off x="19280209" y="13023849"/>
            <a:ext cx="4202560"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r">
              <a:lnSpc>
                <a:spcPct val="90000"/>
              </a:lnSpc>
              <a:spcBef>
                <a:spcPts val="1000"/>
              </a:spcBef>
              <a:defRPr sz="2000" spc="400"/>
            </a:lvl1pPr>
          </a:lstStyle>
          <a:p>
            <a:r>
              <a:t>DESIGNPSYKOLOGI —    </a:t>
            </a: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3 column: text - text - box ">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381" name="In rutrum luctus lobortis. Integer nec metus lacus. Lorem ipsum dolor sit amet, consectetur adipiscing elit. Aliquam quis rutrum purus. Curabitur rhoncus massa nec condimentum feugiat. Pellentesque eget luctus leo.…"/>
          <p:cNvSpPr txBox="1">
            <a:spLocks noGrp="1"/>
          </p:cNvSpPr>
          <p:nvPr>
            <p:ph type="body" sz="half" idx="21"/>
          </p:nvPr>
        </p:nvSpPr>
        <p:spPr>
          <a:xfrm>
            <a:off x="1271532" y="3810000"/>
            <a:ext cx="14601193" cy="8695882"/>
          </a:xfrm>
          <a:prstGeom prst="rect">
            <a:avLst/>
          </a:prstGeom>
        </p:spPr>
        <p:txBody>
          <a:bodyPr lIns="0" tIns="0" rIns="0" bIns="0" numCol="2" spcCol="889000">
            <a:noAutofit/>
          </a:bodyPr>
          <a:lstStyle/>
          <a:p>
            <a:pPr>
              <a:spcBef>
                <a:spcPts val="2000"/>
              </a:spcBef>
              <a:defRPr sz="3000"/>
            </a:pPr>
            <a:r>
              <a:t>In rutrum luctus lobortis. Integer nec metus lacus. Lorem ipsum dolor sit amet, consectetur adipiscing elit. Aliquam quis rutrum purus. Curabitur rhoncus massa nec condimentum feugiat. Pellentesque eget luctus leo. </a:t>
            </a:r>
          </a:p>
          <a:p>
            <a:pPr>
              <a:spcBef>
                <a:spcPts val="2000"/>
              </a:spcBef>
              <a:defRPr sz="3000"/>
            </a:pPr>
            <a:r>
              <a:t>Proin a erat tortor. Morbi eget vestibulum elit. 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a:t>
            </a:r>
          </a:p>
          <a:p>
            <a:pPr>
              <a:spcBef>
                <a:spcPts val="2000"/>
              </a:spcBef>
              <a:defRPr sz="3000"/>
            </a:pPr>
            <a:r>
              <a:t>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 </a:t>
            </a:r>
          </a:p>
          <a:p>
            <a:pPr>
              <a:spcBef>
                <a:spcPts val="2000"/>
              </a:spcBef>
              <a:defRPr sz="3000"/>
            </a:pPr>
            <a:r>
              <a:t>Pellentesque eget luctus leo. Proin a erat tortor. Morbi eget vestibulum elit. Lorem ipsum dolor sit amet, consectetur adipiscing elit. Aliquam quis rutrum purus. Curabitur rhoncus massa nec condimentum feugiat. Pellentesque eget luctus leo.</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382" name="Lorem ipsum…"/>
          <p:cNvSpPr txBox="1">
            <a:spLocks noGrp="1"/>
          </p:cNvSpPr>
          <p:nvPr>
            <p:ph type="body" sz="quarter" idx="22"/>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383"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384" name="Main take-aways"/>
          <p:cNvSpPr>
            <a:spLocks noGrp="1"/>
          </p:cNvSpPr>
          <p:nvPr>
            <p:ph type="body" sz="quarter" idx="23"/>
          </p:nvPr>
        </p:nvSpPr>
        <p:spPr>
          <a:xfrm>
            <a:off x="16761313" y="3806528"/>
            <a:ext cx="6853738" cy="947345"/>
          </a:xfrm>
          <a:prstGeom prst="rect">
            <a:avLst/>
          </a:prstGeom>
          <a:solidFill>
            <a:schemeClr val="accent3">
              <a:hueOff val="-6258494"/>
              <a:satOff val="-67703"/>
              <a:lumOff val="-53016"/>
            </a:schemeClr>
          </a:solidFill>
        </p:spPr>
        <p:txBody>
          <a:bodyPr lIns="254000" tIns="254000" rIns="254000" bIns="254000" anchor="ctr">
            <a:noAutofit/>
          </a:bodyPr>
          <a:lstStyle>
            <a:lvl1pPr defTabSz="584200">
              <a:spcBef>
                <a:spcPts val="0"/>
              </a:spcBef>
              <a:defRPr sz="3000">
                <a:solidFill>
                  <a:schemeClr val="accent4">
                    <a:hueOff val="7638943"/>
                    <a:lumOff val="41067"/>
                  </a:schemeClr>
                </a:solidFill>
              </a:defRPr>
            </a:lvl1pPr>
          </a:lstStyle>
          <a:p>
            <a:r>
              <a:t>Main take-aways</a:t>
            </a:r>
          </a:p>
        </p:txBody>
      </p:sp>
      <p:sp>
        <p:nvSpPr>
          <p:cNvPr id="385" name="Main take-aways…"/>
          <p:cNvSpPr>
            <a:spLocks noGrp="1"/>
          </p:cNvSpPr>
          <p:nvPr>
            <p:ph type="body" sz="quarter" idx="24"/>
          </p:nvPr>
        </p:nvSpPr>
        <p:spPr>
          <a:xfrm>
            <a:off x="16761313" y="4774108"/>
            <a:ext cx="6853738" cy="7751545"/>
          </a:xfrm>
          <a:prstGeom prst="rect">
            <a:avLst/>
          </a:prstGeom>
          <a:solidFill>
            <a:schemeClr val="accent2">
              <a:hueOff val="-10390296"/>
              <a:satOff val="-82244"/>
              <a:lumOff val="33952"/>
            </a:schemeClr>
          </a:solidFill>
        </p:spPr>
        <p:txBody>
          <a:bodyPr lIns="254000" tIns="254000" rIns="254000" bIns="254000">
            <a:noAutofit/>
          </a:bodyPr>
          <a:lstStyle/>
          <a:p>
            <a:pPr>
              <a:spcBef>
                <a:spcPts val="2000"/>
              </a:spcBef>
              <a:defRPr sz="3000"/>
            </a:pPr>
            <a:r>
              <a:t>Main take-aways</a:t>
            </a:r>
          </a:p>
          <a:p>
            <a:pPr>
              <a:spcBef>
                <a:spcPts val="2000"/>
              </a:spcBef>
              <a:defRPr sz="3000"/>
            </a:pPr>
            <a:r>
              <a:t>Main take-aways</a:t>
            </a: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p:txBody>
      </p:sp>
      <p:sp>
        <p:nvSpPr>
          <p:cNvPr id="386"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2/3 Right - 25p">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393" name="Billede"/>
          <p:cNvSpPr>
            <a:spLocks noGrp="1"/>
          </p:cNvSpPr>
          <p:nvPr>
            <p:ph type="pic" idx="21"/>
          </p:nvPr>
        </p:nvSpPr>
        <p:spPr>
          <a:xfrm>
            <a:off x="-6075402" y="-30163"/>
            <a:ext cx="20297742" cy="13776300"/>
          </a:xfrm>
          <a:prstGeom prst="rect">
            <a:avLst/>
          </a:prstGeom>
        </p:spPr>
        <p:txBody>
          <a:bodyPr lIns="91439" tIns="45719" rIns="91439" bIns="45719">
            <a:noAutofit/>
          </a:bodyPr>
          <a:lstStyle/>
          <a:p>
            <a:endParaRPr/>
          </a:p>
        </p:txBody>
      </p:sp>
      <p:sp>
        <p:nvSpPr>
          <p:cNvPr id="394" name="Lorem ipsum…"/>
          <p:cNvSpPr txBox="1">
            <a:spLocks noGrp="1"/>
          </p:cNvSpPr>
          <p:nvPr>
            <p:ph type="body" sz="quarter" idx="22"/>
          </p:nvPr>
        </p:nvSpPr>
        <p:spPr>
          <a:xfrm>
            <a:off x="8890000" y="635000"/>
            <a:ext cx="14732000"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395" name="Lorem ipsum dolor sit amet, consectetur adipiscing elit. Aliquam quis rutrum purus. Curabitur rhoncus massa nec condimentum feugiat. Pellentesque eget luctus leo. Proin a erat tortor. Morbi eget vestibulum elit. Mauris sit amet tellus in odio bibendum he"/>
          <p:cNvSpPr txBox="1">
            <a:spLocks noGrp="1"/>
          </p:cNvSpPr>
          <p:nvPr>
            <p:ph type="body" sz="half" idx="23"/>
          </p:nvPr>
        </p:nvSpPr>
        <p:spPr>
          <a:xfrm>
            <a:off x="8890000" y="3810000"/>
            <a:ext cx="14732001" cy="8970496"/>
          </a:xfrm>
          <a:prstGeom prst="rect">
            <a:avLst/>
          </a:prstGeom>
        </p:spPr>
        <p:txBody>
          <a:bodyPr lIns="0" tIns="0" rIns="0" bIns="0" numCol="2" spcCol="736600">
            <a:noAutofit/>
          </a:bodyPr>
          <a:lstStyle/>
          <a:p>
            <a:pPr>
              <a:lnSpc>
                <a:spcPct val="110000"/>
              </a:lnSpc>
              <a:spcBef>
                <a:spcPts val="1500"/>
              </a:spcBef>
              <a:defRPr sz="3000"/>
            </a:pPr>
            <a:r>
              <a: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 Lorem ipsum dolor sit amet, consectetur adipiscing elit. Aliquam quis rutrum purus. Curabitur rhoncus massa nec condimentum feugiat. Pellentesque eget luctus leo. Proin a erat tortor. Morbi eget vestibulum elit.Lorem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 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a:t>
            </a:r>
          </a:p>
          <a:p>
            <a:pPr marL="254000" indent="-254000" defTabSz="825500">
              <a:spcBef>
                <a:spcPts val="1500"/>
              </a:spcBef>
              <a:buSzPct val="100000"/>
              <a:buChar char="•"/>
              <a:defRPr sz="3000"/>
            </a:pPr>
            <a:r>
              <a:t>Bullet 1</a:t>
            </a:r>
          </a:p>
          <a:p>
            <a:pPr marL="254000" indent="-254000" defTabSz="825500">
              <a:spcBef>
                <a:spcPts val="1500"/>
              </a:spcBef>
              <a:buSzPct val="100000"/>
              <a:buChar char="•"/>
              <a:defRPr sz="3000"/>
            </a:pPr>
            <a:r>
              <a:t>Bullet 2</a:t>
            </a:r>
          </a:p>
          <a:p>
            <a:pPr marL="254000" indent="-254000" defTabSz="825500">
              <a:spcBef>
                <a:spcPts val="1500"/>
              </a:spcBef>
              <a:buSzPct val="100000"/>
              <a:buChar char="•"/>
              <a:defRPr sz="3000"/>
            </a:pPr>
            <a:r>
              <a:t>Bullet 3</a:t>
            </a:r>
          </a:p>
        </p:txBody>
      </p:sp>
      <p:sp>
        <p:nvSpPr>
          <p:cNvPr id="396" name="DESIGN PSYCHOLOGY  —"/>
          <p:cNvSpPr txBox="1"/>
          <p:nvPr/>
        </p:nvSpPr>
        <p:spPr>
          <a:xfrm>
            <a:off x="19043721" y="13023849"/>
            <a:ext cx="4413648"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nSpc>
                <a:spcPct val="90000"/>
              </a:lnSpc>
              <a:spcBef>
                <a:spcPts val="1000"/>
              </a:spcBef>
              <a:defRPr sz="2000" spc="400"/>
            </a:lvl1pPr>
          </a:lstStyle>
          <a:p>
            <a:r>
              <a:t>DESIGN PSYCHOLOGY  — </a:t>
            </a:r>
          </a:p>
        </p:txBody>
      </p:sp>
      <p:sp>
        <p:nvSpPr>
          <p:cNvPr id="397" name="Lysbillednummer"/>
          <p:cNvSpPr txBox="1">
            <a:spLocks noGrp="1"/>
          </p:cNvSpPr>
          <p:nvPr>
            <p:ph type="sldNum" sz="quarter" idx="2"/>
          </p:nvPr>
        </p:nvSpPr>
        <p:spPr>
          <a:xfrm>
            <a:off x="23412450" y="13017500"/>
            <a:ext cx="368301" cy="393700"/>
          </a:xfrm>
          <a:prstGeom prst="rect">
            <a:avLst/>
          </a:prstGeom>
        </p:spPr>
        <p:txBody>
          <a:bodyPr/>
          <a:lstStyle>
            <a:lvl1pPr>
              <a:defRPr sz="2000"/>
            </a:lvl1pPr>
          </a:lstStyle>
          <a:p>
            <a:fld id="{86CB4B4D-7CA3-9044-876B-883B54F8677D}" type="slidenum">
              <a:t>‹nr.›</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Blank slide copy">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404" name="Headline Title case"/>
          <p:cNvSpPr txBox="1">
            <a:spLocks noGrp="1"/>
          </p:cNvSpPr>
          <p:nvPr>
            <p:ph type="body" sz="quarter" idx="21"/>
          </p:nvPr>
        </p:nvSpPr>
        <p:spPr>
          <a:xfrm>
            <a:off x="317500" y="254000"/>
            <a:ext cx="7005194" cy="1184275"/>
          </a:xfrm>
          <a:prstGeom prst="rect">
            <a:avLst/>
          </a:prstGeom>
        </p:spPr>
        <p:txBody>
          <a:bodyPr wrap="none" lIns="0" tIns="0" rIns="0" bIns="0">
            <a:spAutoFit/>
          </a:bodyPr>
          <a:lstStyle>
            <a:lvl1pPr defTabSz="584200">
              <a:spcBef>
                <a:spcPts val="0"/>
              </a:spcBef>
              <a:defRPr sz="6000"/>
            </a:lvl1pPr>
          </a:lstStyle>
          <a:p>
            <a:r>
              <a:t>Headline Title case</a:t>
            </a:r>
          </a:p>
        </p:txBody>
      </p:sp>
      <p:sp>
        <p:nvSpPr>
          <p:cNvPr id="405" name="DESIGNPSYKOLOGI  —"/>
          <p:cNvSpPr txBox="1"/>
          <p:nvPr/>
        </p:nvSpPr>
        <p:spPr>
          <a:xfrm>
            <a:off x="19470708" y="13023849"/>
            <a:ext cx="397396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r">
              <a:lnSpc>
                <a:spcPct val="90000"/>
              </a:lnSpc>
              <a:spcBef>
                <a:spcPts val="1000"/>
              </a:spcBef>
              <a:defRPr sz="2000" spc="400"/>
            </a:lvl1pPr>
          </a:lstStyle>
          <a:p>
            <a:r>
              <a:t>DESIGNPSYKOLOGI  — </a:t>
            </a:r>
          </a:p>
        </p:txBody>
      </p:sp>
      <p:sp>
        <p:nvSpPr>
          <p:cNvPr id="406" name="Lysbillednummer"/>
          <p:cNvSpPr txBox="1">
            <a:spLocks noGrp="1"/>
          </p:cNvSpPr>
          <p:nvPr>
            <p:ph type="sldNum" sz="quarter" idx="2"/>
          </p:nvPr>
        </p:nvSpPr>
        <p:spPr>
          <a:xfrm>
            <a:off x="23374350" y="13017500"/>
            <a:ext cx="368301" cy="393700"/>
          </a:xfrm>
          <a:prstGeom prst="rect">
            <a:avLst/>
          </a:prstGeom>
        </p:spPr>
        <p:txBody>
          <a:bodyPr/>
          <a:lstStyle>
            <a:lvl1pPr>
              <a:defRPr sz="2000"/>
            </a:lvl1p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42"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3 column: text - text - text ">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49" name="Lorem ipsum dolor sit amet, consectetur adipiscing elit. Aliquam quis rutrum purus. Curabitur rhoncus massa nec condimentum feugiat. Pellentesque eget luctus leo. Proin a erat tortor. Morbi eget vestibulum elit. Mauris sit amet tellus in odio bibendum he"/>
          <p:cNvSpPr txBox="1">
            <a:spLocks noGrp="1"/>
          </p:cNvSpPr>
          <p:nvPr>
            <p:ph type="body" idx="21"/>
          </p:nvPr>
        </p:nvSpPr>
        <p:spPr>
          <a:xfrm>
            <a:off x="1268568" y="3810000"/>
            <a:ext cx="22352001" cy="8694248"/>
          </a:xfrm>
          <a:prstGeom prst="rect">
            <a:avLst/>
          </a:prstGeom>
        </p:spPr>
        <p:txBody>
          <a:bodyPr lIns="0" tIns="0" rIns="0" bIns="0" numCol="3" spcCol="889000">
            <a:noAutofit/>
          </a:bodyPr>
          <a:lstStyle/>
          <a:p>
            <a:pPr>
              <a:spcBef>
                <a:spcPts val="2000"/>
              </a:spcBef>
              <a:defRPr sz="3000"/>
            </a:pPr>
            <a:r>
              <a: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 </a:t>
            </a:r>
          </a:p>
          <a:p>
            <a:pPr>
              <a:spcBef>
                <a:spcPts val="2000"/>
              </a:spcBef>
              <a:defRPr sz="3000"/>
            </a:pPr>
            <a:r>
              <a:t>Lorem ipsum dolor sit amet, consectetur adipiscing elit. Aliquam quis rutrum purus. Curabitur rhoncus massa nec condimentum feugiat. Pellentesque eget luctus leo. Proin a erat tortor. Morbi eget vestibulum elit.Lorem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 Lorem ipsum dolor sit amet, consectetur adipiscing elit. Aliquam quis rutrum purus. Curabitur rhoncus massa nec condimentum feugiat. Pellentesque eget luctus leo. </a:t>
            </a:r>
          </a:p>
          <a:p>
            <a:pPr>
              <a:spcBef>
                <a:spcPts val="2000"/>
              </a:spcBef>
              <a:defRPr sz="3000"/>
            </a:pPr>
            <a:r>
              <a:t>Proin a erat tortor. Morbi eget vestibulum elit. 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a:t>
            </a:r>
          </a:p>
          <a:p>
            <a:pPr>
              <a:spcBef>
                <a:spcPts val="2000"/>
              </a:spcBef>
              <a:defRPr sz="3000"/>
            </a:pPr>
            <a:r>
              <a:t>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 Pellentesque eget luctus leo.</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50" name="Lorem ipsum…"/>
          <p:cNvSpPr txBox="1">
            <a:spLocks noGrp="1"/>
          </p:cNvSpPr>
          <p:nvPr>
            <p:ph type="body" sz="quarter" idx="22"/>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51"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52" name="DESIGNPSYKOLOGI  —"/>
          <p:cNvSpPr txBox="1"/>
          <p:nvPr/>
        </p:nvSpPr>
        <p:spPr>
          <a:xfrm>
            <a:off x="19343709" y="13023849"/>
            <a:ext cx="3873501"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3 column: text - text - photo ">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59" name="In rutrum luctus lobortis. Integer nec metus lacus. Lorem ipsum dolor sit amet, consectetur adipiscing elit. Aliquam quis rutrum purus. Curabitur rhoncus massa nec condimentum feugiat. Pellentesque eget luctus leo.…"/>
          <p:cNvSpPr txBox="1">
            <a:spLocks noGrp="1"/>
          </p:cNvSpPr>
          <p:nvPr>
            <p:ph type="body" sz="half" idx="21"/>
          </p:nvPr>
        </p:nvSpPr>
        <p:spPr>
          <a:xfrm>
            <a:off x="1268568" y="3810000"/>
            <a:ext cx="14601194" cy="8703796"/>
          </a:xfrm>
          <a:prstGeom prst="rect">
            <a:avLst/>
          </a:prstGeom>
        </p:spPr>
        <p:txBody>
          <a:bodyPr lIns="0" tIns="0" rIns="0" bIns="0" numCol="2" spcCol="889000">
            <a:noAutofit/>
          </a:bodyPr>
          <a:lstStyle/>
          <a:p>
            <a:pPr>
              <a:spcBef>
                <a:spcPts val="2000"/>
              </a:spcBef>
              <a:defRPr sz="3000"/>
            </a:pPr>
            <a:r>
              <a:t>In rutrum luctus lobortis. Integer nec metus lacus. Lorem ipsum dolor sit amet, consectetur adipiscing elit. Aliquam quis rutrum purus. Curabitur rhoncus massa nec condimentum feugiat. Pellentesque eget luctus leo. </a:t>
            </a:r>
          </a:p>
          <a:p>
            <a:pPr>
              <a:spcBef>
                <a:spcPts val="2000"/>
              </a:spcBef>
              <a:defRPr sz="3000"/>
            </a:pPr>
            <a:r>
              <a:t>Proin a erat tortor. Morbi eget vestibulum elit. 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a:t>
            </a:r>
          </a:p>
          <a:p>
            <a:pPr>
              <a:spcBef>
                <a:spcPts val="2000"/>
              </a:spcBef>
              <a:defRPr sz="3000"/>
            </a:pPr>
            <a:r>
              <a:t>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 </a:t>
            </a:r>
          </a:p>
          <a:p>
            <a:pPr>
              <a:spcBef>
                <a:spcPts val="2000"/>
              </a:spcBef>
              <a:defRPr sz="3000"/>
            </a:pPr>
            <a:r>
              <a:t>Pellentesque eget luctus leo. Proin a erat tortor. Morbi eget vestibulum elit. Lorem ipsum dolor sit amet, consectetur adipiscing elit. Aliquam quis rutrum purus. Curabitur rhoncus massa nec condimentum feugiat. Pellentesque eget luctus leo.</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60" name="Lorem ipsum…"/>
          <p:cNvSpPr txBox="1">
            <a:spLocks noGrp="1"/>
          </p:cNvSpPr>
          <p:nvPr>
            <p:ph type="body" sz="quarter" idx="22"/>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61" name="DESIGN PSYCHOLOGY  —"/>
          <p:cNvSpPr txBox="1"/>
          <p:nvPr/>
        </p:nvSpPr>
        <p:spPr>
          <a:xfrm>
            <a:off x="18904021" y="13023849"/>
            <a:ext cx="4413648"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000" spc="400"/>
            </a:lvl1pPr>
          </a:lstStyle>
          <a:p>
            <a:r>
              <a:t>DESIGN PSYCHOLOGY  — </a:t>
            </a:r>
          </a:p>
        </p:txBody>
      </p:sp>
      <p:sp>
        <p:nvSpPr>
          <p:cNvPr id="62"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63" name="Rektangel"/>
          <p:cNvSpPr/>
          <p:nvPr/>
        </p:nvSpPr>
        <p:spPr>
          <a:xfrm>
            <a:off x="16765531" y="6807200"/>
            <a:ext cx="6858001" cy="1270000"/>
          </a:xfrm>
          <a:prstGeom prst="rect">
            <a:avLst/>
          </a:prstGeom>
          <a:solidFill>
            <a:schemeClr val="accent3"/>
          </a:solidFill>
          <a:ln w="12700">
            <a:miter lim="400000"/>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p>
        </p:txBody>
      </p:sp>
      <p:sp>
        <p:nvSpPr>
          <p:cNvPr id="64" name="Billede"/>
          <p:cNvSpPr>
            <a:spLocks noGrp="1"/>
          </p:cNvSpPr>
          <p:nvPr>
            <p:ph type="pic" idx="23"/>
          </p:nvPr>
        </p:nvSpPr>
        <p:spPr>
          <a:xfrm>
            <a:off x="12598890" y="2178752"/>
            <a:ext cx="15616730" cy="10599244"/>
          </a:xfrm>
          <a:prstGeom prst="rect">
            <a:avLst/>
          </a:prstGeom>
        </p:spPr>
        <p:txBody>
          <a:bodyPr lIns="91439" tIns="45719" rIns="91439" bIns="45719">
            <a:noAutofit/>
          </a:bodyPr>
          <a:lstStyle/>
          <a:p>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3 column: photo - text - text ">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71" name="In rutrum luctus lobortis. Integer nec metus lacus. Lorem ipsum dolor sit amet, consectetur adipiscing elit. Aliquam quis rutrum purus. Curabitur rhoncus massa nec condimentum feugiat. Pellentesque eget luctus leo.…"/>
          <p:cNvSpPr txBox="1">
            <a:spLocks noGrp="1"/>
          </p:cNvSpPr>
          <p:nvPr>
            <p:ph type="body" sz="half" idx="21"/>
          </p:nvPr>
        </p:nvSpPr>
        <p:spPr>
          <a:xfrm>
            <a:off x="9018532" y="3810000"/>
            <a:ext cx="14601193" cy="8695882"/>
          </a:xfrm>
          <a:prstGeom prst="rect">
            <a:avLst/>
          </a:prstGeom>
        </p:spPr>
        <p:txBody>
          <a:bodyPr lIns="0" tIns="0" rIns="0" bIns="0" numCol="2" spcCol="889000">
            <a:noAutofit/>
          </a:bodyPr>
          <a:lstStyle/>
          <a:p>
            <a:pPr>
              <a:spcBef>
                <a:spcPts val="2000"/>
              </a:spcBef>
              <a:defRPr sz="3000"/>
            </a:pPr>
            <a:r>
              <a:t>In rutrum luctus lobortis. Integer nec metus lacus. Lorem ipsum dolor sit amet, consectetur adipiscing elit. Aliquam quis rutrum purus. Curabitur rhoncus massa nec condimentum feugiat. Pellentesque eget luctus leo. </a:t>
            </a:r>
          </a:p>
          <a:p>
            <a:pPr>
              <a:spcBef>
                <a:spcPts val="2000"/>
              </a:spcBef>
              <a:defRPr sz="3000"/>
            </a:pPr>
            <a:r>
              <a:t>Proin a erat tortor. Morbi eget vestibulum elit. Lorem ipsum dolor sit amet, consectetur adipiscing elit. Aliquam quis rutrum purus. Curabitur rhoncus massa nec condimentum feugiat. Pellentesque eget luctus leo. Proin a erat tortor. Morbi eget vestibulum elit. Mauris sit amet tellus in odio bibendum hendrerit. In rutrum luctus lobortis. Integer nec metus lacus.</a:t>
            </a:r>
          </a:p>
          <a:p>
            <a:pPr>
              <a:spcBef>
                <a:spcPts val="2000"/>
              </a:spcBef>
              <a:defRPr sz="3000"/>
            </a:pPr>
            <a:r>
              <a:t>Lorem ipsum dolor sit amet, consectetur adipiscing elit. Aliquam quis rutrum purus. Curabitur rhoncus massa nec condimentum feugiat. Pellentesque eget luctus leo. Proin a erat tortor. Morbi eget vestibulum elit. Lorem ipsum dolor sit amet, consectetur adipiscing elit. Aliquam quis rutrum purus. Curabitur rhoncus massa nec condimentum feugiat. </a:t>
            </a:r>
          </a:p>
          <a:p>
            <a:pPr>
              <a:spcBef>
                <a:spcPts val="2000"/>
              </a:spcBef>
              <a:defRPr sz="3000"/>
            </a:pPr>
            <a:r>
              <a:t>Pellentesque eget luctus leo. Proin a erat tortor. Morbi eget vestibulum elit. Lorem ipsum dolor sit amet, consectetur adipiscing elit. Aliquam quis rutrum purus. Curabitur rhoncus massa nec condimentum feugiat. Pellentesque eget luctus leo.</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72" name="Lorem ipsum…"/>
          <p:cNvSpPr txBox="1">
            <a:spLocks noGrp="1"/>
          </p:cNvSpPr>
          <p:nvPr>
            <p:ph type="body" sz="quarter" idx="22"/>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73"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74" name="Billede"/>
          <p:cNvSpPr>
            <a:spLocks noGrp="1"/>
          </p:cNvSpPr>
          <p:nvPr>
            <p:ph type="pic" idx="23"/>
          </p:nvPr>
        </p:nvSpPr>
        <p:spPr>
          <a:xfrm>
            <a:off x="-2892543" y="2178752"/>
            <a:ext cx="15616730" cy="10599244"/>
          </a:xfrm>
          <a:prstGeom prst="rect">
            <a:avLst/>
          </a:prstGeom>
        </p:spPr>
        <p:txBody>
          <a:bodyPr lIns="91439" tIns="45719" rIns="91439" bIns="45719">
            <a:noAutofit/>
          </a:bodyPr>
          <a:lstStyle/>
          <a:p>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3 column: photo - text - text  copy">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81" name="Lorem ipsum…"/>
          <p:cNvSpPr txBox="1">
            <a:spLocks noGrp="1"/>
          </p:cNvSpPr>
          <p:nvPr>
            <p:ph type="body" sz="quarter" idx="21"/>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82"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83" name="Billede"/>
          <p:cNvSpPr>
            <a:spLocks noGrp="1"/>
          </p:cNvSpPr>
          <p:nvPr>
            <p:ph type="pic" sz="quarter" idx="22"/>
          </p:nvPr>
        </p:nvSpPr>
        <p:spPr>
          <a:xfrm>
            <a:off x="1275702" y="3493032"/>
            <a:ext cx="6854699" cy="4652359"/>
          </a:xfrm>
          <a:prstGeom prst="rect">
            <a:avLst/>
          </a:prstGeom>
        </p:spPr>
        <p:txBody>
          <a:bodyPr lIns="91439" tIns="45719" rIns="91439" bIns="45719">
            <a:noAutofit/>
          </a:bodyPr>
          <a:lstStyle/>
          <a:p>
            <a:endParaRPr/>
          </a:p>
        </p:txBody>
      </p:sp>
      <p:sp>
        <p:nvSpPr>
          <p:cNvPr id="84" name="Billede"/>
          <p:cNvSpPr>
            <a:spLocks noGrp="1"/>
          </p:cNvSpPr>
          <p:nvPr>
            <p:ph type="pic" sz="quarter" idx="23"/>
          </p:nvPr>
        </p:nvSpPr>
        <p:spPr>
          <a:xfrm>
            <a:off x="9012127" y="3480521"/>
            <a:ext cx="6852168" cy="4568404"/>
          </a:xfrm>
          <a:prstGeom prst="rect">
            <a:avLst/>
          </a:prstGeom>
        </p:spPr>
        <p:txBody>
          <a:bodyPr lIns="91439" tIns="45719" rIns="91439" bIns="45719">
            <a:noAutofit/>
          </a:bodyPr>
          <a:lstStyle/>
          <a:p>
            <a:endParaRPr/>
          </a:p>
        </p:txBody>
      </p:sp>
      <p:sp>
        <p:nvSpPr>
          <p:cNvPr id="85" name="Billede"/>
          <p:cNvSpPr>
            <a:spLocks noGrp="1"/>
          </p:cNvSpPr>
          <p:nvPr>
            <p:ph type="pic" sz="quarter" idx="24"/>
          </p:nvPr>
        </p:nvSpPr>
        <p:spPr>
          <a:xfrm>
            <a:off x="16757087" y="3480521"/>
            <a:ext cx="6863225" cy="4568404"/>
          </a:xfrm>
          <a:prstGeom prst="rect">
            <a:avLst/>
          </a:prstGeom>
        </p:spPr>
        <p:txBody>
          <a:bodyPr lIns="91439" tIns="45719" rIns="91439" bIns="45719">
            <a:noAutofit/>
          </a:bodyPr>
          <a:lstStyle/>
          <a:p>
            <a:endParaRPr/>
          </a:p>
        </p:txBody>
      </p:sp>
      <p:sp>
        <p:nvSpPr>
          <p:cNvPr id="86" name="Headline…"/>
          <p:cNvSpPr txBox="1">
            <a:spLocks noGrp="1"/>
          </p:cNvSpPr>
          <p:nvPr>
            <p:ph type="body" sz="quarter" idx="25"/>
          </p:nvPr>
        </p:nvSpPr>
        <p:spPr>
          <a:xfrm>
            <a:off x="16772366" y="8068736"/>
            <a:ext cx="6854826" cy="4436521"/>
          </a:xfrm>
          <a:prstGeom prst="rect">
            <a:avLst/>
          </a:prstGeom>
        </p:spPr>
        <p:txBody>
          <a:bodyPr lIns="0" tIns="0" rIns="0" bIns="0">
            <a:noAutofit/>
          </a:bodyPr>
          <a:lstStyle/>
          <a:p>
            <a:pPr defTabSz="825500">
              <a:lnSpc>
                <a:spcPct val="110000"/>
              </a:lnSpc>
              <a:spcBef>
                <a:spcPts val="1500"/>
              </a:spcBef>
              <a:defRPr sz="3000"/>
            </a:pPr>
            <a:r>
              <a:t>Headline</a:t>
            </a:r>
          </a:p>
          <a:p>
            <a:pPr marL="254000" indent="-254000" defTabSz="825500">
              <a:lnSpc>
                <a:spcPct val="110000"/>
              </a:lnSpc>
              <a:spcBef>
                <a:spcPts val="1500"/>
              </a:spcBef>
              <a:buSzPct val="100000"/>
              <a:buChar char="•"/>
              <a:defRPr sz="3000"/>
            </a:pPr>
            <a:r>
              <a:t>Bullet 2</a:t>
            </a:r>
          </a:p>
          <a:p>
            <a:pPr marL="254000" indent="-254000" defTabSz="825500">
              <a:lnSpc>
                <a:spcPct val="110000"/>
              </a:lnSpc>
              <a:spcBef>
                <a:spcPts val="1500"/>
              </a:spcBef>
              <a:buSzPct val="100000"/>
              <a:buChar char="•"/>
              <a:defRPr sz="3000"/>
            </a:pPr>
            <a:r>
              <a:t>Bullet 3</a:t>
            </a:r>
          </a:p>
          <a:p>
            <a:pPr marL="254000" indent="-254000" defTabSz="825500">
              <a:lnSpc>
                <a:spcPct val="110000"/>
              </a:lnSpc>
              <a:spcBef>
                <a:spcPts val="1500"/>
              </a:spcBef>
              <a:buSzPct val="100000"/>
              <a:buChar char="•"/>
              <a:defRPr sz="3000"/>
            </a:pPr>
            <a:r>
              <a:t>Bullet 4</a:t>
            </a:r>
          </a:p>
          <a:p>
            <a:pPr marL="254000" indent="-254000" defTabSz="825500">
              <a:lnSpc>
                <a:spcPct val="110000"/>
              </a:lnSpc>
              <a:spcBef>
                <a:spcPts val="1500"/>
              </a:spcBef>
              <a:buSzPct val="100000"/>
              <a:buChar char="•"/>
              <a:defRPr sz="3000"/>
            </a:pPr>
            <a:r>
              <a:t>Bullet 5</a:t>
            </a:r>
          </a:p>
          <a:p>
            <a:pPr marL="254000" indent="-254000" defTabSz="825500">
              <a:lnSpc>
                <a:spcPct val="110000"/>
              </a:lnSpc>
              <a:spcBef>
                <a:spcPts val="1500"/>
              </a:spcBef>
              <a:buSzPct val="100000"/>
              <a:buChar char="•"/>
              <a:defRPr sz="3000"/>
            </a:pPr>
            <a:r>
              <a:t>Bullet 6</a:t>
            </a:r>
          </a:p>
        </p:txBody>
      </p:sp>
      <p:sp>
        <p:nvSpPr>
          <p:cNvPr id="87" name="Headline…"/>
          <p:cNvSpPr txBox="1">
            <a:spLocks noGrp="1"/>
          </p:cNvSpPr>
          <p:nvPr>
            <p:ph type="body" sz="quarter" idx="26"/>
          </p:nvPr>
        </p:nvSpPr>
        <p:spPr>
          <a:xfrm>
            <a:off x="9010738" y="8068736"/>
            <a:ext cx="6854826" cy="4436521"/>
          </a:xfrm>
          <a:prstGeom prst="rect">
            <a:avLst/>
          </a:prstGeom>
        </p:spPr>
        <p:txBody>
          <a:bodyPr lIns="0" tIns="0" rIns="0" bIns="0">
            <a:noAutofit/>
          </a:bodyPr>
          <a:lstStyle/>
          <a:p>
            <a:pPr defTabSz="825500">
              <a:lnSpc>
                <a:spcPct val="110000"/>
              </a:lnSpc>
              <a:spcBef>
                <a:spcPts val="1500"/>
              </a:spcBef>
              <a:defRPr sz="3000"/>
            </a:pPr>
            <a:r>
              <a:t>Headline</a:t>
            </a:r>
          </a:p>
          <a:p>
            <a:pPr marL="254000" indent="-254000" defTabSz="825500">
              <a:lnSpc>
                <a:spcPct val="110000"/>
              </a:lnSpc>
              <a:spcBef>
                <a:spcPts val="1500"/>
              </a:spcBef>
              <a:buSzPct val="100000"/>
              <a:buChar char="•"/>
              <a:defRPr sz="3000"/>
            </a:pPr>
            <a:r>
              <a:t>Bullet 2</a:t>
            </a:r>
          </a:p>
          <a:p>
            <a:pPr marL="254000" indent="-254000" defTabSz="825500">
              <a:lnSpc>
                <a:spcPct val="110000"/>
              </a:lnSpc>
              <a:spcBef>
                <a:spcPts val="1500"/>
              </a:spcBef>
              <a:buSzPct val="100000"/>
              <a:buChar char="•"/>
              <a:defRPr sz="3000"/>
            </a:pPr>
            <a:r>
              <a:t>Bullet 3</a:t>
            </a:r>
          </a:p>
          <a:p>
            <a:pPr marL="254000" indent="-254000" defTabSz="825500">
              <a:lnSpc>
                <a:spcPct val="110000"/>
              </a:lnSpc>
              <a:spcBef>
                <a:spcPts val="1500"/>
              </a:spcBef>
              <a:buSzPct val="100000"/>
              <a:buChar char="•"/>
              <a:defRPr sz="3000"/>
            </a:pPr>
            <a:r>
              <a:t>Bullet 4</a:t>
            </a:r>
          </a:p>
          <a:p>
            <a:pPr marL="254000" indent="-254000" defTabSz="825500">
              <a:lnSpc>
                <a:spcPct val="110000"/>
              </a:lnSpc>
              <a:spcBef>
                <a:spcPts val="1500"/>
              </a:spcBef>
              <a:buSzPct val="100000"/>
              <a:buChar char="•"/>
              <a:defRPr sz="3000"/>
            </a:pPr>
            <a:r>
              <a:t>Bullet 5</a:t>
            </a:r>
          </a:p>
          <a:p>
            <a:pPr marL="254000" indent="-254000" defTabSz="825500">
              <a:lnSpc>
                <a:spcPct val="110000"/>
              </a:lnSpc>
              <a:spcBef>
                <a:spcPts val="1500"/>
              </a:spcBef>
              <a:buSzPct val="100000"/>
              <a:buChar char="•"/>
              <a:defRPr sz="3000"/>
            </a:pPr>
            <a:r>
              <a:t>Bullet 6</a:t>
            </a:r>
          </a:p>
        </p:txBody>
      </p:sp>
      <p:sp>
        <p:nvSpPr>
          <p:cNvPr id="88" name="Headline…"/>
          <p:cNvSpPr txBox="1">
            <a:spLocks noGrp="1"/>
          </p:cNvSpPr>
          <p:nvPr>
            <p:ph type="body" sz="quarter" idx="27"/>
          </p:nvPr>
        </p:nvSpPr>
        <p:spPr>
          <a:xfrm>
            <a:off x="1249109" y="8068736"/>
            <a:ext cx="6854826" cy="4436521"/>
          </a:xfrm>
          <a:prstGeom prst="rect">
            <a:avLst/>
          </a:prstGeom>
        </p:spPr>
        <p:txBody>
          <a:bodyPr lIns="0" tIns="0" rIns="0" bIns="0">
            <a:noAutofit/>
          </a:bodyPr>
          <a:lstStyle/>
          <a:p>
            <a:pPr defTabSz="825500">
              <a:lnSpc>
                <a:spcPct val="110000"/>
              </a:lnSpc>
              <a:spcBef>
                <a:spcPts val="1500"/>
              </a:spcBef>
              <a:defRPr sz="3000"/>
            </a:pPr>
            <a:r>
              <a:t>Headline</a:t>
            </a:r>
          </a:p>
          <a:p>
            <a:pPr marL="254000" indent="-254000" defTabSz="825500">
              <a:lnSpc>
                <a:spcPct val="110000"/>
              </a:lnSpc>
              <a:spcBef>
                <a:spcPts val="1500"/>
              </a:spcBef>
              <a:buSzPct val="100000"/>
              <a:buChar char="•"/>
              <a:defRPr sz="3000"/>
            </a:pPr>
            <a:r>
              <a:t>Bullet 2</a:t>
            </a:r>
          </a:p>
          <a:p>
            <a:pPr marL="254000" indent="-254000" defTabSz="825500">
              <a:lnSpc>
                <a:spcPct val="110000"/>
              </a:lnSpc>
              <a:spcBef>
                <a:spcPts val="1500"/>
              </a:spcBef>
              <a:buSzPct val="100000"/>
              <a:buChar char="•"/>
              <a:defRPr sz="3000"/>
            </a:pPr>
            <a:r>
              <a:t>Bullet 3</a:t>
            </a:r>
          </a:p>
          <a:p>
            <a:pPr marL="254000" indent="-254000" defTabSz="825500">
              <a:lnSpc>
                <a:spcPct val="110000"/>
              </a:lnSpc>
              <a:spcBef>
                <a:spcPts val="1500"/>
              </a:spcBef>
              <a:buSzPct val="100000"/>
              <a:buChar char="•"/>
              <a:defRPr sz="3000"/>
            </a:pPr>
            <a:r>
              <a:t>Bullet 4</a:t>
            </a:r>
          </a:p>
          <a:p>
            <a:pPr marL="254000" indent="-254000" defTabSz="825500">
              <a:lnSpc>
                <a:spcPct val="110000"/>
              </a:lnSpc>
              <a:spcBef>
                <a:spcPts val="1500"/>
              </a:spcBef>
              <a:buSzPct val="100000"/>
              <a:buChar char="•"/>
              <a:defRPr sz="3000"/>
            </a:pPr>
            <a:r>
              <a:t>Bullet 5</a:t>
            </a:r>
          </a:p>
          <a:p>
            <a:pPr marL="254000" indent="-254000" defTabSz="825500">
              <a:lnSpc>
                <a:spcPct val="110000"/>
              </a:lnSpc>
              <a:spcBef>
                <a:spcPts val="1500"/>
              </a:spcBef>
              <a:buSzPct val="100000"/>
              <a:buChar char="•"/>
              <a:defRPr sz="3000"/>
            </a:pPr>
            <a:r>
              <a:t>Bullet 6</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3 column: text - wide photo">
    <p:bg>
      <p:bgPr>
        <a:solidFill>
          <a:schemeClr val="accent4">
            <a:hueOff val="7638943"/>
            <a:lumOff val="41067"/>
          </a:schemeClr>
        </a:solidFill>
        <a:effectLst/>
      </p:bgPr>
    </p:bg>
    <p:spTree>
      <p:nvGrpSpPr>
        <p:cNvPr id="1" name=""/>
        <p:cNvGrpSpPr/>
        <p:nvPr/>
      </p:nvGrpSpPr>
      <p:grpSpPr>
        <a:xfrm>
          <a:off x="0" y="0"/>
          <a:ext cx="0" cy="0"/>
          <a:chOff x="0" y="0"/>
          <a:chExt cx="0" cy="0"/>
        </a:xfrm>
      </p:grpSpPr>
      <p:sp>
        <p:nvSpPr>
          <p:cNvPr id="95" name="Pellentesque eget luctus leo. Proin a erat tortor. Morbi eget vestibulum elit. Mauris sit amet tellus in odio bibendum hendrerit. In rutrum luctus lobortis. Integer nec metus lacus.…"/>
          <p:cNvSpPr txBox="1">
            <a:spLocks noGrp="1"/>
          </p:cNvSpPr>
          <p:nvPr>
            <p:ph type="body" sz="quarter" idx="21"/>
          </p:nvPr>
        </p:nvSpPr>
        <p:spPr>
          <a:xfrm>
            <a:off x="1268568" y="3810000"/>
            <a:ext cx="6857155" cy="8710557"/>
          </a:xfrm>
          <a:prstGeom prst="rect">
            <a:avLst/>
          </a:prstGeom>
        </p:spPr>
        <p:txBody>
          <a:bodyPr lIns="0" tIns="0" rIns="0" bIns="0">
            <a:noAutofit/>
          </a:bodyPr>
          <a:lstStyle/>
          <a:p>
            <a:pPr>
              <a:spcBef>
                <a:spcPts val="2000"/>
              </a:spcBef>
              <a:defRPr sz="3000"/>
            </a:pPr>
            <a:r>
              <a:t>Pellentesque eget luctus leo. Proin a erat tortor. Morbi eget vestibulum elit. Mauris sit amet tellus in odio bibendum hendrerit. In rutrum luctus lobortis. Integer nec metus lacus.</a:t>
            </a:r>
          </a:p>
          <a:p>
            <a:pPr>
              <a:spcBef>
                <a:spcPts val="2000"/>
              </a:spcBef>
              <a:defRPr sz="3000"/>
            </a:pPr>
            <a:r>
              <a:t>ipsum dolor sit amet, consectetur adipiscing elit. Aliquam quis rutrum purus. Curabitur rhoncus massa nec condimentum feugiat. Pellentesque eget luctus leo. Proin a erat tortor. Morbi eget vestibulum elit.</a:t>
            </a:r>
          </a:p>
          <a:p>
            <a:pPr>
              <a:spcBef>
                <a:spcPts val="2000"/>
              </a:spcBef>
              <a:defRPr sz="3000"/>
            </a:pPr>
            <a:r>
              <a:t>Lorem ipsum dolor sit amet, consectetur adipiscing elit.</a:t>
            </a:r>
            <a:br/>
            <a:endParaRPr/>
          </a:p>
          <a:p>
            <a:pPr marL="304800" indent="-304800">
              <a:spcBef>
                <a:spcPts val="2000"/>
              </a:spcBef>
              <a:buSzPct val="100000"/>
              <a:buChar char="•"/>
              <a:defRPr sz="3000"/>
            </a:pPr>
            <a:r>
              <a:t>Bullet 1</a:t>
            </a:r>
          </a:p>
          <a:p>
            <a:pPr marL="304800" indent="-304800">
              <a:spcBef>
                <a:spcPts val="2000"/>
              </a:spcBef>
              <a:buSzPct val="100000"/>
              <a:buChar char="•"/>
              <a:defRPr sz="3000"/>
            </a:pPr>
            <a:r>
              <a:t>Bullet 2</a:t>
            </a:r>
          </a:p>
          <a:p>
            <a:pPr marL="304800" indent="-304800">
              <a:spcBef>
                <a:spcPts val="2000"/>
              </a:spcBef>
              <a:buSzPct val="100000"/>
              <a:buChar char="•"/>
              <a:defRPr sz="3000"/>
            </a:pPr>
            <a:r>
              <a:t>Bullet 3</a:t>
            </a:r>
          </a:p>
        </p:txBody>
      </p:sp>
      <p:sp>
        <p:nvSpPr>
          <p:cNvPr id="96" name="Lorem ipsum…"/>
          <p:cNvSpPr txBox="1">
            <a:spLocks noGrp="1"/>
          </p:cNvSpPr>
          <p:nvPr>
            <p:ph type="body" sz="quarter" idx="22"/>
          </p:nvPr>
        </p:nvSpPr>
        <p:spPr>
          <a:xfrm>
            <a:off x="1275635" y="630766"/>
            <a:ext cx="22350568" cy="2804161"/>
          </a:xfrm>
          <a:prstGeom prst="rect">
            <a:avLst/>
          </a:prstGeom>
        </p:spPr>
        <p:txBody>
          <a:bodyPr lIns="0" tIns="0" rIns="0" bIns="0">
            <a:spAutoFit/>
          </a:bodyPr>
          <a:lstStyle/>
          <a:p>
            <a:pPr defTabSz="584200">
              <a:lnSpc>
                <a:spcPct val="110000"/>
              </a:lnSpc>
              <a:spcBef>
                <a:spcPts val="0"/>
              </a:spcBef>
              <a:defRPr sz="6000"/>
            </a:pPr>
            <a:r>
              <a:t>Lorem ipsum </a:t>
            </a:r>
          </a:p>
          <a:p>
            <a:pPr defTabSz="584200">
              <a:lnSpc>
                <a:spcPct val="110000"/>
              </a:lnSpc>
              <a:spcBef>
                <a:spcPts val="0"/>
              </a:spcBef>
              <a:defRPr sz="6000"/>
            </a:pPr>
            <a:r>
              <a:t>Lorem ipsum</a:t>
            </a:r>
          </a:p>
          <a:p>
            <a:pPr defTabSz="584200">
              <a:lnSpc>
                <a:spcPct val="110000"/>
              </a:lnSpc>
              <a:spcBef>
                <a:spcPts val="0"/>
              </a:spcBef>
              <a:defRPr sz="6000"/>
            </a:pPr>
            <a:r>
              <a:t>Lorem ipsum</a:t>
            </a:r>
          </a:p>
        </p:txBody>
      </p:sp>
      <p:sp>
        <p:nvSpPr>
          <p:cNvPr id="97" name="Lysbillednummer"/>
          <p:cNvSpPr txBox="1">
            <a:spLocks noGrp="1"/>
          </p:cNvSpPr>
          <p:nvPr>
            <p:ph type="sldNum" sz="quarter" idx="2"/>
          </p:nvPr>
        </p:nvSpPr>
        <p:spPr>
          <a:xfrm>
            <a:off x="23318692" y="13023850"/>
            <a:ext cx="368301" cy="393700"/>
          </a:xfrm>
          <a:prstGeom prst="rect">
            <a:avLst/>
          </a:prstGeom>
        </p:spPr>
        <p:txBody>
          <a:bodyPr/>
          <a:lstStyle>
            <a:lvl1pPr algn="r">
              <a:lnSpc>
                <a:spcPct val="90000"/>
              </a:lnSpc>
              <a:defRPr sz="2000"/>
            </a:lvl1pPr>
          </a:lstStyle>
          <a:p>
            <a:fld id="{86CB4B4D-7CA3-9044-876B-883B54F8677D}" type="slidenum">
              <a:t>‹nr.›</a:t>
            </a:fld>
            <a:endParaRPr/>
          </a:p>
        </p:txBody>
      </p:sp>
      <p:sp>
        <p:nvSpPr>
          <p:cNvPr id="98" name="Billede"/>
          <p:cNvSpPr>
            <a:spLocks noGrp="1"/>
          </p:cNvSpPr>
          <p:nvPr>
            <p:ph type="pic" idx="23"/>
          </p:nvPr>
        </p:nvSpPr>
        <p:spPr>
          <a:xfrm>
            <a:off x="6714573" y="1193970"/>
            <a:ext cx="19006828" cy="12900141"/>
          </a:xfrm>
          <a:prstGeom prst="rect">
            <a:avLst/>
          </a:prstGeom>
        </p:spPr>
        <p:txBody>
          <a:bodyPr lIns="91439" tIns="45719" rIns="91439" bIns="45719">
            <a:noAutofit/>
          </a:bodyPr>
          <a:lstStyle/>
          <a:p>
            <a:endParaRPr/>
          </a:p>
        </p:txBody>
      </p:sp>
      <p:sp>
        <p:nvSpPr>
          <p:cNvPr id="99" name="DESIGNPSYKOLOGI  —"/>
          <p:cNvSpPr txBox="1"/>
          <p:nvPr/>
        </p:nvSpPr>
        <p:spPr>
          <a:xfrm>
            <a:off x="19343709" y="13023849"/>
            <a:ext cx="3872360"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r">
              <a:defRPr sz="2000" spc="400"/>
            </a:lvl1pPr>
          </a:lstStyle>
          <a:p>
            <a:r>
              <a:t>DESIGNPSYKOLOGI  —</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hueOff val="-6258494"/>
            <a:satOff val="-67703"/>
            <a:lumOff val="-53016"/>
          </a:schemeClr>
        </a:solidFill>
        <a:effectLst/>
      </p:bgPr>
    </p:bg>
    <p:spTree>
      <p:nvGrpSpPr>
        <p:cNvPr id="1" name=""/>
        <p:cNvGrpSpPr/>
        <p:nvPr/>
      </p:nvGrpSpPr>
      <p:grpSpPr>
        <a:xfrm>
          <a:off x="0" y="0"/>
          <a:ext cx="0" cy="0"/>
          <a:chOff x="0" y="0"/>
          <a:chExt cx="0" cy="0"/>
        </a:xfrm>
      </p:grpSpPr>
      <p:sp>
        <p:nvSpPr>
          <p:cNvPr id="2" name="Titeltekst"/>
          <p:cNvSpPr txBox="1">
            <a:spLocks noGrp="1"/>
          </p:cNvSpPr>
          <p:nvPr>
            <p:ph type="title"/>
          </p:nvPr>
        </p:nvSpPr>
        <p:spPr>
          <a:xfrm>
            <a:off x="1778000" y="2298700"/>
            <a:ext cx="20828000" cy="464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Titeltekst</a:t>
            </a:r>
          </a:p>
        </p:txBody>
      </p:sp>
      <p:sp>
        <p:nvSpPr>
          <p:cNvPr id="3" name="Brødtekst, niveau et…"/>
          <p:cNvSpPr txBox="1">
            <a:spLocks noGrp="1"/>
          </p:cNvSpPr>
          <p:nvPr>
            <p:ph type="body" idx="1"/>
          </p:nvPr>
        </p:nvSpPr>
        <p:spPr>
          <a:xfrm>
            <a:off x="1778000" y="7073900"/>
            <a:ext cx="20828000" cy="1587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Brødtekst, niveau et</a:t>
            </a:r>
          </a:p>
          <a:p>
            <a:pPr lvl="1"/>
            <a:r>
              <a:t>Brødtekst, niveau to</a:t>
            </a:r>
          </a:p>
          <a:p>
            <a:pPr lvl="2"/>
            <a:r>
              <a:t>Brødtekst, niveau tre</a:t>
            </a:r>
          </a:p>
          <a:p>
            <a:pPr lvl="3"/>
            <a:r>
              <a:t>Brødtekst, niveau fire</a:t>
            </a:r>
          </a:p>
          <a:p>
            <a:pPr lvl="4"/>
            <a:r>
              <a:t>Brødtekst, niveau fem</a:t>
            </a:r>
          </a:p>
        </p:txBody>
      </p:sp>
      <p:sp>
        <p:nvSpPr>
          <p:cNvPr id="4" name="Lysbillednummer"/>
          <p:cNvSpPr txBox="1">
            <a:spLocks noGrp="1"/>
          </p:cNvSpPr>
          <p:nvPr>
            <p:ph type="sldNum" sz="quarter" idx="2"/>
          </p:nvPr>
        </p:nvSpPr>
        <p:spPr>
          <a:xfrm>
            <a:off x="23367999" y="12954000"/>
            <a:ext cx="431801" cy="457200"/>
          </a:xfrm>
          <a:prstGeom prst="rect">
            <a:avLst/>
          </a:prstGeom>
          <a:ln w="12700">
            <a:miter lim="400000"/>
          </a:ln>
        </p:spPr>
        <p:txBody>
          <a:bodyPr wrap="none" lIns="50800" tIns="50800" rIns="50800" bIns="50800">
            <a:spAutoFit/>
          </a:bodyPr>
          <a:lstStyle>
            <a:lvl1pPr algn="ctr" defTabSz="825500">
              <a:spcBef>
                <a:spcPts val="0"/>
              </a:spcBef>
              <a:defRPr sz="2500"/>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Lst>
  <p:transition spd="med"/>
  <p:txStyles>
    <p:titleStyle>
      <a:lvl1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1pPr>
      <a:lvl2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2pPr>
      <a:lvl3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3pPr>
      <a:lvl4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4pPr>
      <a:lvl5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5pPr>
      <a:lvl6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6pPr>
      <a:lvl7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7pPr>
      <a:lvl8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8pPr>
      <a:lvl9pPr marL="0" marR="0" indent="0" algn="l" defTabSz="584200" rtl="0" latinLnBrk="0">
        <a:lnSpc>
          <a:spcPct val="90000"/>
        </a:lnSpc>
        <a:spcBef>
          <a:spcPts val="0"/>
        </a:spcBef>
        <a:spcAft>
          <a:spcPts val="0"/>
        </a:spcAft>
        <a:buClrTx/>
        <a:buSzTx/>
        <a:buFontTx/>
        <a:buNone/>
        <a:tabLst/>
        <a:defRPr sz="12000" b="0" i="0" u="none" strike="noStrike" cap="none" spc="0" baseline="0">
          <a:solidFill>
            <a:schemeClr val="accent3">
              <a:hueOff val="-6258494"/>
              <a:satOff val="-67703"/>
              <a:lumOff val="-53016"/>
            </a:schemeClr>
          </a:solidFill>
          <a:uFillTx/>
          <a:latin typeface="+mn-lt"/>
          <a:ea typeface="+mn-ea"/>
          <a:cs typeface="+mn-cs"/>
          <a:sym typeface="Baskerville"/>
        </a:defRPr>
      </a:lvl9pPr>
    </p:titleStyle>
    <p:bodyStyle>
      <a:lvl1pPr marL="0" marR="0" indent="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1pPr>
      <a:lvl2pPr marL="0" marR="0" indent="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2pPr>
      <a:lvl3pPr marL="0" marR="0" indent="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3pPr>
      <a:lvl4pPr marL="0" marR="0" indent="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4pPr>
      <a:lvl5pPr marL="0" marR="0" indent="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5pPr>
      <a:lvl6pPr marL="0" marR="0" indent="35560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6pPr>
      <a:lvl7pPr marL="0" marR="0" indent="71120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7pPr>
      <a:lvl8pPr marL="0" marR="0" indent="106680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8pPr>
      <a:lvl9pPr marL="0" marR="0" indent="1422400" algn="l" defTabSz="457200" rtl="0" latinLnBrk="0">
        <a:lnSpc>
          <a:spcPct val="100000"/>
        </a:lnSpc>
        <a:spcBef>
          <a:spcPts val="2700"/>
        </a:spcBef>
        <a:spcAft>
          <a:spcPts val="0"/>
        </a:spcAft>
        <a:buClrTx/>
        <a:buSzTx/>
        <a:buFontTx/>
        <a:buNone/>
        <a:tabLst/>
        <a:defRPr sz="4000" b="0" i="0" u="none" strike="noStrike" cap="none" spc="0" baseline="0">
          <a:solidFill>
            <a:schemeClr val="accent3">
              <a:hueOff val="-6258494"/>
              <a:satOff val="-67703"/>
              <a:lumOff val="-53016"/>
            </a:schemeClr>
          </a:solidFill>
          <a:uFillTx/>
          <a:latin typeface="+mn-lt"/>
          <a:ea typeface="+mn-ea"/>
          <a:cs typeface="+mn-cs"/>
          <a:sym typeface="Baskerville"/>
        </a:defRPr>
      </a:lvl9pPr>
    </p:bodyStyle>
    <p:otherStyle>
      <a:lvl1pPr marL="0" marR="0" indent="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1pPr>
      <a:lvl2pPr marL="0" marR="0" indent="22860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2pPr>
      <a:lvl3pPr marL="0" marR="0" indent="45720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3pPr>
      <a:lvl4pPr marL="0" marR="0" indent="68580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4pPr>
      <a:lvl5pPr marL="0" marR="0" indent="91440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5pPr>
      <a:lvl6pPr marL="0" marR="0" indent="114300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6pPr>
      <a:lvl7pPr marL="0" marR="0" indent="137160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7pPr>
      <a:lvl8pPr marL="0" marR="0" indent="160020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8pPr>
      <a:lvl9pPr marL="0" marR="0" indent="1828800" algn="ctr" defTabSz="825500" rtl="0" latinLnBrk="0">
        <a:lnSpc>
          <a:spcPct val="100000"/>
        </a:lnSpc>
        <a:spcBef>
          <a:spcPts val="0"/>
        </a:spcBef>
        <a:spcAft>
          <a:spcPts val="0"/>
        </a:spcAft>
        <a:buClrTx/>
        <a:buSzTx/>
        <a:buFontTx/>
        <a:buNone/>
        <a:tabLst/>
        <a:defRPr sz="2500" b="0" i="0" u="none" strike="noStrike" cap="none" spc="0" baseline="0">
          <a:solidFill>
            <a:schemeClr val="tx1"/>
          </a:solidFill>
          <a:uFillTx/>
          <a:latin typeface="+mn-lt"/>
          <a:ea typeface="+mn-ea"/>
          <a:cs typeface="+mn-cs"/>
          <a:sym typeface="Baskervill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F1E6"/>
        </a:solidFill>
        <a:effectLst/>
      </p:bgPr>
    </p:bg>
    <p:spTree>
      <p:nvGrpSpPr>
        <p:cNvPr id="1" name=""/>
        <p:cNvGrpSpPr/>
        <p:nvPr/>
      </p:nvGrpSpPr>
      <p:grpSpPr>
        <a:xfrm>
          <a:off x="0" y="0"/>
          <a:ext cx="0" cy="0"/>
          <a:chOff x="0" y="0"/>
          <a:chExt cx="0" cy="0"/>
        </a:xfrm>
      </p:grpSpPr>
      <p:sp>
        <p:nvSpPr>
          <p:cNvPr id="415" name="Rektangel"/>
          <p:cNvSpPr/>
          <p:nvPr/>
        </p:nvSpPr>
        <p:spPr>
          <a:xfrm>
            <a:off x="-17714" y="-912"/>
            <a:ext cx="24419428" cy="2447457"/>
          </a:xfrm>
          <a:prstGeom prst="rect">
            <a:avLst/>
          </a:prstGeom>
          <a:solidFill>
            <a:srgbClr val="3A1C2A"/>
          </a:solidFill>
          <a:ln w="12700">
            <a:miter lim="400000"/>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416" name="Specificer brugervenlighed…"/>
          <p:cNvSpPr txBox="1"/>
          <p:nvPr/>
        </p:nvSpPr>
        <p:spPr>
          <a:xfrm>
            <a:off x="1275635" y="630766"/>
            <a:ext cx="22896330" cy="1692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defTabSz="584200">
              <a:lnSpc>
                <a:spcPct val="110000"/>
              </a:lnSpc>
              <a:spcBef>
                <a:spcPts val="0"/>
              </a:spcBef>
              <a:defRPr sz="6000">
                <a:solidFill>
                  <a:schemeClr val="accent4">
                    <a:hueOff val="7638943"/>
                    <a:lumOff val="41067"/>
                  </a:schemeClr>
                </a:solidFill>
              </a:defRPr>
            </a:pPr>
            <a:r>
              <a:rPr lang="da-DK" dirty="0" smtClean="0">
                <a:solidFill>
                  <a:srgbClr val="F5F1E6"/>
                </a:solidFill>
                <a:latin typeface="Franklin Gothic Book" panose="020B0503020102020204" pitchFamily="34" charset="0"/>
              </a:rPr>
              <a:t>Definér </a:t>
            </a:r>
            <a:r>
              <a:rPr lang="da-DK" dirty="0" smtClean="0">
                <a:solidFill>
                  <a:srgbClr val="F5F1E6"/>
                </a:solidFill>
                <a:latin typeface="Franklin Gothic Book" panose="020B0503020102020204" pitchFamily="34" charset="0"/>
              </a:rPr>
              <a:t>mål for brugervenlighed</a:t>
            </a:r>
            <a:endParaRPr dirty="0" smtClean="0">
              <a:solidFill>
                <a:srgbClr val="F5F1E6"/>
              </a:solidFill>
              <a:latin typeface="Franklin Gothic Book" panose="020B0503020102020204" pitchFamily="34" charset="0"/>
            </a:endParaRPr>
          </a:p>
          <a:p>
            <a:pPr defTabSz="584200">
              <a:lnSpc>
                <a:spcPct val="110000"/>
              </a:lnSpc>
              <a:spcBef>
                <a:spcPts val="0"/>
              </a:spcBef>
              <a:defRPr sz="4000">
                <a:solidFill>
                  <a:schemeClr val="accent4">
                    <a:hueOff val="7638943"/>
                    <a:lumOff val="41067"/>
                  </a:schemeClr>
                </a:solidFill>
              </a:defRPr>
            </a:pPr>
            <a:r>
              <a:rPr lang="da-DK" dirty="0">
                <a:solidFill>
                  <a:srgbClr val="F5F1E6"/>
                </a:solidFill>
                <a:latin typeface="Franklin Gothic Book" panose="020B0503020102020204" pitchFamily="34" charset="0"/>
              </a:rPr>
              <a:t> </a:t>
            </a:r>
            <a:r>
              <a:rPr lang="da-DK" dirty="0" smtClean="0">
                <a:solidFill>
                  <a:srgbClr val="F5F1E6"/>
                </a:solidFill>
                <a:latin typeface="Franklin Gothic Book" panose="020B0503020102020204" pitchFamily="34" charset="0"/>
              </a:rPr>
              <a:t>		Udfyld </a:t>
            </a:r>
            <a:r>
              <a:rPr lang="da-DK" dirty="0">
                <a:solidFill>
                  <a:srgbClr val="F5F1E6"/>
                </a:solidFill>
                <a:latin typeface="Franklin Gothic Book" panose="020B0503020102020204" pitchFamily="34" charset="0"/>
              </a:rPr>
              <a:t>med </a:t>
            </a:r>
            <a:r>
              <a:rPr lang="da-DK" dirty="0" smtClean="0">
                <a:solidFill>
                  <a:srgbClr val="F5F1E6"/>
                </a:solidFill>
                <a:latin typeface="Franklin Gothic Book" panose="020B0503020102020204" pitchFamily="34" charset="0"/>
              </a:rPr>
              <a:t>oplysninger (brug enten side 1 eller 2)</a:t>
            </a:r>
            <a:endParaRPr dirty="0">
              <a:solidFill>
                <a:srgbClr val="F5F1E6"/>
              </a:solidFill>
              <a:latin typeface="Franklin Gothic Book" panose="020B0503020102020204" pitchFamily="34" charset="0"/>
            </a:endParaRPr>
          </a:p>
        </p:txBody>
      </p:sp>
      <p:sp>
        <p:nvSpPr>
          <p:cNvPr id="417" name="Specificer:…"/>
          <p:cNvSpPr/>
          <p:nvPr/>
        </p:nvSpPr>
        <p:spPr>
          <a:xfrm>
            <a:off x="1397000" y="3459425"/>
            <a:ext cx="4402552" cy="4737101"/>
          </a:xfrm>
          <a:prstGeom prst="rightArrow">
            <a:avLst>
              <a:gd name="adj1" fmla="val 100000"/>
              <a:gd name="adj2" fmla="val 6342"/>
            </a:avLst>
          </a:prstGeom>
          <a:solidFill>
            <a:srgbClr val="EBEBEB"/>
          </a:solidFill>
          <a:ln w="25400">
            <a:solidFill>
              <a:schemeClr val="accent3">
                <a:hueOff val="-6258494"/>
                <a:satOff val="-67703"/>
                <a:lumOff val="-53016"/>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27000" tIns="127000" rIns="127000" bIns="127000"/>
          <a:lstStyle/>
          <a:p>
            <a:pPr defTabSz="825500">
              <a:defRPr sz="2000" b="1">
                <a:latin typeface="Avenir Next Regular"/>
                <a:ea typeface="Avenir Next Regular"/>
                <a:cs typeface="Avenir Next Regular"/>
                <a:sym typeface="Avenir Next Regular"/>
              </a:defRPr>
            </a:pPr>
            <a:r>
              <a:rPr lang="da-DK" dirty="0" smtClean="0">
                <a:latin typeface="Franklin Gothic Book" panose="020B0503020102020204" pitchFamily="34" charset="0"/>
              </a:rPr>
              <a:t>Beskriv</a:t>
            </a:r>
            <a:r>
              <a:rPr dirty="0" smtClean="0">
                <a:latin typeface="Franklin Gothic Book" panose="020B0503020102020204" pitchFamily="34" charset="0"/>
              </a:rPr>
              <a:t>:</a:t>
            </a:r>
            <a:endParaRPr dirty="0">
              <a:latin typeface="Franklin Gothic Book" panose="020B0503020102020204" pitchFamily="34" charset="0"/>
            </a:endParaRPr>
          </a:p>
          <a:p>
            <a:pPr marL="396875" indent="-396875" defTabSz="825500">
              <a:buSzPct val="100000"/>
              <a:buAutoNum type="arabicParenR"/>
              <a:defRPr sz="2000">
                <a:latin typeface="Avenir Next Medium"/>
                <a:ea typeface="Avenir Next Medium"/>
                <a:cs typeface="Avenir Next Medium"/>
                <a:sym typeface="Avenir Next Medium"/>
              </a:defRPr>
            </a:pPr>
            <a:r>
              <a:rPr dirty="0" err="1">
                <a:latin typeface="Franklin Gothic Book" panose="020B0503020102020204" pitchFamily="34" charset="0"/>
              </a:rPr>
              <a:t>Hvem</a:t>
            </a:r>
            <a:r>
              <a:rPr dirty="0">
                <a:latin typeface="Franklin Gothic Book" panose="020B0503020102020204" pitchFamily="34" charset="0"/>
              </a:rPr>
              <a:t> er </a:t>
            </a:r>
            <a:r>
              <a:rPr dirty="0" err="1">
                <a:latin typeface="Franklin Gothic Book" panose="020B0503020102020204" pitchFamily="34" charset="0"/>
              </a:rPr>
              <a:t>brugerne</a:t>
            </a:r>
            <a:r>
              <a:rPr dirty="0">
                <a:latin typeface="Franklin Gothic Book" panose="020B0503020102020204" pitchFamily="34" charset="0"/>
              </a:rPr>
              <a:t>, </a:t>
            </a:r>
            <a:r>
              <a:rPr dirty="0" err="1">
                <a:latin typeface="Franklin Gothic Book" panose="020B0503020102020204" pitchFamily="34" charset="0"/>
              </a:rPr>
              <a:t>hvad</a:t>
            </a:r>
            <a:r>
              <a:rPr dirty="0">
                <a:latin typeface="Franklin Gothic Book" panose="020B0503020102020204" pitchFamily="34" charset="0"/>
              </a:rPr>
              <a:t> </a:t>
            </a:r>
            <a:r>
              <a:rPr dirty="0" err="1">
                <a:latin typeface="Franklin Gothic Book" panose="020B0503020102020204" pitchFamily="34" charset="0"/>
              </a:rPr>
              <a:t>karakteriserer</a:t>
            </a:r>
            <a:r>
              <a:rPr dirty="0">
                <a:latin typeface="Franklin Gothic Book" panose="020B0503020102020204" pitchFamily="34" charset="0"/>
              </a:rPr>
              <a:t> dem?</a:t>
            </a:r>
          </a:p>
          <a:p>
            <a:pPr marL="396875" indent="-396875" defTabSz="825500">
              <a:buSzPct val="100000"/>
              <a:buAutoNum type="arabicParenR"/>
              <a:defRPr sz="2000">
                <a:latin typeface="Avenir Next Medium"/>
                <a:ea typeface="Avenir Next Medium"/>
                <a:cs typeface="Avenir Next Medium"/>
                <a:sym typeface="Avenir Next Medium"/>
              </a:defRPr>
            </a:pPr>
            <a:r>
              <a:rPr dirty="0" err="1">
                <a:latin typeface="Franklin Gothic Book" panose="020B0503020102020204" pitchFamily="34" charset="0"/>
              </a:rPr>
              <a:t>Hvilke</a:t>
            </a:r>
            <a:r>
              <a:rPr dirty="0">
                <a:latin typeface="Franklin Gothic Book" panose="020B0503020102020204" pitchFamily="34" charset="0"/>
              </a:rPr>
              <a:t> </a:t>
            </a:r>
            <a:r>
              <a:rPr dirty="0" err="1">
                <a:latin typeface="Franklin Gothic Book" panose="020B0503020102020204" pitchFamily="34" charset="0"/>
              </a:rPr>
              <a:t>opgaver</a:t>
            </a:r>
            <a:r>
              <a:rPr dirty="0">
                <a:latin typeface="Franklin Gothic Book" panose="020B0503020102020204" pitchFamily="34" charset="0"/>
              </a:rPr>
              <a:t> </a:t>
            </a:r>
            <a:r>
              <a:rPr dirty="0" err="1">
                <a:latin typeface="Franklin Gothic Book" panose="020B0503020102020204" pitchFamily="34" charset="0"/>
              </a:rPr>
              <a:t>skal</a:t>
            </a:r>
            <a:r>
              <a:rPr dirty="0">
                <a:latin typeface="Franklin Gothic Book" panose="020B0503020102020204" pitchFamily="34" charset="0"/>
              </a:rPr>
              <a:t> de </a:t>
            </a:r>
            <a:r>
              <a:rPr dirty="0" err="1">
                <a:latin typeface="Franklin Gothic Book" panose="020B0503020102020204" pitchFamily="34" charset="0"/>
              </a:rPr>
              <a:t>kunne</a:t>
            </a:r>
            <a:r>
              <a:rPr dirty="0">
                <a:latin typeface="Franklin Gothic Book" panose="020B0503020102020204" pitchFamily="34" charset="0"/>
              </a:rPr>
              <a:t> </a:t>
            </a:r>
            <a:r>
              <a:rPr dirty="0" err="1">
                <a:latin typeface="Franklin Gothic Book" panose="020B0503020102020204" pitchFamily="34" charset="0"/>
              </a:rPr>
              <a:t>udføre</a:t>
            </a:r>
            <a:r>
              <a:rPr dirty="0">
                <a:latin typeface="Franklin Gothic Book" panose="020B0503020102020204" pitchFamily="34" charset="0"/>
              </a:rPr>
              <a:t> (med it-</a:t>
            </a:r>
            <a:r>
              <a:rPr dirty="0" err="1">
                <a:latin typeface="Franklin Gothic Book" panose="020B0503020102020204" pitchFamily="34" charset="0"/>
              </a:rPr>
              <a:t>løsningen</a:t>
            </a:r>
            <a:r>
              <a:rPr dirty="0">
                <a:latin typeface="Franklin Gothic Book" panose="020B0503020102020204" pitchFamily="34" charset="0"/>
              </a:rPr>
              <a:t>) </a:t>
            </a:r>
            <a:r>
              <a:rPr dirty="0" err="1">
                <a:latin typeface="Franklin Gothic Book" panose="020B0503020102020204" pitchFamily="34" charset="0"/>
              </a:rPr>
              <a:t>og</a:t>
            </a:r>
            <a:r>
              <a:rPr dirty="0">
                <a:latin typeface="Franklin Gothic Book" panose="020B0503020102020204" pitchFamily="34" charset="0"/>
              </a:rPr>
              <a:t> </a:t>
            </a:r>
            <a:r>
              <a:rPr dirty="0" err="1">
                <a:latin typeface="Franklin Gothic Book" panose="020B0503020102020204" pitchFamily="34" charset="0"/>
              </a:rPr>
              <a:t>hvordan</a:t>
            </a:r>
            <a:r>
              <a:rPr dirty="0">
                <a:latin typeface="Franklin Gothic Book" panose="020B0503020102020204" pitchFamily="34" charset="0"/>
              </a:rPr>
              <a:t>?</a:t>
            </a:r>
          </a:p>
          <a:p>
            <a:pPr marL="396875" indent="-396875" defTabSz="825500">
              <a:buSzPct val="100000"/>
              <a:buAutoNum type="arabicParenR"/>
              <a:defRPr sz="2000">
                <a:latin typeface="Avenir Next Medium"/>
                <a:ea typeface="Avenir Next Medium"/>
                <a:cs typeface="Avenir Next Medium"/>
                <a:sym typeface="Avenir Next Medium"/>
              </a:defRPr>
            </a:pPr>
            <a:r>
              <a:rPr dirty="0" err="1">
                <a:latin typeface="Franklin Gothic Book" panose="020B0503020102020204" pitchFamily="34" charset="0"/>
              </a:rPr>
              <a:t>Hvilken</a:t>
            </a:r>
            <a:r>
              <a:rPr dirty="0">
                <a:latin typeface="Franklin Gothic Book" panose="020B0503020102020204" pitchFamily="34" charset="0"/>
              </a:rPr>
              <a:t> </a:t>
            </a:r>
            <a:r>
              <a:rPr dirty="0" err="1">
                <a:latin typeface="Franklin Gothic Book" panose="020B0503020102020204" pitchFamily="34" charset="0"/>
              </a:rPr>
              <a:t>brugskontekst</a:t>
            </a:r>
            <a:r>
              <a:rPr dirty="0">
                <a:latin typeface="Franklin Gothic Book" panose="020B0503020102020204" pitchFamily="34" charset="0"/>
              </a:rPr>
              <a:t> </a:t>
            </a:r>
            <a:r>
              <a:rPr dirty="0" err="1">
                <a:latin typeface="Franklin Gothic Book" panose="020B0503020102020204" pitchFamily="34" charset="0"/>
              </a:rPr>
              <a:t>skal</a:t>
            </a:r>
            <a:r>
              <a:rPr dirty="0">
                <a:latin typeface="Franklin Gothic Book" panose="020B0503020102020204" pitchFamily="34" charset="0"/>
              </a:rPr>
              <a:t> it-</a:t>
            </a:r>
            <a:r>
              <a:rPr dirty="0" err="1">
                <a:latin typeface="Franklin Gothic Book" panose="020B0503020102020204" pitchFamily="34" charset="0"/>
              </a:rPr>
              <a:t>løsningen</a:t>
            </a:r>
            <a:r>
              <a:rPr dirty="0">
                <a:latin typeface="Franklin Gothic Book" panose="020B0503020102020204" pitchFamily="34" charset="0"/>
              </a:rPr>
              <a:t> </a:t>
            </a:r>
            <a:r>
              <a:rPr dirty="0" err="1">
                <a:latin typeface="Franklin Gothic Book" panose="020B0503020102020204" pitchFamily="34" charset="0"/>
              </a:rPr>
              <a:t>indgå</a:t>
            </a:r>
            <a:r>
              <a:rPr dirty="0">
                <a:latin typeface="Franklin Gothic Book" panose="020B0503020102020204" pitchFamily="34" charset="0"/>
              </a:rPr>
              <a:t> </a:t>
            </a:r>
            <a:r>
              <a:rPr dirty="0" err="1" smtClean="0">
                <a:latin typeface="Franklin Gothic Book" panose="020B0503020102020204" pitchFamily="34" charset="0"/>
              </a:rPr>
              <a:t>i</a:t>
            </a:r>
            <a:r>
              <a:rPr lang="da-DK" dirty="0" smtClean="0">
                <a:latin typeface="Franklin Gothic Book" panose="020B0503020102020204" pitchFamily="34" charset="0"/>
              </a:rPr>
              <a:t>? </a:t>
            </a:r>
            <a:br>
              <a:rPr lang="da-DK" dirty="0" smtClean="0">
                <a:latin typeface="Franklin Gothic Book" panose="020B0503020102020204" pitchFamily="34" charset="0"/>
              </a:rPr>
            </a:br>
            <a:r>
              <a:rPr lang="da-DK" dirty="0" smtClean="0">
                <a:latin typeface="Franklin Gothic Book" panose="020B0503020102020204" pitchFamily="34" charset="0"/>
              </a:rPr>
              <a:t>Fx smartphone</a:t>
            </a:r>
            <a:r>
              <a:rPr dirty="0" smtClean="0">
                <a:latin typeface="Franklin Gothic Book" panose="020B0503020102020204" pitchFamily="34" charset="0"/>
              </a:rPr>
              <a:t>, </a:t>
            </a:r>
            <a:r>
              <a:rPr dirty="0">
                <a:latin typeface="Franklin Gothic Book" panose="020B0503020102020204" pitchFamily="34" charset="0"/>
              </a:rPr>
              <a:t>computer, </a:t>
            </a:r>
            <a:r>
              <a:rPr dirty="0" err="1">
                <a:latin typeface="Franklin Gothic Book" panose="020B0503020102020204" pitchFamily="34" charset="0"/>
              </a:rPr>
              <a:t>på</a:t>
            </a:r>
            <a:r>
              <a:rPr dirty="0">
                <a:latin typeface="Franklin Gothic Book" panose="020B0503020102020204" pitchFamily="34" charset="0"/>
              </a:rPr>
              <a:t> </a:t>
            </a:r>
            <a:r>
              <a:rPr dirty="0" err="1">
                <a:latin typeface="Franklin Gothic Book" panose="020B0503020102020204" pitchFamily="34" charset="0"/>
              </a:rPr>
              <a:t>farten</a:t>
            </a:r>
            <a:r>
              <a:rPr dirty="0">
                <a:latin typeface="Franklin Gothic Book" panose="020B0503020102020204" pitchFamily="34" charset="0"/>
              </a:rPr>
              <a:t>, </a:t>
            </a:r>
            <a:r>
              <a:rPr dirty="0" err="1">
                <a:latin typeface="Franklin Gothic Book" panose="020B0503020102020204" pitchFamily="34" charset="0"/>
              </a:rPr>
              <a:t>fokuseret</a:t>
            </a:r>
            <a:r>
              <a:rPr dirty="0">
                <a:latin typeface="Franklin Gothic Book" panose="020B0503020102020204" pitchFamily="34" charset="0"/>
              </a:rPr>
              <a:t> </a:t>
            </a:r>
            <a:r>
              <a:rPr dirty="0" err="1" smtClean="0">
                <a:latin typeface="Franklin Gothic Book" panose="020B0503020102020204" pitchFamily="34" charset="0"/>
              </a:rPr>
              <a:t>brug</a:t>
            </a:r>
            <a:r>
              <a:rPr lang="da-DK" dirty="0">
                <a:latin typeface="Franklin Gothic Book" panose="020B0503020102020204" pitchFamily="34" charset="0"/>
              </a:rPr>
              <a:t> </a:t>
            </a:r>
            <a:r>
              <a:rPr lang="da-DK" dirty="0" smtClean="0">
                <a:latin typeface="Franklin Gothic Book" panose="020B0503020102020204" pitchFamily="34" charset="0"/>
              </a:rPr>
              <a:t>eller med</a:t>
            </a:r>
            <a:r>
              <a:rPr dirty="0" smtClean="0">
                <a:latin typeface="Franklin Gothic Book" panose="020B0503020102020204" pitchFamily="34" charset="0"/>
              </a:rPr>
              <a:t> </a:t>
            </a:r>
            <a:r>
              <a:rPr dirty="0" err="1" smtClean="0">
                <a:latin typeface="Franklin Gothic Book" panose="020B0503020102020204" pitchFamily="34" charset="0"/>
              </a:rPr>
              <a:t>forstyrrelser</a:t>
            </a:r>
            <a:r>
              <a:rPr lang="da-DK" dirty="0">
                <a:latin typeface="Franklin Gothic Book" panose="020B0503020102020204" pitchFamily="34" charset="0"/>
              </a:rPr>
              <a:t>.</a:t>
            </a:r>
            <a:endParaRPr dirty="0">
              <a:latin typeface="Franklin Gothic Book" panose="020B0503020102020204" pitchFamily="34" charset="0"/>
            </a:endParaRPr>
          </a:p>
        </p:txBody>
      </p:sp>
      <p:sp>
        <p:nvSpPr>
          <p:cNvPr id="418" name="Specificer:…"/>
          <p:cNvSpPr/>
          <p:nvPr/>
        </p:nvSpPr>
        <p:spPr>
          <a:xfrm>
            <a:off x="1397000" y="8361423"/>
            <a:ext cx="4402552" cy="2277134"/>
          </a:xfrm>
          <a:prstGeom prst="rightArrow">
            <a:avLst>
              <a:gd name="adj1" fmla="val 100000"/>
              <a:gd name="adj2" fmla="val 12262"/>
            </a:avLst>
          </a:prstGeom>
          <a:solidFill>
            <a:srgbClr val="EBEBEB"/>
          </a:solidFill>
          <a:ln w="25400">
            <a:solidFill>
              <a:schemeClr val="accent3">
                <a:hueOff val="-6258494"/>
                <a:satOff val="-67703"/>
                <a:lumOff val="-53016"/>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27000" tIns="127000" rIns="127000" bIns="127000"/>
          <a:lstStyle/>
          <a:p>
            <a:pPr defTabSz="825500">
              <a:defRPr sz="2000" b="1">
                <a:latin typeface="Avenir Next Regular"/>
                <a:ea typeface="Avenir Next Regular"/>
                <a:cs typeface="Avenir Next Regular"/>
                <a:sym typeface="Avenir Next Regular"/>
              </a:defRPr>
            </a:pPr>
            <a:r>
              <a:rPr lang="da-DK" dirty="0" smtClean="0">
                <a:latin typeface="Franklin Gothic Book" panose="020B0503020102020204" pitchFamily="34" charset="0"/>
              </a:rPr>
              <a:t>Beskriv</a:t>
            </a:r>
            <a:r>
              <a:rPr dirty="0" smtClean="0">
                <a:latin typeface="Franklin Gothic Book" panose="020B0503020102020204" pitchFamily="34" charset="0"/>
              </a:rPr>
              <a:t>:</a:t>
            </a:r>
            <a:endParaRPr dirty="0">
              <a:latin typeface="Franklin Gothic Book" panose="020B0503020102020204" pitchFamily="34" charset="0"/>
            </a:endParaRPr>
          </a:p>
          <a:p>
            <a:pPr defTabSz="825500">
              <a:defRPr sz="2000">
                <a:latin typeface="Avenir Next Medium"/>
                <a:ea typeface="Avenir Next Medium"/>
                <a:cs typeface="Avenir Next Medium"/>
                <a:sym typeface="Avenir Next Medium"/>
              </a:defRPr>
            </a:pPr>
            <a:r>
              <a:rPr dirty="0" err="1">
                <a:latin typeface="Franklin Gothic Book" panose="020B0503020102020204" pitchFamily="34" charset="0"/>
              </a:rPr>
              <a:t>Kort</a:t>
            </a:r>
            <a:r>
              <a:rPr dirty="0">
                <a:latin typeface="Franklin Gothic Book" panose="020B0503020102020204" pitchFamily="34" charset="0"/>
              </a:rPr>
              <a:t> </a:t>
            </a:r>
            <a:r>
              <a:rPr dirty="0" err="1">
                <a:latin typeface="Franklin Gothic Book" panose="020B0503020102020204" pitchFamily="34" charset="0"/>
              </a:rPr>
              <a:t>beskrivelse</a:t>
            </a:r>
            <a:r>
              <a:rPr dirty="0">
                <a:latin typeface="Franklin Gothic Book" panose="020B0503020102020204" pitchFamily="34" charset="0"/>
              </a:rPr>
              <a:t> </a:t>
            </a:r>
            <a:r>
              <a:rPr dirty="0" err="1">
                <a:latin typeface="Franklin Gothic Book" panose="020B0503020102020204" pitchFamily="34" charset="0"/>
              </a:rPr>
              <a:t>eller</a:t>
            </a:r>
            <a:r>
              <a:rPr dirty="0">
                <a:latin typeface="Franklin Gothic Book" panose="020B0503020102020204" pitchFamily="34" charset="0"/>
              </a:rPr>
              <a:t> </a:t>
            </a:r>
            <a:r>
              <a:rPr dirty="0" err="1">
                <a:latin typeface="Franklin Gothic Book" panose="020B0503020102020204" pitchFamily="34" charset="0"/>
              </a:rPr>
              <a:t>navn</a:t>
            </a:r>
            <a:r>
              <a:rPr dirty="0">
                <a:latin typeface="Franklin Gothic Book" panose="020B0503020102020204" pitchFamily="34" charset="0"/>
              </a:rPr>
              <a:t> </a:t>
            </a:r>
            <a:r>
              <a:rPr dirty="0" err="1">
                <a:latin typeface="Franklin Gothic Book" panose="020B0503020102020204" pitchFamily="34" charset="0"/>
              </a:rPr>
              <a:t>på</a:t>
            </a:r>
            <a:r>
              <a:rPr dirty="0">
                <a:latin typeface="Franklin Gothic Book" panose="020B0503020102020204" pitchFamily="34" charset="0"/>
              </a:rPr>
              <a:t> </a:t>
            </a:r>
            <a:r>
              <a:rPr lang="da-DK" dirty="0" smtClean="0">
                <a:latin typeface="Franklin Gothic Book" panose="020B0503020102020204" pitchFamily="34" charset="0"/>
              </a:rPr>
              <a:t>den it-løsning,</a:t>
            </a:r>
            <a:r>
              <a:rPr dirty="0" smtClean="0">
                <a:latin typeface="Franklin Gothic Book" panose="020B0503020102020204" pitchFamily="34" charset="0"/>
              </a:rPr>
              <a:t> </a:t>
            </a:r>
            <a:r>
              <a:rPr dirty="0" err="1">
                <a:latin typeface="Franklin Gothic Book" panose="020B0503020102020204" pitchFamily="34" charset="0"/>
              </a:rPr>
              <a:t>som</a:t>
            </a:r>
            <a:r>
              <a:rPr dirty="0">
                <a:latin typeface="Franklin Gothic Book" panose="020B0503020102020204" pitchFamily="34" charset="0"/>
              </a:rPr>
              <a:t> </a:t>
            </a:r>
            <a:r>
              <a:rPr dirty="0" err="1" smtClean="0">
                <a:latin typeface="Franklin Gothic Book" panose="020B0503020102020204" pitchFamily="34" charset="0"/>
              </a:rPr>
              <a:t>udvikles</a:t>
            </a:r>
            <a:r>
              <a:rPr lang="da-DK" dirty="0" smtClean="0">
                <a:latin typeface="Franklin Gothic Book" panose="020B0503020102020204" pitchFamily="34" charset="0"/>
              </a:rPr>
              <a:t> og/eller justeres.</a:t>
            </a:r>
            <a:endParaRPr dirty="0">
              <a:latin typeface="Franklin Gothic Book" panose="020B0503020102020204" pitchFamily="34" charset="0"/>
            </a:endParaRPr>
          </a:p>
        </p:txBody>
      </p:sp>
      <p:sp>
        <p:nvSpPr>
          <p:cNvPr id="419" name="Specificer:…"/>
          <p:cNvSpPr/>
          <p:nvPr/>
        </p:nvSpPr>
        <p:spPr>
          <a:xfrm>
            <a:off x="18417835" y="7034109"/>
            <a:ext cx="4808654" cy="473710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21600"/>
                </a:lnTo>
                <a:lnTo>
                  <a:pt x="21600" y="10800"/>
                </a:lnTo>
                <a:lnTo>
                  <a:pt x="21600" y="0"/>
                </a:lnTo>
                <a:lnTo>
                  <a:pt x="21600" y="0"/>
                </a:lnTo>
                <a:lnTo>
                  <a:pt x="1066" y="0"/>
                </a:lnTo>
                <a:lnTo>
                  <a:pt x="0" y="10800"/>
                </a:lnTo>
                <a:lnTo>
                  <a:pt x="1066" y="21600"/>
                </a:lnTo>
                <a:lnTo>
                  <a:pt x="21600" y="21600"/>
                </a:lnTo>
                <a:close/>
              </a:path>
            </a:pathLst>
          </a:custGeom>
          <a:solidFill>
            <a:srgbClr val="EBEBEB"/>
          </a:solidFill>
          <a:ln w="25400">
            <a:solidFill>
              <a:schemeClr val="accent3">
                <a:hueOff val="-6258494"/>
                <a:satOff val="-67703"/>
                <a:lumOff val="-53016"/>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27000" tIns="127000" rIns="127000" bIns="127000"/>
          <a:lstStyle/>
          <a:p>
            <a:pPr marL="254000" defTabSz="825500">
              <a:defRPr sz="2000" b="1">
                <a:latin typeface="Avenir Next Regular"/>
                <a:ea typeface="Avenir Next Regular"/>
                <a:cs typeface="Avenir Next Regular"/>
                <a:sym typeface="Avenir Next Regular"/>
              </a:defRPr>
            </a:pPr>
            <a:r>
              <a:rPr lang="da-DK" dirty="0" smtClean="0">
                <a:latin typeface="Franklin Gothic Book" panose="020B0503020102020204" pitchFamily="34" charset="0"/>
              </a:rPr>
              <a:t>Beskriv</a:t>
            </a:r>
            <a:r>
              <a:rPr dirty="0" smtClean="0">
                <a:latin typeface="Franklin Gothic Book" panose="020B0503020102020204" pitchFamily="34" charset="0"/>
              </a:rPr>
              <a:t>: </a:t>
            </a:r>
            <a:endParaRPr dirty="0">
              <a:latin typeface="Franklin Gothic Book" panose="020B0503020102020204" pitchFamily="34" charset="0"/>
            </a:endParaRPr>
          </a:p>
          <a:p>
            <a:pPr marL="254000" defTabSz="825500">
              <a:defRPr sz="2000">
                <a:latin typeface="Avenir Next Medium"/>
                <a:ea typeface="Avenir Next Medium"/>
                <a:cs typeface="Avenir Next Medium"/>
                <a:sym typeface="Avenir Next Medium"/>
              </a:defRPr>
            </a:pPr>
            <a:r>
              <a:rPr dirty="0" err="1">
                <a:latin typeface="Franklin Gothic Book" panose="020B0503020102020204" pitchFamily="34" charset="0"/>
              </a:rPr>
              <a:t>Acceptkriterier</a:t>
            </a:r>
            <a:r>
              <a:rPr dirty="0">
                <a:latin typeface="Franklin Gothic Book" panose="020B0503020102020204" pitchFamily="34" charset="0"/>
              </a:rPr>
              <a:t> for </a:t>
            </a:r>
            <a:r>
              <a:rPr dirty="0" err="1">
                <a:latin typeface="Franklin Gothic Book" panose="020B0503020102020204" pitchFamily="34" charset="0"/>
              </a:rPr>
              <a:t>brugervenlighed</a:t>
            </a:r>
            <a:r>
              <a:rPr dirty="0">
                <a:latin typeface="Franklin Gothic Book" panose="020B0503020102020204" pitchFamily="34" charset="0"/>
              </a:rPr>
              <a:t> </a:t>
            </a:r>
            <a:r>
              <a:rPr dirty="0" err="1">
                <a:latin typeface="Franklin Gothic Book" panose="020B0503020102020204" pitchFamily="34" charset="0"/>
              </a:rPr>
              <a:t>til</a:t>
            </a:r>
            <a:r>
              <a:rPr dirty="0">
                <a:latin typeface="Franklin Gothic Book" panose="020B0503020102020204" pitchFamily="34" charset="0"/>
              </a:rPr>
              <a:t> it-</a:t>
            </a:r>
            <a:r>
              <a:rPr dirty="0" err="1">
                <a:latin typeface="Franklin Gothic Book" panose="020B0503020102020204" pitchFamily="34" charset="0"/>
              </a:rPr>
              <a:t>løsningen</a:t>
            </a:r>
            <a:r>
              <a:rPr dirty="0">
                <a:latin typeface="Franklin Gothic Book" panose="020B0503020102020204" pitchFamily="34" charset="0"/>
              </a:rPr>
              <a:t>. </a:t>
            </a:r>
            <a:r>
              <a:rPr dirty="0" err="1">
                <a:latin typeface="Franklin Gothic Book" panose="020B0503020102020204" pitchFamily="34" charset="0"/>
              </a:rPr>
              <a:t>Typiske</a:t>
            </a:r>
            <a:r>
              <a:rPr dirty="0">
                <a:latin typeface="Franklin Gothic Book" panose="020B0503020102020204" pitchFamily="34" charset="0"/>
              </a:rPr>
              <a:t> </a:t>
            </a:r>
            <a:r>
              <a:rPr dirty="0" err="1">
                <a:latin typeface="Franklin Gothic Book" panose="020B0503020102020204" pitchFamily="34" charset="0"/>
              </a:rPr>
              <a:t>måder</a:t>
            </a:r>
            <a:r>
              <a:rPr dirty="0">
                <a:latin typeface="Franklin Gothic Book" panose="020B0503020102020204" pitchFamily="34" charset="0"/>
              </a:rPr>
              <a:t> at </a:t>
            </a:r>
            <a:r>
              <a:rPr dirty="0" err="1">
                <a:latin typeface="Franklin Gothic Book" panose="020B0503020102020204" pitchFamily="34" charset="0"/>
              </a:rPr>
              <a:t>måle</a:t>
            </a:r>
            <a:r>
              <a:rPr dirty="0">
                <a:latin typeface="Franklin Gothic Book" panose="020B0503020102020204" pitchFamily="34" charset="0"/>
              </a:rPr>
              <a:t> </a:t>
            </a:r>
            <a:r>
              <a:rPr dirty="0" err="1">
                <a:latin typeface="Franklin Gothic Book" panose="020B0503020102020204" pitchFamily="34" charset="0"/>
              </a:rPr>
              <a:t>brugervenlighed</a:t>
            </a:r>
            <a:r>
              <a:rPr dirty="0">
                <a:latin typeface="Franklin Gothic Book" panose="020B0503020102020204" pitchFamily="34" charset="0"/>
              </a:rPr>
              <a:t> er:</a:t>
            </a:r>
          </a:p>
          <a:p>
            <a:pPr marL="542497" indent="-288497" defTabSz="825500">
              <a:buSzPct val="100000"/>
              <a:buAutoNum type="arabicParenR"/>
              <a:defRPr sz="2000">
                <a:latin typeface="Avenir Next Medium"/>
                <a:ea typeface="Avenir Next Medium"/>
                <a:cs typeface="Avenir Next Medium"/>
                <a:sym typeface="Avenir Next Medium"/>
              </a:defRPr>
            </a:pPr>
            <a:r>
              <a:rPr dirty="0" err="1">
                <a:latin typeface="Franklin Gothic Book" panose="020B0503020102020204" pitchFamily="34" charset="0"/>
              </a:rPr>
              <a:t>Effektivitet</a:t>
            </a:r>
            <a:r>
              <a:rPr dirty="0">
                <a:latin typeface="Franklin Gothic Book" panose="020B0503020102020204" pitchFamily="34" charset="0"/>
              </a:rPr>
              <a:t> </a:t>
            </a:r>
          </a:p>
          <a:p>
            <a:pPr marL="542497" indent="-288497" defTabSz="825500">
              <a:buSzPct val="100000"/>
              <a:buAutoNum type="arabicParenR"/>
              <a:defRPr sz="2000">
                <a:latin typeface="Avenir Next Medium"/>
                <a:ea typeface="Avenir Next Medium"/>
                <a:cs typeface="Avenir Next Medium"/>
                <a:sym typeface="Avenir Next Medium"/>
              </a:defRPr>
            </a:pPr>
            <a:r>
              <a:rPr dirty="0" err="1" smtClean="0">
                <a:latin typeface="Franklin Gothic Book" panose="020B0503020102020204" pitchFamily="34" charset="0"/>
              </a:rPr>
              <a:t>Produktiv</a:t>
            </a:r>
            <a:r>
              <a:rPr lang="da-DK" dirty="0" err="1" smtClean="0">
                <a:latin typeface="Franklin Gothic Book" panose="020B0503020102020204" pitchFamily="34" charset="0"/>
              </a:rPr>
              <a:t>itet</a:t>
            </a:r>
            <a:endParaRPr dirty="0">
              <a:latin typeface="Franklin Gothic Book" panose="020B0503020102020204" pitchFamily="34" charset="0"/>
            </a:endParaRPr>
          </a:p>
          <a:p>
            <a:pPr marL="542497" indent="-288497" defTabSz="825500">
              <a:buSzPct val="100000"/>
              <a:buAutoNum type="arabicParenR"/>
              <a:defRPr sz="2000">
                <a:latin typeface="Avenir Next Medium"/>
                <a:ea typeface="Avenir Next Medium"/>
                <a:cs typeface="Avenir Next Medium"/>
                <a:sym typeface="Avenir Next Medium"/>
              </a:defRPr>
            </a:pPr>
            <a:r>
              <a:rPr dirty="0" err="1" smtClean="0">
                <a:latin typeface="Franklin Gothic Book" panose="020B0503020102020204" pitchFamily="34" charset="0"/>
              </a:rPr>
              <a:t>Tilfredshed</a:t>
            </a:r>
            <a:endParaRPr dirty="0">
              <a:latin typeface="Franklin Gothic Book" panose="020B0503020102020204" pitchFamily="34" charset="0"/>
            </a:endParaRPr>
          </a:p>
        </p:txBody>
      </p:sp>
      <p:sp>
        <p:nvSpPr>
          <p:cNvPr id="420" name="Specificer:…"/>
          <p:cNvSpPr/>
          <p:nvPr/>
        </p:nvSpPr>
        <p:spPr>
          <a:xfrm>
            <a:off x="18446264" y="3429000"/>
            <a:ext cx="4752228" cy="260676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21600"/>
                </a:lnTo>
                <a:lnTo>
                  <a:pt x="21600" y="10800"/>
                </a:lnTo>
                <a:lnTo>
                  <a:pt x="21600" y="0"/>
                </a:lnTo>
                <a:lnTo>
                  <a:pt x="21600" y="0"/>
                </a:lnTo>
                <a:lnTo>
                  <a:pt x="1066" y="0"/>
                </a:lnTo>
                <a:lnTo>
                  <a:pt x="0" y="10800"/>
                </a:lnTo>
                <a:lnTo>
                  <a:pt x="1066" y="21600"/>
                </a:lnTo>
                <a:lnTo>
                  <a:pt x="21600" y="21600"/>
                </a:lnTo>
                <a:close/>
              </a:path>
            </a:pathLst>
          </a:custGeom>
          <a:solidFill>
            <a:srgbClr val="EBEBEB"/>
          </a:solidFill>
          <a:ln w="25400">
            <a:solidFill>
              <a:schemeClr val="accent3">
                <a:hueOff val="-6258494"/>
                <a:satOff val="-67703"/>
                <a:lumOff val="-53016"/>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27000" tIns="127000" rIns="127000" bIns="127000"/>
          <a:lstStyle/>
          <a:p>
            <a:pPr marL="254000" defTabSz="825500">
              <a:defRPr sz="2000" b="1">
                <a:latin typeface="Avenir Next Regular"/>
                <a:ea typeface="Avenir Next Regular"/>
                <a:cs typeface="Avenir Next Regular"/>
                <a:sym typeface="Avenir Next Regular"/>
              </a:defRPr>
            </a:pPr>
            <a:r>
              <a:rPr lang="da-DK" dirty="0" smtClean="0">
                <a:latin typeface="Franklin Gothic Book" panose="020B0503020102020204" pitchFamily="34" charset="0"/>
              </a:rPr>
              <a:t>Beskriv</a:t>
            </a:r>
            <a:r>
              <a:rPr dirty="0" smtClean="0">
                <a:latin typeface="Franklin Gothic Book" panose="020B0503020102020204" pitchFamily="34" charset="0"/>
              </a:rPr>
              <a:t>: </a:t>
            </a:r>
            <a:endParaRPr dirty="0">
              <a:latin typeface="Franklin Gothic Book" panose="020B0503020102020204" pitchFamily="34" charset="0"/>
            </a:endParaRPr>
          </a:p>
          <a:p>
            <a:pPr marL="254000" defTabSz="825500">
              <a:defRPr sz="2000">
                <a:latin typeface="Avenir Next Medium"/>
                <a:ea typeface="Avenir Next Medium"/>
                <a:cs typeface="Avenir Next Medium"/>
                <a:sym typeface="Avenir Next Medium"/>
              </a:defRPr>
            </a:pPr>
            <a:r>
              <a:rPr dirty="0" err="1">
                <a:latin typeface="Franklin Gothic Book" panose="020B0503020102020204" pitchFamily="34" charset="0"/>
              </a:rPr>
              <a:t>Hvilken</a:t>
            </a:r>
            <a:r>
              <a:rPr dirty="0">
                <a:latin typeface="Franklin Gothic Book" panose="020B0503020102020204" pitchFamily="34" charset="0"/>
              </a:rPr>
              <a:t> </a:t>
            </a:r>
            <a:r>
              <a:rPr dirty="0" err="1" smtClean="0">
                <a:latin typeface="Franklin Gothic Book" panose="020B0503020102020204" pitchFamily="34" charset="0"/>
              </a:rPr>
              <a:t>gevinst</a:t>
            </a:r>
            <a:r>
              <a:rPr lang="da-DK" dirty="0" smtClean="0">
                <a:latin typeface="Franklin Gothic Book" panose="020B0503020102020204" pitchFamily="34" charset="0"/>
              </a:rPr>
              <a:t>r</a:t>
            </a:r>
            <a:r>
              <a:rPr dirty="0" err="1" smtClean="0">
                <a:latin typeface="Franklin Gothic Book" panose="020B0503020102020204" pitchFamily="34" charset="0"/>
              </a:rPr>
              <a:t>ealisering</a:t>
            </a:r>
            <a:r>
              <a:rPr dirty="0" smtClean="0">
                <a:latin typeface="Franklin Gothic Book" panose="020B0503020102020204" pitchFamily="34" charset="0"/>
              </a:rPr>
              <a:t> </a:t>
            </a:r>
            <a:r>
              <a:rPr dirty="0" err="1" smtClean="0">
                <a:latin typeface="Franklin Gothic Book" panose="020B0503020102020204" pitchFamily="34" charset="0"/>
              </a:rPr>
              <a:t>ønsker</a:t>
            </a:r>
            <a:r>
              <a:rPr lang="da-DK" dirty="0" smtClean="0">
                <a:latin typeface="Franklin Gothic Book" panose="020B0503020102020204" pitchFamily="34" charset="0"/>
              </a:rPr>
              <a:t> du</a:t>
            </a:r>
            <a:r>
              <a:rPr dirty="0" smtClean="0">
                <a:latin typeface="Franklin Gothic Book" panose="020B0503020102020204" pitchFamily="34" charset="0"/>
              </a:rPr>
              <a:t> </a:t>
            </a:r>
            <a:r>
              <a:rPr dirty="0">
                <a:latin typeface="Franklin Gothic Book" panose="020B0503020102020204" pitchFamily="34" charset="0"/>
              </a:rPr>
              <a:t>at </a:t>
            </a:r>
            <a:r>
              <a:rPr dirty="0" err="1">
                <a:latin typeface="Franklin Gothic Book" panose="020B0503020102020204" pitchFamily="34" charset="0"/>
              </a:rPr>
              <a:t>projektet</a:t>
            </a:r>
            <a:r>
              <a:rPr dirty="0">
                <a:latin typeface="Franklin Gothic Book" panose="020B0503020102020204" pitchFamily="34" charset="0"/>
              </a:rPr>
              <a:t> </a:t>
            </a:r>
            <a:r>
              <a:rPr dirty="0" err="1">
                <a:latin typeface="Franklin Gothic Book" panose="020B0503020102020204" pitchFamily="34" charset="0"/>
              </a:rPr>
              <a:t>skal</a:t>
            </a:r>
            <a:r>
              <a:rPr dirty="0">
                <a:latin typeface="Franklin Gothic Book" panose="020B0503020102020204" pitchFamily="34" charset="0"/>
              </a:rPr>
              <a:t> </a:t>
            </a:r>
            <a:r>
              <a:rPr dirty="0" err="1" smtClean="0">
                <a:latin typeface="Franklin Gothic Book" panose="020B0503020102020204" pitchFamily="34" charset="0"/>
              </a:rPr>
              <a:t>skabe</a:t>
            </a:r>
            <a:r>
              <a:rPr lang="da-DK" dirty="0">
                <a:latin typeface="Franklin Gothic Book" panose="020B0503020102020204" pitchFamily="34" charset="0"/>
              </a:rPr>
              <a:t>?</a:t>
            </a:r>
            <a:endParaRPr dirty="0">
              <a:latin typeface="Franklin Gothic Book" panose="020B0503020102020204" pitchFamily="34" charset="0"/>
            </a:endParaRPr>
          </a:p>
        </p:txBody>
      </p:sp>
      <p:grpSp>
        <p:nvGrpSpPr>
          <p:cNvPr id="435" name="Grupper"/>
          <p:cNvGrpSpPr/>
          <p:nvPr/>
        </p:nvGrpSpPr>
        <p:grpSpPr>
          <a:xfrm>
            <a:off x="5987170" y="3456435"/>
            <a:ext cx="12399271" cy="8419333"/>
            <a:chOff x="0" y="0"/>
            <a:chExt cx="12399270" cy="8419332"/>
          </a:xfrm>
        </p:grpSpPr>
        <p:sp>
          <p:nvSpPr>
            <p:cNvPr id="422" name="Rektangel"/>
            <p:cNvSpPr/>
            <p:nvPr/>
          </p:nvSpPr>
          <p:spPr>
            <a:xfrm>
              <a:off x="7576497" y="3552892"/>
              <a:ext cx="4681532" cy="4866440"/>
            </a:xfrm>
            <a:prstGeom prst="rect">
              <a:avLst/>
            </a:prstGeom>
            <a:solidFill>
              <a:srgbClr val="D0C2BE"/>
            </a:solidFill>
            <a:ln w="63500" cap="rnd">
              <a:solidFill>
                <a:schemeClr val="accent3">
                  <a:hueOff val="-6258494"/>
                  <a:satOff val="-67703"/>
                  <a:lumOff val="-53016"/>
                </a:schemeClr>
              </a:solidFill>
              <a:custDash>
                <a:ds d="100000" sp="200000"/>
              </a:custDash>
              <a:round/>
            </a:ln>
            <a:effectLst/>
          </p:spPr>
          <p:txBody>
            <a:bodyPr wrap="square" lIns="0" tIns="0" rIns="0" bIns="0" numCol="1" anchor="ctr">
              <a:noAutofit/>
            </a:bodyP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423" name="Streg"/>
            <p:cNvSpPr/>
            <p:nvPr/>
          </p:nvSpPr>
          <p:spPr>
            <a:xfrm flipV="1">
              <a:off x="9879954" y="1625008"/>
              <a:ext cx="1" cy="1869767"/>
            </a:xfrm>
            <a:prstGeom prst="line">
              <a:avLst/>
            </a:prstGeom>
            <a:noFill/>
            <a:ln w="50800" cap="flat">
              <a:solidFill>
                <a:schemeClr val="accent3">
                  <a:hueOff val="-6258494"/>
                  <a:satOff val="-67703"/>
                  <a:lumOff val="-53016"/>
                </a:schemeClr>
              </a:solidFill>
              <a:prstDash val="solid"/>
              <a:miter lim="400000"/>
              <a:headEnd type="triangle" w="med" len="med"/>
              <a:tailEnd type="triangle" w="med" len="med"/>
            </a:ln>
            <a:effectLst/>
          </p:spPr>
          <p:txBody>
            <a:bodyPr wrap="square" lIns="0" tIns="0" rIns="0" bIns="0" numCol="1" anchor="ctr">
              <a:noAutofit/>
            </a:bodyP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424" name="Bruger…"/>
            <p:cNvSpPr/>
            <p:nvPr/>
          </p:nvSpPr>
          <p:spPr>
            <a:xfrm>
              <a:off x="0" y="1841"/>
              <a:ext cx="4445000" cy="4739398"/>
            </a:xfrm>
            <a:prstGeom prst="rect">
              <a:avLst/>
            </a:prstGeom>
            <a:solidFill>
              <a:srgbClr val="EB8164"/>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noAutofit/>
            </a:bodyPr>
            <a:lstStyle/>
            <a:p>
              <a:pPr algn="ctr" defTabSz="825500">
                <a:spcBef>
                  <a:spcPts val="1000"/>
                </a:spcBef>
                <a:defRPr>
                  <a:latin typeface="Avenir Next Demi Bold"/>
                  <a:ea typeface="Avenir Next Demi Bold"/>
                  <a:cs typeface="Avenir Next Demi Bold"/>
                  <a:sym typeface="Avenir Next Demi Bold"/>
                </a:defRPr>
              </a:pPr>
              <a:r>
                <a:rPr>
                  <a:latin typeface="Franklin Gothic Book" panose="020B0503020102020204" pitchFamily="34" charset="0"/>
                </a:rPr>
                <a:t>Bruger</a:t>
              </a:r>
            </a:p>
            <a:p>
              <a:pPr algn="ctr" defTabSz="825500">
                <a:spcBef>
                  <a:spcPts val="1000"/>
                </a:spcBef>
                <a:defRPr>
                  <a:latin typeface="Avenir Next Demi Bold"/>
                  <a:ea typeface="Avenir Next Demi Bold"/>
                  <a:cs typeface="Avenir Next Demi Bold"/>
                  <a:sym typeface="Avenir Next Demi Bold"/>
                </a:defRPr>
              </a:pPr>
              <a:r>
                <a:rPr>
                  <a:latin typeface="Franklin Gothic Book" panose="020B0503020102020204" pitchFamily="34" charset="0"/>
                </a:rPr>
                <a:t>Opgave</a:t>
              </a:r>
            </a:p>
            <a:p>
              <a:pPr algn="ctr" defTabSz="825500">
                <a:spcBef>
                  <a:spcPts val="1000"/>
                </a:spcBef>
                <a:defRPr>
                  <a:latin typeface="Avenir Next Demi Bold"/>
                  <a:ea typeface="Avenir Next Demi Bold"/>
                  <a:cs typeface="Avenir Next Demi Bold"/>
                  <a:sym typeface="Avenir Next Demi Bold"/>
                </a:defRPr>
              </a:pPr>
              <a:r>
                <a:rPr>
                  <a:latin typeface="Franklin Gothic Book" panose="020B0503020102020204" pitchFamily="34" charset="0"/>
                </a:rPr>
                <a:t>Brugskontekst</a:t>
              </a:r>
            </a:p>
            <a:p>
              <a:pPr algn="ctr" defTabSz="825500">
                <a:spcBef>
                  <a:spcPts val="1000"/>
                </a:spcBef>
                <a:defRPr sz="2000">
                  <a:latin typeface="Avenir Next Demi Bold"/>
                  <a:ea typeface="Avenir Next Demi Bold"/>
                  <a:cs typeface="Avenir Next Demi Bold"/>
                  <a:sym typeface="Avenir Next Demi Bold"/>
                </a:defRPr>
              </a:pPr>
              <a:r>
                <a:rPr>
                  <a:latin typeface="Franklin Gothic Book" panose="020B0503020102020204" pitchFamily="34" charset="0"/>
                </a:rPr>
                <a:t>Evt. udstyr og materialer</a:t>
              </a:r>
            </a:p>
            <a:p>
              <a:pPr algn="ctr" defTabSz="825500">
                <a:spcBef>
                  <a:spcPts val="1000"/>
                </a:spcBef>
                <a:defRPr sz="2000">
                  <a:latin typeface="Avenir Next Demi Bold"/>
                  <a:ea typeface="Avenir Next Demi Bold"/>
                  <a:cs typeface="Avenir Next Demi Bold"/>
                  <a:sym typeface="Avenir Next Demi Bold"/>
                </a:defRPr>
              </a:pPr>
              <a:endParaRPr>
                <a:latin typeface="Franklin Gothic Book" panose="020B0503020102020204" pitchFamily="34" charset="0"/>
              </a:endParaRPr>
            </a:p>
            <a:p>
              <a:pPr algn="ctr" defTabSz="825500">
                <a:spcBef>
                  <a:spcPts val="0"/>
                </a:spcBef>
                <a:defRPr sz="2000">
                  <a:latin typeface="Avenir Next Demi Bold"/>
                  <a:ea typeface="Avenir Next Demi Bold"/>
                  <a:cs typeface="Avenir Next Demi Bold"/>
                  <a:sym typeface="Avenir Next Demi Bold"/>
                </a:defRPr>
              </a:pPr>
              <a:r>
                <a:rPr>
                  <a:latin typeface="Franklin Gothic Book" panose="020B0503020102020204" pitchFamily="34" charset="0"/>
                </a:rPr>
                <a:t>➔ Defineres af projektet</a:t>
              </a:r>
            </a:p>
          </p:txBody>
        </p:sp>
        <p:sp>
          <p:nvSpPr>
            <p:cNvPr id="425" name="Systemet der udvikles"/>
            <p:cNvSpPr/>
            <p:nvPr/>
          </p:nvSpPr>
          <p:spPr>
            <a:xfrm>
              <a:off x="0" y="4878062"/>
              <a:ext cx="4445000" cy="2330986"/>
            </a:xfrm>
            <a:prstGeom prst="rect">
              <a:avLst/>
            </a:prstGeom>
            <a:solidFill>
              <a:srgbClr val="F7D1AB"/>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noAutofit/>
            </a:bodyPr>
            <a:lstStyle>
              <a:lvl1pPr algn="ctr" defTabSz="825500">
                <a:spcBef>
                  <a:spcPts val="0"/>
                </a:spcBef>
                <a:defRPr>
                  <a:latin typeface="Avenir Next Demi Bold"/>
                  <a:ea typeface="Avenir Next Demi Bold"/>
                  <a:cs typeface="Avenir Next Demi Bold"/>
                  <a:sym typeface="Avenir Next Demi Bold"/>
                </a:defRPr>
              </a:lvl1pPr>
            </a:lstStyle>
            <a:p>
              <a:r>
                <a:rPr>
                  <a:latin typeface="Franklin Gothic Book" panose="020B0503020102020204" pitchFamily="34" charset="0"/>
                </a:rPr>
                <a:t>Systemet der udvikles</a:t>
              </a:r>
            </a:p>
          </p:txBody>
        </p:sp>
        <p:sp>
          <p:nvSpPr>
            <p:cNvPr id="426" name="Målsætning…"/>
            <p:cNvSpPr/>
            <p:nvPr/>
          </p:nvSpPr>
          <p:spPr>
            <a:xfrm>
              <a:off x="7657453" y="0"/>
              <a:ext cx="4445001" cy="1522056"/>
            </a:xfrm>
            <a:prstGeom prst="rect">
              <a:avLst/>
            </a:prstGeom>
            <a:solidFill>
              <a:srgbClr val="CDE7BC"/>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noAutofit/>
            </a:bodyPr>
            <a:lstStyle/>
            <a:p>
              <a:pPr algn="ctr" defTabSz="825500">
                <a:spcBef>
                  <a:spcPts val="0"/>
                </a:spcBef>
                <a:defRPr>
                  <a:latin typeface="Avenir Next Demi Bold"/>
                  <a:ea typeface="Avenir Next Demi Bold"/>
                  <a:cs typeface="Avenir Next Demi Bold"/>
                  <a:sym typeface="Avenir Next Demi Bold"/>
                </a:defRPr>
              </a:pPr>
              <a:r>
                <a:rPr>
                  <a:latin typeface="Franklin Gothic Book" panose="020B0503020102020204" pitchFamily="34" charset="0"/>
                </a:rPr>
                <a:t>Målsætning</a:t>
              </a:r>
            </a:p>
            <a:p>
              <a:pPr algn="ctr" defTabSz="825500">
                <a:spcBef>
                  <a:spcPts val="0"/>
                </a:spcBef>
                <a:defRPr sz="2000">
                  <a:latin typeface="Avenir Next Demi Bold"/>
                  <a:ea typeface="Avenir Next Demi Bold"/>
                  <a:cs typeface="Avenir Next Demi Bold"/>
                  <a:sym typeface="Avenir Next Demi Bold"/>
                </a:defRPr>
              </a:pPr>
              <a:r>
                <a:rPr>
                  <a:latin typeface="Franklin Gothic Book" panose="020B0503020102020204" pitchFamily="34" charset="0"/>
                </a:rPr>
                <a:t>➔ Defineres af projektet</a:t>
              </a:r>
            </a:p>
          </p:txBody>
        </p:sp>
        <p:sp>
          <p:nvSpPr>
            <p:cNvPr id="427" name="MÅL FOR BRUGERVENLIGHED…"/>
            <p:cNvSpPr/>
            <p:nvPr/>
          </p:nvSpPr>
          <p:spPr>
            <a:xfrm>
              <a:off x="7657453" y="3648527"/>
              <a:ext cx="4445001" cy="3590906"/>
            </a:xfrm>
            <a:prstGeom prst="rect">
              <a:avLst/>
            </a:prstGeom>
            <a:solidFill>
              <a:srgbClr val="3A1C2A"/>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noAutofit/>
            </a:bodyPr>
            <a:lstStyle/>
            <a:p>
              <a:pPr algn="ctr" defTabSz="825500">
                <a:spcBef>
                  <a:spcPts val="1000"/>
                </a:spcBef>
                <a:defRPr sz="2000">
                  <a:solidFill>
                    <a:schemeClr val="accent4">
                      <a:hueOff val="7638943"/>
                      <a:lumOff val="41067"/>
                    </a:schemeClr>
                  </a:solidFill>
                  <a:latin typeface="Avenir Next Demi Bold"/>
                  <a:ea typeface="Avenir Next Demi Bold"/>
                  <a:cs typeface="Avenir Next Demi Bold"/>
                  <a:sym typeface="Avenir Next Demi Bold"/>
                </a:defRPr>
              </a:pPr>
              <a:r>
                <a:rPr>
                  <a:latin typeface="Franklin Gothic Book" panose="020B0503020102020204" pitchFamily="34" charset="0"/>
                </a:rPr>
                <a:t>MÅL FOR BRUGERVENLIGHED</a:t>
              </a:r>
            </a:p>
            <a:p>
              <a:pPr algn="ctr" defTabSz="825500">
                <a:spcBef>
                  <a:spcPts val="1000"/>
                </a:spcBef>
                <a:defRPr sz="2000">
                  <a:solidFill>
                    <a:schemeClr val="accent4">
                      <a:hueOff val="7638943"/>
                      <a:lumOff val="41067"/>
                    </a:schemeClr>
                  </a:solidFill>
                  <a:latin typeface="Avenir Next Demi Bold"/>
                  <a:ea typeface="Avenir Next Demi Bold"/>
                  <a:cs typeface="Avenir Next Demi Bold"/>
                  <a:sym typeface="Avenir Next Demi Bold"/>
                </a:defRPr>
              </a:pPr>
              <a:endParaRPr>
                <a:latin typeface="Franklin Gothic Book" panose="020B0503020102020204" pitchFamily="34" charset="0"/>
              </a:endParaRPr>
            </a:p>
            <a:p>
              <a:pPr algn="ctr" defTabSz="825500">
                <a:spcBef>
                  <a:spcPts val="1000"/>
                </a:spcBef>
                <a:defRPr>
                  <a:solidFill>
                    <a:schemeClr val="accent4">
                      <a:hueOff val="7638943"/>
                      <a:lumOff val="41067"/>
                    </a:schemeClr>
                  </a:solidFill>
                  <a:latin typeface="Avenir Next Demi Bold"/>
                  <a:ea typeface="Avenir Next Demi Bold"/>
                  <a:cs typeface="Avenir Next Demi Bold"/>
                  <a:sym typeface="Avenir Next Demi Bold"/>
                </a:defRPr>
              </a:pPr>
              <a:r>
                <a:rPr>
                  <a:latin typeface="Franklin Gothic Book" panose="020B0503020102020204" pitchFamily="34" charset="0"/>
                </a:rPr>
                <a:t>Effektivitet</a:t>
              </a:r>
            </a:p>
            <a:p>
              <a:pPr algn="ctr" defTabSz="825500">
                <a:spcBef>
                  <a:spcPts val="1000"/>
                </a:spcBef>
                <a:defRPr>
                  <a:solidFill>
                    <a:schemeClr val="accent4">
                      <a:hueOff val="7638943"/>
                      <a:lumOff val="41067"/>
                    </a:schemeClr>
                  </a:solidFill>
                  <a:latin typeface="Avenir Next Demi Bold"/>
                  <a:ea typeface="Avenir Next Demi Bold"/>
                  <a:cs typeface="Avenir Next Demi Bold"/>
                  <a:sym typeface="Avenir Next Demi Bold"/>
                </a:defRPr>
              </a:pPr>
              <a:r>
                <a:rPr>
                  <a:latin typeface="Franklin Gothic Book" panose="020B0503020102020204" pitchFamily="34" charset="0"/>
                </a:rPr>
                <a:t>Produktivitet</a:t>
              </a:r>
            </a:p>
            <a:p>
              <a:pPr algn="ctr" defTabSz="825500">
                <a:spcBef>
                  <a:spcPts val="1000"/>
                </a:spcBef>
                <a:defRPr>
                  <a:solidFill>
                    <a:schemeClr val="accent4">
                      <a:hueOff val="7638943"/>
                      <a:lumOff val="41067"/>
                    </a:schemeClr>
                  </a:solidFill>
                  <a:latin typeface="Avenir Next Demi Bold"/>
                  <a:ea typeface="Avenir Next Demi Bold"/>
                  <a:cs typeface="Avenir Next Demi Bold"/>
                  <a:sym typeface="Avenir Next Demi Bold"/>
                </a:defRPr>
              </a:pPr>
              <a:r>
                <a:rPr>
                  <a:latin typeface="Franklin Gothic Book" panose="020B0503020102020204" pitchFamily="34" charset="0"/>
                </a:rPr>
                <a:t>Tilfredshed</a:t>
              </a:r>
            </a:p>
          </p:txBody>
        </p:sp>
        <p:sp>
          <p:nvSpPr>
            <p:cNvPr id="428" name="Hvor godt designet understøttert at brugerne kan opnå det ønskede mål"/>
            <p:cNvSpPr txBox="1"/>
            <p:nvPr/>
          </p:nvSpPr>
          <p:spPr>
            <a:xfrm>
              <a:off x="7397947" y="2149274"/>
              <a:ext cx="4964013" cy="872034"/>
            </a:xfrm>
            <a:prstGeom prst="rect">
              <a:avLst/>
            </a:prstGeom>
            <a:solidFill>
              <a:srgbClr val="F5F1E6"/>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7000" tIns="127000" rIns="127000" bIns="127000" numCol="1" anchor="ctr">
              <a:spAutoFit/>
            </a:bodyPr>
            <a:lstStyle>
              <a:lvl1pPr algn="ctr">
                <a:defRPr sz="2000">
                  <a:latin typeface="Avenir Next Medium"/>
                  <a:ea typeface="Avenir Next Medium"/>
                  <a:cs typeface="Avenir Next Medium"/>
                  <a:sym typeface="Avenir Next Medium"/>
                </a:defRPr>
              </a:lvl1pPr>
            </a:lstStyle>
            <a:p>
              <a:r>
                <a:rPr dirty="0" err="1">
                  <a:latin typeface="Franklin Gothic Book" panose="020B0503020102020204" pitchFamily="34" charset="0"/>
                </a:rPr>
                <a:t>Hvor</a:t>
              </a:r>
              <a:r>
                <a:rPr dirty="0">
                  <a:latin typeface="Franklin Gothic Book" panose="020B0503020102020204" pitchFamily="34" charset="0"/>
                </a:rPr>
                <a:t> </a:t>
              </a:r>
              <a:r>
                <a:rPr dirty="0" err="1">
                  <a:latin typeface="Franklin Gothic Book" panose="020B0503020102020204" pitchFamily="34" charset="0"/>
                </a:rPr>
                <a:t>godt</a:t>
              </a:r>
              <a:r>
                <a:rPr dirty="0">
                  <a:latin typeface="Franklin Gothic Book" panose="020B0503020102020204" pitchFamily="34" charset="0"/>
                </a:rPr>
                <a:t> </a:t>
              </a:r>
              <a:r>
                <a:rPr dirty="0" err="1">
                  <a:latin typeface="Franklin Gothic Book" panose="020B0503020102020204" pitchFamily="34" charset="0"/>
                </a:rPr>
                <a:t>designet</a:t>
              </a:r>
              <a:r>
                <a:rPr dirty="0">
                  <a:latin typeface="Franklin Gothic Book" panose="020B0503020102020204" pitchFamily="34" charset="0"/>
                </a:rPr>
                <a:t> </a:t>
              </a:r>
              <a:r>
                <a:rPr dirty="0" err="1" smtClean="0">
                  <a:latin typeface="Franklin Gothic Book" panose="020B0503020102020204" pitchFamily="34" charset="0"/>
                </a:rPr>
                <a:t>understøtter</a:t>
              </a:r>
              <a:r>
                <a:rPr dirty="0" smtClean="0">
                  <a:latin typeface="Franklin Gothic Book" panose="020B0503020102020204" pitchFamily="34" charset="0"/>
                </a:rPr>
                <a:t> </a:t>
              </a:r>
              <a:r>
                <a:rPr dirty="0">
                  <a:latin typeface="Franklin Gothic Book" panose="020B0503020102020204" pitchFamily="34" charset="0"/>
                </a:rPr>
                <a:t>at </a:t>
              </a:r>
              <a:r>
                <a:rPr dirty="0" err="1">
                  <a:latin typeface="Franklin Gothic Book" panose="020B0503020102020204" pitchFamily="34" charset="0"/>
                </a:rPr>
                <a:t>brugerne</a:t>
              </a:r>
              <a:r>
                <a:rPr dirty="0">
                  <a:latin typeface="Franklin Gothic Book" panose="020B0503020102020204" pitchFamily="34" charset="0"/>
                </a:rPr>
                <a:t> </a:t>
              </a:r>
              <a:r>
                <a:rPr dirty="0" err="1">
                  <a:latin typeface="Franklin Gothic Book" panose="020B0503020102020204" pitchFamily="34" charset="0"/>
                </a:rPr>
                <a:t>kan</a:t>
              </a:r>
              <a:r>
                <a:rPr dirty="0">
                  <a:latin typeface="Franklin Gothic Book" panose="020B0503020102020204" pitchFamily="34" charset="0"/>
                </a:rPr>
                <a:t> </a:t>
              </a:r>
              <a:r>
                <a:rPr dirty="0" err="1">
                  <a:latin typeface="Franklin Gothic Book" panose="020B0503020102020204" pitchFamily="34" charset="0"/>
                </a:rPr>
                <a:t>opnå</a:t>
              </a:r>
              <a:r>
                <a:rPr dirty="0">
                  <a:latin typeface="Franklin Gothic Book" panose="020B0503020102020204" pitchFamily="34" charset="0"/>
                </a:rPr>
                <a:t> </a:t>
              </a:r>
              <a:r>
                <a:rPr dirty="0" err="1">
                  <a:latin typeface="Franklin Gothic Book" panose="020B0503020102020204" pitchFamily="34" charset="0"/>
                </a:rPr>
                <a:t>det</a:t>
              </a:r>
              <a:r>
                <a:rPr dirty="0">
                  <a:latin typeface="Franklin Gothic Book" panose="020B0503020102020204" pitchFamily="34" charset="0"/>
                </a:rPr>
                <a:t> </a:t>
              </a:r>
              <a:r>
                <a:rPr dirty="0" err="1">
                  <a:latin typeface="Franklin Gothic Book" panose="020B0503020102020204" pitchFamily="34" charset="0"/>
                </a:rPr>
                <a:t>ønskede</a:t>
              </a:r>
              <a:r>
                <a:rPr dirty="0">
                  <a:latin typeface="Franklin Gothic Book" panose="020B0503020102020204" pitchFamily="34" charset="0"/>
                </a:rPr>
                <a:t> </a:t>
              </a:r>
              <a:r>
                <a:rPr dirty="0" err="1">
                  <a:latin typeface="Franklin Gothic Book" panose="020B0503020102020204" pitchFamily="34" charset="0"/>
                </a:rPr>
                <a:t>mål</a:t>
              </a:r>
              <a:endParaRPr dirty="0">
                <a:latin typeface="Franklin Gothic Book" panose="020B0503020102020204" pitchFamily="34" charset="0"/>
              </a:endParaRPr>
            </a:p>
          </p:txBody>
        </p:sp>
        <p:sp>
          <p:nvSpPr>
            <p:cNvPr id="429" name="Streg"/>
            <p:cNvSpPr/>
            <p:nvPr/>
          </p:nvSpPr>
          <p:spPr>
            <a:xfrm flipH="1">
              <a:off x="4685617" y="6290339"/>
              <a:ext cx="2731219" cy="1"/>
            </a:xfrm>
            <a:prstGeom prst="line">
              <a:avLst/>
            </a:prstGeom>
            <a:noFill/>
            <a:ln w="50800" cap="flat">
              <a:solidFill>
                <a:schemeClr val="accent3">
                  <a:hueOff val="-6258494"/>
                  <a:satOff val="-67703"/>
                  <a:lumOff val="-53016"/>
                </a:schemeClr>
              </a:solidFill>
              <a:prstDash val="solid"/>
              <a:miter lim="400000"/>
              <a:headEnd type="triangle" w="med" len="med"/>
            </a:ln>
            <a:effectLst/>
          </p:spPr>
          <p:txBody>
            <a:bodyPr wrap="square" lIns="0" tIns="0" rIns="0" bIns="0" numCol="1" anchor="ctr">
              <a:noAutofit/>
            </a:bodyP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430" name="Det faktiske resultat af samspil"/>
            <p:cNvSpPr txBox="1"/>
            <p:nvPr/>
          </p:nvSpPr>
          <p:spPr>
            <a:xfrm>
              <a:off x="4685617" y="5353537"/>
              <a:ext cx="2508610" cy="872034"/>
            </a:xfrm>
            <a:prstGeom prst="rect">
              <a:avLst/>
            </a:prstGeom>
            <a:solidFill>
              <a:srgbClr val="F5F1E6"/>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7000" tIns="127000" rIns="127000" bIns="127000" numCol="1" anchor="ctr">
              <a:spAutoFit/>
            </a:bodyPr>
            <a:lstStyle/>
            <a:p>
              <a:pPr algn="ctr">
                <a:defRPr sz="2000">
                  <a:latin typeface="Avenir Next Medium"/>
                  <a:ea typeface="Avenir Next Medium"/>
                  <a:cs typeface="Avenir Next Medium"/>
                  <a:sym typeface="Avenir Next Medium"/>
                </a:defRPr>
              </a:pPr>
              <a:r>
                <a:rPr dirty="0" err="1">
                  <a:latin typeface="Franklin Gothic Book" panose="020B0503020102020204" pitchFamily="34" charset="0"/>
                </a:rPr>
                <a:t>Det</a:t>
              </a:r>
              <a:r>
                <a:rPr dirty="0">
                  <a:latin typeface="Franklin Gothic Book" panose="020B0503020102020204" pitchFamily="34" charset="0"/>
                </a:rPr>
                <a:t> </a:t>
              </a:r>
              <a:r>
                <a:rPr b="1" dirty="0" err="1">
                  <a:latin typeface="Franklin Gothic Book" panose="020B0503020102020204" pitchFamily="34" charset="0"/>
                  <a:ea typeface="Avenir Next Regular"/>
                  <a:cs typeface="Avenir Next Regular"/>
                  <a:sym typeface="Avenir Next Regular"/>
                </a:rPr>
                <a:t>faktiske</a:t>
              </a:r>
              <a:r>
                <a:rPr dirty="0">
                  <a:latin typeface="Franklin Gothic Book" panose="020B0503020102020204" pitchFamily="34" charset="0"/>
                </a:rPr>
                <a:t> </a:t>
              </a:r>
              <a:r>
                <a:rPr dirty="0" err="1">
                  <a:latin typeface="Franklin Gothic Book" panose="020B0503020102020204" pitchFamily="34" charset="0"/>
                </a:rPr>
                <a:t>resultat</a:t>
              </a:r>
              <a:r>
                <a:rPr dirty="0">
                  <a:latin typeface="Franklin Gothic Book" panose="020B0503020102020204" pitchFamily="34" charset="0"/>
                </a:rPr>
                <a:t> </a:t>
              </a:r>
              <a:r>
                <a:rPr dirty="0" err="1">
                  <a:latin typeface="Franklin Gothic Book" panose="020B0503020102020204" pitchFamily="34" charset="0"/>
                </a:rPr>
                <a:t>af</a:t>
              </a:r>
              <a:r>
                <a:rPr dirty="0">
                  <a:latin typeface="Franklin Gothic Book" panose="020B0503020102020204" pitchFamily="34" charset="0"/>
                </a:rPr>
                <a:t> </a:t>
              </a:r>
              <a:r>
                <a:rPr dirty="0" err="1">
                  <a:latin typeface="Franklin Gothic Book" panose="020B0503020102020204" pitchFamily="34" charset="0"/>
                </a:rPr>
                <a:t>samspil</a:t>
              </a:r>
              <a:endParaRPr dirty="0">
                <a:latin typeface="Franklin Gothic Book" panose="020B0503020102020204" pitchFamily="34" charset="0"/>
              </a:endParaRPr>
            </a:p>
          </p:txBody>
        </p:sp>
        <p:sp>
          <p:nvSpPr>
            <p:cNvPr id="431" name="Streg"/>
            <p:cNvSpPr/>
            <p:nvPr/>
          </p:nvSpPr>
          <p:spPr>
            <a:xfrm flipH="1" flipV="1">
              <a:off x="4599192" y="761027"/>
              <a:ext cx="2904069" cy="1"/>
            </a:xfrm>
            <a:prstGeom prst="line">
              <a:avLst/>
            </a:prstGeom>
            <a:noFill/>
            <a:ln w="50800" cap="flat">
              <a:solidFill>
                <a:schemeClr val="accent3">
                  <a:hueOff val="-6258494"/>
                  <a:satOff val="-67703"/>
                  <a:lumOff val="-53016"/>
                </a:schemeClr>
              </a:solidFill>
              <a:prstDash val="solid"/>
              <a:miter lim="400000"/>
              <a:headEnd type="triangle" w="med" len="med"/>
              <a:tailEnd type="triangle" w="med" len="med"/>
            </a:ln>
            <a:effectLst/>
          </p:spPr>
          <p:txBody>
            <a:bodyPr wrap="square" lIns="0" tIns="0" rIns="0" bIns="0" numCol="1" anchor="ctr">
              <a:noAutofit/>
            </a:bodyP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432" name="Det ønskede resulatet af samspil"/>
            <p:cNvSpPr txBox="1"/>
            <p:nvPr/>
          </p:nvSpPr>
          <p:spPr>
            <a:xfrm>
              <a:off x="4788634" y="910623"/>
              <a:ext cx="2525185" cy="872034"/>
            </a:xfrm>
            <a:prstGeom prst="rect">
              <a:avLst/>
            </a:prstGeom>
            <a:solidFill>
              <a:srgbClr val="F5F1E6"/>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7000" tIns="127000" rIns="127000" bIns="127000" numCol="1" anchor="ctr">
              <a:spAutoFit/>
            </a:bodyPr>
            <a:lstStyle/>
            <a:p>
              <a:pPr algn="ctr">
                <a:defRPr sz="2000">
                  <a:latin typeface="Avenir Next Medium"/>
                  <a:ea typeface="Avenir Next Medium"/>
                  <a:cs typeface="Avenir Next Medium"/>
                  <a:sym typeface="Avenir Next Medium"/>
                </a:defRPr>
              </a:pPr>
              <a:r>
                <a:rPr dirty="0" err="1">
                  <a:latin typeface="Franklin Gothic Book" panose="020B0503020102020204" pitchFamily="34" charset="0"/>
                </a:rPr>
                <a:t>Det</a:t>
              </a:r>
              <a:r>
                <a:rPr dirty="0">
                  <a:latin typeface="Franklin Gothic Book" panose="020B0503020102020204" pitchFamily="34" charset="0"/>
                </a:rPr>
                <a:t> </a:t>
              </a:r>
              <a:r>
                <a:rPr b="1" dirty="0" err="1">
                  <a:latin typeface="Franklin Gothic Book" panose="020B0503020102020204" pitchFamily="34" charset="0"/>
                  <a:ea typeface="Avenir Next Regular"/>
                  <a:cs typeface="Avenir Next Regular"/>
                  <a:sym typeface="Avenir Next Regular"/>
                </a:rPr>
                <a:t>ønskede</a:t>
              </a:r>
              <a:r>
                <a:rPr dirty="0">
                  <a:latin typeface="Franklin Gothic Book" panose="020B0503020102020204" pitchFamily="34" charset="0"/>
                </a:rPr>
                <a:t> </a:t>
              </a:r>
              <a:r>
                <a:rPr dirty="0" err="1" smtClean="0">
                  <a:latin typeface="Franklin Gothic Book" panose="020B0503020102020204" pitchFamily="34" charset="0"/>
                </a:rPr>
                <a:t>resul</a:t>
              </a:r>
              <a:r>
                <a:rPr lang="da-DK" dirty="0" err="1" smtClean="0">
                  <a:latin typeface="Franklin Gothic Book" panose="020B0503020102020204" pitchFamily="34" charset="0"/>
                </a:rPr>
                <a:t>tat</a:t>
              </a:r>
              <a:r>
                <a:rPr dirty="0" smtClean="0">
                  <a:latin typeface="Franklin Gothic Book" panose="020B0503020102020204" pitchFamily="34" charset="0"/>
                </a:rPr>
                <a:t> </a:t>
              </a:r>
              <a:r>
                <a:rPr dirty="0" err="1">
                  <a:latin typeface="Franklin Gothic Book" panose="020B0503020102020204" pitchFamily="34" charset="0"/>
                </a:rPr>
                <a:t>af</a:t>
              </a:r>
              <a:r>
                <a:rPr dirty="0">
                  <a:latin typeface="Franklin Gothic Book" panose="020B0503020102020204" pitchFamily="34" charset="0"/>
                </a:rPr>
                <a:t> </a:t>
              </a:r>
              <a:r>
                <a:rPr dirty="0" err="1">
                  <a:latin typeface="Franklin Gothic Book" panose="020B0503020102020204" pitchFamily="34" charset="0"/>
                </a:rPr>
                <a:t>samspil</a:t>
              </a:r>
              <a:endParaRPr dirty="0">
                <a:latin typeface="Franklin Gothic Book" panose="020B0503020102020204" pitchFamily="34" charset="0"/>
              </a:endParaRPr>
            </a:p>
          </p:txBody>
        </p:sp>
        <p:sp>
          <p:nvSpPr>
            <p:cNvPr id="433" name="Dette er hvad du måler i en brugervenlighedstest"/>
            <p:cNvSpPr txBox="1"/>
            <p:nvPr/>
          </p:nvSpPr>
          <p:spPr>
            <a:xfrm>
              <a:off x="7435256" y="7288151"/>
              <a:ext cx="4964014" cy="102592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27000" tIns="127000" rIns="127000" bIns="127000" numCol="1" anchor="ctr">
              <a:spAutoFit/>
            </a:bodyPr>
            <a:lstStyle>
              <a:lvl1pPr algn="ctr">
                <a:defRPr sz="2500">
                  <a:latin typeface="Avenir Next Medium"/>
                  <a:ea typeface="Avenir Next Medium"/>
                  <a:cs typeface="Avenir Next Medium"/>
                  <a:sym typeface="Avenir Next Medium"/>
                </a:defRPr>
              </a:lvl1pPr>
            </a:lstStyle>
            <a:p>
              <a:r>
                <a:rPr dirty="0" err="1">
                  <a:latin typeface="Franklin Gothic Book" panose="020B0503020102020204" pitchFamily="34" charset="0"/>
                </a:rPr>
                <a:t>Dette</a:t>
              </a:r>
              <a:r>
                <a:rPr dirty="0">
                  <a:latin typeface="Franklin Gothic Book" panose="020B0503020102020204" pitchFamily="34" charset="0"/>
                </a:rPr>
                <a:t> </a:t>
              </a:r>
              <a:r>
                <a:rPr dirty="0" err="1">
                  <a:latin typeface="Franklin Gothic Book" panose="020B0503020102020204" pitchFamily="34" charset="0"/>
                </a:rPr>
                <a:t>er</a:t>
              </a:r>
              <a:r>
                <a:rPr dirty="0">
                  <a:latin typeface="Franklin Gothic Book" panose="020B0503020102020204" pitchFamily="34" charset="0"/>
                </a:rPr>
                <a:t> </a:t>
              </a:r>
              <a:r>
                <a:rPr dirty="0" err="1">
                  <a:latin typeface="Franklin Gothic Book" panose="020B0503020102020204" pitchFamily="34" charset="0"/>
                </a:rPr>
                <a:t>hvad</a:t>
              </a:r>
              <a:r>
                <a:rPr dirty="0">
                  <a:latin typeface="Franklin Gothic Book" panose="020B0503020102020204" pitchFamily="34" charset="0"/>
                </a:rPr>
                <a:t> du </a:t>
              </a:r>
              <a:r>
                <a:rPr dirty="0" err="1">
                  <a:latin typeface="Franklin Gothic Book" panose="020B0503020102020204" pitchFamily="34" charset="0"/>
                </a:rPr>
                <a:t>måler</a:t>
              </a:r>
              <a:r>
                <a:rPr dirty="0">
                  <a:latin typeface="Franklin Gothic Book" panose="020B0503020102020204" pitchFamily="34" charset="0"/>
                </a:rPr>
                <a:t> </a:t>
              </a:r>
              <a:r>
                <a:rPr dirty="0" err="1">
                  <a:latin typeface="Franklin Gothic Book" panose="020B0503020102020204" pitchFamily="34" charset="0"/>
                </a:rPr>
                <a:t>i</a:t>
              </a:r>
              <a:r>
                <a:rPr dirty="0">
                  <a:latin typeface="Franklin Gothic Book" panose="020B0503020102020204" pitchFamily="34" charset="0"/>
                </a:rPr>
                <a:t> </a:t>
              </a:r>
              <a:r>
                <a:rPr dirty="0" err="1">
                  <a:latin typeface="Franklin Gothic Book" panose="020B0503020102020204" pitchFamily="34" charset="0"/>
                </a:rPr>
                <a:t>en</a:t>
              </a:r>
              <a:r>
                <a:rPr dirty="0">
                  <a:latin typeface="Franklin Gothic Book" panose="020B0503020102020204" pitchFamily="34" charset="0"/>
                </a:rPr>
                <a:t> </a:t>
              </a:r>
              <a:r>
                <a:rPr dirty="0" err="1">
                  <a:latin typeface="Franklin Gothic Book" panose="020B0503020102020204" pitchFamily="34" charset="0"/>
                </a:rPr>
                <a:t>brugervenlighedstest</a:t>
              </a:r>
              <a:endParaRPr dirty="0">
                <a:latin typeface="Franklin Gothic Book" panose="020B0503020102020204" pitchFamily="34" charset="0"/>
              </a:endParaRPr>
            </a:p>
          </p:txBody>
        </p:sp>
        <p:sp>
          <p:nvSpPr>
            <p:cNvPr id="434" name="+"/>
            <p:cNvSpPr/>
            <p:nvPr/>
          </p:nvSpPr>
          <p:spPr>
            <a:xfrm>
              <a:off x="1675685" y="4297402"/>
              <a:ext cx="914401" cy="914401"/>
            </a:xfrm>
            <a:prstGeom prst="ellipse">
              <a:avLst/>
            </a:prstGeom>
            <a:solidFill>
              <a:schemeClr val="accent4">
                <a:hueOff val="7638943"/>
                <a:lumOff val="41067"/>
              </a:schemeClr>
            </a:solidFill>
            <a:ln w="25400" cap="flat">
              <a:solidFill>
                <a:schemeClr val="accent4">
                  <a:hueOff val="7638943"/>
                  <a:lumOff val="41067"/>
                </a:schemeClr>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noAutofit/>
            </a:bodyPr>
            <a:lstStyle>
              <a:lvl1pPr algn="ctr" defTabSz="825500">
                <a:spcBef>
                  <a:spcPts val="0"/>
                </a:spcBef>
                <a:defRPr sz="3500">
                  <a:solidFill>
                    <a:srgbClr val="3F1A2B"/>
                  </a:solidFill>
                  <a:latin typeface="Helvetica Neue Medium"/>
                  <a:ea typeface="Helvetica Neue Medium"/>
                  <a:cs typeface="Helvetica Neue Medium"/>
                  <a:sym typeface="Helvetica Neue Medium"/>
                </a:defRPr>
              </a:lvl1pPr>
            </a:lstStyle>
            <a:p>
              <a:r>
                <a:rPr>
                  <a:latin typeface="Franklin Gothic Book" panose="020B0503020102020204" pitchFamily="34" charset="0"/>
                </a:rPr>
                <a:t>+</a:t>
              </a:r>
            </a:p>
          </p:txBody>
        </p:sp>
      </p:grpSp>
      <p:pic>
        <p:nvPicPr>
          <p:cNvPr id="24" name="noun-7098949-FFFFFF.png" descr="#Decorative"/>
          <p:cNvPicPr>
            <a:picLocks noChangeAspect="1"/>
          </p:cNvPicPr>
          <p:nvPr/>
        </p:nvPicPr>
        <p:blipFill>
          <a:blip r:embed="rId2"/>
          <a:stretch>
            <a:fillRect/>
          </a:stretch>
        </p:blipFill>
        <p:spPr>
          <a:xfrm>
            <a:off x="1369246" y="1533599"/>
            <a:ext cx="668097" cy="668096"/>
          </a:xfrm>
          <a:prstGeom prst="rect">
            <a:avLst/>
          </a:prstGeom>
          <a:ln w="12700">
            <a:miter lim="400000"/>
          </a:ln>
        </p:spPr>
      </p:pic>
      <p:pic>
        <p:nvPicPr>
          <p:cNvPr id="25" name="Billede 24" descr="#Decorative"/>
          <p:cNvPicPr>
            <a:picLocks noChangeAspect="1"/>
          </p:cNvPicPr>
          <p:nvPr/>
        </p:nvPicPr>
        <p:blipFill>
          <a:blip r:embed="rId3"/>
          <a:stretch>
            <a:fillRect/>
          </a:stretch>
        </p:blipFill>
        <p:spPr>
          <a:xfrm>
            <a:off x="19749157" y="72875"/>
            <a:ext cx="3243059" cy="2261879"/>
          </a:xfrm>
          <a:prstGeom prst="rect">
            <a:avLst/>
          </a:prstGeom>
        </p:spPr>
      </p:pic>
      <p:sp>
        <p:nvSpPr>
          <p:cNvPr id="26" name="Tekstfelt 25">
            <a:extLst>
              <a:ext uri="{FF2B5EF4-FFF2-40B4-BE49-F238E27FC236}">
                <a16:creationId xmlns:a16="http://schemas.microsoft.com/office/drawing/2014/main" id="{EF18A565-1E54-8ED6-A902-7E902CCBE843}"/>
              </a:ext>
            </a:extLst>
          </p:cNvPr>
          <p:cNvSpPr txBox="1"/>
          <p:nvPr/>
        </p:nvSpPr>
        <p:spPr>
          <a:xfrm>
            <a:off x="19749157" y="2302740"/>
            <a:ext cx="4067462" cy="5899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57200" rtl="0" fontAlgn="auto" latinLnBrk="0" hangingPunct="0">
              <a:lnSpc>
                <a:spcPct val="100000"/>
              </a:lnSpc>
              <a:spcBef>
                <a:spcPts val="2000"/>
              </a:spcBef>
              <a:spcAft>
                <a:spcPts val="0"/>
              </a:spcAft>
              <a:buClrTx/>
              <a:buSzTx/>
              <a:buFontTx/>
              <a:buNone/>
              <a:tabLst/>
            </a:pPr>
            <a:r>
              <a:rPr lang="da-DK" sz="1500" dirty="0" smtClean="0">
                <a:solidFill>
                  <a:schemeClr val="tx1"/>
                </a:solidFill>
                <a:latin typeface="Franklin Gothic Book" panose="020B0503020102020204" pitchFamily="34" charset="0"/>
              </a:rPr>
              <a:t>Inspireret </a:t>
            </a:r>
            <a:r>
              <a:rPr lang="da-DK" sz="1500" dirty="0">
                <a:solidFill>
                  <a:schemeClr val="tx1"/>
                </a:solidFill>
                <a:latin typeface="Franklin Gothic Book" panose="020B0503020102020204" pitchFamily="34" charset="0"/>
              </a:rPr>
              <a:t>af figur i ISO 9241-11 1998</a:t>
            </a:r>
            <a:endParaRPr kumimoji="0" lang="da-DK" sz="1500" b="0" i="0" u="none" strike="noStrike" cap="none" spc="0" normalizeH="0" baseline="0" dirty="0">
              <a:ln>
                <a:noFill/>
              </a:ln>
              <a:solidFill>
                <a:schemeClr val="tx1"/>
              </a:solidFill>
              <a:effectLst/>
              <a:uFillTx/>
              <a:latin typeface="Franklin Gothic Book" panose="020B0503020102020204" pitchFamily="34" charset="0"/>
              <a:sym typeface="Baskerville"/>
            </a:endParaRPr>
          </a:p>
        </p:txBody>
      </p:sp>
      <p:pic>
        <p:nvPicPr>
          <p:cNvPr id="27" name="Billede" descr="Billede"/>
          <p:cNvPicPr>
            <a:picLocks noChangeAspect="1"/>
          </p:cNvPicPr>
          <p:nvPr/>
        </p:nvPicPr>
        <p:blipFill>
          <a:blip r:embed="rId4"/>
          <a:stretch>
            <a:fillRect/>
          </a:stretch>
        </p:blipFill>
        <p:spPr>
          <a:xfrm>
            <a:off x="17437559" y="12820356"/>
            <a:ext cx="6734406" cy="668097"/>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5F1E6"/>
        </a:solidFill>
        <a:effectLst/>
      </p:bgPr>
    </p:bg>
    <p:spTree>
      <p:nvGrpSpPr>
        <p:cNvPr id="1" name=""/>
        <p:cNvGrpSpPr/>
        <p:nvPr/>
      </p:nvGrpSpPr>
      <p:grpSpPr>
        <a:xfrm>
          <a:off x="0" y="0"/>
          <a:ext cx="0" cy="0"/>
          <a:chOff x="0" y="0"/>
          <a:chExt cx="0" cy="0"/>
        </a:xfrm>
      </p:grpSpPr>
      <p:sp>
        <p:nvSpPr>
          <p:cNvPr id="437" name="Hvordan måler I på målsætninger for brugervenlighed og hvornår er niveuaet acceptabelt.…"/>
          <p:cNvSpPr/>
          <p:nvPr/>
        </p:nvSpPr>
        <p:spPr>
          <a:xfrm>
            <a:off x="13568863" y="7012512"/>
            <a:ext cx="9237549" cy="4866440"/>
          </a:xfrm>
          <a:prstGeom prst="rect">
            <a:avLst/>
          </a:prstGeom>
          <a:solidFill>
            <a:srgbClr val="D0C2BE"/>
          </a:solidFill>
          <a:ln w="25400">
            <a:solidFill>
              <a:srgbClr val="3F1A2B"/>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lstStyle/>
          <a:p>
            <a:pPr marL="254000" defTabSz="825500">
              <a:defRPr>
                <a:latin typeface="Avenir Next Medium"/>
                <a:ea typeface="Avenir Next Medium"/>
                <a:cs typeface="Avenir Next Medium"/>
                <a:sym typeface="Avenir Next Medium"/>
              </a:defRPr>
            </a:pPr>
            <a:endParaRPr lang="da-DK" dirty="0" smtClean="0">
              <a:latin typeface="Franklin Gothic Book" panose="020B0503020102020204" pitchFamily="34" charset="0"/>
            </a:endParaRPr>
          </a:p>
          <a:p>
            <a:pPr marL="254000" defTabSz="825500">
              <a:defRPr>
                <a:latin typeface="Avenir Next Medium"/>
                <a:ea typeface="Avenir Next Medium"/>
                <a:cs typeface="Avenir Next Medium"/>
                <a:sym typeface="Avenir Next Medium"/>
              </a:defRPr>
            </a:pPr>
            <a:r>
              <a:rPr lang="da-DK" dirty="0" smtClean="0">
                <a:latin typeface="Franklin Gothic Book" panose="020B0503020102020204" pitchFamily="34" charset="0"/>
              </a:rPr>
              <a:t>Acceptkriterier for brugervenlighed i it-løsningen og hvornår niveauet er acceptabelt</a:t>
            </a:r>
            <a:endParaRPr dirty="0">
              <a:latin typeface="Franklin Gothic Book" panose="020B0503020102020204" pitchFamily="34" charset="0"/>
            </a:endParaRPr>
          </a:p>
          <a:p>
            <a:pPr marL="254000" defTabSz="825500">
              <a:buSzPct val="100000"/>
              <a:defRPr>
                <a:latin typeface="Avenir Next Medium"/>
                <a:ea typeface="Avenir Next Medium"/>
                <a:cs typeface="Avenir Next Medium"/>
                <a:sym typeface="Avenir Next Medium"/>
              </a:defRPr>
            </a:pPr>
            <a:r>
              <a:rPr lang="da-DK" dirty="0" smtClean="0">
                <a:latin typeface="Franklin Gothic Book" panose="020B0503020102020204" pitchFamily="34" charset="0"/>
              </a:rPr>
              <a:t>__</a:t>
            </a:r>
            <a:r>
              <a:rPr dirty="0" smtClean="0">
                <a:latin typeface="Franklin Gothic Book" panose="020B0503020102020204" pitchFamily="34" charset="0"/>
              </a:rPr>
              <a:t>_______________________</a:t>
            </a:r>
            <a:r>
              <a:rPr lang="da-DK" dirty="0" smtClean="0">
                <a:latin typeface="Franklin Gothic Book" panose="020B0503020102020204" pitchFamily="34" charset="0"/>
              </a:rPr>
              <a:t>___</a:t>
            </a:r>
            <a:r>
              <a:rPr dirty="0" smtClean="0">
                <a:latin typeface="Franklin Gothic Book" panose="020B0503020102020204" pitchFamily="34" charset="0"/>
              </a:rPr>
              <a:t>____</a:t>
            </a:r>
            <a:r>
              <a:rPr lang="da-DK" dirty="0" smtClean="0">
                <a:latin typeface="Franklin Gothic Book" panose="020B0503020102020204" pitchFamily="34" charset="0"/>
              </a:rPr>
              <a:t>_______________</a:t>
            </a:r>
            <a:endParaRPr dirty="0">
              <a:latin typeface="Franklin Gothic Book" panose="020B0503020102020204" pitchFamily="34" charset="0"/>
            </a:endParaRPr>
          </a:p>
          <a:p>
            <a:pPr marL="254000" defTabSz="825500">
              <a:buSzPct val="100000"/>
              <a:defRPr>
                <a:latin typeface="Avenir Next Medium"/>
                <a:ea typeface="Avenir Next Medium"/>
                <a:cs typeface="Avenir Next Medium"/>
                <a:sym typeface="Avenir Next Medium"/>
              </a:defRPr>
            </a:pPr>
            <a:r>
              <a:rPr dirty="0" smtClean="0">
                <a:latin typeface="Franklin Gothic Book" panose="020B0503020102020204" pitchFamily="34" charset="0"/>
              </a:rPr>
              <a:t>_______________________</a:t>
            </a:r>
            <a:r>
              <a:rPr lang="da-DK" dirty="0" smtClean="0">
                <a:latin typeface="Franklin Gothic Book" panose="020B0503020102020204" pitchFamily="34" charset="0"/>
              </a:rPr>
              <a:t>___</a:t>
            </a:r>
            <a:r>
              <a:rPr dirty="0" smtClean="0">
                <a:latin typeface="Franklin Gothic Book" panose="020B0503020102020204" pitchFamily="34" charset="0"/>
              </a:rPr>
              <a:t>_____</a:t>
            </a:r>
            <a:r>
              <a:rPr lang="da-DK" dirty="0" smtClean="0">
                <a:latin typeface="Franklin Gothic Book" panose="020B0503020102020204" pitchFamily="34" charset="0"/>
              </a:rPr>
              <a:t>_______________</a:t>
            </a:r>
            <a:r>
              <a:rPr dirty="0" smtClean="0">
                <a:latin typeface="Franklin Gothic Book" panose="020B0503020102020204" pitchFamily="34" charset="0"/>
              </a:rPr>
              <a:t>_</a:t>
            </a:r>
            <a:endParaRPr dirty="0">
              <a:latin typeface="Franklin Gothic Book" panose="020B0503020102020204" pitchFamily="34" charset="0"/>
            </a:endParaRPr>
          </a:p>
          <a:p>
            <a:pPr marL="254000" defTabSz="825500">
              <a:buSzPct val="100000"/>
              <a:defRPr>
                <a:latin typeface="Avenir Next Medium"/>
                <a:ea typeface="Avenir Next Medium"/>
                <a:cs typeface="Avenir Next Medium"/>
                <a:sym typeface="Avenir Next Medium"/>
              </a:defRPr>
            </a:pPr>
            <a:r>
              <a:rPr dirty="0" smtClean="0">
                <a:latin typeface="Franklin Gothic Book" panose="020B0503020102020204" pitchFamily="34" charset="0"/>
              </a:rPr>
              <a:t>_____________________</a:t>
            </a:r>
            <a:r>
              <a:rPr lang="da-DK" dirty="0" smtClean="0">
                <a:latin typeface="Franklin Gothic Book" panose="020B0503020102020204" pitchFamily="34" charset="0"/>
              </a:rPr>
              <a:t>___</a:t>
            </a:r>
            <a:r>
              <a:rPr dirty="0" smtClean="0">
                <a:latin typeface="Franklin Gothic Book" panose="020B0503020102020204" pitchFamily="34" charset="0"/>
              </a:rPr>
              <a:t>____</a:t>
            </a:r>
            <a:r>
              <a:rPr lang="da-DK" dirty="0" smtClean="0">
                <a:latin typeface="Franklin Gothic Book" panose="020B0503020102020204" pitchFamily="34" charset="0"/>
              </a:rPr>
              <a:t>_______________</a:t>
            </a:r>
            <a:r>
              <a:rPr dirty="0" smtClean="0">
                <a:latin typeface="Franklin Gothic Book" panose="020B0503020102020204" pitchFamily="34" charset="0"/>
              </a:rPr>
              <a:t>____</a:t>
            </a:r>
            <a:endParaRPr dirty="0">
              <a:latin typeface="Franklin Gothic Book" panose="020B0503020102020204" pitchFamily="34" charset="0"/>
            </a:endParaRPr>
          </a:p>
        </p:txBody>
      </p:sp>
      <p:sp>
        <p:nvSpPr>
          <p:cNvPr id="438" name="Streg"/>
          <p:cNvSpPr/>
          <p:nvPr/>
        </p:nvSpPr>
        <p:spPr>
          <a:xfrm flipV="1">
            <a:off x="15872319" y="5084629"/>
            <a:ext cx="1" cy="1869766"/>
          </a:xfrm>
          <a:prstGeom prst="line">
            <a:avLst/>
          </a:prstGeom>
          <a:ln w="50800">
            <a:solidFill>
              <a:schemeClr val="accent3">
                <a:hueOff val="-6258494"/>
                <a:satOff val="-67703"/>
                <a:lumOff val="-53016"/>
              </a:schemeClr>
            </a:solidFill>
            <a:miter lim="400000"/>
            <a:headEnd type="triangle"/>
            <a:tailEnd type="triangle"/>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439" name="Brugere (måske der er flere grupper) __________________________________________…"/>
          <p:cNvSpPr/>
          <p:nvPr/>
        </p:nvSpPr>
        <p:spPr>
          <a:xfrm>
            <a:off x="1340639" y="3461461"/>
            <a:ext cx="9096726" cy="4540945"/>
          </a:xfrm>
          <a:prstGeom prst="rect">
            <a:avLst/>
          </a:prstGeom>
          <a:solidFill>
            <a:srgbClr val="EB8164">
              <a:alpha val="50000"/>
            </a:srgbClr>
          </a:solidFill>
          <a:ln w="25400">
            <a:solidFill>
              <a:srgbClr val="EB8164"/>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0" tIns="254000" rIns="254000" bIns="254000" anchor="ctr"/>
          <a:lstStyle/>
          <a:p>
            <a:pPr marL="555625" indent="-555625" defTabSz="12700">
              <a:spcBef>
                <a:spcPts val="1000"/>
              </a:spcBef>
              <a:buSzPct val="100000"/>
              <a:buAutoNum type="arabicPeriod"/>
              <a:defRPr>
                <a:latin typeface="Avenir Next Demi Bold"/>
                <a:ea typeface="Avenir Next Demi Bold"/>
                <a:cs typeface="Avenir Next Demi Bold"/>
                <a:sym typeface="Avenir Next Demi Bold"/>
              </a:defRPr>
            </a:pPr>
            <a:r>
              <a:rPr dirty="0" err="1">
                <a:latin typeface="Franklin Gothic Book" panose="020B0503020102020204" pitchFamily="34" charset="0"/>
              </a:rPr>
              <a:t>Brugere</a:t>
            </a:r>
            <a:r>
              <a:rPr dirty="0">
                <a:latin typeface="Franklin Gothic Book" panose="020B0503020102020204" pitchFamily="34" charset="0"/>
              </a:rPr>
              <a:t> </a:t>
            </a:r>
            <a:r>
              <a:rPr sz="2000" i="1" dirty="0" smtClean="0">
                <a:latin typeface="Franklin Gothic Book" panose="020B0503020102020204" pitchFamily="34" charset="0"/>
                <a:ea typeface="Avenir Next Regular"/>
                <a:cs typeface="Avenir Next Regular"/>
                <a:sym typeface="Avenir Next Regular"/>
              </a:rPr>
              <a:t>(</a:t>
            </a:r>
            <a:r>
              <a:rPr lang="da-DK" sz="2000" i="1" dirty="0" smtClean="0">
                <a:latin typeface="Franklin Gothic Book" panose="020B0503020102020204" pitchFamily="34" charset="0"/>
                <a:ea typeface="Avenir Next Regular"/>
                <a:cs typeface="Avenir Next Regular"/>
                <a:sym typeface="Avenir Next Regular"/>
              </a:rPr>
              <a:t>måske</a:t>
            </a:r>
            <a:r>
              <a:rPr sz="2000" i="1" dirty="0" smtClean="0">
                <a:latin typeface="Franklin Gothic Book" panose="020B0503020102020204" pitchFamily="34" charset="0"/>
                <a:ea typeface="Avenir Next Regular"/>
                <a:cs typeface="Avenir Next Regular"/>
                <a:sym typeface="Avenir Next Regular"/>
              </a:rPr>
              <a:t> </a:t>
            </a:r>
            <a:r>
              <a:rPr sz="2000" i="1" dirty="0" err="1" smtClean="0">
                <a:latin typeface="Franklin Gothic Book" panose="020B0503020102020204" pitchFamily="34" charset="0"/>
                <a:ea typeface="Avenir Next Regular"/>
                <a:cs typeface="Avenir Next Regular"/>
                <a:sym typeface="Avenir Next Regular"/>
              </a:rPr>
              <a:t>er</a:t>
            </a:r>
            <a:r>
              <a:rPr lang="da-DK" sz="2000" i="1" dirty="0" smtClean="0">
                <a:latin typeface="Franklin Gothic Book" panose="020B0503020102020204" pitchFamily="34" charset="0"/>
                <a:ea typeface="Avenir Next Regular"/>
                <a:cs typeface="Avenir Next Regular"/>
                <a:sym typeface="Avenir Next Regular"/>
              </a:rPr>
              <a:t> der</a:t>
            </a:r>
            <a:r>
              <a:rPr sz="2000" i="1" dirty="0" smtClean="0">
                <a:latin typeface="Franklin Gothic Book" panose="020B0503020102020204" pitchFamily="34" charset="0"/>
                <a:ea typeface="Avenir Next Regular"/>
                <a:cs typeface="Avenir Next Regular"/>
                <a:sym typeface="Avenir Next Regular"/>
              </a:rPr>
              <a:t> </a:t>
            </a:r>
            <a:r>
              <a:rPr sz="2000" i="1" dirty="0" err="1">
                <a:latin typeface="Franklin Gothic Book" panose="020B0503020102020204" pitchFamily="34" charset="0"/>
                <a:ea typeface="Avenir Next Regular"/>
                <a:cs typeface="Avenir Next Regular"/>
                <a:sym typeface="Avenir Next Regular"/>
              </a:rPr>
              <a:t>flere</a:t>
            </a:r>
            <a:r>
              <a:rPr sz="2000" i="1" dirty="0">
                <a:latin typeface="Franklin Gothic Book" panose="020B0503020102020204" pitchFamily="34" charset="0"/>
                <a:ea typeface="Avenir Next Regular"/>
                <a:cs typeface="Avenir Next Regular"/>
                <a:sym typeface="Avenir Next Regular"/>
              </a:rPr>
              <a:t> </a:t>
            </a:r>
            <a:r>
              <a:rPr sz="2000" i="1" dirty="0" err="1">
                <a:latin typeface="Franklin Gothic Book" panose="020B0503020102020204" pitchFamily="34" charset="0"/>
                <a:ea typeface="Avenir Next Regular"/>
                <a:cs typeface="Avenir Next Regular"/>
                <a:sym typeface="Avenir Next Regular"/>
              </a:rPr>
              <a:t>grupper</a:t>
            </a:r>
            <a:r>
              <a:rPr sz="2000" i="1" dirty="0">
                <a:latin typeface="Franklin Gothic Book" panose="020B0503020102020204" pitchFamily="34" charset="0"/>
                <a:ea typeface="Avenir Next Regular"/>
                <a:cs typeface="Avenir Next Regular"/>
                <a:sym typeface="Avenir Next Regular"/>
              </a:rPr>
              <a:t>) </a:t>
            </a:r>
            <a:r>
              <a:rPr dirty="0" smtClean="0">
                <a:latin typeface="Franklin Gothic Book" panose="020B0503020102020204" pitchFamily="34" charset="0"/>
              </a:rPr>
              <a:t>__________________________________________</a:t>
            </a:r>
            <a:endParaRPr dirty="0">
              <a:latin typeface="Franklin Gothic Book" panose="020B0503020102020204" pitchFamily="34" charset="0"/>
            </a:endParaRPr>
          </a:p>
          <a:p>
            <a:pPr marL="555625" indent="-555625" defTabSz="825500">
              <a:spcBef>
                <a:spcPts val="1000"/>
              </a:spcBef>
              <a:buSzPct val="100000"/>
              <a:buAutoNum type="arabicPeriod"/>
              <a:defRPr>
                <a:latin typeface="Avenir Next Demi Bold"/>
                <a:ea typeface="Avenir Next Demi Bold"/>
                <a:cs typeface="Avenir Next Demi Bold"/>
                <a:sym typeface="Avenir Next Demi Bold"/>
              </a:defRPr>
            </a:pPr>
            <a:r>
              <a:rPr dirty="0" err="1">
                <a:latin typeface="Franklin Gothic Book" panose="020B0503020102020204" pitchFamily="34" charset="0"/>
              </a:rPr>
              <a:t>Opgaver</a:t>
            </a:r>
            <a:r>
              <a:rPr dirty="0">
                <a:latin typeface="Franklin Gothic Book" panose="020B0503020102020204" pitchFamily="34" charset="0"/>
              </a:rPr>
              <a:t> </a:t>
            </a:r>
            <a:r>
              <a:rPr sz="2000" i="1" dirty="0" smtClean="0">
                <a:latin typeface="Franklin Gothic Book" panose="020B0503020102020204" pitchFamily="34" charset="0"/>
                <a:ea typeface="Avenir Next Regular"/>
                <a:cs typeface="Avenir Next Regular"/>
                <a:sym typeface="Avenir Next Regular"/>
              </a:rPr>
              <a:t>(</a:t>
            </a:r>
            <a:r>
              <a:rPr lang="da-DK" sz="2000" i="1" dirty="0" err="1" smtClean="0">
                <a:latin typeface="Franklin Gothic Book" panose="020B0503020102020204" pitchFamily="34" charset="0"/>
                <a:ea typeface="Avenir Next Regular"/>
                <a:cs typeface="Avenir Next Regular"/>
                <a:sym typeface="Avenir Next Regular"/>
              </a:rPr>
              <a:t>funktionaliteter</a:t>
            </a:r>
            <a:r>
              <a:rPr lang="da-DK" sz="2000" i="1" dirty="0" smtClean="0">
                <a:latin typeface="Franklin Gothic Book" panose="020B0503020102020204" pitchFamily="34" charset="0"/>
                <a:ea typeface="Avenir Next Regular"/>
                <a:cs typeface="Avenir Next Regular"/>
                <a:sym typeface="Avenir Next Regular"/>
              </a:rPr>
              <a:t> i </a:t>
            </a:r>
            <a:r>
              <a:rPr sz="2000" i="1" dirty="0" err="1" smtClean="0">
                <a:latin typeface="Franklin Gothic Book" panose="020B0503020102020204" pitchFamily="34" charset="0"/>
                <a:ea typeface="Avenir Next Regular"/>
                <a:cs typeface="Avenir Next Regular"/>
                <a:sym typeface="Avenir Next Regular"/>
              </a:rPr>
              <a:t>løsningen</a:t>
            </a:r>
            <a:r>
              <a:rPr lang="da-DK" sz="2000" i="1" dirty="0" smtClean="0">
                <a:latin typeface="Franklin Gothic Book" panose="020B0503020102020204" pitchFamily="34" charset="0"/>
                <a:ea typeface="Avenir Next Regular"/>
                <a:cs typeface="Avenir Next Regular"/>
                <a:sym typeface="Avenir Next Regular"/>
              </a:rPr>
              <a:t> som testes</a:t>
            </a:r>
            <a:r>
              <a:rPr sz="2000" i="1" dirty="0" smtClean="0">
                <a:latin typeface="Franklin Gothic Book" panose="020B0503020102020204" pitchFamily="34" charset="0"/>
                <a:ea typeface="Avenir Next Regular"/>
                <a:cs typeface="Avenir Next Regular"/>
                <a:sym typeface="Avenir Next Regular"/>
              </a:rPr>
              <a:t>)  </a:t>
            </a:r>
            <a:r>
              <a:rPr sz="2000" dirty="0" smtClean="0">
                <a:latin typeface="Franklin Gothic Book" panose="020B0503020102020204" pitchFamily="34" charset="0"/>
              </a:rPr>
              <a:t>  </a:t>
            </a:r>
            <a:r>
              <a:rPr dirty="0">
                <a:latin typeface="Franklin Gothic Book" panose="020B0503020102020204" pitchFamily="34" charset="0"/>
              </a:rPr>
              <a:t>__________________________________________</a:t>
            </a:r>
          </a:p>
          <a:p>
            <a:pPr marL="555625" indent="-555625" defTabSz="825500">
              <a:spcBef>
                <a:spcPts val="1000"/>
              </a:spcBef>
              <a:buSzPct val="100000"/>
              <a:buAutoNum type="arabicPeriod"/>
              <a:defRPr>
                <a:latin typeface="Avenir Next Demi Bold"/>
                <a:ea typeface="Avenir Next Demi Bold"/>
                <a:cs typeface="Avenir Next Demi Bold"/>
                <a:sym typeface="Avenir Next Demi Bold"/>
              </a:defRPr>
            </a:pPr>
            <a:r>
              <a:rPr dirty="0" err="1" smtClean="0">
                <a:latin typeface="Franklin Gothic Book" panose="020B0503020102020204" pitchFamily="34" charset="0"/>
              </a:rPr>
              <a:t>Brugskontekst</a:t>
            </a:r>
            <a:r>
              <a:rPr lang="da-DK" dirty="0" smtClean="0">
                <a:latin typeface="Franklin Gothic Book" panose="020B0503020102020204" pitchFamily="34" charset="0"/>
              </a:rPr>
              <a:t>er </a:t>
            </a:r>
            <a:r>
              <a:rPr sz="2000" i="1" dirty="0" smtClean="0">
                <a:latin typeface="Franklin Gothic Book" panose="020B0503020102020204" pitchFamily="34" charset="0"/>
                <a:ea typeface="Avenir Next Regular"/>
                <a:cs typeface="Avenir Next Regular"/>
                <a:sym typeface="Avenir Next Regular"/>
              </a:rPr>
              <a:t>(der </a:t>
            </a:r>
            <a:r>
              <a:rPr sz="2000" i="1" dirty="0" err="1">
                <a:latin typeface="Franklin Gothic Book" panose="020B0503020102020204" pitchFamily="34" charset="0"/>
                <a:ea typeface="Avenir Next Regular"/>
                <a:cs typeface="Avenir Next Regular"/>
                <a:sym typeface="Avenir Next Regular"/>
              </a:rPr>
              <a:t>kan</a:t>
            </a:r>
            <a:r>
              <a:rPr sz="2000" i="1" dirty="0">
                <a:latin typeface="Franklin Gothic Book" panose="020B0503020102020204" pitchFamily="34" charset="0"/>
                <a:ea typeface="Avenir Next Regular"/>
                <a:cs typeface="Avenir Next Regular"/>
                <a:sym typeface="Avenir Next Regular"/>
              </a:rPr>
              <a:t> </a:t>
            </a:r>
            <a:r>
              <a:rPr sz="2000" i="1" dirty="0" err="1">
                <a:latin typeface="Franklin Gothic Book" panose="020B0503020102020204" pitchFamily="34" charset="0"/>
                <a:ea typeface="Avenir Next Regular"/>
                <a:cs typeface="Avenir Next Regular"/>
                <a:sym typeface="Avenir Next Regular"/>
              </a:rPr>
              <a:t>påvirke</a:t>
            </a:r>
            <a:r>
              <a:rPr sz="2000" i="1" dirty="0">
                <a:latin typeface="Franklin Gothic Book" panose="020B0503020102020204" pitchFamily="34" charset="0"/>
                <a:ea typeface="Avenir Next Regular"/>
                <a:cs typeface="Avenir Next Regular"/>
                <a:sym typeface="Avenir Next Regular"/>
              </a:rPr>
              <a:t> </a:t>
            </a:r>
            <a:r>
              <a:rPr sz="2000" i="1" dirty="0" err="1">
                <a:latin typeface="Franklin Gothic Book" panose="020B0503020102020204" pitchFamily="34" charset="0"/>
                <a:ea typeface="Avenir Next Regular"/>
                <a:cs typeface="Avenir Next Regular"/>
                <a:sym typeface="Avenir Next Regular"/>
              </a:rPr>
              <a:t>brugen</a:t>
            </a:r>
            <a:r>
              <a:rPr sz="2000" i="1" dirty="0">
                <a:latin typeface="Franklin Gothic Book" panose="020B0503020102020204" pitchFamily="34" charset="0"/>
                <a:ea typeface="Avenir Next Regular"/>
                <a:cs typeface="Avenir Next Regular"/>
                <a:sym typeface="Avenir Next Regular"/>
              </a:rPr>
              <a:t>) </a:t>
            </a:r>
            <a:r>
              <a:rPr sz="2000" dirty="0">
                <a:latin typeface="Franklin Gothic Book" panose="020B0503020102020204" pitchFamily="34" charset="0"/>
              </a:rPr>
              <a:t> </a:t>
            </a:r>
            <a:r>
              <a:rPr dirty="0">
                <a:latin typeface="Franklin Gothic Book" panose="020B0503020102020204" pitchFamily="34" charset="0"/>
              </a:rPr>
              <a:t>__________________________________________</a:t>
            </a:r>
          </a:p>
        </p:txBody>
      </p:sp>
      <p:sp>
        <p:nvSpPr>
          <p:cNvPr id="440" name="liste af funktioner (fx login)…"/>
          <p:cNvSpPr/>
          <p:nvPr/>
        </p:nvSpPr>
        <p:spPr>
          <a:xfrm>
            <a:off x="1340639" y="8395323"/>
            <a:ext cx="9096726" cy="3533266"/>
          </a:xfrm>
          <a:prstGeom prst="rect">
            <a:avLst/>
          </a:prstGeom>
          <a:solidFill>
            <a:srgbClr val="F7D1AB">
              <a:alpha val="50000"/>
            </a:srgbClr>
          </a:solidFill>
          <a:ln w="25400">
            <a:solidFill>
              <a:srgbClr val="F7D1AB"/>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0" tIns="254000" rIns="254000" bIns="254000" anchor="ctr"/>
          <a:lstStyle/>
          <a:p>
            <a:pPr defTabSz="825500">
              <a:defRPr>
                <a:latin typeface="Avenir Next Medium"/>
                <a:ea typeface="Avenir Next Medium"/>
                <a:cs typeface="Avenir Next Medium"/>
                <a:sym typeface="Avenir Next Medium"/>
              </a:defRPr>
            </a:pPr>
            <a:r>
              <a:rPr lang="da-DK" dirty="0" smtClean="0">
                <a:latin typeface="Franklin Gothic Book" panose="020B0503020102020204" pitchFamily="34" charset="0"/>
              </a:rPr>
              <a:t>IT-løsningen og funktioner</a:t>
            </a:r>
            <a:r>
              <a:rPr dirty="0" smtClean="0">
                <a:latin typeface="Franklin Gothic Book" panose="020B0503020102020204" pitchFamily="34" charset="0"/>
              </a:rPr>
              <a:t> ______________________________________</a:t>
            </a:r>
            <a:r>
              <a:rPr lang="da-DK" dirty="0" smtClean="0">
                <a:latin typeface="Franklin Gothic Book" panose="020B0503020102020204" pitchFamily="34" charset="0"/>
              </a:rPr>
              <a:t>____</a:t>
            </a:r>
            <a:r>
              <a:rPr dirty="0" smtClean="0">
                <a:latin typeface="Franklin Gothic Book" panose="020B0503020102020204" pitchFamily="34" charset="0"/>
              </a:rPr>
              <a:t>___</a:t>
            </a:r>
            <a:endParaRPr dirty="0">
              <a:latin typeface="Franklin Gothic Book" panose="020B0503020102020204" pitchFamily="34" charset="0"/>
            </a:endParaRPr>
          </a:p>
          <a:p>
            <a:pPr defTabSz="825500">
              <a:buSzPct val="100000"/>
              <a:defRPr>
                <a:latin typeface="Avenir Next Medium"/>
                <a:ea typeface="Avenir Next Medium"/>
                <a:cs typeface="Avenir Next Medium"/>
                <a:sym typeface="Avenir Next Medium"/>
              </a:defRPr>
            </a:pPr>
            <a:r>
              <a:rPr dirty="0" smtClean="0">
                <a:latin typeface="Franklin Gothic Book" panose="020B0503020102020204" pitchFamily="34" charset="0"/>
              </a:rPr>
              <a:t>________________________________________</a:t>
            </a:r>
            <a:r>
              <a:rPr lang="da-DK" dirty="0" smtClean="0">
                <a:latin typeface="Franklin Gothic Book" panose="020B0503020102020204" pitchFamily="34" charset="0"/>
              </a:rPr>
              <a:t>____</a:t>
            </a:r>
            <a:r>
              <a:rPr dirty="0" smtClean="0">
                <a:latin typeface="Franklin Gothic Book" panose="020B0503020102020204" pitchFamily="34" charset="0"/>
              </a:rPr>
              <a:t>_</a:t>
            </a:r>
            <a:endParaRPr dirty="0">
              <a:latin typeface="Franklin Gothic Book" panose="020B0503020102020204" pitchFamily="34" charset="0"/>
            </a:endParaRPr>
          </a:p>
          <a:p>
            <a:pPr defTabSz="825500">
              <a:buSzPct val="100000"/>
              <a:defRPr>
                <a:latin typeface="Avenir Next Medium"/>
                <a:ea typeface="Avenir Next Medium"/>
                <a:cs typeface="Avenir Next Medium"/>
                <a:sym typeface="Avenir Next Medium"/>
              </a:defRPr>
            </a:pPr>
            <a:r>
              <a:rPr dirty="0" smtClean="0">
                <a:latin typeface="Franklin Gothic Book" panose="020B0503020102020204" pitchFamily="34" charset="0"/>
              </a:rPr>
              <a:t>_____________________________________</a:t>
            </a:r>
            <a:r>
              <a:rPr lang="da-DK" dirty="0" smtClean="0">
                <a:latin typeface="Franklin Gothic Book" panose="020B0503020102020204" pitchFamily="34" charset="0"/>
              </a:rPr>
              <a:t>____</a:t>
            </a:r>
            <a:r>
              <a:rPr dirty="0" smtClean="0">
                <a:latin typeface="Franklin Gothic Book" panose="020B0503020102020204" pitchFamily="34" charset="0"/>
              </a:rPr>
              <a:t>____</a:t>
            </a:r>
            <a:endParaRPr dirty="0">
              <a:latin typeface="Franklin Gothic Book" panose="020B0503020102020204" pitchFamily="34" charset="0"/>
            </a:endParaRPr>
          </a:p>
        </p:txBody>
      </p:sp>
      <p:sp>
        <p:nvSpPr>
          <p:cNvPr id="441" name="Målsætninger:____________________"/>
          <p:cNvSpPr/>
          <p:nvPr/>
        </p:nvSpPr>
        <p:spPr>
          <a:xfrm>
            <a:off x="13637119" y="3471646"/>
            <a:ext cx="9161189" cy="1548131"/>
          </a:xfrm>
          <a:prstGeom prst="rect">
            <a:avLst/>
          </a:prstGeom>
          <a:solidFill>
            <a:srgbClr val="CDE7BC"/>
          </a:solidFill>
          <a:ln w="25400">
            <a:solidFill>
              <a:schemeClr val="accent3">
                <a:hueOff val="914337"/>
                <a:satOff val="31515"/>
                <a:lumOff val="-30790"/>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0" tIns="254000" rIns="254000" bIns="254000" anchor="ctr"/>
          <a:lstStyle>
            <a:lvl1pPr defTabSz="825500">
              <a:spcBef>
                <a:spcPts val="0"/>
              </a:spcBef>
              <a:defRPr>
                <a:latin typeface="Avenir Next Demi Bold"/>
                <a:ea typeface="Avenir Next Demi Bold"/>
                <a:cs typeface="Avenir Next Demi Bold"/>
                <a:sym typeface="Avenir Next Demi Bold"/>
              </a:defRPr>
            </a:lvl1pPr>
          </a:lstStyle>
          <a:p>
            <a:r>
              <a:rPr dirty="0" err="1" smtClean="0">
                <a:latin typeface="Franklin Gothic Book" panose="020B0503020102020204" pitchFamily="34" charset="0"/>
              </a:rPr>
              <a:t>Målsætning</a:t>
            </a:r>
            <a:r>
              <a:rPr dirty="0" smtClean="0">
                <a:latin typeface="Franklin Gothic Book" panose="020B0503020102020204" pitchFamily="34" charset="0"/>
              </a:rPr>
              <a:t>__________________</a:t>
            </a:r>
            <a:r>
              <a:rPr lang="da-DK" dirty="0" smtClean="0">
                <a:latin typeface="Franklin Gothic Book" panose="020B0503020102020204" pitchFamily="34" charset="0"/>
              </a:rPr>
              <a:t>_____________</a:t>
            </a:r>
            <a:r>
              <a:rPr dirty="0" smtClean="0">
                <a:latin typeface="Franklin Gothic Book" panose="020B0503020102020204" pitchFamily="34" charset="0"/>
              </a:rPr>
              <a:t>__</a:t>
            </a:r>
            <a:endParaRPr dirty="0">
              <a:latin typeface="Franklin Gothic Book" panose="020B0503020102020204" pitchFamily="34" charset="0"/>
            </a:endParaRPr>
          </a:p>
        </p:txBody>
      </p:sp>
      <p:sp>
        <p:nvSpPr>
          <p:cNvPr id="442" name="Hvor godt designet understøttert at brugerne kan opnå det ønskede mål"/>
          <p:cNvSpPr txBox="1"/>
          <p:nvPr/>
        </p:nvSpPr>
        <p:spPr>
          <a:xfrm>
            <a:off x="13390312" y="5608895"/>
            <a:ext cx="4964014" cy="872034"/>
          </a:xfrm>
          <a:prstGeom prst="rect">
            <a:avLst/>
          </a:prstGeom>
          <a:solidFill>
            <a:srgbClr val="F5F1E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27000" tIns="127000" rIns="127000" bIns="127000" anchor="ctr">
            <a:spAutoFit/>
          </a:bodyPr>
          <a:lstStyle>
            <a:lvl1pPr algn="ctr">
              <a:defRPr sz="2000">
                <a:latin typeface="Avenir Next Medium"/>
                <a:ea typeface="Avenir Next Medium"/>
                <a:cs typeface="Avenir Next Medium"/>
                <a:sym typeface="Avenir Next Medium"/>
              </a:defRPr>
            </a:lvl1pPr>
          </a:lstStyle>
          <a:p>
            <a:r>
              <a:rPr dirty="0" err="1">
                <a:latin typeface="Franklin Gothic Book" panose="020B0503020102020204" pitchFamily="34" charset="0"/>
              </a:rPr>
              <a:t>Hvor</a:t>
            </a:r>
            <a:r>
              <a:rPr dirty="0">
                <a:latin typeface="Franklin Gothic Book" panose="020B0503020102020204" pitchFamily="34" charset="0"/>
              </a:rPr>
              <a:t> </a:t>
            </a:r>
            <a:r>
              <a:rPr dirty="0" err="1">
                <a:latin typeface="Franklin Gothic Book" panose="020B0503020102020204" pitchFamily="34" charset="0"/>
              </a:rPr>
              <a:t>godt</a:t>
            </a:r>
            <a:r>
              <a:rPr dirty="0">
                <a:latin typeface="Franklin Gothic Book" panose="020B0503020102020204" pitchFamily="34" charset="0"/>
              </a:rPr>
              <a:t> </a:t>
            </a:r>
            <a:r>
              <a:rPr dirty="0" err="1">
                <a:latin typeface="Franklin Gothic Book" panose="020B0503020102020204" pitchFamily="34" charset="0"/>
              </a:rPr>
              <a:t>designet</a:t>
            </a:r>
            <a:r>
              <a:rPr dirty="0">
                <a:latin typeface="Franklin Gothic Book" panose="020B0503020102020204" pitchFamily="34" charset="0"/>
              </a:rPr>
              <a:t> </a:t>
            </a:r>
            <a:r>
              <a:rPr dirty="0" err="1" smtClean="0">
                <a:latin typeface="Franklin Gothic Book" panose="020B0503020102020204" pitchFamily="34" charset="0"/>
              </a:rPr>
              <a:t>understøtter</a:t>
            </a:r>
            <a:r>
              <a:rPr lang="da-DK" dirty="0" smtClean="0">
                <a:latin typeface="Franklin Gothic Book" panose="020B0503020102020204" pitchFamily="34" charset="0"/>
              </a:rPr>
              <a:t>,</a:t>
            </a:r>
            <a:r>
              <a:rPr dirty="0" smtClean="0">
                <a:latin typeface="Franklin Gothic Book" panose="020B0503020102020204" pitchFamily="34" charset="0"/>
              </a:rPr>
              <a:t> </a:t>
            </a:r>
            <a:r>
              <a:rPr dirty="0">
                <a:latin typeface="Franklin Gothic Book" panose="020B0503020102020204" pitchFamily="34" charset="0"/>
              </a:rPr>
              <a:t>at </a:t>
            </a:r>
            <a:r>
              <a:rPr dirty="0" err="1">
                <a:latin typeface="Franklin Gothic Book" panose="020B0503020102020204" pitchFamily="34" charset="0"/>
              </a:rPr>
              <a:t>brugerne</a:t>
            </a:r>
            <a:r>
              <a:rPr dirty="0">
                <a:latin typeface="Franklin Gothic Book" panose="020B0503020102020204" pitchFamily="34" charset="0"/>
              </a:rPr>
              <a:t> </a:t>
            </a:r>
            <a:r>
              <a:rPr dirty="0" err="1">
                <a:latin typeface="Franklin Gothic Book" panose="020B0503020102020204" pitchFamily="34" charset="0"/>
              </a:rPr>
              <a:t>kan</a:t>
            </a:r>
            <a:r>
              <a:rPr dirty="0">
                <a:latin typeface="Franklin Gothic Book" panose="020B0503020102020204" pitchFamily="34" charset="0"/>
              </a:rPr>
              <a:t> </a:t>
            </a:r>
            <a:r>
              <a:rPr dirty="0" err="1">
                <a:latin typeface="Franklin Gothic Book" panose="020B0503020102020204" pitchFamily="34" charset="0"/>
              </a:rPr>
              <a:t>opnå</a:t>
            </a:r>
            <a:r>
              <a:rPr dirty="0">
                <a:latin typeface="Franklin Gothic Book" panose="020B0503020102020204" pitchFamily="34" charset="0"/>
              </a:rPr>
              <a:t> det </a:t>
            </a:r>
            <a:r>
              <a:rPr dirty="0" err="1">
                <a:latin typeface="Franklin Gothic Book" panose="020B0503020102020204" pitchFamily="34" charset="0"/>
              </a:rPr>
              <a:t>ønskede</a:t>
            </a:r>
            <a:r>
              <a:rPr dirty="0">
                <a:latin typeface="Franklin Gothic Book" panose="020B0503020102020204" pitchFamily="34" charset="0"/>
              </a:rPr>
              <a:t> </a:t>
            </a:r>
            <a:r>
              <a:rPr dirty="0" err="1">
                <a:latin typeface="Franklin Gothic Book" panose="020B0503020102020204" pitchFamily="34" charset="0"/>
              </a:rPr>
              <a:t>mål</a:t>
            </a:r>
            <a:endParaRPr dirty="0">
              <a:latin typeface="Franklin Gothic Book" panose="020B0503020102020204" pitchFamily="34" charset="0"/>
            </a:endParaRPr>
          </a:p>
        </p:txBody>
      </p:sp>
      <p:sp>
        <p:nvSpPr>
          <p:cNvPr id="443" name="Streg"/>
          <p:cNvSpPr/>
          <p:nvPr/>
        </p:nvSpPr>
        <p:spPr>
          <a:xfrm flipH="1">
            <a:off x="10677983" y="9749959"/>
            <a:ext cx="2731218" cy="1"/>
          </a:xfrm>
          <a:prstGeom prst="line">
            <a:avLst/>
          </a:prstGeom>
          <a:ln w="50800">
            <a:solidFill>
              <a:schemeClr val="accent3">
                <a:hueOff val="-6258494"/>
                <a:satOff val="-67703"/>
                <a:lumOff val="-53016"/>
              </a:schemeClr>
            </a:solidFill>
            <a:miter lim="400000"/>
            <a:headEnd type="triangle"/>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444" name="Det faktiske resultat af samspil"/>
          <p:cNvSpPr txBox="1"/>
          <p:nvPr/>
        </p:nvSpPr>
        <p:spPr>
          <a:xfrm>
            <a:off x="10677983" y="8813157"/>
            <a:ext cx="2508609" cy="872034"/>
          </a:xfrm>
          <a:prstGeom prst="rect">
            <a:avLst/>
          </a:prstGeom>
          <a:solidFill>
            <a:srgbClr val="F5F1E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27000" tIns="127000" rIns="127000" bIns="127000" anchor="ctr">
            <a:spAutoFit/>
          </a:bodyPr>
          <a:lstStyle/>
          <a:p>
            <a:pPr algn="ctr">
              <a:defRPr sz="2000">
                <a:latin typeface="Avenir Next Medium"/>
                <a:ea typeface="Avenir Next Medium"/>
                <a:cs typeface="Avenir Next Medium"/>
                <a:sym typeface="Avenir Next Medium"/>
              </a:defRPr>
            </a:pPr>
            <a:r>
              <a:rPr>
                <a:latin typeface="Franklin Gothic Book" panose="020B0503020102020204" pitchFamily="34" charset="0"/>
              </a:rPr>
              <a:t>Det </a:t>
            </a:r>
            <a:r>
              <a:rPr b="1">
                <a:latin typeface="Franklin Gothic Book" panose="020B0503020102020204" pitchFamily="34" charset="0"/>
                <a:ea typeface="Avenir Next Regular"/>
                <a:cs typeface="Avenir Next Regular"/>
                <a:sym typeface="Avenir Next Regular"/>
              </a:rPr>
              <a:t>faktiske</a:t>
            </a:r>
            <a:r>
              <a:rPr>
                <a:latin typeface="Franklin Gothic Book" panose="020B0503020102020204" pitchFamily="34" charset="0"/>
              </a:rPr>
              <a:t> resultat af samspil</a:t>
            </a:r>
          </a:p>
        </p:txBody>
      </p:sp>
      <p:sp>
        <p:nvSpPr>
          <p:cNvPr id="445" name="Streg"/>
          <p:cNvSpPr/>
          <p:nvPr/>
        </p:nvSpPr>
        <p:spPr>
          <a:xfrm flipH="1">
            <a:off x="10591558" y="4220648"/>
            <a:ext cx="2904068" cy="1"/>
          </a:xfrm>
          <a:prstGeom prst="line">
            <a:avLst/>
          </a:prstGeom>
          <a:ln w="50800">
            <a:solidFill>
              <a:schemeClr val="accent3">
                <a:hueOff val="-6258494"/>
                <a:satOff val="-67703"/>
                <a:lumOff val="-53016"/>
              </a:schemeClr>
            </a:solidFill>
            <a:miter lim="400000"/>
            <a:headEnd type="triangle"/>
            <a:tailEnd type="triangle"/>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446" name="Det ønskede resulatet af samspil"/>
          <p:cNvSpPr txBox="1"/>
          <p:nvPr/>
        </p:nvSpPr>
        <p:spPr>
          <a:xfrm>
            <a:off x="10781000" y="4370243"/>
            <a:ext cx="2525184" cy="872034"/>
          </a:xfrm>
          <a:prstGeom prst="rect">
            <a:avLst/>
          </a:prstGeom>
          <a:solidFill>
            <a:srgbClr val="F5F1E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27000" tIns="127000" rIns="127000" bIns="127000" anchor="ctr">
            <a:spAutoFit/>
          </a:bodyPr>
          <a:lstStyle/>
          <a:p>
            <a:pPr algn="ctr">
              <a:defRPr sz="2000">
                <a:latin typeface="Avenir Next Medium"/>
                <a:ea typeface="Avenir Next Medium"/>
                <a:cs typeface="Avenir Next Medium"/>
                <a:sym typeface="Avenir Next Medium"/>
              </a:defRPr>
            </a:pPr>
            <a:r>
              <a:rPr dirty="0" err="1">
                <a:latin typeface="Franklin Gothic Book" panose="020B0503020102020204" pitchFamily="34" charset="0"/>
              </a:rPr>
              <a:t>Det</a:t>
            </a:r>
            <a:r>
              <a:rPr dirty="0">
                <a:latin typeface="Franklin Gothic Book" panose="020B0503020102020204" pitchFamily="34" charset="0"/>
              </a:rPr>
              <a:t> </a:t>
            </a:r>
            <a:r>
              <a:rPr b="1" dirty="0" err="1">
                <a:latin typeface="Franklin Gothic Book" panose="020B0503020102020204" pitchFamily="34" charset="0"/>
                <a:ea typeface="Avenir Next Regular"/>
                <a:cs typeface="Avenir Next Regular"/>
                <a:sym typeface="Avenir Next Regular"/>
              </a:rPr>
              <a:t>ønskede</a:t>
            </a:r>
            <a:r>
              <a:rPr dirty="0">
                <a:latin typeface="Franklin Gothic Book" panose="020B0503020102020204" pitchFamily="34" charset="0"/>
              </a:rPr>
              <a:t> </a:t>
            </a:r>
            <a:r>
              <a:rPr dirty="0" err="1" smtClean="0">
                <a:latin typeface="Franklin Gothic Book" panose="020B0503020102020204" pitchFamily="34" charset="0"/>
              </a:rPr>
              <a:t>resul</a:t>
            </a:r>
            <a:r>
              <a:rPr lang="da-DK" dirty="0" smtClean="0">
                <a:latin typeface="Franklin Gothic Book" panose="020B0503020102020204" pitchFamily="34" charset="0"/>
              </a:rPr>
              <a:t>t</a:t>
            </a:r>
            <a:r>
              <a:rPr dirty="0" smtClean="0">
                <a:latin typeface="Franklin Gothic Book" panose="020B0503020102020204" pitchFamily="34" charset="0"/>
              </a:rPr>
              <a:t>at </a:t>
            </a:r>
            <a:r>
              <a:rPr dirty="0" err="1">
                <a:latin typeface="Franklin Gothic Book" panose="020B0503020102020204" pitchFamily="34" charset="0"/>
              </a:rPr>
              <a:t>af</a:t>
            </a:r>
            <a:r>
              <a:rPr dirty="0">
                <a:latin typeface="Franklin Gothic Book" panose="020B0503020102020204" pitchFamily="34" charset="0"/>
              </a:rPr>
              <a:t> </a:t>
            </a:r>
            <a:r>
              <a:rPr dirty="0" err="1">
                <a:latin typeface="Franklin Gothic Book" panose="020B0503020102020204" pitchFamily="34" charset="0"/>
              </a:rPr>
              <a:t>samspil</a:t>
            </a:r>
            <a:endParaRPr dirty="0">
              <a:latin typeface="Franklin Gothic Book" panose="020B0503020102020204" pitchFamily="34" charset="0"/>
            </a:endParaRPr>
          </a:p>
        </p:txBody>
      </p:sp>
      <p:sp>
        <p:nvSpPr>
          <p:cNvPr id="19" name="Rektangel"/>
          <p:cNvSpPr/>
          <p:nvPr/>
        </p:nvSpPr>
        <p:spPr>
          <a:xfrm>
            <a:off x="-17714" y="-912"/>
            <a:ext cx="24419428" cy="2447457"/>
          </a:xfrm>
          <a:prstGeom prst="rect">
            <a:avLst/>
          </a:prstGeom>
          <a:solidFill>
            <a:srgbClr val="3A1C2A"/>
          </a:solidFill>
          <a:ln w="12700">
            <a:miter lim="400000"/>
          </a:ln>
        </p:spPr>
        <p:txBody>
          <a:bodyPr lIns="0" tIns="0" rIns="0" bIns="0" anchor="ctr"/>
          <a:lstStyle/>
          <a:p>
            <a:pPr algn="ctr" defTabSz="825500">
              <a:spcBef>
                <a:spcPts val="0"/>
              </a:spcBef>
              <a:defRPr sz="3200">
                <a:solidFill>
                  <a:schemeClr val="accent4">
                    <a:hueOff val="7638943"/>
                    <a:lumOff val="41067"/>
                  </a:schemeClr>
                </a:solidFill>
                <a:latin typeface="Helvetica Neue Medium"/>
                <a:ea typeface="Helvetica Neue Medium"/>
                <a:cs typeface="Helvetica Neue Medium"/>
                <a:sym typeface="Helvetica Neue Medium"/>
              </a:defRPr>
            </a:pPr>
            <a:endParaRPr>
              <a:latin typeface="Franklin Gothic Book" panose="020B0503020102020204" pitchFamily="34" charset="0"/>
            </a:endParaRPr>
          </a:p>
        </p:txBody>
      </p:sp>
      <p:sp>
        <p:nvSpPr>
          <p:cNvPr id="20" name="Specificer brugervenlighed…"/>
          <p:cNvSpPr txBox="1"/>
          <p:nvPr/>
        </p:nvSpPr>
        <p:spPr>
          <a:xfrm>
            <a:off x="1275635" y="630766"/>
            <a:ext cx="22896330" cy="1692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defTabSz="584200">
              <a:lnSpc>
                <a:spcPct val="110000"/>
              </a:lnSpc>
              <a:spcBef>
                <a:spcPts val="0"/>
              </a:spcBef>
              <a:defRPr sz="6000">
                <a:solidFill>
                  <a:schemeClr val="accent4">
                    <a:hueOff val="7638943"/>
                    <a:lumOff val="41067"/>
                  </a:schemeClr>
                </a:solidFill>
              </a:defRPr>
            </a:pPr>
            <a:r>
              <a:rPr lang="da-DK" dirty="0" smtClean="0">
                <a:solidFill>
                  <a:srgbClr val="F5F1E6"/>
                </a:solidFill>
                <a:latin typeface="Franklin Gothic Book" panose="020B0503020102020204" pitchFamily="34" charset="0"/>
              </a:rPr>
              <a:t>Definér </a:t>
            </a:r>
            <a:r>
              <a:rPr lang="da-DK" dirty="0" smtClean="0">
                <a:solidFill>
                  <a:srgbClr val="F5F1E6"/>
                </a:solidFill>
                <a:latin typeface="Franklin Gothic Book" panose="020B0503020102020204" pitchFamily="34" charset="0"/>
              </a:rPr>
              <a:t>mål for brugervenlighed</a:t>
            </a:r>
            <a:endParaRPr dirty="0" smtClean="0">
              <a:solidFill>
                <a:srgbClr val="F5F1E6"/>
              </a:solidFill>
              <a:latin typeface="Franklin Gothic Book" panose="020B0503020102020204" pitchFamily="34" charset="0"/>
            </a:endParaRPr>
          </a:p>
          <a:p>
            <a:pPr defTabSz="584200">
              <a:lnSpc>
                <a:spcPct val="110000"/>
              </a:lnSpc>
              <a:spcBef>
                <a:spcPts val="0"/>
              </a:spcBef>
              <a:defRPr sz="4000">
                <a:solidFill>
                  <a:schemeClr val="accent4">
                    <a:hueOff val="7638943"/>
                    <a:lumOff val="41067"/>
                  </a:schemeClr>
                </a:solidFill>
              </a:defRPr>
            </a:pPr>
            <a:r>
              <a:rPr lang="da-DK" dirty="0">
                <a:solidFill>
                  <a:srgbClr val="F5F1E6"/>
                </a:solidFill>
                <a:latin typeface="Franklin Gothic Book" panose="020B0503020102020204" pitchFamily="34" charset="0"/>
              </a:rPr>
              <a:t> </a:t>
            </a:r>
            <a:r>
              <a:rPr lang="da-DK" dirty="0" smtClean="0">
                <a:solidFill>
                  <a:srgbClr val="F5F1E6"/>
                </a:solidFill>
                <a:latin typeface="Franklin Gothic Book" panose="020B0503020102020204" pitchFamily="34" charset="0"/>
              </a:rPr>
              <a:t>		Udfyld </a:t>
            </a:r>
            <a:r>
              <a:rPr lang="da-DK" dirty="0">
                <a:solidFill>
                  <a:srgbClr val="F5F1E6"/>
                </a:solidFill>
                <a:latin typeface="Franklin Gothic Book" panose="020B0503020102020204" pitchFamily="34" charset="0"/>
              </a:rPr>
              <a:t>med </a:t>
            </a:r>
            <a:r>
              <a:rPr lang="da-DK" dirty="0" smtClean="0">
                <a:solidFill>
                  <a:srgbClr val="F5F1E6"/>
                </a:solidFill>
                <a:latin typeface="Franklin Gothic Book" panose="020B0503020102020204" pitchFamily="34" charset="0"/>
              </a:rPr>
              <a:t>oplysninger (brug enten side 1 eller 2)</a:t>
            </a:r>
            <a:endParaRPr dirty="0">
              <a:solidFill>
                <a:srgbClr val="F5F1E6"/>
              </a:solidFill>
              <a:latin typeface="Franklin Gothic Book" panose="020B0503020102020204" pitchFamily="34" charset="0"/>
            </a:endParaRPr>
          </a:p>
        </p:txBody>
      </p:sp>
      <p:pic>
        <p:nvPicPr>
          <p:cNvPr id="21" name="noun-7098949-FFFFFF.png" descr="#Decorative"/>
          <p:cNvPicPr>
            <a:picLocks noChangeAspect="1"/>
          </p:cNvPicPr>
          <p:nvPr/>
        </p:nvPicPr>
        <p:blipFill>
          <a:blip r:embed="rId2"/>
          <a:stretch>
            <a:fillRect/>
          </a:stretch>
        </p:blipFill>
        <p:spPr>
          <a:xfrm>
            <a:off x="1369246" y="1533599"/>
            <a:ext cx="668097" cy="668096"/>
          </a:xfrm>
          <a:prstGeom prst="rect">
            <a:avLst/>
          </a:prstGeom>
          <a:ln w="12700">
            <a:miter lim="400000"/>
          </a:ln>
        </p:spPr>
      </p:pic>
      <p:pic>
        <p:nvPicPr>
          <p:cNvPr id="22" name="Billede 21" descr="#Decorative"/>
          <p:cNvPicPr>
            <a:picLocks noChangeAspect="1"/>
          </p:cNvPicPr>
          <p:nvPr/>
        </p:nvPicPr>
        <p:blipFill>
          <a:blip r:embed="rId3"/>
          <a:stretch>
            <a:fillRect/>
          </a:stretch>
        </p:blipFill>
        <p:spPr>
          <a:xfrm>
            <a:off x="19749157" y="72875"/>
            <a:ext cx="3243059" cy="2261879"/>
          </a:xfrm>
          <a:prstGeom prst="rect">
            <a:avLst/>
          </a:prstGeom>
        </p:spPr>
      </p:pic>
      <p:sp>
        <p:nvSpPr>
          <p:cNvPr id="23" name="Tekstfelt 22">
            <a:extLst>
              <a:ext uri="{FF2B5EF4-FFF2-40B4-BE49-F238E27FC236}">
                <a16:creationId xmlns:a16="http://schemas.microsoft.com/office/drawing/2014/main" id="{EF18A565-1E54-8ED6-A902-7E902CCBE843}"/>
              </a:ext>
            </a:extLst>
          </p:cNvPr>
          <p:cNvSpPr txBox="1"/>
          <p:nvPr/>
        </p:nvSpPr>
        <p:spPr>
          <a:xfrm>
            <a:off x="19749157" y="2302740"/>
            <a:ext cx="4067462" cy="5899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57200" rtl="0" fontAlgn="auto" latinLnBrk="0" hangingPunct="0">
              <a:lnSpc>
                <a:spcPct val="100000"/>
              </a:lnSpc>
              <a:spcBef>
                <a:spcPts val="2000"/>
              </a:spcBef>
              <a:spcAft>
                <a:spcPts val="0"/>
              </a:spcAft>
              <a:buClrTx/>
              <a:buSzTx/>
              <a:buFontTx/>
              <a:buNone/>
              <a:tabLst/>
            </a:pPr>
            <a:r>
              <a:rPr lang="da-DK" sz="1500" dirty="0" smtClean="0">
                <a:solidFill>
                  <a:schemeClr val="tx1"/>
                </a:solidFill>
                <a:latin typeface="Franklin Gothic Book" panose="020B0503020102020204" pitchFamily="34" charset="0"/>
              </a:rPr>
              <a:t>Inspireret </a:t>
            </a:r>
            <a:r>
              <a:rPr lang="da-DK" sz="1500" dirty="0">
                <a:solidFill>
                  <a:schemeClr val="tx1"/>
                </a:solidFill>
                <a:latin typeface="Franklin Gothic Book" panose="020B0503020102020204" pitchFamily="34" charset="0"/>
              </a:rPr>
              <a:t>af figur i ISO 9241-11 1998</a:t>
            </a:r>
            <a:endParaRPr kumimoji="0" lang="da-DK" sz="1500" b="0" i="0" u="none" strike="noStrike" cap="none" spc="0" normalizeH="0" baseline="0" dirty="0">
              <a:ln>
                <a:noFill/>
              </a:ln>
              <a:solidFill>
                <a:schemeClr val="tx1"/>
              </a:solidFill>
              <a:effectLst/>
              <a:uFillTx/>
              <a:latin typeface="Franklin Gothic Book" panose="020B0503020102020204" pitchFamily="34" charset="0"/>
              <a:sym typeface="Baskerville"/>
            </a:endParaRPr>
          </a:p>
        </p:txBody>
      </p:sp>
      <p:pic>
        <p:nvPicPr>
          <p:cNvPr id="24" name="Billede" descr="Billede"/>
          <p:cNvPicPr>
            <a:picLocks noChangeAspect="1"/>
          </p:cNvPicPr>
          <p:nvPr/>
        </p:nvPicPr>
        <p:blipFill>
          <a:blip r:embed="rId4"/>
          <a:stretch>
            <a:fillRect/>
          </a:stretch>
        </p:blipFill>
        <p:spPr>
          <a:xfrm>
            <a:off x="17437559" y="12820356"/>
            <a:ext cx="6734406" cy="668097"/>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73FDEA"/>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chemeClr val="accent4">
                <a:hueOff val="7638943"/>
                <a:lumOff val="41067"/>
              </a:schemeClr>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3">
              <a:hueOff val="-6258494"/>
              <a:satOff val="-67703"/>
              <a:lumOff val="-53016"/>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73FDEA"/>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chemeClr val="accent4">
                <a:hueOff val="7638943"/>
                <a:lumOff val="41067"/>
              </a:schemeClr>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3">
              <a:hueOff val="-6258494"/>
              <a:satOff val="-67703"/>
              <a:lumOff val="-53016"/>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0" hangingPunct="0">
          <a:lnSpc>
            <a:spcPct val="100000"/>
          </a:lnSpc>
          <a:spcBef>
            <a:spcPts val="2000"/>
          </a:spcBef>
          <a:spcAft>
            <a:spcPts val="0"/>
          </a:spcAft>
          <a:buClrTx/>
          <a:buSzTx/>
          <a:buFontTx/>
          <a:buNone/>
          <a:tabLst/>
          <a:defRPr kumimoji="0" sz="3000" b="0" i="0" u="none" strike="noStrike" cap="none" spc="0" normalizeH="0" baseline="0">
            <a:ln>
              <a:noFill/>
            </a:ln>
            <a:solidFill>
              <a:schemeClr val="accent3">
                <a:hueOff val="-6258494"/>
                <a:satOff val="-67703"/>
                <a:lumOff val="-53016"/>
              </a:schemeClr>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47</TotalTime>
  <Words>291</Words>
  <Application>Microsoft Office PowerPoint</Application>
  <PresentationFormat>Brugerdefineret</PresentationFormat>
  <Paragraphs>53</Paragraphs>
  <Slides>2</Slides>
  <Notes>0</Notes>
  <HiddenSlides>0</HiddenSlides>
  <MMClips>0</MMClips>
  <ScaleCrop>false</ScaleCrop>
  <HeadingPairs>
    <vt:vector size="6" baseType="variant">
      <vt:variant>
        <vt:lpstr>Benyttede skrifttyper</vt:lpstr>
      </vt:variant>
      <vt:variant>
        <vt:i4>9</vt:i4>
      </vt:variant>
      <vt:variant>
        <vt:lpstr>Tema</vt:lpstr>
      </vt:variant>
      <vt:variant>
        <vt:i4>1</vt:i4>
      </vt:variant>
      <vt:variant>
        <vt:lpstr>Slidetitler</vt:lpstr>
      </vt:variant>
      <vt:variant>
        <vt:i4>2</vt:i4>
      </vt:variant>
    </vt:vector>
  </HeadingPairs>
  <TitlesOfParts>
    <vt:vector size="12" baseType="lpstr">
      <vt:lpstr>Avenir Next Demi Bold</vt:lpstr>
      <vt:lpstr>Avenir Next Medium</vt:lpstr>
      <vt:lpstr>Avenir Next Regular</vt:lpstr>
      <vt:lpstr>Baskerville</vt:lpstr>
      <vt:lpstr>Baskerville SemiBold</vt:lpstr>
      <vt:lpstr>Franklin Gothic Book</vt:lpstr>
      <vt:lpstr>Helvetica</vt:lpstr>
      <vt:lpstr>Helvetica Neue</vt:lpstr>
      <vt:lpstr>Helvetica Neue Medium</vt:lpstr>
      <vt:lpstr>White</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Definér mål for brugervenlighed</dc:title>
  <cp:lastModifiedBy>Sidsel Vendelholt Christensen</cp:lastModifiedBy>
  <cp:revision>13</cp:revision>
  <cp:lastPrinted>2024-09-30T12:11:03Z</cp:lastPrinted>
  <dcterms:modified xsi:type="dcterms:W3CDTF">2024-12-13T10:00:16Z</dcterms:modified>
</cp:coreProperties>
</file>