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74"/>
    <p:sldMasterId id="2147483760" r:id="rId175"/>
  </p:sldMasterIdLst>
  <p:notesMasterIdLst>
    <p:notesMasterId r:id="rId178"/>
  </p:notesMasterIdLst>
  <p:handoutMasterIdLst>
    <p:handoutMasterId r:id="rId179"/>
  </p:handoutMasterIdLst>
  <p:sldIdLst>
    <p:sldId id="433" r:id="rId176"/>
    <p:sldId id="434" r:id="rId177"/>
  </p:sldIdLst>
  <p:sldSz cx="12192000" cy="6858000"/>
  <p:notesSz cx="7099300" cy="10234613"/>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Metodekort" id="{5F45B4D4-5EFE-F041-8D24-3430BD19102E}">
          <p14:sldIdLst>
            <p14:sldId id="433"/>
            <p14:sldId id="434"/>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41F425-DA99-870A-676F-D7C2EE81B37D}" name="thobo@digst.dk" initials="th" userId="S::urn:spo:guest#thobo@digst.dk::" providerId="AD"/>
  <p188:author id="{B6639C3C-6EB1-88FD-10B8-AB9B8B06A155}" name="Jakob Schjelderup - IS IT A BIRD" initials="JSIIAB" userId="S::jakob@isitabird.dk::ab7405a2-a752-43d4-8d50-c57232de003b" providerId="AD"/>
  <p188:author id="{D15DD457-45C9-B128-C462-7A664C5FB954}" name="Louise Vang Jensen - IS IT A BIRD" initials="" userId="S::louise@isitabird.dk::4a018ad5-5ef6-4742-9ab1-23dff21d7ac7" providerId="AD"/>
  <p188:author id="{DCB7AA59-71C2-D67A-740B-C06F7BC3B331}" name="Julie Agersnap - IS IT A BIRD" initials="" userId="S::juliex@isitabird.dk::97d69447-9740-4486-b54f-6c45e2c3ea81" providerId="AD"/>
  <p188:author id="{A3B832B1-EFCF-9E0F-AA82-E1EEBAEFAD13}" name="thetho@digst.dk" initials="th" userId="S::urn:spo:guest#thetho@digst.dk::" providerId="AD"/>
  <p188:author id="{E0BBC9B3-B80F-8062-8CF2-5F0842DA1BD0}" name="Mads Lindgaard - IS IT A BIRD" initials="" userId="S::madsh@isitabird.dk::38998551-d4e2-4bc0-8482-6289c159f3e1" providerId="AD"/>
  <p188:author id="{6D3096BB-8ACF-A7AC-F3AE-C6BF9B854FFD}" name="nicgi@digst.dk" initials="ni" userId="S::urn:spo:guest#nicgi@digst.dk::" providerId="AD"/>
  <p188:author id="{E3E187CB-2C41-A970-B600-E305357D5F19}" name="Carolina Navarro Sarmiento - IS IT A BIRD" initials="CB" userId="S::carolina@isitabird.dk::88654817-7844-4a55-8f6e-82ae8920c474" providerId="AD"/>
  <p188:author id="{D64118D8-4675-0112-CE79-644BCAEFA9E4}" name="Cecilie Rasmussen - IS IT A BIRD" initials="CR" userId="S::cecilie@isitabird.dk::3c74b2f6-e40e-4461-b746-826b2ab3caeb" providerId="AD"/>
  <p188:author id="{C1BBF4EF-1A4E-A89A-5699-055EF72C7035}" name="Marie Pers - IS IT A BIRD" initials="" userId="S::marie@isitabird.dk::286eeffa-518a-4f47-b273-96d0885ff14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1E6"/>
    <a:srgbClr val="3F1A2B"/>
    <a:srgbClr val="F1758B"/>
    <a:srgbClr val="DB253F"/>
    <a:srgbClr val="02745C"/>
    <a:srgbClr val="585858"/>
    <a:srgbClr val="555656"/>
    <a:srgbClr val="96721D"/>
    <a:srgbClr val="02876B"/>
    <a:srgbClr val="DC2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2BA8F-64DF-45D1-BE4F-A42CDFC2C72C}" v="28" dt="2024-02-27T07:25:24.27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6" autoAdjust="0"/>
    <p:restoredTop sz="86441" autoAdjust="0"/>
  </p:normalViewPr>
  <p:slideViewPr>
    <p:cSldViewPr snapToGrid="0" showGuides="1">
      <p:cViewPr varScale="1">
        <p:scale>
          <a:sx n="115" d="100"/>
          <a:sy n="115" d="100"/>
        </p:scale>
        <p:origin x="462" y="126"/>
      </p:cViewPr>
      <p:guideLst/>
    </p:cSldViewPr>
  </p:slideViewPr>
  <p:outlineViewPr>
    <p:cViewPr>
      <p:scale>
        <a:sx n="33" d="100"/>
        <a:sy n="33" d="100"/>
      </p:scale>
      <p:origin x="0" y="-62820"/>
    </p:cViewPr>
  </p:outlineViewPr>
  <p:notesTextViewPr>
    <p:cViewPr>
      <p:scale>
        <a:sx n="1" d="1"/>
        <a:sy n="1" d="1"/>
      </p:scale>
      <p:origin x="0" y="0"/>
    </p:cViewPr>
  </p:notesTextViewPr>
  <p:notesViewPr>
    <p:cSldViewPr snapToGrid="0" showGuides="1">
      <p:cViewPr varScale="1">
        <p:scale>
          <a:sx n="66" d="100"/>
          <a:sy n="66" d="100"/>
        </p:scale>
        <p:origin x="0" y="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38" Type="http://schemas.openxmlformats.org/officeDocument/2006/relationships/customXml" Target="../customXml/item138.xml"/><Relationship Id="rId154" Type="http://schemas.openxmlformats.org/officeDocument/2006/relationships/customXml" Target="../customXml/item154.xml"/><Relationship Id="rId159" Type="http://schemas.openxmlformats.org/officeDocument/2006/relationships/customXml" Target="../customXml/item159.xml"/><Relationship Id="rId175" Type="http://schemas.openxmlformats.org/officeDocument/2006/relationships/slideMaster" Target="slideMasters/slideMaster2.xml"/><Relationship Id="rId170" Type="http://schemas.openxmlformats.org/officeDocument/2006/relationships/customXml" Target="../customXml/item170.xml"/><Relationship Id="rId16" Type="http://schemas.openxmlformats.org/officeDocument/2006/relationships/customXml" Target="../customXml/item16.xml"/><Relationship Id="rId107" Type="http://schemas.openxmlformats.org/officeDocument/2006/relationships/customXml" Target="../customXml/item107.xml"/><Relationship Id="rId268" Type="http://schemas.microsoft.com/office/2016/11/relationships/changesInfo" Target="changesInfos/changesInfo1.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28" Type="http://schemas.openxmlformats.org/officeDocument/2006/relationships/customXml" Target="../customXml/item128.xml"/><Relationship Id="rId144" Type="http://schemas.openxmlformats.org/officeDocument/2006/relationships/customXml" Target="../customXml/item144.xml"/><Relationship Id="rId149" Type="http://schemas.openxmlformats.org/officeDocument/2006/relationships/customXml" Target="../customXml/item149.xml"/><Relationship Id="rId5" Type="http://schemas.openxmlformats.org/officeDocument/2006/relationships/customXml" Target="../customXml/item5.xml"/><Relationship Id="rId90" Type="http://schemas.openxmlformats.org/officeDocument/2006/relationships/customXml" Target="../customXml/item90.xml"/><Relationship Id="rId95" Type="http://schemas.openxmlformats.org/officeDocument/2006/relationships/customXml" Target="../customXml/item95.xml"/><Relationship Id="rId160" Type="http://schemas.openxmlformats.org/officeDocument/2006/relationships/customXml" Target="../customXml/item160.xml"/><Relationship Id="rId165" Type="http://schemas.openxmlformats.org/officeDocument/2006/relationships/customXml" Target="../customXml/item165.xml"/><Relationship Id="rId181" Type="http://schemas.openxmlformats.org/officeDocument/2006/relationships/viewProps" Target="viewProps.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customXml" Target="../customXml/item113.xml"/><Relationship Id="rId118" Type="http://schemas.openxmlformats.org/officeDocument/2006/relationships/customXml" Target="../customXml/item118.xml"/><Relationship Id="rId134" Type="http://schemas.openxmlformats.org/officeDocument/2006/relationships/customXml" Target="../customXml/item134.xml"/><Relationship Id="rId139" Type="http://schemas.openxmlformats.org/officeDocument/2006/relationships/customXml" Target="../customXml/item139.xml"/><Relationship Id="rId80" Type="http://schemas.openxmlformats.org/officeDocument/2006/relationships/customXml" Target="../customXml/item80.xml"/><Relationship Id="rId85" Type="http://schemas.openxmlformats.org/officeDocument/2006/relationships/customXml" Target="../customXml/item85.xml"/><Relationship Id="rId150" Type="http://schemas.openxmlformats.org/officeDocument/2006/relationships/customXml" Target="../customXml/item150.xml"/><Relationship Id="rId155" Type="http://schemas.openxmlformats.org/officeDocument/2006/relationships/customXml" Target="../customXml/item155.xml"/><Relationship Id="rId171" Type="http://schemas.openxmlformats.org/officeDocument/2006/relationships/customXml" Target="../customXml/item171.xml"/><Relationship Id="rId176" Type="http://schemas.openxmlformats.org/officeDocument/2006/relationships/slide" Target="slides/slide1.xml"/><Relationship Id="rId269" Type="http://schemas.microsoft.com/office/2015/10/relationships/revisionInfo" Target="revisionInfo.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08" Type="http://schemas.openxmlformats.org/officeDocument/2006/relationships/customXml" Target="../customXml/item108.xml"/><Relationship Id="rId124" Type="http://schemas.openxmlformats.org/officeDocument/2006/relationships/customXml" Target="../customXml/item124.xml"/><Relationship Id="rId129" Type="http://schemas.openxmlformats.org/officeDocument/2006/relationships/customXml" Target="../customXml/item129.xml"/><Relationship Id="rId54" Type="http://schemas.openxmlformats.org/officeDocument/2006/relationships/customXml" Target="../customXml/item54.xml"/><Relationship Id="rId70" Type="http://schemas.openxmlformats.org/officeDocument/2006/relationships/customXml" Target="../customXml/item70.xml"/><Relationship Id="rId75" Type="http://schemas.openxmlformats.org/officeDocument/2006/relationships/customXml" Target="../customXml/item75.xml"/><Relationship Id="rId91" Type="http://schemas.openxmlformats.org/officeDocument/2006/relationships/customXml" Target="../customXml/item91.xml"/><Relationship Id="rId96" Type="http://schemas.openxmlformats.org/officeDocument/2006/relationships/customXml" Target="../customXml/item96.xml"/><Relationship Id="rId140" Type="http://schemas.openxmlformats.org/officeDocument/2006/relationships/customXml" Target="../customXml/item140.xml"/><Relationship Id="rId145" Type="http://schemas.openxmlformats.org/officeDocument/2006/relationships/customXml" Target="../customXml/item145.xml"/><Relationship Id="rId161" Type="http://schemas.openxmlformats.org/officeDocument/2006/relationships/customXml" Target="../customXml/item161.xml"/><Relationship Id="rId166" Type="http://schemas.openxmlformats.org/officeDocument/2006/relationships/customXml" Target="../customXml/item166.xml"/><Relationship Id="rId18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23" Type="http://schemas.openxmlformats.org/officeDocument/2006/relationships/customXml" Target="../customXml/item23.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119" Type="http://schemas.openxmlformats.org/officeDocument/2006/relationships/customXml" Target="../customXml/item119.xml"/><Relationship Id="rId270" Type="http://schemas.microsoft.com/office/2018/10/relationships/authors" Target="authors.xml"/><Relationship Id="rId44" Type="http://schemas.openxmlformats.org/officeDocument/2006/relationships/customXml" Target="../customXml/item44.xml"/><Relationship Id="rId60" Type="http://schemas.openxmlformats.org/officeDocument/2006/relationships/customXml" Target="../customXml/item60.xml"/><Relationship Id="rId65" Type="http://schemas.openxmlformats.org/officeDocument/2006/relationships/customXml" Target="../customXml/item65.xml"/><Relationship Id="rId81" Type="http://schemas.openxmlformats.org/officeDocument/2006/relationships/customXml" Target="../customXml/item81.xml"/><Relationship Id="rId86" Type="http://schemas.openxmlformats.org/officeDocument/2006/relationships/customXml" Target="../customXml/item86.xml"/><Relationship Id="rId130" Type="http://schemas.openxmlformats.org/officeDocument/2006/relationships/customXml" Target="../customXml/item130.xml"/><Relationship Id="rId135" Type="http://schemas.openxmlformats.org/officeDocument/2006/relationships/customXml" Target="../customXml/item135.xml"/><Relationship Id="rId151" Type="http://schemas.openxmlformats.org/officeDocument/2006/relationships/customXml" Target="../customXml/item151.xml"/><Relationship Id="rId156" Type="http://schemas.openxmlformats.org/officeDocument/2006/relationships/customXml" Target="../customXml/item156.xml"/><Relationship Id="rId177"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customXml" Target="../customXml/item9.xml"/><Relationship Id="rId172" Type="http://schemas.openxmlformats.org/officeDocument/2006/relationships/customXml" Target="../customXml/item172.xml"/><Relationship Id="rId180" Type="http://schemas.openxmlformats.org/officeDocument/2006/relationships/presProps" Target="presProps.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customXml" Target="../customXml/item10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04" Type="http://schemas.openxmlformats.org/officeDocument/2006/relationships/customXml" Target="../customXml/item104.xml"/><Relationship Id="rId120" Type="http://schemas.openxmlformats.org/officeDocument/2006/relationships/customXml" Target="../customXml/item120.xml"/><Relationship Id="rId125" Type="http://schemas.openxmlformats.org/officeDocument/2006/relationships/customXml" Target="../customXml/item125.xml"/><Relationship Id="rId141" Type="http://schemas.openxmlformats.org/officeDocument/2006/relationships/customXml" Target="../customXml/item141.xml"/><Relationship Id="rId146" Type="http://schemas.openxmlformats.org/officeDocument/2006/relationships/customXml" Target="../customXml/item146.xml"/><Relationship Id="rId167" Type="http://schemas.openxmlformats.org/officeDocument/2006/relationships/customXml" Target="../customXml/item167.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162" Type="http://schemas.openxmlformats.org/officeDocument/2006/relationships/customXml" Target="../customXml/item162.xml"/><Relationship Id="rId183" Type="http://schemas.openxmlformats.org/officeDocument/2006/relationships/tableStyles" Target="tableStyles.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15" Type="http://schemas.openxmlformats.org/officeDocument/2006/relationships/customXml" Target="../customXml/item115.xml"/><Relationship Id="rId131" Type="http://schemas.openxmlformats.org/officeDocument/2006/relationships/customXml" Target="../customXml/item131.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notesMaster" Target="notesMasters/notesMaster1.xml"/><Relationship Id="rId61" Type="http://schemas.openxmlformats.org/officeDocument/2006/relationships/customXml" Target="../customXml/item61.xml"/><Relationship Id="rId82" Type="http://schemas.openxmlformats.org/officeDocument/2006/relationships/customXml" Target="../customXml/item82.xml"/><Relationship Id="rId152" Type="http://schemas.openxmlformats.org/officeDocument/2006/relationships/customXml" Target="../customXml/item152.xml"/><Relationship Id="rId173" Type="http://schemas.openxmlformats.org/officeDocument/2006/relationships/customXml" Target="../customXml/item173.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slideMaster" Target="slideMasters/slideMaster1.xml"/><Relationship Id="rId179" Type="http://schemas.openxmlformats.org/officeDocument/2006/relationships/handoutMaster" Target="handoutMasters/handoutMaster1.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la Pedersen" userId="6d5af7af-f8a8-4d58-9fb9-ec0202c9e0eb" providerId="ADAL" clId="{4522BA8F-64DF-45D1-BE4F-A42CDFC2C72C}"/>
    <pc:docChg chg="undo custSel modSld">
      <pc:chgData name="Orla Pedersen" userId="6d5af7af-f8a8-4d58-9fb9-ec0202c9e0eb" providerId="ADAL" clId="{4522BA8F-64DF-45D1-BE4F-A42CDFC2C72C}" dt="2024-02-27T07:25:41.390" v="152" actId="207"/>
      <pc:docMkLst>
        <pc:docMk/>
      </pc:docMkLst>
      <pc:sldChg chg="modSp mod">
        <pc:chgData name="Orla Pedersen" userId="6d5af7af-f8a8-4d58-9fb9-ec0202c9e0eb" providerId="ADAL" clId="{4522BA8F-64DF-45D1-BE4F-A42CDFC2C72C}" dt="2024-02-27T07:05:43.007" v="38" actId="207"/>
        <pc:sldMkLst>
          <pc:docMk/>
          <pc:sldMk cId="3630959460" sldId="427"/>
        </pc:sldMkLst>
        <pc:spChg chg="mod">
          <ac:chgData name="Orla Pedersen" userId="6d5af7af-f8a8-4d58-9fb9-ec0202c9e0eb" providerId="ADAL" clId="{4522BA8F-64DF-45D1-BE4F-A42CDFC2C72C}" dt="2024-02-27T07:05:43.007" v="38" actId="207"/>
          <ac:spMkLst>
            <pc:docMk/>
            <pc:sldMk cId="3630959460" sldId="427"/>
            <ac:spMk id="10" creationId="{5DCE1480-F53B-B24A-B3EB-DBC6601111BE}"/>
          </ac:spMkLst>
        </pc:spChg>
        <pc:spChg chg="mod">
          <ac:chgData name="Orla Pedersen" userId="6d5af7af-f8a8-4d58-9fb9-ec0202c9e0eb" providerId="ADAL" clId="{4522BA8F-64DF-45D1-BE4F-A42CDFC2C72C}" dt="2024-02-27T07:05:37.800" v="37" actId="207"/>
          <ac:spMkLst>
            <pc:docMk/>
            <pc:sldMk cId="3630959460" sldId="427"/>
            <ac:spMk id="11" creationId="{54F23F46-0F50-16B4-7DFD-4A621D4678F7}"/>
          </ac:spMkLst>
        </pc:spChg>
      </pc:sldChg>
      <pc:sldChg chg="modSp mod">
        <pc:chgData name="Orla Pedersen" userId="6d5af7af-f8a8-4d58-9fb9-ec0202c9e0eb" providerId="ADAL" clId="{4522BA8F-64DF-45D1-BE4F-A42CDFC2C72C}" dt="2024-02-27T07:05:54.962" v="40" actId="207"/>
        <pc:sldMkLst>
          <pc:docMk/>
          <pc:sldMk cId="3071748498" sldId="428"/>
        </pc:sldMkLst>
        <pc:spChg chg="mod">
          <ac:chgData name="Orla Pedersen" userId="6d5af7af-f8a8-4d58-9fb9-ec0202c9e0eb" providerId="ADAL" clId="{4522BA8F-64DF-45D1-BE4F-A42CDFC2C72C}" dt="2024-02-27T07:05:49.399" v="39" actId="207"/>
          <ac:spMkLst>
            <pc:docMk/>
            <pc:sldMk cId="3071748498" sldId="428"/>
            <ac:spMk id="6" creationId="{2BF9ADE3-4BD6-5AA8-15BD-536CADA31DD4}"/>
          </ac:spMkLst>
        </pc:spChg>
        <pc:spChg chg="mod">
          <ac:chgData name="Orla Pedersen" userId="6d5af7af-f8a8-4d58-9fb9-ec0202c9e0eb" providerId="ADAL" clId="{4522BA8F-64DF-45D1-BE4F-A42CDFC2C72C}" dt="2024-02-27T07:05:54.962" v="40" actId="207"/>
          <ac:spMkLst>
            <pc:docMk/>
            <pc:sldMk cId="3071748498" sldId="428"/>
            <ac:spMk id="24" creationId="{AE508A19-DBCE-4444-983F-60F0F9C791BA}"/>
          </ac:spMkLst>
        </pc:spChg>
      </pc:sldChg>
      <pc:sldChg chg="modSp mod">
        <pc:chgData name="Orla Pedersen" userId="6d5af7af-f8a8-4d58-9fb9-ec0202c9e0eb" providerId="ADAL" clId="{4522BA8F-64DF-45D1-BE4F-A42CDFC2C72C}" dt="2024-02-27T07:07:21.996" v="48" actId="207"/>
        <pc:sldMkLst>
          <pc:docMk/>
          <pc:sldMk cId="1268136136" sldId="429"/>
        </pc:sldMkLst>
        <pc:spChg chg="mod">
          <ac:chgData name="Orla Pedersen" userId="6d5af7af-f8a8-4d58-9fb9-ec0202c9e0eb" providerId="ADAL" clId="{4522BA8F-64DF-45D1-BE4F-A42CDFC2C72C}" dt="2024-02-27T07:07:21.996" v="48" actId="207"/>
          <ac:spMkLst>
            <pc:docMk/>
            <pc:sldMk cId="1268136136" sldId="429"/>
            <ac:spMk id="17" creationId="{D70EEA81-C103-56CD-1303-A9B911A9E531}"/>
          </ac:spMkLst>
        </pc:spChg>
      </pc:sldChg>
      <pc:sldChg chg="modSp mod">
        <pc:chgData name="Orla Pedersen" userId="6d5af7af-f8a8-4d58-9fb9-ec0202c9e0eb" providerId="ADAL" clId="{4522BA8F-64DF-45D1-BE4F-A42CDFC2C72C}" dt="2024-02-27T07:05:10.252" v="35" actId="207"/>
        <pc:sldMkLst>
          <pc:docMk/>
          <pc:sldMk cId="3091931493" sldId="439"/>
        </pc:sldMkLst>
        <pc:spChg chg="mod">
          <ac:chgData name="Orla Pedersen" userId="6d5af7af-f8a8-4d58-9fb9-ec0202c9e0eb" providerId="ADAL" clId="{4522BA8F-64DF-45D1-BE4F-A42CDFC2C72C}" dt="2024-02-27T07:05:10.252" v="35" actId="207"/>
          <ac:spMkLst>
            <pc:docMk/>
            <pc:sldMk cId="3091931493" sldId="439"/>
            <ac:spMk id="5" creationId="{709B4797-8156-20C6-5185-CE49E9BDC3E3}"/>
          </ac:spMkLst>
        </pc:spChg>
        <pc:spChg chg="mod">
          <ac:chgData name="Orla Pedersen" userId="6d5af7af-f8a8-4d58-9fb9-ec0202c9e0eb" providerId="ADAL" clId="{4522BA8F-64DF-45D1-BE4F-A42CDFC2C72C}" dt="2024-02-27T07:03:22.944" v="24" actId="207"/>
          <ac:spMkLst>
            <pc:docMk/>
            <pc:sldMk cId="3091931493" sldId="439"/>
            <ac:spMk id="11" creationId="{835F1DB3-05F4-214D-8A98-DFFBC757435E}"/>
          </ac:spMkLst>
        </pc:spChg>
      </pc:sldChg>
      <pc:sldChg chg="modSp mod">
        <pc:chgData name="Orla Pedersen" userId="6d5af7af-f8a8-4d58-9fb9-ec0202c9e0eb" providerId="ADAL" clId="{4522BA8F-64DF-45D1-BE4F-A42CDFC2C72C}" dt="2024-02-27T07:05:26.064" v="36" actId="207"/>
        <pc:sldMkLst>
          <pc:docMk/>
          <pc:sldMk cId="2859910616" sldId="440"/>
        </pc:sldMkLst>
        <pc:spChg chg="mod">
          <ac:chgData name="Orla Pedersen" userId="6d5af7af-f8a8-4d58-9fb9-ec0202c9e0eb" providerId="ADAL" clId="{4522BA8F-64DF-45D1-BE4F-A42CDFC2C72C}" dt="2024-02-27T07:03:30.574" v="25" actId="207"/>
          <ac:spMkLst>
            <pc:docMk/>
            <pc:sldMk cId="2859910616" sldId="440"/>
            <ac:spMk id="2" creationId="{FAB7EEE9-6432-1210-9A51-4FD52AC30CE8}"/>
          </ac:spMkLst>
        </pc:spChg>
        <pc:spChg chg="mod">
          <ac:chgData name="Orla Pedersen" userId="6d5af7af-f8a8-4d58-9fb9-ec0202c9e0eb" providerId="ADAL" clId="{4522BA8F-64DF-45D1-BE4F-A42CDFC2C72C}" dt="2024-02-27T07:05:26.064" v="36" actId="207"/>
          <ac:spMkLst>
            <pc:docMk/>
            <pc:sldMk cId="2859910616" sldId="440"/>
            <ac:spMk id="24" creationId="{3F8E5CE3-A9FB-9744-B5A6-E2961345FFD9}"/>
          </ac:spMkLst>
        </pc:spChg>
      </pc:sldChg>
      <pc:sldChg chg="modSp mod">
        <pc:chgData name="Orla Pedersen" userId="6d5af7af-f8a8-4d58-9fb9-ec0202c9e0eb" providerId="ADAL" clId="{4522BA8F-64DF-45D1-BE4F-A42CDFC2C72C}" dt="2024-02-27T07:04:55.117" v="34" actId="207"/>
        <pc:sldMkLst>
          <pc:docMk/>
          <pc:sldMk cId="1156302405" sldId="441"/>
        </pc:sldMkLst>
        <pc:spChg chg="mod">
          <ac:chgData name="Orla Pedersen" userId="6d5af7af-f8a8-4d58-9fb9-ec0202c9e0eb" providerId="ADAL" clId="{4522BA8F-64DF-45D1-BE4F-A42CDFC2C72C}" dt="2024-02-27T07:04:55.117" v="34" actId="207"/>
          <ac:spMkLst>
            <pc:docMk/>
            <pc:sldMk cId="1156302405" sldId="441"/>
            <ac:spMk id="15" creationId="{40EE6EC1-BCBE-F6B2-0451-0ED39518CA4D}"/>
          </ac:spMkLst>
        </pc:spChg>
      </pc:sldChg>
      <pc:sldChg chg="modSp mod">
        <pc:chgData name="Orla Pedersen" userId="6d5af7af-f8a8-4d58-9fb9-ec0202c9e0eb" providerId="ADAL" clId="{4522BA8F-64DF-45D1-BE4F-A42CDFC2C72C}" dt="2024-02-27T07:22:27.041" v="129" actId="207"/>
        <pc:sldMkLst>
          <pc:docMk/>
          <pc:sldMk cId="840635656" sldId="443"/>
        </pc:sldMkLst>
        <pc:spChg chg="mod">
          <ac:chgData name="Orla Pedersen" userId="6d5af7af-f8a8-4d58-9fb9-ec0202c9e0eb" providerId="ADAL" clId="{4522BA8F-64DF-45D1-BE4F-A42CDFC2C72C}" dt="2024-02-27T07:22:27.041" v="129" actId="207"/>
          <ac:spMkLst>
            <pc:docMk/>
            <pc:sldMk cId="840635656" sldId="443"/>
            <ac:spMk id="10" creationId="{E2040262-A030-E446-BF40-A6EDCD2CD92E}"/>
          </ac:spMkLst>
        </pc:spChg>
        <pc:spChg chg="mod">
          <ac:chgData name="Orla Pedersen" userId="6d5af7af-f8a8-4d58-9fb9-ec0202c9e0eb" providerId="ADAL" clId="{4522BA8F-64DF-45D1-BE4F-A42CDFC2C72C}" dt="2024-02-27T07:22:22.964" v="128" actId="207"/>
          <ac:spMkLst>
            <pc:docMk/>
            <pc:sldMk cId="840635656" sldId="443"/>
            <ac:spMk id="13" creationId="{4BE2F185-2137-A779-1613-26022BC7FD52}"/>
          </ac:spMkLst>
        </pc:spChg>
      </pc:sldChg>
      <pc:sldChg chg="modSp mod">
        <pc:chgData name="Orla Pedersen" userId="6d5af7af-f8a8-4d58-9fb9-ec0202c9e0eb" providerId="ADAL" clId="{4522BA8F-64DF-45D1-BE4F-A42CDFC2C72C}" dt="2024-02-27T07:22:38.187" v="131" actId="207"/>
        <pc:sldMkLst>
          <pc:docMk/>
          <pc:sldMk cId="3253361739" sldId="444"/>
        </pc:sldMkLst>
        <pc:spChg chg="mod">
          <ac:chgData name="Orla Pedersen" userId="6d5af7af-f8a8-4d58-9fb9-ec0202c9e0eb" providerId="ADAL" clId="{4522BA8F-64DF-45D1-BE4F-A42CDFC2C72C}" dt="2024-02-27T07:22:33.077" v="130" actId="207"/>
          <ac:spMkLst>
            <pc:docMk/>
            <pc:sldMk cId="3253361739" sldId="444"/>
            <ac:spMk id="2" creationId="{4E94217F-C2C5-BAE6-22D8-F592712A036F}"/>
          </ac:spMkLst>
        </pc:spChg>
        <pc:spChg chg="mod">
          <ac:chgData name="Orla Pedersen" userId="6d5af7af-f8a8-4d58-9fb9-ec0202c9e0eb" providerId="ADAL" clId="{4522BA8F-64DF-45D1-BE4F-A42CDFC2C72C}" dt="2024-02-27T07:22:38.187" v="131" actId="207"/>
          <ac:spMkLst>
            <pc:docMk/>
            <pc:sldMk cId="3253361739" sldId="444"/>
            <ac:spMk id="24" creationId="{4DF34AD6-0477-9D4C-85D6-8FCF6090C08E}"/>
          </ac:spMkLst>
        </pc:spChg>
      </pc:sldChg>
      <pc:sldChg chg="modSp mod">
        <pc:chgData name="Orla Pedersen" userId="6d5af7af-f8a8-4d58-9fb9-ec0202c9e0eb" providerId="ADAL" clId="{4522BA8F-64DF-45D1-BE4F-A42CDFC2C72C}" dt="2024-02-27T07:23:36.151" v="139" actId="207"/>
        <pc:sldMkLst>
          <pc:docMk/>
          <pc:sldMk cId="2201563521" sldId="445"/>
        </pc:sldMkLst>
        <pc:spChg chg="mod">
          <ac:chgData name="Orla Pedersen" userId="6d5af7af-f8a8-4d58-9fb9-ec0202c9e0eb" providerId="ADAL" clId="{4522BA8F-64DF-45D1-BE4F-A42CDFC2C72C}" dt="2024-02-27T07:23:36.151" v="139" actId="207"/>
          <ac:spMkLst>
            <pc:docMk/>
            <pc:sldMk cId="2201563521" sldId="445"/>
            <ac:spMk id="3" creationId="{9C6B971F-E9AA-77D5-9183-4CAF0D6E880E}"/>
          </ac:spMkLst>
        </pc:spChg>
      </pc:sldChg>
      <pc:sldChg chg="modSp mod">
        <pc:chgData name="Orla Pedersen" userId="6d5af7af-f8a8-4d58-9fb9-ec0202c9e0eb" providerId="ADAL" clId="{4522BA8F-64DF-45D1-BE4F-A42CDFC2C72C}" dt="2024-02-27T07:23:28.142" v="138" actId="207"/>
        <pc:sldMkLst>
          <pc:docMk/>
          <pc:sldMk cId="3051544448" sldId="446"/>
        </pc:sldMkLst>
        <pc:spChg chg="mod">
          <ac:chgData name="Orla Pedersen" userId="6d5af7af-f8a8-4d58-9fb9-ec0202c9e0eb" providerId="ADAL" clId="{4522BA8F-64DF-45D1-BE4F-A42CDFC2C72C}" dt="2024-02-27T07:22:43.620" v="132" actId="207"/>
          <ac:spMkLst>
            <pc:docMk/>
            <pc:sldMk cId="3051544448" sldId="446"/>
            <ac:spMk id="5" creationId="{4DD16AD6-4EC8-93F8-503F-9FF11A9D6912}"/>
          </ac:spMkLst>
        </pc:spChg>
        <pc:spChg chg="mod">
          <ac:chgData name="Orla Pedersen" userId="6d5af7af-f8a8-4d58-9fb9-ec0202c9e0eb" providerId="ADAL" clId="{4522BA8F-64DF-45D1-BE4F-A42CDFC2C72C}" dt="2024-02-27T07:23:09.644" v="135" actId="207"/>
          <ac:spMkLst>
            <pc:docMk/>
            <pc:sldMk cId="3051544448" sldId="446"/>
            <ac:spMk id="23" creationId="{073A244C-E5B1-4805-B631-1F591AB79BFD}"/>
          </ac:spMkLst>
        </pc:spChg>
        <pc:spChg chg="mod">
          <ac:chgData name="Orla Pedersen" userId="6d5af7af-f8a8-4d58-9fb9-ec0202c9e0eb" providerId="ADAL" clId="{4522BA8F-64DF-45D1-BE4F-A42CDFC2C72C}" dt="2024-02-27T07:22:53.821" v="133" actId="207"/>
          <ac:spMkLst>
            <pc:docMk/>
            <pc:sldMk cId="3051544448" sldId="446"/>
            <ac:spMk id="24" creationId="{CEE27BB6-0F0E-FD59-3A4B-DEC2A1B64643}"/>
          </ac:spMkLst>
        </pc:spChg>
        <pc:spChg chg="mod">
          <ac:chgData name="Orla Pedersen" userId="6d5af7af-f8a8-4d58-9fb9-ec0202c9e0eb" providerId="ADAL" clId="{4522BA8F-64DF-45D1-BE4F-A42CDFC2C72C}" dt="2024-02-27T07:23:28.142" v="138" actId="207"/>
          <ac:spMkLst>
            <pc:docMk/>
            <pc:sldMk cId="3051544448" sldId="446"/>
            <ac:spMk id="28" creationId="{4C5D72E7-D02F-00CB-6227-8789B3AC10A9}"/>
          </ac:spMkLst>
        </pc:spChg>
        <pc:spChg chg="mod">
          <ac:chgData name="Orla Pedersen" userId="6d5af7af-f8a8-4d58-9fb9-ec0202c9e0eb" providerId="ADAL" clId="{4522BA8F-64DF-45D1-BE4F-A42CDFC2C72C}" dt="2024-02-27T07:23:15.224" v="136" actId="207"/>
          <ac:spMkLst>
            <pc:docMk/>
            <pc:sldMk cId="3051544448" sldId="446"/>
            <ac:spMk id="29" creationId="{7472F7A1-DC64-CB0D-BCF4-7593665139E5}"/>
          </ac:spMkLst>
        </pc:spChg>
        <pc:cxnChg chg="mod">
          <ac:chgData name="Orla Pedersen" userId="6d5af7af-f8a8-4d58-9fb9-ec0202c9e0eb" providerId="ADAL" clId="{4522BA8F-64DF-45D1-BE4F-A42CDFC2C72C}" dt="2024-02-27T07:23:01.132" v="134" actId="208"/>
          <ac:cxnSpMkLst>
            <pc:docMk/>
            <pc:sldMk cId="3051544448" sldId="446"/>
            <ac:cxnSpMk id="25" creationId="{67ADA06E-4679-E678-B9EA-33920DFAA8D6}"/>
          </ac:cxnSpMkLst>
        </pc:cxnChg>
        <pc:cxnChg chg="mod">
          <ac:chgData name="Orla Pedersen" userId="6d5af7af-f8a8-4d58-9fb9-ec0202c9e0eb" providerId="ADAL" clId="{4522BA8F-64DF-45D1-BE4F-A42CDFC2C72C}" dt="2024-02-27T07:23:22.811" v="137" actId="208"/>
          <ac:cxnSpMkLst>
            <pc:docMk/>
            <pc:sldMk cId="3051544448" sldId="446"/>
            <ac:cxnSpMk id="30" creationId="{D345AAC4-95CE-E3CE-EEB8-81B1E10EF048}"/>
          </ac:cxnSpMkLst>
        </pc:cxnChg>
      </pc:sldChg>
      <pc:sldChg chg="modSp mod">
        <pc:chgData name="Orla Pedersen" userId="6d5af7af-f8a8-4d58-9fb9-ec0202c9e0eb" providerId="ADAL" clId="{4522BA8F-64DF-45D1-BE4F-A42CDFC2C72C}" dt="2024-02-27T07:07:49.342" v="51" actId="207"/>
        <pc:sldMkLst>
          <pc:docMk/>
          <pc:sldMk cId="1571441177" sldId="451"/>
        </pc:sldMkLst>
        <pc:spChg chg="mod">
          <ac:chgData name="Orla Pedersen" userId="6d5af7af-f8a8-4d58-9fb9-ec0202c9e0eb" providerId="ADAL" clId="{4522BA8F-64DF-45D1-BE4F-A42CDFC2C72C}" dt="2024-02-27T07:07:45.141" v="50" actId="207"/>
          <ac:spMkLst>
            <pc:docMk/>
            <pc:sldMk cId="1571441177" sldId="451"/>
            <ac:spMk id="5" creationId="{7BDC3CE1-CDB3-517E-C15C-04B10EE9E5D4}"/>
          </ac:spMkLst>
        </pc:spChg>
        <pc:spChg chg="mod">
          <ac:chgData name="Orla Pedersen" userId="6d5af7af-f8a8-4d58-9fb9-ec0202c9e0eb" providerId="ADAL" clId="{4522BA8F-64DF-45D1-BE4F-A42CDFC2C72C}" dt="2024-02-27T07:07:49.342" v="51" actId="207"/>
          <ac:spMkLst>
            <pc:docMk/>
            <pc:sldMk cId="1571441177" sldId="451"/>
            <ac:spMk id="12" creationId="{5E11FA19-2B8D-1848-8671-7D0F4533B83F}"/>
          </ac:spMkLst>
        </pc:spChg>
      </pc:sldChg>
      <pc:sldChg chg="modSp mod">
        <pc:chgData name="Orla Pedersen" userId="6d5af7af-f8a8-4d58-9fb9-ec0202c9e0eb" providerId="ADAL" clId="{4522BA8F-64DF-45D1-BE4F-A42CDFC2C72C}" dt="2024-02-27T07:08:12.042" v="53" actId="207"/>
        <pc:sldMkLst>
          <pc:docMk/>
          <pc:sldMk cId="1342429475" sldId="452"/>
        </pc:sldMkLst>
        <pc:spChg chg="mod">
          <ac:chgData name="Orla Pedersen" userId="6d5af7af-f8a8-4d58-9fb9-ec0202c9e0eb" providerId="ADAL" clId="{4522BA8F-64DF-45D1-BE4F-A42CDFC2C72C}" dt="2024-02-27T07:07:57.011" v="52" actId="207"/>
          <ac:spMkLst>
            <pc:docMk/>
            <pc:sldMk cId="1342429475" sldId="452"/>
            <ac:spMk id="2" creationId="{1B53CBA4-B50F-F8C9-532A-A31087955A2C}"/>
          </ac:spMkLst>
        </pc:spChg>
        <pc:spChg chg="mod">
          <ac:chgData name="Orla Pedersen" userId="6d5af7af-f8a8-4d58-9fb9-ec0202c9e0eb" providerId="ADAL" clId="{4522BA8F-64DF-45D1-BE4F-A42CDFC2C72C}" dt="2024-02-27T07:08:12.042" v="53" actId="207"/>
          <ac:spMkLst>
            <pc:docMk/>
            <pc:sldMk cId="1342429475" sldId="452"/>
            <ac:spMk id="25" creationId="{4F506AA3-FECE-F84E-BFD1-B4CAC2E97CD3}"/>
          </ac:spMkLst>
        </pc:spChg>
      </pc:sldChg>
      <pc:sldChg chg="modSp mod">
        <pc:chgData name="Orla Pedersen" userId="6d5af7af-f8a8-4d58-9fb9-ec0202c9e0eb" providerId="ADAL" clId="{4522BA8F-64DF-45D1-BE4F-A42CDFC2C72C}" dt="2024-02-27T07:18:08.455" v="98" actId="207"/>
        <pc:sldMkLst>
          <pc:docMk/>
          <pc:sldMk cId="1454990329" sldId="453"/>
        </pc:sldMkLst>
        <pc:spChg chg="mod">
          <ac:chgData name="Orla Pedersen" userId="6d5af7af-f8a8-4d58-9fb9-ec0202c9e0eb" providerId="ADAL" clId="{4522BA8F-64DF-45D1-BE4F-A42CDFC2C72C}" dt="2024-02-27T07:18:08.455" v="98" actId="207"/>
          <ac:spMkLst>
            <pc:docMk/>
            <pc:sldMk cId="1454990329" sldId="453"/>
            <ac:spMk id="2" creationId="{A790F525-E215-AB62-5093-846491C961EC}"/>
          </ac:spMkLst>
        </pc:spChg>
      </pc:sldChg>
      <pc:sldChg chg="modSp mod">
        <pc:chgData name="Orla Pedersen" userId="6d5af7af-f8a8-4d58-9fb9-ec0202c9e0eb" providerId="ADAL" clId="{4522BA8F-64DF-45D1-BE4F-A42CDFC2C72C}" dt="2024-02-27T07:18:21.391" v="99" actId="207"/>
        <pc:sldMkLst>
          <pc:docMk/>
          <pc:sldMk cId="1429409955" sldId="454"/>
        </pc:sldMkLst>
        <pc:spChg chg="mod">
          <ac:chgData name="Orla Pedersen" userId="6d5af7af-f8a8-4d58-9fb9-ec0202c9e0eb" providerId="ADAL" clId="{4522BA8F-64DF-45D1-BE4F-A42CDFC2C72C}" dt="2024-02-27T07:18:21.391" v="99" actId="207"/>
          <ac:spMkLst>
            <pc:docMk/>
            <pc:sldMk cId="1429409955" sldId="454"/>
            <ac:spMk id="5" creationId="{FA9686D5-BD40-1DD9-C757-98A72C0EC956}"/>
          </ac:spMkLst>
        </pc:spChg>
        <pc:spChg chg="mod">
          <ac:chgData name="Orla Pedersen" userId="6d5af7af-f8a8-4d58-9fb9-ec0202c9e0eb" providerId="ADAL" clId="{4522BA8F-64DF-45D1-BE4F-A42CDFC2C72C}" dt="2024-02-27T07:09:04.077" v="58" actId="207"/>
          <ac:spMkLst>
            <pc:docMk/>
            <pc:sldMk cId="1429409955" sldId="454"/>
            <ac:spMk id="18" creationId="{92837B46-FB22-FC3A-BA9D-0C54756F3058}"/>
          </ac:spMkLst>
        </pc:spChg>
        <pc:spChg chg="mod">
          <ac:chgData name="Orla Pedersen" userId="6d5af7af-f8a8-4d58-9fb9-ec0202c9e0eb" providerId="ADAL" clId="{4522BA8F-64DF-45D1-BE4F-A42CDFC2C72C}" dt="2024-02-27T07:08:54.187" v="57" actId="207"/>
          <ac:spMkLst>
            <pc:docMk/>
            <pc:sldMk cId="1429409955" sldId="454"/>
            <ac:spMk id="21" creationId="{BE7FE16D-1004-8388-48B6-476FEC6526A0}"/>
          </ac:spMkLst>
        </pc:spChg>
        <pc:spChg chg="mod">
          <ac:chgData name="Orla Pedersen" userId="6d5af7af-f8a8-4d58-9fb9-ec0202c9e0eb" providerId="ADAL" clId="{4522BA8F-64DF-45D1-BE4F-A42CDFC2C72C}" dt="2024-02-27T07:09:22.496" v="60" actId="207"/>
          <ac:spMkLst>
            <pc:docMk/>
            <pc:sldMk cId="1429409955" sldId="454"/>
            <ac:spMk id="23" creationId="{123EF332-6738-E143-48E2-426E151C8D17}"/>
          </ac:spMkLst>
        </pc:spChg>
        <pc:spChg chg="mod">
          <ac:chgData name="Orla Pedersen" userId="6d5af7af-f8a8-4d58-9fb9-ec0202c9e0eb" providerId="ADAL" clId="{4522BA8F-64DF-45D1-BE4F-A42CDFC2C72C}" dt="2024-02-27T07:08:31.104" v="55" actId="207"/>
          <ac:spMkLst>
            <pc:docMk/>
            <pc:sldMk cId="1429409955" sldId="454"/>
            <ac:spMk id="28" creationId="{43E1D3FB-AC29-4335-589B-43C5AD9AAF73}"/>
          </ac:spMkLst>
        </pc:spChg>
        <pc:cxnChg chg="mod">
          <ac:chgData name="Orla Pedersen" userId="6d5af7af-f8a8-4d58-9fb9-ec0202c9e0eb" providerId="ADAL" clId="{4522BA8F-64DF-45D1-BE4F-A42CDFC2C72C}" dt="2024-02-27T07:09:14.001" v="59" actId="208"/>
          <ac:cxnSpMkLst>
            <pc:docMk/>
            <pc:sldMk cId="1429409955" sldId="454"/>
            <ac:cxnSpMk id="19" creationId="{ABCD3100-B1CC-E056-95C0-71F13E029A78}"/>
          </ac:cxnSpMkLst>
        </pc:cxnChg>
        <pc:cxnChg chg="mod">
          <ac:chgData name="Orla Pedersen" userId="6d5af7af-f8a8-4d58-9fb9-ec0202c9e0eb" providerId="ADAL" clId="{4522BA8F-64DF-45D1-BE4F-A42CDFC2C72C}" dt="2024-02-27T07:08:43.246" v="56" actId="208"/>
          <ac:cxnSpMkLst>
            <pc:docMk/>
            <pc:sldMk cId="1429409955" sldId="454"/>
            <ac:cxnSpMk id="29" creationId="{85417862-7868-9439-EC38-00001BCF43D3}"/>
          </ac:cxnSpMkLst>
        </pc:cxnChg>
      </pc:sldChg>
      <pc:sldChg chg="modSp mod">
        <pc:chgData name="Orla Pedersen" userId="6d5af7af-f8a8-4d58-9fb9-ec0202c9e0eb" providerId="ADAL" clId="{4522BA8F-64DF-45D1-BE4F-A42CDFC2C72C}" dt="2024-02-27T07:19:00.927" v="101" actId="207"/>
        <pc:sldMkLst>
          <pc:docMk/>
          <pc:sldMk cId="859690529" sldId="455"/>
        </pc:sldMkLst>
        <pc:spChg chg="mod">
          <ac:chgData name="Orla Pedersen" userId="6d5af7af-f8a8-4d58-9fb9-ec0202c9e0eb" providerId="ADAL" clId="{4522BA8F-64DF-45D1-BE4F-A42CDFC2C72C}" dt="2024-02-27T07:18:56.040" v="100" actId="207"/>
          <ac:spMkLst>
            <pc:docMk/>
            <pc:sldMk cId="859690529" sldId="455"/>
            <ac:spMk id="8" creationId="{045E6EDA-197E-E0B8-DA64-7EB7E4F0AAA4}"/>
          </ac:spMkLst>
        </pc:spChg>
        <pc:spChg chg="mod">
          <ac:chgData name="Orla Pedersen" userId="6d5af7af-f8a8-4d58-9fb9-ec0202c9e0eb" providerId="ADAL" clId="{4522BA8F-64DF-45D1-BE4F-A42CDFC2C72C}" dt="2024-02-27T07:19:00.927" v="101" actId="207"/>
          <ac:spMkLst>
            <pc:docMk/>
            <pc:sldMk cId="859690529" sldId="455"/>
            <ac:spMk id="11" creationId="{F918538D-EEBA-F141-928C-6DE8450B5D33}"/>
          </ac:spMkLst>
        </pc:spChg>
      </pc:sldChg>
      <pc:sldChg chg="modSp mod">
        <pc:chgData name="Orla Pedersen" userId="6d5af7af-f8a8-4d58-9fb9-ec0202c9e0eb" providerId="ADAL" clId="{4522BA8F-64DF-45D1-BE4F-A42CDFC2C72C}" dt="2024-02-27T07:19:20.940" v="103" actId="207"/>
        <pc:sldMkLst>
          <pc:docMk/>
          <pc:sldMk cId="3006232826" sldId="456"/>
        </pc:sldMkLst>
        <pc:spChg chg="mod">
          <ac:chgData name="Orla Pedersen" userId="6d5af7af-f8a8-4d58-9fb9-ec0202c9e0eb" providerId="ADAL" clId="{4522BA8F-64DF-45D1-BE4F-A42CDFC2C72C}" dt="2024-02-27T07:19:16.630" v="102" actId="207"/>
          <ac:spMkLst>
            <pc:docMk/>
            <pc:sldMk cId="3006232826" sldId="456"/>
            <ac:spMk id="2" creationId="{A2156655-8E8C-9782-1352-FC80C82F7DB1}"/>
          </ac:spMkLst>
        </pc:spChg>
        <pc:spChg chg="mod">
          <ac:chgData name="Orla Pedersen" userId="6d5af7af-f8a8-4d58-9fb9-ec0202c9e0eb" providerId="ADAL" clId="{4522BA8F-64DF-45D1-BE4F-A42CDFC2C72C}" dt="2024-02-27T07:19:20.940" v="103" actId="207"/>
          <ac:spMkLst>
            <pc:docMk/>
            <pc:sldMk cId="3006232826" sldId="456"/>
            <ac:spMk id="24" creationId="{D47C7ED6-1D5F-8C4E-B2C7-0DB953D49572}"/>
          </ac:spMkLst>
        </pc:spChg>
      </pc:sldChg>
      <pc:sldChg chg="modSp mod">
        <pc:chgData name="Orla Pedersen" userId="6d5af7af-f8a8-4d58-9fb9-ec0202c9e0eb" providerId="ADAL" clId="{4522BA8F-64DF-45D1-BE4F-A42CDFC2C72C}" dt="2024-02-27T07:20:29.758" v="112" actId="207"/>
        <pc:sldMkLst>
          <pc:docMk/>
          <pc:sldMk cId="3764346597" sldId="457"/>
        </pc:sldMkLst>
        <pc:spChg chg="mod">
          <ac:chgData name="Orla Pedersen" userId="6d5af7af-f8a8-4d58-9fb9-ec0202c9e0eb" providerId="ADAL" clId="{4522BA8F-64DF-45D1-BE4F-A42CDFC2C72C}" dt="2024-02-27T07:20:29.758" v="112" actId="207"/>
          <ac:spMkLst>
            <pc:docMk/>
            <pc:sldMk cId="3764346597" sldId="457"/>
            <ac:spMk id="3" creationId="{4F6DADA0-614D-4B8A-06E3-6BF9A5CF83A8}"/>
          </ac:spMkLst>
        </pc:spChg>
      </pc:sldChg>
      <pc:sldChg chg="modSp mod">
        <pc:chgData name="Orla Pedersen" userId="6d5af7af-f8a8-4d58-9fb9-ec0202c9e0eb" providerId="ADAL" clId="{4522BA8F-64DF-45D1-BE4F-A42CDFC2C72C}" dt="2024-02-27T07:20:24.430" v="111" actId="207"/>
        <pc:sldMkLst>
          <pc:docMk/>
          <pc:sldMk cId="2769668814" sldId="458"/>
        </pc:sldMkLst>
        <pc:spChg chg="mod">
          <ac:chgData name="Orla Pedersen" userId="6d5af7af-f8a8-4d58-9fb9-ec0202c9e0eb" providerId="ADAL" clId="{4522BA8F-64DF-45D1-BE4F-A42CDFC2C72C}" dt="2024-02-27T07:20:24.430" v="111" actId="207"/>
          <ac:spMkLst>
            <pc:docMk/>
            <pc:sldMk cId="2769668814" sldId="458"/>
            <ac:spMk id="5" creationId="{7E1AAA22-7FF7-024B-FA32-1691673437B3}"/>
          </ac:spMkLst>
        </pc:spChg>
        <pc:spChg chg="mod">
          <ac:chgData name="Orla Pedersen" userId="6d5af7af-f8a8-4d58-9fb9-ec0202c9e0eb" providerId="ADAL" clId="{4522BA8F-64DF-45D1-BE4F-A42CDFC2C72C}" dt="2024-02-27T07:19:53.360" v="107" actId="207"/>
          <ac:spMkLst>
            <pc:docMk/>
            <pc:sldMk cId="2769668814" sldId="458"/>
            <ac:spMk id="19" creationId="{61532342-1680-8A65-5843-B0F1347C71D2}"/>
          </ac:spMkLst>
        </pc:spChg>
        <pc:spChg chg="mod">
          <ac:chgData name="Orla Pedersen" userId="6d5af7af-f8a8-4d58-9fb9-ec0202c9e0eb" providerId="ADAL" clId="{4522BA8F-64DF-45D1-BE4F-A42CDFC2C72C}" dt="2024-02-27T07:19:34.743" v="105" actId="207"/>
          <ac:spMkLst>
            <pc:docMk/>
            <pc:sldMk cId="2769668814" sldId="458"/>
            <ac:spMk id="20" creationId="{B9DED817-4A5A-DCA6-D3A1-4700F98B7E2F}"/>
          </ac:spMkLst>
        </pc:spChg>
        <pc:spChg chg="mod">
          <ac:chgData name="Orla Pedersen" userId="6d5af7af-f8a8-4d58-9fb9-ec0202c9e0eb" providerId="ADAL" clId="{4522BA8F-64DF-45D1-BE4F-A42CDFC2C72C}" dt="2024-02-27T07:20:16.681" v="110" actId="207"/>
          <ac:spMkLst>
            <pc:docMk/>
            <pc:sldMk cId="2769668814" sldId="458"/>
            <ac:spMk id="24" creationId="{12903269-4952-4F6C-31F2-ABCA1DCCC776}"/>
          </ac:spMkLst>
        </pc:spChg>
        <pc:spChg chg="mod">
          <ac:chgData name="Orla Pedersen" userId="6d5af7af-f8a8-4d58-9fb9-ec0202c9e0eb" providerId="ADAL" clId="{4522BA8F-64DF-45D1-BE4F-A42CDFC2C72C}" dt="2024-02-27T07:19:59.355" v="108" actId="207"/>
          <ac:spMkLst>
            <pc:docMk/>
            <pc:sldMk cId="2769668814" sldId="458"/>
            <ac:spMk id="25" creationId="{4514253F-248B-B34B-504A-C57ACA81B0F3}"/>
          </ac:spMkLst>
        </pc:spChg>
        <pc:cxnChg chg="mod">
          <ac:chgData name="Orla Pedersen" userId="6d5af7af-f8a8-4d58-9fb9-ec0202c9e0eb" providerId="ADAL" clId="{4522BA8F-64DF-45D1-BE4F-A42CDFC2C72C}" dt="2024-02-27T07:19:44.478" v="106" actId="208"/>
          <ac:cxnSpMkLst>
            <pc:docMk/>
            <pc:sldMk cId="2769668814" sldId="458"/>
            <ac:cxnSpMk id="21" creationId="{4677772D-61F3-8725-4370-6F6B86D26110}"/>
          </ac:cxnSpMkLst>
        </pc:cxnChg>
        <pc:cxnChg chg="mod">
          <ac:chgData name="Orla Pedersen" userId="6d5af7af-f8a8-4d58-9fb9-ec0202c9e0eb" providerId="ADAL" clId="{4522BA8F-64DF-45D1-BE4F-A42CDFC2C72C}" dt="2024-02-27T07:20:07.732" v="109" actId="208"/>
          <ac:cxnSpMkLst>
            <pc:docMk/>
            <pc:sldMk cId="2769668814" sldId="458"/>
            <ac:cxnSpMk id="26" creationId="{5BA1336F-A65F-6432-D947-4706CF80E5C7}"/>
          </ac:cxnSpMkLst>
        </pc:cxnChg>
      </pc:sldChg>
      <pc:sldChg chg="modSp mod">
        <pc:chgData name="Orla Pedersen" userId="6d5af7af-f8a8-4d58-9fb9-ec0202c9e0eb" providerId="ADAL" clId="{4522BA8F-64DF-45D1-BE4F-A42CDFC2C72C}" dt="2024-02-27T07:09:59.056" v="62" actId="207"/>
        <pc:sldMkLst>
          <pc:docMk/>
          <pc:sldMk cId="1961036878" sldId="459"/>
        </pc:sldMkLst>
        <pc:spChg chg="mod">
          <ac:chgData name="Orla Pedersen" userId="6d5af7af-f8a8-4d58-9fb9-ec0202c9e0eb" providerId="ADAL" clId="{4522BA8F-64DF-45D1-BE4F-A42CDFC2C72C}" dt="2024-02-27T07:09:52.829" v="61" actId="207"/>
          <ac:spMkLst>
            <pc:docMk/>
            <pc:sldMk cId="1961036878" sldId="459"/>
            <ac:spMk id="5" creationId="{61D08308-0EB4-54BF-E88B-E48B0F5F051A}"/>
          </ac:spMkLst>
        </pc:spChg>
        <pc:spChg chg="mod">
          <ac:chgData name="Orla Pedersen" userId="6d5af7af-f8a8-4d58-9fb9-ec0202c9e0eb" providerId="ADAL" clId="{4522BA8F-64DF-45D1-BE4F-A42CDFC2C72C}" dt="2024-02-27T07:09:59.056" v="62" actId="207"/>
          <ac:spMkLst>
            <pc:docMk/>
            <pc:sldMk cId="1961036878" sldId="459"/>
            <ac:spMk id="11" creationId="{C16A4673-1AA3-4A44-94DD-9F30B0AA04F0}"/>
          </ac:spMkLst>
        </pc:spChg>
      </pc:sldChg>
      <pc:sldChg chg="modSp mod">
        <pc:chgData name="Orla Pedersen" userId="6d5af7af-f8a8-4d58-9fb9-ec0202c9e0eb" providerId="ADAL" clId="{4522BA8F-64DF-45D1-BE4F-A42CDFC2C72C}" dt="2024-02-27T07:10:16.318" v="64" actId="207"/>
        <pc:sldMkLst>
          <pc:docMk/>
          <pc:sldMk cId="2479231506" sldId="460"/>
        </pc:sldMkLst>
        <pc:spChg chg="mod">
          <ac:chgData name="Orla Pedersen" userId="6d5af7af-f8a8-4d58-9fb9-ec0202c9e0eb" providerId="ADAL" clId="{4522BA8F-64DF-45D1-BE4F-A42CDFC2C72C}" dt="2024-02-27T07:10:09.879" v="63" actId="207"/>
          <ac:spMkLst>
            <pc:docMk/>
            <pc:sldMk cId="2479231506" sldId="460"/>
            <ac:spMk id="2" creationId="{33DB7683-A938-F663-2D25-4ACDF80CA110}"/>
          </ac:spMkLst>
        </pc:spChg>
        <pc:spChg chg="mod">
          <ac:chgData name="Orla Pedersen" userId="6d5af7af-f8a8-4d58-9fb9-ec0202c9e0eb" providerId="ADAL" clId="{4522BA8F-64DF-45D1-BE4F-A42CDFC2C72C}" dt="2024-02-27T07:10:16.318" v="64" actId="207"/>
          <ac:spMkLst>
            <pc:docMk/>
            <pc:sldMk cId="2479231506" sldId="460"/>
            <ac:spMk id="24" creationId="{F689F517-C016-8547-A39E-054ED577911E}"/>
          </ac:spMkLst>
        </pc:spChg>
      </pc:sldChg>
      <pc:sldChg chg="modSp mod">
        <pc:chgData name="Orla Pedersen" userId="6d5af7af-f8a8-4d58-9fb9-ec0202c9e0eb" providerId="ADAL" clId="{4522BA8F-64DF-45D1-BE4F-A42CDFC2C72C}" dt="2024-02-27T07:11:57.948" v="74" actId="208"/>
        <pc:sldMkLst>
          <pc:docMk/>
          <pc:sldMk cId="3719948109" sldId="461"/>
        </pc:sldMkLst>
        <pc:spChg chg="mod">
          <ac:chgData name="Orla Pedersen" userId="6d5af7af-f8a8-4d58-9fb9-ec0202c9e0eb" providerId="ADAL" clId="{4522BA8F-64DF-45D1-BE4F-A42CDFC2C72C}" dt="2024-02-27T07:11:44.988" v="73" actId="207"/>
          <ac:spMkLst>
            <pc:docMk/>
            <pc:sldMk cId="3719948109" sldId="461"/>
            <ac:spMk id="2" creationId="{4B6D8982-F6EE-5773-30F2-D851757EFEE6}"/>
          </ac:spMkLst>
        </pc:spChg>
        <pc:spChg chg="mod">
          <ac:chgData name="Orla Pedersen" userId="6d5af7af-f8a8-4d58-9fb9-ec0202c9e0eb" providerId="ADAL" clId="{4522BA8F-64DF-45D1-BE4F-A42CDFC2C72C}" dt="2024-02-27T07:11:57.948" v="74" actId="208"/>
          <ac:spMkLst>
            <pc:docMk/>
            <pc:sldMk cId="3719948109" sldId="461"/>
            <ac:spMk id="10" creationId="{40AC3D26-D7D5-B27C-E5FE-FE09D677A025}"/>
          </ac:spMkLst>
        </pc:spChg>
      </pc:sldChg>
      <pc:sldChg chg="modSp mod">
        <pc:chgData name="Orla Pedersen" userId="6d5af7af-f8a8-4d58-9fb9-ec0202c9e0eb" providerId="ADAL" clId="{4522BA8F-64DF-45D1-BE4F-A42CDFC2C72C}" dt="2024-02-27T07:11:35.574" v="72" actId="207"/>
        <pc:sldMkLst>
          <pc:docMk/>
          <pc:sldMk cId="2097705097" sldId="462"/>
        </pc:sldMkLst>
        <pc:spChg chg="mod">
          <ac:chgData name="Orla Pedersen" userId="6d5af7af-f8a8-4d58-9fb9-ec0202c9e0eb" providerId="ADAL" clId="{4522BA8F-64DF-45D1-BE4F-A42CDFC2C72C}" dt="2024-02-27T07:10:23.138" v="65" actId="207"/>
          <ac:spMkLst>
            <pc:docMk/>
            <pc:sldMk cId="2097705097" sldId="462"/>
            <ac:spMk id="5" creationId="{DC498B49-DF68-6AA5-3DEC-755388EED71F}"/>
          </ac:spMkLst>
        </pc:spChg>
        <pc:spChg chg="mod">
          <ac:chgData name="Orla Pedersen" userId="6d5af7af-f8a8-4d58-9fb9-ec0202c9e0eb" providerId="ADAL" clId="{4522BA8F-64DF-45D1-BE4F-A42CDFC2C72C}" dt="2024-02-27T07:10:56.182" v="69" actId="207"/>
          <ac:spMkLst>
            <pc:docMk/>
            <pc:sldMk cId="2097705097" sldId="462"/>
            <ac:spMk id="9" creationId="{22111FD6-80D0-7F00-37CA-959A2079A4D5}"/>
          </ac:spMkLst>
        </pc:spChg>
        <pc:spChg chg="mod">
          <ac:chgData name="Orla Pedersen" userId="6d5af7af-f8a8-4d58-9fb9-ec0202c9e0eb" providerId="ADAL" clId="{4522BA8F-64DF-45D1-BE4F-A42CDFC2C72C}" dt="2024-02-27T07:11:35.574" v="72" actId="207"/>
          <ac:spMkLst>
            <pc:docMk/>
            <pc:sldMk cId="2097705097" sldId="462"/>
            <ac:spMk id="11" creationId="{470C5259-CEC2-3790-C635-4BB086A7965C}"/>
          </ac:spMkLst>
        </pc:spChg>
        <pc:spChg chg="mod">
          <ac:chgData name="Orla Pedersen" userId="6d5af7af-f8a8-4d58-9fb9-ec0202c9e0eb" providerId="ADAL" clId="{4522BA8F-64DF-45D1-BE4F-A42CDFC2C72C}" dt="2024-02-27T07:10:31.004" v="66" actId="207"/>
          <ac:spMkLst>
            <pc:docMk/>
            <pc:sldMk cId="2097705097" sldId="462"/>
            <ac:spMk id="13" creationId="{475B774B-EBFE-5BD6-8925-13C3588A3D3D}"/>
          </ac:spMkLst>
        </pc:spChg>
        <pc:spChg chg="mod">
          <ac:chgData name="Orla Pedersen" userId="6d5af7af-f8a8-4d58-9fb9-ec0202c9e0eb" providerId="ADAL" clId="{4522BA8F-64DF-45D1-BE4F-A42CDFC2C72C}" dt="2024-02-27T07:10:47.828" v="68" actId="207"/>
          <ac:spMkLst>
            <pc:docMk/>
            <pc:sldMk cId="2097705097" sldId="462"/>
            <ac:spMk id="20" creationId="{7D02FA16-D401-D4AD-CEA4-B4AC8A43241C}"/>
          </ac:spMkLst>
        </pc:spChg>
        <pc:cxnChg chg="mod">
          <ac:chgData name="Orla Pedersen" userId="6d5af7af-f8a8-4d58-9fb9-ec0202c9e0eb" providerId="ADAL" clId="{4522BA8F-64DF-45D1-BE4F-A42CDFC2C72C}" dt="2024-02-27T07:11:02.576" v="70" actId="208"/>
          <ac:cxnSpMkLst>
            <pc:docMk/>
            <pc:sldMk cId="2097705097" sldId="462"/>
            <ac:cxnSpMk id="10" creationId="{78E61226-3148-EF7D-0620-E56274531C5A}"/>
          </ac:cxnSpMkLst>
        </pc:cxnChg>
        <pc:cxnChg chg="mod">
          <ac:chgData name="Orla Pedersen" userId="6d5af7af-f8a8-4d58-9fb9-ec0202c9e0eb" providerId="ADAL" clId="{4522BA8F-64DF-45D1-BE4F-A42CDFC2C72C}" dt="2024-02-27T07:10:38.513" v="67" actId="208"/>
          <ac:cxnSpMkLst>
            <pc:docMk/>
            <pc:sldMk cId="2097705097" sldId="462"/>
            <ac:cxnSpMk id="14" creationId="{4E9A779A-FFC4-87F7-4765-6DF29502F706}"/>
          </ac:cxnSpMkLst>
        </pc:cxnChg>
      </pc:sldChg>
      <pc:sldChg chg="modSp mod">
        <pc:chgData name="Orla Pedersen" userId="6d5af7af-f8a8-4d58-9fb9-ec0202c9e0eb" providerId="ADAL" clId="{4522BA8F-64DF-45D1-BE4F-A42CDFC2C72C}" dt="2024-02-27T07:20:42.452" v="114" actId="207"/>
        <pc:sldMkLst>
          <pc:docMk/>
          <pc:sldMk cId="3936425631" sldId="467"/>
        </pc:sldMkLst>
        <pc:spChg chg="mod">
          <ac:chgData name="Orla Pedersen" userId="6d5af7af-f8a8-4d58-9fb9-ec0202c9e0eb" providerId="ADAL" clId="{4522BA8F-64DF-45D1-BE4F-A42CDFC2C72C}" dt="2024-02-27T07:20:38.080" v="113" actId="207"/>
          <ac:spMkLst>
            <pc:docMk/>
            <pc:sldMk cId="3936425631" sldId="467"/>
            <ac:spMk id="8" creationId="{4E19861A-14B1-BDEB-0C82-1A751E3BCF33}"/>
          </ac:spMkLst>
        </pc:spChg>
        <pc:spChg chg="mod">
          <ac:chgData name="Orla Pedersen" userId="6d5af7af-f8a8-4d58-9fb9-ec0202c9e0eb" providerId="ADAL" clId="{4522BA8F-64DF-45D1-BE4F-A42CDFC2C72C}" dt="2024-02-27T07:20:42.452" v="114" actId="207"/>
          <ac:spMkLst>
            <pc:docMk/>
            <pc:sldMk cId="3936425631" sldId="467"/>
            <ac:spMk id="11" creationId="{FBD6A227-874B-2949-B369-B3B7213336D5}"/>
          </ac:spMkLst>
        </pc:spChg>
      </pc:sldChg>
      <pc:sldChg chg="modSp mod">
        <pc:chgData name="Orla Pedersen" userId="6d5af7af-f8a8-4d58-9fb9-ec0202c9e0eb" providerId="ADAL" clId="{4522BA8F-64DF-45D1-BE4F-A42CDFC2C72C}" dt="2024-02-27T07:20:53.894" v="116" actId="207"/>
        <pc:sldMkLst>
          <pc:docMk/>
          <pc:sldMk cId="2344128660" sldId="468"/>
        </pc:sldMkLst>
        <pc:spChg chg="mod">
          <ac:chgData name="Orla Pedersen" userId="6d5af7af-f8a8-4d58-9fb9-ec0202c9e0eb" providerId="ADAL" clId="{4522BA8F-64DF-45D1-BE4F-A42CDFC2C72C}" dt="2024-02-27T07:20:48.996" v="115" actId="207"/>
          <ac:spMkLst>
            <pc:docMk/>
            <pc:sldMk cId="2344128660" sldId="468"/>
            <ac:spMk id="6" creationId="{AD9C3CB0-30AE-3661-77C5-D89BD38F2F94}"/>
          </ac:spMkLst>
        </pc:spChg>
        <pc:spChg chg="mod">
          <ac:chgData name="Orla Pedersen" userId="6d5af7af-f8a8-4d58-9fb9-ec0202c9e0eb" providerId="ADAL" clId="{4522BA8F-64DF-45D1-BE4F-A42CDFC2C72C}" dt="2024-02-27T07:20:53.894" v="116" actId="207"/>
          <ac:spMkLst>
            <pc:docMk/>
            <pc:sldMk cId="2344128660" sldId="468"/>
            <ac:spMk id="24" creationId="{9E105C8F-5DE9-634C-81BB-98411F9805BE}"/>
          </ac:spMkLst>
        </pc:spChg>
      </pc:sldChg>
      <pc:sldChg chg="modSp mod">
        <pc:chgData name="Orla Pedersen" userId="6d5af7af-f8a8-4d58-9fb9-ec0202c9e0eb" providerId="ADAL" clId="{4522BA8F-64DF-45D1-BE4F-A42CDFC2C72C}" dt="2024-02-27T07:21:58.997" v="125" actId="208"/>
        <pc:sldMkLst>
          <pc:docMk/>
          <pc:sldMk cId="82169510" sldId="469"/>
        </pc:sldMkLst>
        <pc:spChg chg="mod">
          <ac:chgData name="Orla Pedersen" userId="6d5af7af-f8a8-4d58-9fb9-ec0202c9e0eb" providerId="ADAL" clId="{4522BA8F-64DF-45D1-BE4F-A42CDFC2C72C}" dt="2024-02-27T07:21:58.997" v="125" actId="208"/>
          <ac:spMkLst>
            <pc:docMk/>
            <pc:sldMk cId="82169510" sldId="469"/>
            <ac:spMk id="21" creationId="{F1D9635F-EBC3-A642-83E0-3C40CD69FEAB}"/>
          </ac:spMkLst>
        </pc:spChg>
        <pc:spChg chg="mod">
          <ac:chgData name="Orla Pedersen" userId="6d5af7af-f8a8-4d58-9fb9-ec0202c9e0eb" providerId="ADAL" clId="{4522BA8F-64DF-45D1-BE4F-A42CDFC2C72C}" dt="2024-02-27T07:21:48.614" v="124" actId="207"/>
          <ac:spMkLst>
            <pc:docMk/>
            <pc:sldMk cId="82169510" sldId="469"/>
            <ac:spMk id="45" creationId="{568BE7F6-84A8-4C98-2384-96F9FE90EF59}"/>
          </ac:spMkLst>
        </pc:spChg>
      </pc:sldChg>
      <pc:sldChg chg="modSp mod">
        <pc:chgData name="Orla Pedersen" userId="6d5af7af-f8a8-4d58-9fb9-ec0202c9e0eb" providerId="ADAL" clId="{4522BA8F-64DF-45D1-BE4F-A42CDFC2C72C}" dt="2024-02-27T07:21:39.819" v="123" actId="207"/>
        <pc:sldMkLst>
          <pc:docMk/>
          <pc:sldMk cId="1091817945" sldId="470"/>
        </pc:sldMkLst>
        <pc:spChg chg="mod">
          <ac:chgData name="Orla Pedersen" userId="6d5af7af-f8a8-4d58-9fb9-ec0202c9e0eb" providerId="ADAL" clId="{4522BA8F-64DF-45D1-BE4F-A42CDFC2C72C}" dt="2024-02-27T07:20:59.312" v="117" actId="207"/>
          <ac:spMkLst>
            <pc:docMk/>
            <pc:sldMk cId="1091817945" sldId="470"/>
            <ac:spMk id="5" creationId="{F92847C0-B9A6-471F-A1DC-C154C58F24C7}"/>
          </ac:spMkLst>
        </pc:spChg>
        <pc:spChg chg="mod">
          <ac:chgData name="Orla Pedersen" userId="6d5af7af-f8a8-4d58-9fb9-ec0202c9e0eb" providerId="ADAL" clId="{4522BA8F-64DF-45D1-BE4F-A42CDFC2C72C}" dt="2024-02-27T07:21:19.870" v="120" actId="207"/>
          <ac:spMkLst>
            <pc:docMk/>
            <pc:sldMk cId="1091817945" sldId="470"/>
            <ac:spMk id="25" creationId="{ABCDF0B7-2962-3168-653C-A36592BB6E4E}"/>
          </ac:spMkLst>
        </pc:spChg>
        <pc:spChg chg="mod">
          <ac:chgData name="Orla Pedersen" userId="6d5af7af-f8a8-4d58-9fb9-ec0202c9e0eb" providerId="ADAL" clId="{4522BA8F-64DF-45D1-BE4F-A42CDFC2C72C}" dt="2024-02-27T07:21:05.382" v="118" actId="207"/>
          <ac:spMkLst>
            <pc:docMk/>
            <pc:sldMk cId="1091817945" sldId="470"/>
            <ac:spMk id="26" creationId="{D1C4CC18-3AF0-A4B6-0C36-0D450FB6EA6A}"/>
          </ac:spMkLst>
        </pc:spChg>
        <pc:spChg chg="mod">
          <ac:chgData name="Orla Pedersen" userId="6d5af7af-f8a8-4d58-9fb9-ec0202c9e0eb" providerId="ADAL" clId="{4522BA8F-64DF-45D1-BE4F-A42CDFC2C72C}" dt="2024-02-27T07:21:39.819" v="123" actId="207"/>
          <ac:spMkLst>
            <pc:docMk/>
            <pc:sldMk cId="1091817945" sldId="470"/>
            <ac:spMk id="29" creationId="{E9714133-7ADF-3C89-EF06-22BB173E6927}"/>
          </ac:spMkLst>
        </pc:spChg>
        <pc:spChg chg="mod">
          <ac:chgData name="Orla Pedersen" userId="6d5af7af-f8a8-4d58-9fb9-ec0202c9e0eb" providerId="ADAL" clId="{4522BA8F-64DF-45D1-BE4F-A42CDFC2C72C}" dt="2024-02-27T07:21:24.966" v="121" actId="207"/>
          <ac:spMkLst>
            <pc:docMk/>
            <pc:sldMk cId="1091817945" sldId="470"/>
            <ac:spMk id="30" creationId="{F9675C31-739F-F7D0-32AC-E83A18984EF7}"/>
          </ac:spMkLst>
        </pc:spChg>
        <pc:cxnChg chg="mod">
          <ac:chgData name="Orla Pedersen" userId="6d5af7af-f8a8-4d58-9fb9-ec0202c9e0eb" providerId="ADAL" clId="{4522BA8F-64DF-45D1-BE4F-A42CDFC2C72C}" dt="2024-02-27T07:21:13.551" v="119" actId="208"/>
          <ac:cxnSpMkLst>
            <pc:docMk/>
            <pc:sldMk cId="1091817945" sldId="470"/>
            <ac:cxnSpMk id="27" creationId="{CF0767DF-6219-3CE8-4449-B9208B6AB9C8}"/>
          </ac:cxnSpMkLst>
        </pc:cxnChg>
        <pc:cxnChg chg="mod">
          <ac:chgData name="Orla Pedersen" userId="6d5af7af-f8a8-4d58-9fb9-ec0202c9e0eb" providerId="ADAL" clId="{4522BA8F-64DF-45D1-BE4F-A42CDFC2C72C}" dt="2024-02-27T07:21:34.179" v="122" actId="208"/>
          <ac:cxnSpMkLst>
            <pc:docMk/>
            <pc:sldMk cId="1091817945" sldId="470"/>
            <ac:cxnSpMk id="31" creationId="{52A677F2-BAE1-70FC-A6C3-AA47CB20B1C2}"/>
          </ac:cxnSpMkLst>
        </pc:cxnChg>
      </pc:sldChg>
      <pc:sldChg chg="modSp mod">
        <pc:chgData name="Orla Pedersen" userId="6d5af7af-f8a8-4d58-9fb9-ec0202c9e0eb" providerId="ADAL" clId="{4522BA8F-64DF-45D1-BE4F-A42CDFC2C72C}" dt="2024-02-27T07:00:15.468" v="8" actId="207"/>
        <pc:sldMkLst>
          <pc:docMk/>
          <pc:sldMk cId="2372893133" sldId="492"/>
        </pc:sldMkLst>
        <pc:spChg chg="mod">
          <ac:chgData name="Orla Pedersen" userId="6d5af7af-f8a8-4d58-9fb9-ec0202c9e0eb" providerId="ADAL" clId="{4522BA8F-64DF-45D1-BE4F-A42CDFC2C72C}" dt="2024-02-27T07:00:15.468" v="8" actId="207"/>
          <ac:spMkLst>
            <pc:docMk/>
            <pc:sldMk cId="2372893133" sldId="492"/>
            <ac:spMk id="5" creationId="{A16313A2-ADBA-4AE3-ABB2-C65EEE5F2155}"/>
          </ac:spMkLst>
        </pc:spChg>
        <pc:spChg chg="mod">
          <ac:chgData name="Orla Pedersen" userId="6d5af7af-f8a8-4d58-9fb9-ec0202c9e0eb" providerId="ADAL" clId="{4522BA8F-64DF-45D1-BE4F-A42CDFC2C72C}" dt="2024-02-27T07:00:03.429" v="7" actId="207"/>
          <ac:spMkLst>
            <pc:docMk/>
            <pc:sldMk cId="2372893133" sldId="492"/>
            <ac:spMk id="12" creationId="{59DF35AC-2BB6-BE44-8DAA-E42B0650F752}"/>
          </ac:spMkLst>
        </pc:spChg>
      </pc:sldChg>
      <pc:sldChg chg="modSp mod">
        <pc:chgData name="Orla Pedersen" userId="6d5af7af-f8a8-4d58-9fb9-ec0202c9e0eb" providerId="ADAL" clId="{4522BA8F-64DF-45D1-BE4F-A42CDFC2C72C}" dt="2024-02-27T07:00:47.024" v="10" actId="207"/>
        <pc:sldMkLst>
          <pc:docMk/>
          <pc:sldMk cId="1396476442" sldId="493"/>
        </pc:sldMkLst>
        <pc:spChg chg="mod">
          <ac:chgData name="Orla Pedersen" userId="6d5af7af-f8a8-4d58-9fb9-ec0202c9e0eb" providerId="ADAL" clId="{4522BA8F-64DF-45D1-BE4F-A42CDFC2C72C}" dt="2024-02-27T07:00:29.162" v="9" actId="207"/>
          <ac:spMkLst>
            <pc:docMk/>
            <pc:sldMk cId="1396476442" sldId="493"/>
            <ac:spMk id="2" creationId="{BDF563CB-0CB3-DF55-2129-65B15250C757}"/>
          </ac:spMkLst>
        </pc:spChg>
        <pc:spChg chg="mod">
          <ac:chgData name="Orla Pedersen" userId="6d5af7af-f8a8-4d58-9fb9-ec0202c9e0eb" providerId="ADAL" clId="{4522BA8F-64DF-45D1-BE4F-A42CDFC2C72C}" dt="2024-02-27T07:00:47.024" v="10" actId="207"/>
          <ac:spMkLst>
            <pc:docMk/>
            <pc:sldMk cId="1396476442" sldId="493"/>
            <ac:spMk id="24" creationId="{4A0512F9-2040-554A-A8B8-E03DBFBDB44B}"/>
          </ac:spMkLst>
        </pc:spChg>
      </pc:sldChg>
      <pc:sldChg chg="modSp mod">
        <pc:chgData name="Orla Pedersen" userId="6d5af7af-f8a8-4d58-9fb9-ec0202c9e0eb" providerId="ADAL" clId="{4522BA8F-64DF-45D1-BE4F-A42CDFC2C72C}" dt="2024-02-27T07:03:11.532" v="23" actId="207"/>
        <pc:sldMkLst>
          <pc:docMk/>
          <pc:sldMk cId="2023792387" sldId="494"/>
        </pc:sldMkLst>
        <pc:spChg chg="mod">
          <ac:chgData name="Orla Pedersen" userId="6d5af7af-f8a8-4d58-9fb9-ec0202c9e0eb" providerId="ADAL" clId="{4522BA8F-64DF-45D1-BE4F-A42CDFC2C72C}" dt="2024-02-27T07:03:11.532" v="23" actId="207"/>
          <ac:spMkLst>
            <pc:docMk/>
            <pc:sldMk cId="2023792387" sldId="494"/>
            <ac:spMk id="3" creationId="{417D424C-E29B-0D0E-C49D-6FF26A023E77}"/>
          </ac:spMkLst>
        </pc:spChg>
      </pc:sldChg>
      <pc:sldChg chg="modSp mod">
        <pc:chgData name="Orla Pedersen" userId="6d5af7af-f8a8-4d58-9fb9-ec0202c9e0eb" providerId="ADAL" clId="{4522BA8F-64DF-45D1-BE4F-A42CDFC2C72C}" dt="2024-02-27T07:07:31.674" v="49" actId="207"/>
        <pc:sldMkLst>
          <pc:docMk/>
          <pc:sldMk cId="1487812989" sldId="496"/>
        </pc:sldMkLst>
        <pc:spChg chg="mod">
          <ac:chgData name="Orla Pedersen" userId="6d5af7af-f8a8-4d58-9fb9-ec0202c9e0eb" providerId="ADAL" clId="{4522BA8F-64DF-45D1-BE4F-A42CDFC2C72C}" dt="2024-02-27T07:07:31.674" v="49" actId="207"/>
          <ac:spMkLst>
            <pc:docMk/>
            <pc:sldMk cId="1487812989" sldId="496"/>
            <ac:spMk id="5" creationId="{EF299D5C-D329-C15F-B8B8-CA991D282DAC}"/>
          </ac:spMkLst>
        </pc:spChg>
      </pc:sldChg>
      <pc:sldChg chg="modSp mod">
        <pc:chgData name="Orla Pedersen" userId="6d5af7af-f8a8-4d58-9fb9-ec0202c9e0eb" providerId="ADAL" clId="{4522BA8F-64DF-45D1-BE4F-A42CDFC2C72C}" dt="2024-02-27T07:22:14.345" v="127" actId="207"/>
        <pc:sldMkLst>
          <pc:docMk/>
          <pc:sldMk cId="4101103515" sldId="497"/>
        </pc:sldMkLst>
        <pc:spChg chg="mod">
          <ac:chgData name="Orla Pedersen" userId="6d5af7af-f8a8-4d58-9fb9-ec0202c9e0eb" providerId="ADAL" clId="{4522BA8F-64DF-45D1-BE4F-A42CDFC2C72C}" dt="2024-02-27T07:22:14.345" v="127" actId="207"/>
          <ac:spMkLst>
            <pc:docMk/>
            <pc:sldMk cId="4101103515" sldId="497"/>
            <ac:spMk id="14" creationId="{1FF2AB26-DBDB-2F5D-AA78-D77F20D8489F}"/>
          </ac:spMkLst>
        </pc:spChg>
      </pc:sldChg>
      <pc:sldChg chg="modSp mod">
        <pc:chgData name="Orla Pedersen" userId="6d5af7af-f8a8-4d58-9fb9-ec0202c9e0eb" providerId="ADAL" clId="{4522BA8F-64DF-45D1-BE4F-A42CDFC2C72C}" dt="2024-02-27T07:17:29.086" v="96" actId="207"/>
        <pc:sldMkLst>
          <pc:docMk/>
          <pc:sldMk cId="1857924064" sldId="505"/>
        </pc:sldMkLst>
        <pc:spChg chg="mod">
          <ac:chgData name="Orla Pedersen" userId="6d5af7af-f8a8-4d58-9fb9-ec0202c9e0eb" providerId="ADAL" clId="{4522BA8F-64DF-45D1-BE4F-A42CDFC2C72C}" dt="2024-02-27T06:59:27.186" v="5" actId="207"/>
          <ac:spMkLst>
            <pc:docMk/>
            <pc:sldMk cId="1857924064" sldId="505"/>
            <ac:spMk id="5" creationId="{F51ADEA9-0AE4-C839-87E5-D13F6FE33B1C}"/>
          </ac:spMkLst>
        </pc:spChg>
        <pc:spChg chg="mod">
          <ac:chgData name="Orla Pedersen" userId="6d5af7af-f8a8-4d58-9fb9-ec0202c9e0eb" providerId="ADAL" clId="{4522BA8F-64DF-45D1-BE4F-A42CDFC2C72C}" dt="2024-02-27T07:17:29.086" v="96" actId="207"/>
          <ac:spMkLst>
            <pc:docMk/>
            <pc:sldMk cId="1857924064" sldId="505"/>
            <ac:spMk id="14" creationId="{769DCA2F-88D5-6E8E-1513-91D5C85D5168}"/>
          </ac:spMkLst>
        </pc:spChg>
      </pc:sldChg>
      <pc:sldChg chg="modSp mod">
        <pc:chgData name="Orla Pedersen" userId="6d5af7af-f8a8-4d58-9fb9-ec0202c9e0eb" providerId="ADAL" clId="{4522BA8F-64DF-45D1-BE4F-A42CDFC2C72C}" dt="2024-02-27T07:17:41.589" v="97" actId="207"/>
        <pc:sldMkLst>
          <pc:docMk/>
          <pc:sldMk cId="2776789377" sldId="506"/>
        </pc:sldMkLst>
        <pc:spChg chg="mod">
          <ac:chgData name="Orla Pedersen" userId="6d5af7af-f8a8-4d58-9fb9-ec0202c9e0eb" providerId="ADAL" clId="{4522BA8F-64DF-45D1-BE4F-A42CDFC2C72C}" dt="2024-02-27T06:59:50.253" v="6" actId="207"/>
          <ac:spMkLst>
            <pc:docMk/>
            <pc:sldMk cId="2776789377" sldId="506"/>
            <ac:spMk id="58" creationId="{D85E8B04-3BB3-4BF6-2A1F-B1CADB78DAEA}"/>
          </ac:spMkLst>
        </pc:spChg>
        <pc:spChg chg="mod">
          <ac:chgData name="Orla Pedersen" userId="6d5af7af-f8a8-4d58-9fb9-ec0202c9e0eb" providerId="ADAL" clId="{4522BA8F-64DF-45D1-BE4F-A42CDFC2C72C}" dt="2024-02-27T07:17:41.589" v="97" actId="207"/>
          <ac:spMkLst>
            <pc:docMk/>
            <pc:sldMk cId="2776789377" sldId="506"/>
            <ac:spMk id="62" creationId="{D7696D5B-2C1F-03F5-3E25-DC5883E03CE3}"/>
          </ac:spMkLst>
        </pc:spChg>
      </pc:sldChg>
      <pc:sldChg chg="modSp mod">
        <pc:chgData name="Orla Pedersen" userId="6d5af7af-f8a8-4d58-9fb9-ec0202c9e0eb" providerId="ADAL" clId="{4522BA8F-64DF-45D1-BE4F-A42CDFC2C72C}" dt="2024-02-27T07:02:43.567" v="22" actId="207"/>
        <pc:sldMkLst>
          <pc:docMk/>
          <pc:sldMk cId="1888546922" sldId="508"/>
        </pc:sldMkLst>
        <pc:spChg chg="mod">
          <ac:chgData name="Orla Pedersen" userId="6d5af7af-f8a8-4d58-9fb9-ec0202c9e0eb" providerId="ADAL" clId="{4522BA8F-64DF-45D1-BE4F-A42CDFC2C72C}" dt="2024-02-27T07:01:24.544" v="15" actId="207"/>
          <ac:spMkLst>
            <pc:docMk/>
            <pc:sldMk cId="1888546922" sldId="508"/>
            <ac:spMk id="5" creationId="{2F1AF87C-DE5B-1020-6FDC-67AB4043C96F}"/>
          </ac:spMkLst>
        </pc:spChg>
        <pc:spChg chg="mod">
          <ac:chgData name="Orla Pedersen" userId="6d5af7af-f8a8-4d58-9fb9-ec0202c9e0eb" providerId="ADAL" clId="{4522BA8F-64DF-45D1-BE4F-A42CDFC2C72C}" dt="2024-02-27T07:01:45.650" v="17" actId="207"/>
          <ac:spMkLst>
            <pc:docMk/>
            <pc:sldMk cId="1888546922" sldId="508"/>
            <ac:spMk id="22" creationId="{389C3E3F-1F83-4CC5-A593-A337C4771596}"/>
          </ac:spMkLst>
        </pc:spChg>
        <pc:spChg chg="mod">
          <ac:chgData name="Orla Pedersen" userId="6d5af7af-f8a8-4d58-9fb9-ec0202c9e0eb" providerId="ADAL" clId="{4522BA8F-64DF-45D1-BE4F-A42CDFC2C72C}" dt="2024-02-27T07:02:10.350" v="19" actId="207"/>
          <ac:spMkLst>
            <pc:docMk/>
            <pc:sldMk cId="1888546922" sldId="508"/>
            <ac:spMk id="23" creationId="{DABCCECC-8334-0B8A-61BF-1A2CB21920CE}"/>
          </ac:spMkLst>
        </pc:spChg>
        <pc:spChg chg="mod">
          <ac:chgData name="Orla Pedersen" userId="6d5af7af-f8a8-4d58-9fb9-ec0202c9e0eb" providerId="ADAL" clId="{4522BA8F-64DF-45D1-BE4F-A42CDFC2C72C}" dt="2024-02-27T07:02:43.567" v="22" actId="207"/>
          <ac:spMkLst>
            <pc:docMk/>
            <pc:sldMk cId="1888546922" sldId="508"/>
            <ac:spMk id="26" creationId="{49B44CD8-3548-6364-660D-DDE0B9255C3B}"/>
          </ac:spMkLst>
        </pc:spChg>
        <pc:spChg chg="mod">
          <ac:chgData name="Orla Pedersen" userId="6d5af7af-f8a8-4d58-9fb9-ec0202c9e0eb" providerId="ADAL" clId="{4522BA8F-64DF-45D1-BE4F-A42CDFC2C72C}" dt="2024-02-27T07:01:59.785" v="18" actId="207"/>
          <ac:spMkLst>
            <pc:docMk/>
            <pc:sldMk cId="1888546922" sldId="508"/>
            <ac:spMk id="28" creationId="{DF816A6F-505B-3A96-B36E-9C380F599D0D}"/>
          </ac:spMkLst>
        </pc:spChg>
        <pc:cxnChg chg="mod">
          <ac:chgData name="Orla Pedersen" userId="6d5af7af-f8a8-4d58-9fb9-ec0202c9e0eb" providerId="ADAL" clId="{4522BA8F-64DF-45D1-BE4F-A42CDFC2C72C}" dt="2024-02-27T07:02:23.590" v="20" actId="208"/>
          <ac:cxnSpMkLst>
            <pc:docMk/>
            <pc:sldMk cId="1888546922" sldId="508"/>
            <ac:cxnSpMk id="24" creationId="{151BB8D6-4D7F-29F7-6493-394E6594AC2C}"/>
          </ac:cxnSpMkLst>
        </pc:cxnChg>
        <pc:cxnChg chg="mod">
          <ac:chgData name="Orla Pedersen" userId="6d5af7af-f8a8-4d58-9fb9-ec0202c9e0eb" providerId="ADAL" clId="{4522BA8F-64DF-45D1-BE4F-A42CDFC2C72C}" dt="2024-02-27T07:02:32.275" v="21" actId="208"/>
          <ac:cxnSpMkLst>
            <pc:docMk/>
            <pc:sldMk cId="1888546922" sldId="508"/>
            <ac:cxnSpMk id="29" creationId="{501E2D66-6E69-B86C-E080-F92D96C4008F}"/>
          </ac:cxnSpMkLst>
        </pc:cxnChg>
      </pc:sldChg>
      <pc:sldChg chg="modSp mod">
        <pc:chgData name="Orla Pedersen" userId="6d5af7af-f8a8-4d58-9fb9-ec0202c9e0eb" providerId="ADAL" clId="{4522BA8F-64DF-45D1-BE4F-A42CDFC2C72C}" dt="2024-02-27T07:04:46.469" v="33" actId="207"/>
        <pc:sldMkLst>
          <pc:docMk/>
          <pc:sldMk cId="3198642863" sldId="509"/>
        </pc:sldMkLst>
        <pc:spChg chg="mod">
          <ac:chgData name="Orla Pedersen" userId="6d5af7af-f8a8-4d58-9fb9-ec0202c9e0eb" providerId="ADAL" clId="{4522BA8F-64DF-45D1-BE4F-A42CDFC2C72C}" dt="2024-02-27T07:03:44.411" v="27" actId="207"/>
          <ac:spMkLst>
            <pc:docMk/>
            <pc:sldMk cId="3198642863" sldId="509"/>
            <ac:spMk id="5" creationId="{2F1AF87C-DE5B-1020-6FDC-67AB4043C96F}"/>
          </ac:spMkLst>
        </pc:spChg>
        <pc:spChg chg="mod">
          <ac:chgData name="Orla Pedersen" userId="6d5af7af-f8a8-4d58-9fb9-ec0202c9e0eb" providerId="ADAL" clId="{4522BA8F-64DF-45D1-BE4F-A42CDFC2C72C}" dt="2024-02-27T07:04:14.387" v="30" actId="207"/>
          <ac:spMkLst>
            <pc:docMk/>
            <pc:sldMk cId="3198642863" sldId="509"/>
            <ac:spMk id="9" creationId="{127AF3B3-CA5B-9353-D6FC-2C571502242C}"/>
          </ac:spMkLst>
        </pc:spChg>
        <pc:spChg chg="mod">
          <ac:chgData name="Orla Pedersen" userId="6d5af7af-f8a8-4d58-9fb9-ec0202c9e0eb" providerId="ADAL" clId="{4522BA8F-64DF-45D1-BE4F-A42CDFC2C72C}" dt="2024-02-27T07:04:46.469" v="33" actId="207"/>
          <ac:spMkLst>
            <pc:docMk/>
            <pc:sldMk cId="3198642863" sldId="509"/>
            <ac:spMk id="11" creationId="{288A4AA9-45B4-92F4-2D33-70E91B6357F2}"/>
          </ac:spMkLst>
        </pc:spChg>
        <pc:spChg chg="mod">
          <ac:chgData name="Orla Pedersen" userId="6d5af7af-f8a8-4d58-9fb9-ec0202c9e0eb" providerId="ADAL" clId="{4522BA8F-64DF-45D1-BE4F-A42CDFC2C72C}" dt="2024-02-27T07:03:55.856" v="28" actId="207"/>
          <ac:spMkLst>
            <pc:docMk/>
            <pc:sldMk cId="3198642863" sldId="509"/>
            <ac:spMk id="18" creationId="{549321E3-A2B5-CBE7-A436-D2B252418729}"/>
          </ac:spMkLst>
        </pc:spChg>
        <pc:spChg chg="mod">
          <ac:chgData name="Orla Pedersen" userId="6d5af7af-f8a8-4d58-9fb9-ec0202c9e0eb" providerId="ADAL" clId="{4522BA8F-64DF-45D1-BE4F-A42CDFC2C72C}" dt="2024-02-27T07:04:27.097" v="31" actId="207"/>
          <ac:spMkLst>
            <pc:docMk/>
            <pc:sldMk cId="3198642863" sldId="509"/>
            <ac:spMk id="21" creationId="{91AD0819-8F9C-9CE5-6DB1-0EB77CC1095E}"/>
          </ac:spMkLst>
        </pc:spChg>
        <pc:cxnChg chg="mod">
          <ac:chgData name="Orla Pedersen" userId="6d5af7af-f8a8-4d58-9fb9-ec0202c9e0eb" providerId="ADAL" clId="{4522BA8F-64DF-45D1-BE4F-A42CDFC2C72C}" dt="2024-02-27T07:04:04.070" v="29" actId="208"/>
          <ac:cxnSpMkLst>
            <pc:docMk/>
            <pc:sldMk cId="3198642863" sldId="509"/>
            <ac:cxnSpMk id="19" creationId="{655C7C5C-CC29-7602-8337-C796B213134A}"/>
          </ac:cxnSpMkLst>
        </pc:cxnChg>
        <pc:cxnChg chg="mod">
          <ac:chgData name="Orla Pedersen" userId="6d5af7af-f8a8-4d58-9fb9-ec0202c9e0eb" providerId="ADAL" clId="{4522BA8F-64DF-45D1-BE4F-A42CDFC2C72C}" dt="2024-02-27T07:04:34.568" v="32" actId="208"/>
          <ac:cxnSpMkLst>
            <pc:docMk/>
            <pc:sldMk cId="3198642863" sldId="509"/>
            <ac:cxnSpMk id="22" creationId="{E9A386D0-76E8-21A0-0815-7DA831E02762}"/>
          </ac:cxnSpMkLst>
        </pc:cxnChg>
      </pc:sldChg>
      <pc:sldChg chg="modSp mod">
        <pc:chgData name="Orla Pedersen" userId="6d5af7af-f8a8-4d58-9fb9-ec0202c9e0eb" providerId="ADAL" clId="{4522BA8F-64DF-45D1-BE4F-A42CDFC2C72C}" dt="2024-02-27T06:58:31.064" v="0" actId="207"/>
        <pc:sldMkLst>
          <pc:docMk/>
          <pc:sldMk cId="3223251243" sldId="522"/>
        </pc:sldMkLst>
        <pc:spChg chg="mod">
          <ac:chgData name="Orla Pedersen" userId="6d5af7af-f8a8-4d58-9fb9-ec0202c9e0eb" providerId="ADAL" clId="{4522BA8F-64DF-45D1-BE4F-A42CDFC2C72C}" dt="2024-02-27T06:58:31.064" v="0" actId="207"/>
          <ac:spMkLst>
            <pc:docMk/>
            <pc:sldMk cId="3223251243" sldId="522"/>
            <ac:spMk id="3" creationId="{B49F8512-A697-2FB1-E1DE-37F8E772945F}"/>
          </ac:spMkLst>
        </pc:spChg>
      </pc:sldChg>
      <pc:sldChg chg="modSp mod">
        <pc:chgData name="Orla Pedersen" userId="6d5af7af-f8a8-4d58-9fb9-ec0202c9e0eb" providerId="ADAL" clId="{4522BA8F-64DF-45D1-BE4F-A42CDFC2C72C}" dt="2024-02-27T06:58:57.726" v="4" actId="207"/>
        <pc:sldMkLst>
          <pc:docMk/>
          <pc:sldMk cId="3435142193" sldId="524"/>
        </pc:sldMkLst>
        <pc:spChg chg="mod">
          <ac:chgData name="Orla Pedersen" userId="6d5af7af-f8a8-4d58-9fb9-ec0202c9e0eb" providerId="ADAL" clId="{4522BA8F-64DF-45D1-BE4F-A42CDFC2C72C}" dt="2024-02-27T06:58:57.726" v="4" actId="207"/>
          <ac:spMkLst>
            <pc:docMk/>
            <pc:sldMk cId="3435142193" sldId="524"/>
            <ac:spMk id="9" creationId="{5A691C5C-71FC-809D-18C9-3A354240EEB3}"/>
          </ac:spMkLst>
        </pc:spChg>
      </pc:sldChg>
      <pc:sldChg chg="modSp mod">
        <pc:chgData name="Orla Pedersen" userId="6d5af7af-f8a8-4d58-9fb9-ec0202c9e0eb" providerId="ADAL" clId="{4522BA8F-64DF-45D1-BE4F-A42CDFC2C72C}" dt="2024-02-27T07:07:10.174" v="47" actId="207"/>
        <pc:sldMkLst>
          <pc:docMk/>
          <pc:sldMk cId="507962059" sldId="527"/>
        </pc:sldMkLst>
        <pc:spChg chg="mod">
          <ac:chgData name="Orla Pedersen" userId="6d5af7af-f8a8-4d58-9fb9-ec0202c9e0eb" providerId="ADAL" clId="{4522BA8F-64DF-45D1-BE4F-A42CDFC2C72C}" dt="2024-02-27T07:06:01.297" v="41" actId="207"/>
          <ac:spMkLst>
            <pc:docMk/>
            <pc:sldMk cId="507962059" sldId="527"/>
            <ac:spMk id="5" creationId="{B93C87CB-7C3B-2E93-8333-71E5777321F0}"/>
          </ac:spMkLst>
        </pc:spChg>
        <pc:spChg chg="mod">
          <ac:chgData name="Orla Pedersen" userId="6d5af7af-f8a8-4d58-9fb9-ec0202c9e0eb" providerId="ADAL" clId="{4522BA8F-64DF-45D1-BE4F-A42CDFC2C72C}" dt="2024-02-27T07:06:27.922" v="44" actId="207"/>
          <ac:spMkLst>
            <pc:docMk/>
            <pc:sldMk cId="507962059" sldId="527"/>
            <ac:spMk id="9" creationId="{020127D1-6462-CF8D-EBA5-2A34D98950F9}"/>
          </ac:spMkLst>
        </pc:spChg>
        <pc:spChg chg="mod">
          <ac:chgData name="Orla Pedersen" userId="6d5af7af-f8a8-4d58-9fb9-ec0202c9e0eb" providerId="ADAL" clId="{4522BA8F-64DF-45D1-BE4F-A42CDFC2C72C}" dt="2024-02-27T07:07:10.174" v="47" actId="207"/>
          <ac:spMkLst>
            <pc:docMk/>
            <pc:sldMk cId="507962059" sldId="527"/>
            <ac:spMk id="12" creationId="{21A39C9B-E4CC-9A10-94C9-BE6066957659}"/>
          </ac:spMkLst>
        </pc:spChg>
        <pc:spChg chg="mod">
          <ac:chgData name="Orla Pedersen" userId="6d5af7af-f8a8-4d58-9fb9-ec0202c9e0eb" providerId="ADAL" clId="{4522BA8F-64DF-45D1-BE4F-A42CDFC2C72C}" dt="2024-02-27T07:06:07.896" v="42" actId="207"/>
          <ac:spMkLst>
            <pc:docMk/>
            <pc:sldMk cId="507962059" sldId="527"/>
            <ac:spMk id="15" creationId="{917F2460-3391-3251-DC3D-DA6E578A8E73}"/>
          </ac:spMkLst>
        </pc:spChg>
        <pc:spChg chg="mod">
          <ac:chgData name="Orla Pedersen" userId="6d5af7af-f8a8-4d58-9fb9-ec0202c9e0eb" providerId="ADAL" clId="{4522BA8F-64DF-45D1-BE4F-A42CDFC2C72C}" dt="2024-02-27T07:06:35.287" v="45" actId="207"/>
          <ac:spMkLst>
            <pc:docMk/>
            <pc:sldMk cId="507962059" sldId="527"/>
            <ac:spMk id="16" creationId="{EB6F0C29-F039-2D5A-46A7-B41D5A15C00E}"/>
          </ac:spMkLst>
        </pc:spChg>
        <pc:cxnChg chg="mod">
          <ac:chgData name="Orla Pedersen" userId="6d5af7af-f8a8-4d58-9fb9-ec0202c9e0eb" providerId="ADAL" clId="{4522BA8F-64DF-45D1-BE4F-A42CDFC2C72C}" dt="2024-02-27T07:06:17.550" v="43" actId="208"/>
          <ac:cxnSpMkLst>
            <pc:docMk/>
            <pc:sldMk cId="507962059" sldId="527"/>
            <ac:cxnSpMk id="13" creationId="{48C9147A-69F9-EA1A-BC62-270DA08F68C7}"/>
          </ac:cxnSpMkLst>
        </pc:cxnChg>
        <pc:cxnChg chg="mod">
          <ac:chgData name="Orla Pedersen" userId="6d5af7af-f8a8-4d58-9fb9-ec0202c9e0eb" providerId="ADAL" clId="{4522BA8F-64DF-45D1-BE4F-A42CDFC2C72C}" dt="2024-02-27T07:07:00.706" v="46" actId="208"/>
          <ac:cxnSpMkLst>
            <pc:docMk/>
            <pc:sldMk cId="507962059" sldId="527"/>
            <ac:cxnSpMk id="14" creationId="{AF100805-D673-BD12-1BC9-659D014AFDCC}"/>
          </ac:cxnSpMkLst>
        </pc:cxnChg>
      </pc:sldChg>
      <pc:sldChg chg="modSp mod">
        <pc:chgData name="Orla Pedersen" userId="6d5af7af-f8a8-4d58-9fb9-ec0202c9e0eb" providerId="ADAL" clId="{4522BA8F-64DF-45D1-BE4F-A42CDFC2C72C}" dt="2024-02-27T07:13:59.439" v="79" actId="207"/>
        <pc:sldMkLst>
          <pc:docMk/>
          <pc:sldMk cId="4062525092" sldId="529"/>
        </pc:sldMkLst>
        <pc:spChg chg="mod">
          <ac:chgData name="Orla Pedersen" userId="6d5af7af-f8a8-4d58-9fb9-ec0202c9e0eb" providerId="ADAL" clId="{4522BA8F-64DF-45D1-BE4F-A42CDFC2C72C}" dt="2024-02-27T07:13:55.442" v="78" actId="207"/>
          <ac:spMkLst>
            <pc:docMk/>
            <pc:sldMk cId="4062525092" sldId="529"/>
            <ac:spMk id="6" creationId="{E5C880D2-2A8C-8E10-9544-9D383C0A1229}"/>
          </ac:spMkLst>
        </pc:spChg>
        <pc:spChg chg="mod">
          <ac:chgData name="Orla Pedersen" userId="6d5af7af-f8a8-4d58-9fb9-ec0202c9e0eb" providerId="ADAL" clId="{4522BA8F-64DF-45D1-BE4F-A42CDFC2C72C}" dt="2024-02-27T07:13:59.439" v="79" actId="207"/>
          <ac:spMkLst>
            <pc:docMk/>
            <pc:sldMk cId="4062525092" sldId="529"/>
            <ac:spMk id="10" creationId="{C076CC87-920D-964A-87AC-8F3452E710E3}"/>
          </ac:spMkLst>
        </pc:spChg>
      </pc:sldChg>
      <pc:sldChg chg="modSp mod">
        <pc:chgData name="Orla Pedersen" userId="6d5af7af-f8a8-4d58-9fb9-ec0202c9e0eb" providerId="ADAL" clId="{4522BA8F-64DF-45D1-BE4F-A42CDFC2C72C}" dt="2024-02-27T07:14:10.143" v="81" actId="207"/>
        <pc:sldMkLst>
          <pc:docMk/>
          <pc:sldMk cId="527136637" sldId="530"/>
        </pc:sldMkLst>
        <pc:spChg chg="mod">
          <ac:chgData name="Orla Pedersen" userId="6d5af7af-f8a8-4d58-9fb9-ec0202c9e0eb" providerId="ADAL" clId="{4522BA8F-64DF-45D1-BE4F-A42CDFC2C72C}" dt="2024-02-27T07:14:05.539" v="80" actId="207"/>
          <ac:spMkLst>
            <pc:docMk/>
            <pc:sldMk cId="527136637" sldId="530"/>
            <ac:spMk id="2" creationId="{BDF563CB-0CB3-DF55-2129-65B15250C757}"/>
          </ac:spMkLst>
        </pc:spChg>
        <pc:spChg chg="mod">
          <ac:chgData name="Orla Pedersen" userId="6d5af7af-f8a8-4d58-9fb9-ec0202c9e0eb" providerId="ADAL" clId="{4522BA8F-64DF-45D1-BE4F-A42CDFC2C72C}" dt="2024-02-27T07:14:10.143" v="81" actId="207"/>
          <ac:spMkLst>
            <pc:docMk/>
            <pc:sldMk cId="527136637" sldId="530"/>
            <ac:spMk id="22" creationId="{AA5C5ABA-BDDE-C942-8BB1-A9F69CE8510B}"/>
          </ac:spMkLst>
        </pc:spChg>
      </pc:sldChg>
      <pc:sldChg chg="modSp mod">
        <pc:chgData name="Orla Pedersen" userId="6d5af7af-f8a8-4d58-9fb9-ec0202c9e0eb" providerId="ADAL" clId="{4522BA8F-64DF-45D1-BE4F-A42CDFC2C72C}" dt="2024-02-27T07:15:59.265" v="94" actId="207"/>
        <pc:sldMkLst>
          <pc:docMk/>
          <pc:sldMk cId="2797777068" sldId="536"/>
        </pc:sldMkLst>
        <pc:spChg chg="mod">
          <ac:chgData name="Orla Pedersen" userId="6d5af7af-f8a8-4d58-9fb9-ec0202c9e0eb" providerId="ADAL" clId="{4522BA8F-64DF-45D1-BE4F-A42CDFC2C72C}" dt="2024-02-27T07:15:59.265" v="94" actId="207"/>
          <ac:spMkLst>
            <pc:docMk/>
            <pc:sldMk cId="2797777068" sldId="536"/>
            <ac:spMk id="3" creationId="{417D424C-E29B-0D0E-C49D-6FF26A023E77}"/>
          </ac:spMkLst>
        </pc:spChg>
      </pc:sldChg>
      <pc:sldChg chg="addSp delSp modSp mod">
        <pc:chgData name="Orla Pedersen" userId="6d5af7af-f8a8-4d58-9fb9-ec0202c9e0eb" providerId="ADAL" clId="{4522BA8F-64DF-45D1-BE4F-A42CDFC2C72C}" dt="2024-02-27T07:15:49.555" v="93" actId="2085"/>
        <pc:sldMkLst>
          <pc:docMk/>
          <pc:sldMk cId="2357140531" sldId="537"/>
        </pc:sldMkLst>
        <pc:spChg chg="mod">
          <ac:chgData name="Orla Pedersen" userId="6d5af7af-f8a8-4d58-9fb9-ec0202c9e0eb" providerId="ADAL" clId="{4522BA8F-64DF-45D1-BE4F-A42CDFC2C72C}" dt="2024-02-27T07:14:15.663" v="82" actId="207"/>
          <ac:spMkLst>
            <pc:docMk/>
            <pc:sldMk cId="2357140531" sldId="537"/>
            <ac:spMk id="5" creationId="{B93C87CB-7C3B-2E93-8333-71E5777321F0}"/>
          </ac:spMkLst>
        </pc:spChg>
        <pc:spChg chg="mod">
          <ac:chgData name="Orla Pedersen" userId="6d5af7af-f8a8-4d58-9fb9-ec0202c9e0eb" providerId="ADAL" clId="{4522BA8F-64DF-45D1-BE4F-A42CDFC2C72C}" dt="2024-02-27T07:15:26.683" v="90" actId="207"/>
          <ac:spMkLst>
            <pc:docMk/>
            <pc:sldMk cId="2357140531" sldId="537"/>
            <ac:spMk id="7" creationId="{D56277E0-BA61-9AEC-C3CA-A678BA5A85E4}"/>
          </ac:spMkLst>
        </pc:spChg>
        <pc:spChg chg="mod">
          <ac:chgData name="Orla Pedersen" userId="6d5af7af-f8a8-4d58-9fb9-ec0202c9e0eb" providerId="ADAL" clId="{4522BA8F-64DF-45D1-BE4F-A42CDFC2C72C}" dt="2024-02-27T07:14:49.724" v="86" actId="207"/>
          <ac:spMkLst>
            <pc:docMk/>
            <pc:sldMk cId="2357140531" sldId="537"/>
            <ac:spMk id="9" creationId="{020127D1-6462-CF8D-EBA5-2A34D98950F9}"/>
          </ac:spMkLst>
        </pc:spChg>
        <pc:spChg chg="mod">
          <ac:chgData name="Orla Pedersen" userId="6d5af7af-f8a8-4d58-9fb9-ec0202c9e0eb" providerId="ADAL" clId="{4522BA8F-64DF-45D1-BE4F-A42CDFC2C72C}" dt="2024-02-27T07:14:21.952" v="83" actId="207"/>
          <ac:spMkLst>
            <pc:docMk/>
            <pc:sldMk cId="2357140531" sldId="537"/>
            <ac:spMk id="15" creationId="{917F2460-3391-3251-DC3D-DA6E578A8E73}"/>
          </ac:spMkLst>
        </pc:spChg>
        <pc:spChg chg="add del mod">
          <ac:chgData name="Orla Pedersen" userId="6d5af7af-f8a8-4d58-9fb9-ec0202c9e0eb" providerId="ADAL" clId="{4522BA8F-64DF-45D1-BE4F-A42CDFC2C72C}" dt="2024-02-27T07:15:49.555" v="93" actId="2085"/>
          <ac:spMkLst>
            <pc:docMk/>
            <pc:sldMk cId="2357140531" sldId="537"/>
            <ac:spMk id="16" creationId="{EB6F0C29-F039-2D5A-46A7-B41D5A15C00E}"/>
          </ac:spMkLst>
        </pc:spChg>
        <pc:cxnChg chg="mod">
          <ac:chgData name="Orla Pedersen" userId="6d5af7af-f8a8-4d58-9fb9-ec0202c9e0eb" providerId="ADAL" clId="{4522BA8F-64DF-45D1-BE4F-A42CDFC2C72C}" dt="2024-02-27T07:14:29.128" v="84" actId="208"/>
          <ac:cxnSpMkLst>
            <pc:docMk/>
            <pc:sldMk cId="2357140531" sldId="537"/>
            <ac:cxnSpMk id="13" creationId="{48C9147A-69F9-EA1A-BC62-270DA08F68C7}"/>
          </ac:cxnSpMkLst>
        </pc:cxnChg>
        <pc:cxnChg chg="mod">
          <ac:chgData name="Orla Pedersen" userId="6d5af7af-f8a8-4d58-9fb9-ec0202c9e0eb" providerId="ADAL" clId="{4522BA8F-64DF-45D1-BE4F-A42CDFC2C72C}" dt="2024-02-27T07:15:15.341" v="89" actId="208"/>
          <ac:cxnSpMkLst>
            <pc:docMk/>
            <pc:sldMk cId="2357140531" sldId="537"/>
            <ac:cxnSpMk id="14" creationId="{AF100805-D673-BD12-1BC9-659D014AFDCC}"/>
          </ac:cxnSpMkLst>
        </pc:cxnChg>
      </pc:sldChg>
      <pc:sldChg chg="modSp mod">
        <pc:chgData name="Orla Pedersen" userId="6d5af7af-f8a8-4d58-9fb9-ec0202c9e0eb" providerId="ADAL" clId="{4522BA8F-64DF-45D1-BE4F-A42CDFC2C72C}" dt="2024-02-27T07:24:22.513" v="142" actId="207"/>
        <pc:sldMkLst>
          <pc:docMk/>
          <pc:sldMk cId="814579188" sldId="542"/>
        </pc:sldMkLst>
        <pc:spChg chg="mod">
          <ac:chgData name="Orla Pedersen" userId="6d5af7af-f8a8-4d58-9fb9-ec0202c9e0eb" providerId="ADAL" clId="{4522BA8F-64DF-45D1-BE4F-A42CDFC2C72C}" dt="2024-02-27T07:24:19.256" v="141" actId="207"/>
          <ac:spMkLst>
            <pc:docMk/>
            <pc:sldMk cId="814579188" sldId="542"/>
            <ac:spMk id="7" creationId="{F4DFB84F-16DC-72F3-1F63-8AF34FA03D94}"/>
          </ac:spMkLst>
        </pc:spChg>
        <pc:spChg chg="mod">
          <ac:chgData name="Orla Pedersen" userId="6d5af7af-f8a8-4d58-9fb9-ec0202c9e0eb" providerId="ADAL" clId="{4522BA8F-64DF-45D1-BE4F-A42CDFC2C72C}" dt="2024-02-27T07:24:22.513" v="142" actId="207"/>
          <ac:spMkLst>
            <pc:docMk/>
            <pc:sldMk cId="814579188" sldId="542"/>
            <ac:spMk id="10" creationId="{4D97AE9C-357D-0B45-AEBA-D423CA0FA0F1}"/>
          </ac:spMkLst>
        </pc:spChg>
      </pc:sldChg>
      <pc:sldChg chg="modSp mod">
        <pc:chgData name="Orla Pedersen" userId="6d5af7af-f8a8-4d58-9fb9-ec0202c9e0eb" providerId="ADAL" clId="{4522BA8F-64DF-45D1-BE4F-A42CDFC2C72C}" dt="2024-02-27T07:24:44.449" v="144" actId="207"/>
        <pc:sldMkLst>
          <pc:docMk/>
          <pc:sldMk cId="2752264482" sldId="543"/>
        </pc:sldMkLst>
        <pc:spChg chg="mod">
          <ac:chgData name="Orla Pedersen" userId="6d5af7af-f8a8-4d58-9fb9-ec0202c9e0eb" providerId="ADAL" clId="{4522BA8F-64DF-45D1-BE4F-A42CDFC2C72C}" dt="2024-02-27T07:24:29.058" v="143" actId="207"/>
          <ac:spMkLst>
            <pc:docMk/>
            <pc:sldMk cId="2752264482" sldId="543"/>
            <ac:spMk id="2" creationId="{4E94217F-C2C5-BAE6-22D8-F592712A036F}"/>
          </ac:spMkLst>
        </pc:spChg>
        <pc:spChg chg="mod">
          <ac:chgData name="Orla Pedersen" userId="6d5af7af-f8a8-4d58-9fb9-ec0202c9e0eb" providerId="ADAL" clId="{4522BA8F-64DF-45D1-BE4F-A42CDFC2C72C}" dt="2024-02-27T07:24:44.449" v="144" actId="207"/>
          <ac:spMkLst>
            <pc:docMk/>
            <pc:sldMk cId="2752264482" sldId="543"/>
            <ac:spMk id="21" creationId="{C41D6BCC-0270-9646-8B92-CB177CD60376}"/>
          </ac:spMkLst>
        </pc:spChg>
      </pc:sldChg>
      <pc:sldChg chg="modSp mod">
        <pc:chgData name="Orla Pedersen" userId="6d5af7af-f8a8-4d58-9fb9-ec0202c9e0eb" providerId="ADAL" clId="{4522BA8F-64DF-45D1-BE4F-A42CDFC2C72C}" dt="2024-02-27T07:25:30.764" v="151" actId="207"/>
        <pc:sldMkLst>
          <pc:docMk/>
          <pc:sldMk cId="589656036" sldId="544"/>
        </pc:sldMkLst>
        <pc:spChg chg="mod">
          <ac:chgData name="Orla Pedersen" userId="6d5af7af-f8a8-4d58-9fb9-ec0202c9e0eb" providerId="ADAL" clId="{4522BA8F-64DF-45D1-BE4F-A42CDFC2C72C}" dt="2024-02-27T07:24:49.849" v="145" actId="207"/>
          <ac:spMkLst>
            <pc:docMk/>
            <pc:sldMk cId="589656036" sldId="544"/>
            <ac:spMk id="5" creationId="{4DD16AD6-4EC8-93F8-503F-9FF11A9D6912}"/>
          </ac:spMkLst>
        </pc:spChg>
        <pc:spChg chg="mod">
          <ac:chgData name="Orla Pedersen" userId="6d5af7af-f8a8-4d58-9fb9-ec0202c9e0eb" providerId="ADAL" clId="{4522BA8F-64DF-45D1-BE4F-A42CDFC2C72C}" dt="2024-02-27T07:25:30.764" v="151" actId="207"/>
          <ac:spMkLst>
            <pc:docMk/>
            <pc:sldMk cId="589656036" sldId="544"/>
            <ac:spMk id="6" creationId="{5FE780ED-17D4-A6F3-E981-47E47E724AD8}"/>
          </ac:spMkLst>
        </pc:spChg>
        <pc:spChg chg="mod">
          <ac:chgData name="Orla Pedersen" userId="6d5af7af-f8a8-4d58-9fb9-ec0202c9e0eb" providerId="ADAL" clId="{4522BA8F-64DF-45D1-BE4F-A42CDFC2C72C}" dt="2024-02-27T07:25:12.205" v="148" actId="207"/>
          <ac:spMkLst>
            <pc:docMk/>
            <pc:sldMk cId="589656036" sldId="544"/>
            <ac:spMk id="23" creationId="{073A244C-E5B1-4805-B631-1F591AB79BFD}"/>
          </ac:spMkLst>
        </pc:spChg>
        <pc:spChg chg="mod">
          <ac:chgData name="Orla Pedersen" userId="6d5af7af-f8a8-4d58-9fb9-ec0202c9e0eb" providerId="ADAL" clId="{4522BA8F-64DF-45D1-BE4F-A42CDFC2C72C}" dt="2024-02-27T07:24:55.112" v="146" actId="207"/>
          <ac:spMkLst>
            <pc:docMk/>
            <pc:sldMk cId="589656036" sldId="544"/>
            <ac:spMk id="24" creationId="{CEE27BB6-0F0E-FD59-3A4B-DEC2A1B64643}"/>
          </ac:spMkLst>
        </pc:spChg>
        <pc:spChg chg="mod">
          <ac:chgData name="Orla Pedersen" userId="6d5af7af-f8a8-4d58-9fb9-ec0202c9e0eb" providerId="ADAL" clId="{4522BA8F-64DF-45D1-BE4F-A42CDFC2C72C}" dt="2024-02-27T07:25:18.381" v="149" actId="207"/>
          <ac:spMkLst>
            <pc:docMk/>
            <pc:sldMk cId="589656036" sldId="544"/>
            <ac:spMk id="29" creationId="{7472F7A1-DC64-CB0D-BCF4-7593665139E5}"/>
          </ac:spMkLst>
        </pc:spChg>
        <pc:cxnChg chg="mod">
          <ac:chgData name="Orla Pedersen" userId="6d5af7af-f8a8-4d58-9fb9-ec0202c9e0eb" providerId="ADAL" clId="{4522BA8F-64DF-45D1-BE4F-A42CDFC2C72C}" dt="2024-02-27T07:25:02.007" v="147" actId="208"/>
          <ac:cxnSpMkLst>
            <pc:docMk/>
            <pc:sldMk cId="589656036" sldId="544"/>
            <ac:cxnSpMk id="7" creationId="{A4E288AB-E5D2-879D-42C0-3EB8E72F96BB}"/>
          </ac:cxnSpMkLst>
        </pc:cxnChg>
        <pc:cxnChg chg="mod">
          <ac:chgData name="Orla Pedersen" userId="6d5af7af-f8a8-4d58-9fb9-ec0202c9e0eb" providerId="ADAL" clId="{4522BA8F-64DF-45D1-BE4F-A42CDFC2C72C}" dt="2024-02-27T07:25:24.273" v="150" actId="208"/>
          <ac:cxnSpMkLst>
            <pc:docMk/>
            <pc:sldMk cId="589656036" sldId="544"/>
            <ac:cxnSpMk id="30" creationId="{D345AAC4-95CE-E3CE-EEB8-81B1E10EF048}"/>
          </ac:cxnSpMkLst>
        </pc:cxnChg>
      </pc:sldChg>
      <pc:sldChg chg="modSp mod">
        <pc:chgData name="Orla Pedersen" userId="6d5af7af-f8a8-4d58-9fb9-ec0202c9e0eb" providerId="ADAL" clId="{4522BA8F-64DF-45D1-BE4F-A42CDFC2C72C}" dt="2024-02-27T07:25:41.390" v="152" actId="207"/>
        <pc:sldMkLst>
          <pc:docMk/>
          <pc:sldMk cId="2735074745" sldId="545"/>
        </pc:sldMkLst>
        <pc:spChg chg="mod">
          <ac:chgData name="Orla Pedersen" userId="6d5af7af-f8a8-4d58-9fb9-ec0202c9e0eb" providerId="ADAL" clId="{4522BA8F-64DF-45D1-BE4F-A42CDFC2C72C}" dt="2024-02-27T07:25:41.390" v="152" actId="207"/>
          <ac:spMkLst>
            <pc:docMk/>
            <pc:sldMk cId="2735074745" sldId="545"/>
            <ac:spMk id="3" creationId="{9C6B971F-E9AA-77D5-9183-4CAF0D6E880E}"/>
          </ac:spMkLst>
        </pc:spChg>
      </pc:sldChg>
      <pc:sldChg chg="setBg">
        <pc:chgData name="Orla Pedersen" userId="6d5af7af-f8a8-4d58-9fb9-ec0202c9e0eb" providerId="ADAL" clId="{4522BA8F-64DF-45D1-BE4F-A42CDFC2C72C}" dt="2024-02-27T07:16:13.765" v="95"/>
        <pc:sldMkLst>
          <pc:docMk/>
          <pc:sldMk cId="2090415134" sldId="550"/>
        </pc:sldMkLst>
      </pc:sldChg>
      <pc:sldChg chg="modSp mod">
        <pc:chgData name="Orla Pedersen" userId="6d5af7af-f8a8-4d58-9fb9-ec0202c9e0eb" providerId="ADAL" clId="{4522BA8F-64DF-45D1-BE4F-A42CDFC2C72C}" dt="2024-02-27T07:22:05.647" v="126" actId="207"/>
        <pc:sldMkLst>
          <pc:docMk/>
          <pc:sldMk cId="2939399947" sldId="553"/>
        </pc:sldMkLst>
        <pc:spChg chg="mod">
          <ac:chgData name="Orla Pedersen" userId="6d5af7af-f8a8-4d58-9fb9-ec0202c9e0eb" providerId="ADAL" clId="{4522BA8F-64DF-45D1-BE4F-A42CDFC2C72C}" dt="2024-02-27T07:22:05.647" v="126" actId="207"/>
          <ac:spMkLst>
            <pc:docMk/>
            <pc:sldMk cId="2939399947" sldId="553"/>
            <ac:spMk id="45" creationId="{568BE7F6-84A8-4C98-2384-96F9FE90EF59}"/>
          </ac:spMkLst>
        </pc:spChg>
      </pc:sldChg>
      <pc:sldChg chg="modSp mod">
        <pc:chgData name="Orla Pedersen" userId="6d5af7af-f8a8-4d58-9fb9-ec0202c9e0eb" providerId="ADAL" clId="{4522BA8F-64DF-45D1-BE4F-A42CDFC2C72C}" dt="2024-02-27T07:24:04.425" v="140" actId="207"/>
        <pc:sldMkLst>
          <pc:docMk/>
          <pc:sldMk cId="933177560" sldId="556"/>
        </pc:sldMkLst>
        <pc:spChg chg="mod">
          <ac:chgData name="Orla Pedersen" userId="6d5af7af-f8a8-4d58-9fb9-ec0202c9e0eb" providerId="ADAL" clId="{4522BA8F-64DF-45D1-BE4F-A42CDFC2C72C}" dt="2024-02-27T07:13:30.917" v="75" actId="207"/>
          <ac:spMkLst>
            <pc:docMk/>
            <pc:sldMk cId="933177560" sldId="556"/>
            <ac:spMk id="58" creationId="{166BA6AD-35E4-C9B4-F12C-5D71BA758AA3}"/>
          </ac:spMkLst>
        </pc:spChg>
        <pc:spChg chg="mod">
          <ac:chgData name="Orla Pedersen" userId="6d5af7af-f8a8-4d58-9fb9-ec0202c9e0eb" providerId="ADAL" clId="{4522BA8F-64DF-45D1-BE4F-A42CDFC2C72C}" dt="2024-02-27T07:24:04.425" v="140" actId="207"/>
          <ac:spMkLst>
            <pc:docMk/>
            <pc:sldMk cId="933177560" sldId="556"/>
            <ac:spMk id="62" creationId="{4F065B28-C705-E9E6-8D81-EA0F6CAD112D}"/>
          </ac:spMkLst>
        </pc:spChg>
      </pc:sldChg>
      <pc:sldChg chg="setBg">
        <pc:chgData name="Orla Pedersen" userId="6d5af7af-f8a8-4d58-9fb9-ec0202c9e0eb" providerId="ADAL" clId="{4522BA8F-64DF-45D1-BE4F-A42CDFC2C72C}" dt="2024-02-27T07:13:42.385" v="76"/>
        <pc:sldMkLst>
          <pc:docMk/>
          <pc:sldMk cId="686977685" sldId="557"/>
        </pc:sldMkLst>
      </pc:sldChg>
      <pc:sldChg chg="setBg">
        <pc:chgData name="Orla Pedersen" userId="6d5af7af-f8a8-4d58-9fb9-ec0202c9e0eb" providerId="ADAL" clId="{4522BA8F-64DF-45D1-BE4F-A42CDFC2C72C}" dt="2024-02-27T07:13:48.268" v="77"/>
        <pc:sldMkLst>
          <pc:docMk/>
          <pc:sldMk cId="713866804" sldId="5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259626BC-3014-47B2-ABB5-277382126DEC}"/>
              </a:ext>
            </a:extLst>
          </p:cNvPr>
          <p:cNvSpPr>
            <a:spLocks noGrp="1"/>
          </p:cNvSpPr>
          <p:nvPr>
            <p:ph type="dt" idx="1"/>
          </p:nvPr>
        </p:nvSpPr>
        <p:spPr>
          <a:xfrm>
            <a:off x="4981391" y="9691609"/>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25 July 2024</a:t>
            </a:fld>
            <a:endParaRPr lang="en-GB" sz="800"/>
          </a:p>
        </p:txBody>
      </p:sp>
      <p:sp>
        <p:nvSpPr>
          <p:cNvPr id="7" name="Slide Number Placeholder 9">
            <a:extLst>
              <a:ext uri="{FF2B5EF4-FFF2-40B4-BE49-F238E27FC236}">
                <a16:creationId xmlns:a16="http://schemas.microsoft.com/office/drawing/2014/main" id="{8BB79479-4803-48E4-BCA9-BBA7EC166C01}"/>
              </a:ext>
            </a:extLst>
          </p:cNvPr>
          <p:cNvSpPr>
            <a:spLocks noGrp="1"/>
          </p:cNvSpPr>
          <p:nvPr>
            <p:ph type="sldNum" sz="quarter" idx="3"/>
          </p:nvPr>
        </p:nvSpPr>
        <p:spPr>
          <a:xfrm>
            <a:off x="4981391" y="9509794"/>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a:p>
        </p:txBody>
      </p:sp>
      <p:sp>
        <p:nvSpPr>
          <p:cNvPr id="8" name="Footer Placeholder 10">
            <a:extLst>
              <a:ext uri="{FF2B5EF4-FFF2-40B4-BE49-F238E27FC236}">
                <a16:creationId xmlns:a16="http://schemas.microsoft.com/office/drawing/2014/main" id="{D1A99EC3-4551-41A3-93A3-E76F910E7F3E}"/>
              </a:ext>
            </a:extLst>
          </p:cNvPr>
          <p:cNvSpPr>
            <a:spLocks noGrp="1"/>
          </p:cNvSpPr>
          <p:nvPr>
            <p:ph type="ftr" sz="quarter" idx="2"/>
          </p:nvPr>
        </p:nvSpPr>
        <p:spPr>
          <a:xfrm>
            <a:off x="525314" y="9691609"/>
            <a:ext cx="430853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9" name="Header Placeholder 12">
            <a:extLst>
              <a:ext uri="{FF2B5EF4-FFF2-40B4-BE49-F238E27FC236}">
                <a16:creationId xmlns:a16="http://schemas.microsoft.com/office/drawing/2014/main" id="{E835199C-5B05-418A-99B3-384C353F2AE4}"/>
              </a:ext>
            </a:extLst>
          </p:cNvPr>
          <p:cNvSpPr>
            <a:spLocks noGrp="1"/>
          </p:cNvSpPr>
          <p:nvPr>
            <p:ph type="hdr" sz="quarter"/>
          </p:nvPr>
        </p:nvSpPr>
        <p:spPr>
          <a:xfrm>
            <a:off x="525314" y="9509794"/>
            <a:ext cx="4308538" cy="152702"/>
          </a:xfrm>
          <a:prstGeom prst="rect">
            <a:avLst/>
          </a:prstGeom>
        </p:spPr>
        <p:txBody>
          <a:bodyPr vert="horz" lIns="0" tIns="0" rIns="0" bIns="0" rtlCol="0" anchor="t" anchorCtr="0"/>
          <a:lstStyle>
            <a:lvl1pPr algn="l">
              <a:defRPr sz="800">
                <a:latin typeface="+mn-lt"/>
              </a:defRPr>
            </a:lvl1pPr>
          </a:lstStyle>
          <a:p>
            <a:endParaRPr lang="en-GB" sz="80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53656" y="4860925"/>
            <a:ext cx="6391988"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p>
            <a:pPr lvl="0"/>
            <a:r>
              <a:rPr lang="da-DK" err="1"/>
              <a:t>Click</a:t>
            </a:r>
            <a:r>
              <a:rPr lang="da-DK"/>
              <a:t> to </a:t>
            </a:r>
            <a:r>
              <a:rPr lang="da-DK" err="1"/>
              <a:t>edit</a:t>
            </a:r>
            <a:r>
              <a:rPr lang="da-DK"/>
              <a:t> Master </a:t>
            </a:r>
            <a:r>
              <a:rPr lang="da-DK" err="1"/>
              <a:t>text</a:t>
            </a:r>
            <a:r>
              <a:rPr lang="da-DK"/>
              <a:t> </a:t>
            </a:r>
            <a:r>
              <a:rPr lang="da-DK" err="1"/>
              <a:t>styles</a:t>
            </a:r>
            <a:endParaRPr lang="da-DK"/>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p:txBody>
      </p:sp>
      <p:sp>
        <p:nvSpPr>
          <p:cNvPr id="8" name="Date Placeholder 8">
            <a:extLst>
              <a:ext uri="{FF2B5EF4-FFF2-40B4-BE49-F238E27FC236}">
                <a16:creationId xmlns:a16="http://schemas.microsoft.com/office/drawing/2014/main" id="{F4548538-D6FB-49A2-8D0E-7DD154B50DC5}"/>
              </a:ext>
            </a:extLst>
          </p:cNvPr>
          <p:cNvSpPr>
            <a:spLocks noGrp="1"/>
          </p:cNvSpPr>
          <p:nvPr>
            <p:ph type="dt" idx="1"/>
          </p:nvPr>
        </p:nvSpPr>
        <p:spPr>
          <a:xfrm>
            <a:off x="5008179" y="9827314"/>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25 July 2024</a:t>
            </a:fld>
            <a:endParaRPr lang="en-GB" sz="800"/>
          </a:p>
        </p:txBody>
      </p:sp>
      <p:sp>
        <p:nvSpPr>
          <p:cNvPr id="9" name="Slide Number Placeholder 9">
            <a:extLst>
              <a:ext uri="{FF2B5EF4-FFF2-40B4-BE49-F238E27FC236}">
                <a16:creationId xmlns:a16="http://schemas.microsoft.com/office/drawing/2014/main" id="{EDC8800B-1BAA-4993-9AC8-2CA458C16EA7}"/>
              </a:ext>
            </a:extLst>
          </p:cNvPr>
          <p:cNvSpPr>
            <a:spLocks noGrp="1"/>
          </p:cNvSpPr>
          <p:nvPr>
            <p:ph type="sldNum" sz="quarter" idx="5"/>
          </p:nvPr>
        </p:nvSpPr>
        <p:spPr>
          <a:xfrm>
            <a:off x="5008179" y="9645499"/>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a:p>
        </p:txBody>
      </p:sp>
      <p:sp>
        <p:nvSpPr>
          <p:cNvPr id="10" name="Footer Placeholder 10">
            <a:extLst>
              <a:ext uri="{FF2B5EF4-FFF2-40B4-BE49-F238E27FC236}">
                <a16:creationId xmlns:a16="http://schemas.microsoft.com/office/drawing/2014/main" id="{42BBC979-FFC8-43E2-8DDE-D425B63AFE7D}"/>
              </a:ext>
            </a:extLst>
          </p:cNvPr>
          <p:cNvSpPr>
            <a:spLocks noGrp="1"/>
          </p:cNvSpPr>
          <p:nvPr>
            <p:ph type="ftr" sz="quarter" idx="4"/>
          </p:nvPr>
        </p:nvSpPr>
        <p:spPr>
          <a:xfrm>
            <a:off x="353656" y="9827314"/>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11" name="Header Placeholder 12">
            <a:extLst>
              <a:ext uri="{FF2B5EF4-FFF2-40B4-BE49-F238E27FC236}">
                <a16:creationId xmlns:a16="http://schemas.microsoft.com/office/drawing/2014/main" id="{6BAB6F26-F351-4F54-BB01-EA0254B41806}"/>
              </a:ext>
            </a:extLst>
          </p:cNvPr>
          <p:cNvSpPr>
            <a:spLocks noGrp="1"/>
          </p:cNvSpPr>
          <p:nvPr>
            <p:ph type="hdr" sz="quarter"/>
          </p:nvPr>
        </p:nvSpPr>
        <p:spPr>
          <a:xfrm>
            <a:off x="353656" y="9645499"/>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A16CFAD1-D197-4A88-B173-A6412E995EE5}" type="slidenum">
              <a:rPr kumimoji="0" lang="en-GB"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1</a:t>
            </a:fld>
            <a:endParaRPr kumimoji="0" lang="en-GB" sz="800" b="0" i="0" u="none" strike="noStrike" kern="1200" cap="none" spc="0" normalizeH="0" baseline="0" noProof="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2371343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A16CFAD1-D197-4A88-B173-A6412E995EE5}" type="slidenum">
              <a:rPr kumimoji="0" lang="en-GB"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2</a:t>
            </a:fld>
            <a:endParaRPr kumimoji="0" lang="en-GB" sz="800" b="0" i="0" u="none" strike="noStrike" kern="1200" cap="none" spc="0" normalizeH="0" baseline="0" noProof="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34964621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a:t>Indsæt titel</a:t>
            </a:r>
          </a:p>
        </p:txBody>
      </p:sp>
      <p:sp>
        <p:nvSpPr>
          <p:cNvPr id="15" name="AutoShape 4"/>
          <p:cNvSpPr>
            <a:spLocks/>
          </p:cNvSpPr>
          <p:nvPr userDrawn="1"/>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sp>
        <p:nvSpPr>
          <p:cNvPr id="2" name="TextBox 1">
            <a:extLst>
              <a:ext uri="{FF2B5EF4-FFF2-40B4-BE49-F238E27FC236}">
                <a16:creationId xmlns:a16="http://schemas.microsoft.com/office/drawing/2014/main" id="{20BC6030-9231-F96F-B9D1-8BE36B2A3B8C}"/>
              </a:ext>
            </a:extLst>
          </p:cNvPr>
          <p:cNvSpPr txBox="1"/>
          <p:nvPr userDrawn="1"/>
        </p:nvSpPr>
        <p:spPr>
          <a:xfrm>
            <a:off x="9974198" y="6224571"/>
            <a:ext cx="65" cy="307777"/>
          </a:xfrm>
          <a:prstGeom prst="rect">
            <a:avLst/>
          </a:prstGeom>
          <a:noFill/>
        </p:spPr>
        <p:txBody>
          <a:bodyPr wrap="none" lIns="0" tIns="0" rIns="0" bIns="0" rtlCol="0">
            <a:spAutoFit/>
          </a:bodyPr>
          <a:lstStyle/>
          <a:p>
            <a:pPr>
              <a:lnSpc>
                <a:spcPct val="100000"/>
              </a:lnSpc>
              <a:spcBef>
                <a:spcPts val="1100"/>
              </a:spcBef>
            </a:pPr>
            <a:endParaRPr lang="en-DK" sz="2000" err="1"/>
          </a:p>
        </p:txBody>
      </p:sp>
      <p:pic>
        <p:nvPicPr>
          <p:cNvPr id="11" name="image" descr="{&quot;templafy&quot;:{&quot;id&quot;:&quot;79b7d936-4a13-4d92-ba85-35b4f84e4a7b&quot;}}">
            <a:extLst>
              <a:ext uri="{FF2B5EF4-FFF2-40B4-BE49-F238E27FC236}">
                <a16:creationId xmlns:a16="http://schemas.microsoft.com/office/drawing/2014/main" id="{CD247EEA-FD75-F427-5605-579A71BB025B}"/>
              </a:ext>
            </a:extLst>
          </p:cNvPr>
          <p:cNvPicPr>
            <a:picLocks noChangeAspect="1"/>
          </p:cNvPicPr>
          <p:nvPr userDrawn="1"/>
        </p:nvPicPr>
        <p:blipFill rotWithShape="1">
          <a:blip r:embed="rId2"/>
          <a:srcRect l="5570"/>
          <a:stretch/>
        </p:blipFill>
        <p:spPr>
          <a:xfrm>
            <a:off x="9857218" y="6363727"/>
            <a:ext cx="1626196" cy="445207"/>
          </a:xfrm>
          <a:prstGeom prst="rect">
            <a:avLst/>
          </a:prstGeom>
          <a:ln>
            <a:noFill/>
          </a:ln>
        </p:spPr>
      </p:pic>
      <p:pic>
        <p:nvPicPr>
          <p:cNvPr id="13" name="Picture 12">
            <a:extLst>
              <a:ext uri="{FF2B5EF4-FFF2-40B4-BE49-F238E27FC236}">
                <a16:creationId xmlns:a16="http://schemas.microsoft.com/office/drawing/2014/main" id="{9BB92B23-B846-4493-A513-88949E5E12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31203" y="6360285"/>
            <a:ext cx="1199000" cy="380220"/>
          </a:xfrm>
          <a:prstGeom prst="rect">
            <a:avLst/>
          </a:prstGeom>
        </p:spPr>
      </p:pic>
      <p:pic>
        <p:nvPicPr>
          <p:cNvPr id="14" name="Picture 13" descr="A white and black logo&#10;&#10;Description automatically generated">
            <a:extLst>
              <a:ext uri="{FF2B5EF4-FFF2-40B4-BE49-F238E27FC236}">
                <a16:creationId xmlns:a16="http://schemas.microsoft.com/office/drawing/2014/main" id="{DF01E9DC-E94D-4B1E-8196-7D2FC540C1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046" y="6407682"/>
            <a:ext cx="449143" cy="272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Tree>
    <p:extLst>
      <p:ext uri="{BB962C8B-B14F-4D97-AF65-F5344CB8AC3E}">
        <p14:creationId xmlns:p14="http://schemas.microsoft.com/office/powerpoint/2010/main" val="3884140644"/>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Tree>
    <p:extLst>
      <p:ext uri="{BB962C8B-B14F-4D97-AF65-F5344CB8AC3E}">
        <p14:creationId xmlns:p14="http://schemas.microsoft.com/office/powerpoint/2010/main" val="1179753247"/>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a:t>Klik her for at tilføje tekst</a:t>
            </a:r>
          </a:p>
          <a:p>
            <a:pPr lvl="1"/>
            <a:r>
              <a:rPr lang="da-DK"/>
              <a:t>Andet niveau</a:t>
            </a:r>
          </a:p>
          <a:p>
            <a:pPr lvl="5"/>
            <a:endParaRPr lang="da-DK"/>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a:t>Klik her for at tilføje tekst</a:t>
            </a:r>
          </a:p>
          <a:p>
            <a:pPr lvl="1"/>
            <a:r>
              <a:rPr lang="da-DK"/>
              <a:t>Andet niveau</a:t>
            </a:r>
          </a:p>
          <a:p>
            <a:pPr lvl="2"/>
            <a:endParaRPr lang="da-DK"/>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a:t>Klik for at tilføje tekst</a:t>
            </a:r>
            <a:endParaRPr lang="da-DK"/>
          </a:p>
          <a:p>
            <a:pPr lvl="1"/>
            <a:r>
              <a:rPr lang="da-DK" noProof="0"/>
              <a:t>Andet Niveau</a:t>
            </a:r>
            <a:endParaRPr lang="da-DK"/>
          </a:p>
          <a:p>
            <a:pPr lvl="2"/>
            <a:endParaRPr lang="da-DK" noProof="0"/>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a:t>Placer ikon her</a:t>
            </a:r>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a:t>Placer ikon her</a:t>
            </a:r>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a:t>Placer ikon her</a:t>
            </a:r>
          </a:p>
        </p:txBody>
      </p:sp>
    </p:spTree>
    <p:extLst>
      <p:ext uri="{BB962C8B-B14F-4D97-AF65-F5344CB8AC3E}">
        <p14:creationId xmlns:p14="http://schemas.microsoft.com/office/powerpoint/2010/main" val="79125535"/>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a:t>Klik her for at tilføje titel</a:t>
            </a:r>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a:t>Klik her for at tilføje underoverskrift</a:t>
            </a:r>
          </a:p>
          <a:p>
            <a:pPr lvl="1"/>
            <a:r>
              <a:rPr lang="da-DK"/>
              <a:t>Andet niveau</a:t>
            </a:r>
          </a:p>
          <a:p>
            <a:pPr lvl="2"/>
            <a:endParaRPr lang="da-DK"/>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a:t>Klik her for at tilføje underoverskrift</a:t>
            </a:r>
          </a:p>
          <a:p>
            <a:pPr lvl="1"/>
            <a:r>
              <a:rPr lang="da-DK"/>
              <a:t>Andet niveau</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a:t>Klik for at tilføje underoverskrift</a:t>
            </a:r>
            <a:endParaRPr lang="da-DK"/>
          </a:p>
          <a:p>
            <a:pPr lvl="1"/>
            <a:r>
              <a:rPr lang="da-DK" noProof="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a:t>Klik for at tilføje underoverskrift</a:t>
            </a:r>
            <a:endParaRPr lang="da-DK"/>
          </a:p>
          <a:p>
            <a:pPr lvl="1"/>
            <a:r>
              <a:rPr lang="da-DK" noProof="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userDrawn="1"/>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userDrawn="1"/>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userDrawn="1"/>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a:t>Placer ikon her</a:t>
            </a:r>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a:t>Placer ikon her</a:t>
            </a:r>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a:t>Placer ikon her</a:t>
            </a:r>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a:t>Placer ikon her</a:t>
            </a:r>
          </a:p>
        </p:txBody>
      </p:sp>
    </p:spTree>
    <p:extLst>
      <p:ext uri="{BB962C8B-B14F-4D97-AF65-F5344CB8AC3E}">
        <p14:creationId xmlns:p14="http://schemas.microsoft.com/office/powerpoint/2010/main" val="3415232413"/>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guide id="11" pos="1031" userDrawn="1">
          <p15:clr>
            <a:srgbClr val="A4A3A4"/>
          </p15:clr>
        </p15:guide>
        <p15:guide id="12" orient="horz" pos="1508" userDrawn="1">
          <p15:clr>
            <a:srgbClr val="A4A3A4"/>
          </p15:clr>
        </p15:guide>
        <p15:guide id="13" orient="horz" pos="2240" userDrawn="1">
          <p15:clr>
            <a:srgbClr val="A4A3A4"/>
          </p15:clr>
        </p15:guide>
        <p15:guide id="14" orient="horz" pos="1650" userDrawn="1">
          <p15:clr>
            <a:srgbClr val="A4A3A4"/>
          </p15:clr>
        </p15:guide>
        <p15:guide id="15" orient="horz" pos="2392" userDrawn="1">
          <p15:clr>
            <a:srgbClr val="A4A3A4"/>
          </p15:clr>
        </p15:guide>
        <p15:guide id="16" orient="horz" pos="2982" userDrawn="1">
          <p15:clr>
            <a:srgbClr val="A4A3A4"/>
          </p15:clr>
        </p15:guide>
        <p15:guide id="17" orient="horz" pos="4320" userDrawn="1">
          <p15:clr>
            <a:srgbClr val="A4A3A4"/>
          </p15:clr>
        </p15:guide>
        <p15:guide id="18" orient="horz" pos="3133"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a:t>Klik her for at tilføje tekst</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13" name="Slide Number Placeholder 5 (FAST)"/>
          <p:cNvSpPr txBox="1">
            <a:spLocks/>
          </p:cNvSpPr>
          <p:nvPr userDrawn="1"/>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pic>
        <p:nvPicPr>
          <p:cNvPr id="1365936898" name="image" descr="{&quot;templafy&quot;:{&quot;id&quot;:&quot;7d382cb7-ab68-48da-bbc8-092e480d1368&quot;}}"/>
          <p:cNvPicPr>
            <a:picLocks noChangeAspect="1"/>
          </p:cNvPicPr>
          <p:nvPr/>
        </p:nvPicPr>
        <p:blipFill>
          <a:blip/>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16915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r>
              <a:rPr lang="da-DK"/>
              <a:t>6</a:t>
            </a:r>
          </a:p>
          <a:p>
            <a:pPr lvl="6"/>
            <a:r>
              <a:rPr lang="da-DK"/>
              <a:t>7</a:t>
            </a:r>
          </a:p>
          <a:p>
            <a:pPr lvl="7"/>
            <a:r>
              <a:rPr lang="da-DK"/>
              <a:t>8</a:t>
            </a:r>
          </a:p>
          <a:p>
            <a:pPr lvl="8"/>
            <a:r>
              <a:rPr lang="da-DK"/>
              <a:t>9</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25-07-2024</a:t>
            </a:fld>
            <a:endParaRPr lang="da-DK"/>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a:p>
        </p:txBody>
      </p:sp>
      <p:sp>
        <p:nvSpPr>
          <p:cNvPr id="9" name="AutoShape 4">
            <a:extLst>
              <a:ext uri="{FF2B5EF4-FFF2-40B4-BE49-F238E27FC236}">
                <a16:creationId xmlns:a16="http://schemas.microsoft.com/office/drawing/2014/main" id="{8E9F2879-9B5A-4058-B154-E03170C6CED0}"/>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19356604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87" userDrawn="1">
          <p15:clr>
            <a:srgbClr val="A4A3A4"/>
          </p15:clr>
        </p15:guide>
        <p15:guide id="2" pos="4755"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userDrawn="1">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a:t>Klik her for at tilføje tekst</a:t>
            </a:r>
          </a:p>
        </p:txBody>
      </p:sp>
      <p:sp>
        <p:nvSpPr>
          <p:cNvPr id="3" name="Date Placeholder 2"/>
          <p:cNvSpPr>
            <a:spLocks noGrp="1"/>
          </p:cNvSpPr>
          <p:nvPr>
            <p:ph type="dt" sz="half" idx="17"/>
          </p:nvPr>
        </p:nvSpPr>
        <p:spPr/>
        <p:txBody>
          <a:bodyPr/>
          <a:lstStyle/>
          <a:p>
            <a:fld id="{D709F18B-C64D-467D-95E0-03999A31A181}" type="datetime1">
              <a:rPr lang="da-DK" smtClean="0"/>
              <a:t>25-07-2024</a:t>
            </a:fld>
            <a:endParaRPr lang="da-DK"/>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a:p>
        </p:txBody>
      </p:sp>
      <p:pic>
        <p:nvPicPr>
          <p:cNvPr id="1824554542" name="Logo" descr="{&quot;templafy&quot;:{&quot;id&quot;:&quot;a35530d7-277d-4fa6-97d6-22af310dc1e8&quot;}}"/>
          <p:cNvPicPr>
            <a:picLocks noChangeAspect="1"/>
          </p:cNvPicPr>
          <p:nvPr/>
        </p:nvPicPr>
        <p:blipFill>
          <a:blip/>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73542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25-07-2024</a:t>
            </a:fld>
            <a:endParaRPr lang="da-DK"/>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a:p>
        </p:txBody>
      </p:sp>
    </p:spTree>
    <p:extLst>
      <p:ext uri="{BB962C8B-B14F-4D97-AF65-F5344CB8AC3E}">
        <p14:creationId xmlns:p14="http://schemas.microsoft.com/office/powerpoint/2010/main" val="2754954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a:t>Klik her for at tilføje titel</a:t>
            </a:r>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25-07-2024</a:t>
            </a:fld>
            <a:endParaRPr lang="da-DK"/>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a:p>
        </p:txBody>
      </p:sp>
    </p:spTree>
    <p:extLst>
      <p:ext uri="{BB962C8B-B14F-4D97-AF65-F5344CB8AC3E}">
        <p14:creationId xmlns:p14="http://schemas.microsoft.com/office/powerpoint/2010/main" val="21071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a:t>Skriv kontaktdata</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25-07-2024</a:t>
            </a:fld>
            <a:endParaRPr lang="da-DK"/>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a:p>
        </p:txBody>
      </p:sp>
      <p:pic>
        <p:nvPicPr>
          <p:cNvPr id="1484540761" name="Logo" descr="{&quot;templafy&quot;:{&quot;id&quot;:&quot;d59e227d-9f74-4290-bcae-12f7626aaae0&quot;}}"/>
          <p:cNvPicPr>
            <a:picLocks noChangeAspect="1"/>
          </p:cNvPicPr>
          <p:nvPr/>
        </p:nvPicPr>
        <p:blipFill>
          <a:blip/>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406164033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00B08C"/>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pic>
        <p:nvPicPr>
          <p:cNvPr id="68164574" name="image" descr="{&quot;templafy&quot;:{&quot;id&quot;:&quot;0b31fee6-3baa-4c6f-9828-b5cc690d25cc&quot;}}"/>
          <p:cNvPicPr>
            <a:picLocks noChangeAspect="1"/>
          </p:cNvPicPr>
          <p:nvPr/>
        </p:nvPicPr>
        <p:blipFill>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a:t>Klik her for at tilføje titel</a:t>
            </a:r>
          </a:p>
        </p:txBody>
      </p:sp>
    </p:spTree>
    <p:extLst>
      <p:ext uri="{BB962C8B-B14F-4D97-AF65-F5344CB8AC3E}">
        <p14:creationId xmlns:p14="http://schemas.microsoft.com/office/powerpoint/2010/main" val="697035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12" name="Text Box 3">
            <a:extLst>
              <a:ext uri="{FF2B5EF4-FFF2-40B4-BE49-F238E27FC236}">
                <a16:creationId xmlns:a16="http://schemas.microsoft.com/office/drawing/2014/main" id="{86940190-31B3-4285-B172-A74BDBF7AF53}"/>
              </a:ext>
            </a:extLst>
          </p:cNvPr>
          <p:cNvSpPr txBox="1">
            <a:spLocks noChangeArrowheads="1"/>
          </p:cNvSpPr>
          <p:nvPr userDrawn="1"/>
        </p:nvSpPr>
        <p:spPr bwMode="auto">
          <a:xfrm>
            <a:off x="4345027" y="1255687"/>
            <a:ext cx="27000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BILLEDER</a:t>
            </a:r>
            <a:endParaRPr lang="da-DK"/>
          </a:p>
          <a:p>
            <a:pPr marL="0" marR="0" lvl="0" indent="0" algn="l" defTabSz="914400" rtl="0" eaLnBrk="1" fontAlgn="auto" latinLnBrk="0" hangingPunct="1">
              <a:lnSpc>
                <a:spcPct val="100000"/>
              </a:lnSpc>
              <a:spcBef>
                <a:spcPts val="300"/>
              </a:spcBef>
              <a:spcAft>
                <a:spcPts val="600"/>
              </a:spcAft>
              <a:buClrTx/>
              <a:buSzTx/>
              <a:buFontTx/>
              <a:buNone/>
              <a:tabLst/>
              <a:defRPr/>
            </a:pPr>
            <a:r>
              <a:rPr lang="da-DK" sz="900" b="1" noProof="1">
                <a:solidFill>
                  <a:schemeClr val="tx1"/>
                </a:solidFill>
                <a:latin typeface="+mn-lt"/>
                <a:cs typeface="Arial" panose="020B0604020202020204" pitchFamily="34" charset="0"/>
              </a:rPr>
              <a:t>Indsæt fra Templafy</a:t>
            </a:r>
            <a:endParaRPr lang="da-DK"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på den blå </a:t>
            </a:r>
            <a:r>
              <a:rPr lang="da-DK" altLang="da-DK" sz="900" b="1" baseline="0" noProof="1">
                <a:solidFill>
                  <a:schemeClr val="tx1"/>
                </a:solidFill>
                <a:latin typeface="+mn-lt"/>
                <a:cs typeface="Arial" panose="020B0604020202020204" pitchFamily="34" charset="0"/>
              </a:rPr>
              <a:t>Templafy </a:t>
            </a:r>
            <a:r>
              <a:rPr lang="da-DK" altLang="da-DK" sz="900" b="0" baseline="0" noProof="1">
                <a:solidFill>
                  <a:schemeClr val="tx1"/>
                </a:solidFill>
                <a:latin typeface="+mn-lt"/>
                <a:cs typeface="Arial" panose="020B0604020202020204" pitchFamily="34" charset="0"/>
              </a:rPr>
              <a:t>knap</a:t>
            </a:r>
            <a:endParaRPr lang="da-DK"/>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baseline="0" noProof="1">
                <a:solidFill>
                  <a:schemeClr val="tx1"/>
                </a:solidFill>
                <a:latin typeface="+mn-lt"/>
                <a:cs typeface="Arial" panose="020B0604020202020204" pitchFamily="34" charset="0"/>
              </a:rPr>
              <a:t>2. </a:t>
            </a:r>
            <a:r>
              <a:rPr lang="da-DK" altLang="da-DK" sz="900" b="0" baseline="0" noProof="1">
                <a:solidFill>
                  <a:schemeClr val="tx1"/>
                </a:solidFill>
                <a:latin typeface="+mn-lt"/>
                <a:cs typeface="Arial" panose="020B0604020202020204" pitchFamily="34" charset="0"/>
              </a:rPr>
              <a:t>I dropdown menuen, vælg </a:t>
            </a:r>
            <a:r>
              <a:rPr lang="da-DK" altLang="da-DK" sz="900" b="1" baseline="0" noProof="1">
                <a:solidFill>
                  <a:schemeClr val="tx1"/>
                </a:solidFill>
                <a:latin typeface="+mn-lt"/>
                <a:cs typeface="Arial" panose="020B0604020202020204" pitchFamily="34" charset="0"/>
              </a:rPr>
              <a:t>Images</a:t>
            </a:r>
            <a:r>
              <a:rPr lang="da-DK" altLang="da-DK" sz="900" b="0" baseline="0" noProof="1">
                <a:solidFill>
                  <a:schemeClr val="tx1"/>
                </a:solidFill>
                <a:latin typeface="+mn-lt"/>
                <a:cs typeface="Arial" panose="020B0604020202020204" pitchFamily="34" charset="0"/>
              </a:rPr>
              <a:t>, eller klik på </a:t>
            </a:r>
            <a:r>
              <a:rPr lang="da-DK" altLang="da-DK" sz="900" b="1" baseline="0" noProof="1">
                <a:solidFill>
                  <a:schemeClr val="tx1"/>
                </a:solidFill>
                <a:latin typeface="+mn-lt"/>
                <a:cs typeface="Arial" panose="020B0604020202020204" pitchFamily="34" charset="0"/>
              </a:rPr>
              <a:t>Images</a:t>
            </a:r>
            <a:r>
              <a:rPr lang="da-DK" altLang="da-DK" sz="900" b="0" i="0" baseline="0" noProof="1">
                <a:solidFill>
                  <a:schemeClr val="tx1"/>
                </a:solidFill>
                <a:latin typeface="+mn-lt"/>
                <a:cs typeface="Arial" panose="020B0604020202020204" pitchFamily="34" charset="0"/>
              </a:rPr>
              <a:t> knappen</a:t>
            </a:r>
            <a:r>
              <a:rPr lang="da-DK" altLang="da-DK" sz="900" b="0" baseline="0" noProof="1">
                <a:solidFill>
                  <a:schemeClr val="tx1"/>
                </a:solidFill>
                <a:latin typeface="+mn-lt"/>
                <a:cs typeface="Arial" panose="020B0604020202020204" pitchFamily="34" charset="0"/>
              </a:rPr>
              <a:t> i Templafy vinduet i højre side af skærmen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baseline="0" noProof="1">
                <a:solidFill>
                  <a:schemeClr val="tx1"/>
                </a:solidFill>
                <a:latin typeface="+mn-lt"/>
                <a:cs typeface="Arial" panose="020B0604020202020204" pitchFamily="34" charset="0"/>
              </a:rPr>
              <a:t>Indsæt billede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På slides med billedpladsholder, klik på ikonet og vælg </a:t>
            </a:r>
            <a:r>
              <a:rPr lang="da-DK" altLang="da-DK" sz="900" b="1" noProof="1">
                <a:solidFill>
                  <a:schemeClr val="tx1"/>
                </a:solidFill>
                <a:latin typeface="+mn-lt"/>
                <a:cs typeface="Arial" panose="020B0604020202020204" pitchFamily="34" charset="0"/>
              </a:rPr>
              <a:t>Indsæt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Beskær billede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billedets fokus/størrelse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du trækker i billedets hjørner</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indsætter et nyt, kan billedet lægge 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HJÆLPELINJER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endParaRPr lang="da-DK" altLang="da-DK" sz="900" b="1" noProof="1">
              <a:solidFill>
                <a:schemeClr val="tx1"/>
              </a:solidFill>
              <a:latin typeface="+mn-lt"/>
              <a:cs typeface="Arial" panose="020B0604020202020204" pitchFamily="34" charset="0"/>
            </a:endParaRPr>
          </a:p>
        </p:txBody>
      </p:sp>
      <p:grpSp>
        <p:nvGrpSpPr>
          <p:cNvPr id="19" name="Gruppe 18">
            <a:extLst>
              <a:ext uri="{FF2B5EF4-FFF2-40B4-BE49-F238E27FC236}">
                <a16:creationId xmlns:a16="http://schemas.microsoft.com/office/drawing/2014/main" id="{EB0E7C24-B1F4-440B-ABFD-7BE7799C986C}"/>
              </a:ext>
            </a:extLst>
          </p:cNvPr>
          <p:cNvGrpSpPr/>
          <p:nvPr userDrawn="1"/>
        </p:nvGrpSpPr>
        <p:grpSpPr>
          <a:xfrm>
            <a:off x="7131861" y="1366876"/>
            <a:ext cx="676669" cy="997704"/>
            <a:chOff x="6442771" y="2574072"/>
            <a:chExt cx="676669" cy="997704"/>
          </a:xfrm>
        </p:grpSpPr>
        <p:pic>
          <p:nvPicPr>
            <p:cNvPr id="20" name="Billede 19">
              <a:extLst>
                <a:ext uri="{FF2B5EF4-FFF2-40B4-BE49-F238E27FC236}">
                  <a16:creationId xmlns:a16="http://schemas.microsoft.com/office/drawing/2014/main" id="{97D49D67-0656-4D65-BDC8-19DC3FA200EB}"/>
                </a:ext>
              </a:extLst>
            </p:cNvPr>
            <p:cNvPicPr>
              <a:picLocks noChangeAspect="1"/>
            </p:cNvPicPr>
            <p:nvPr userDrawn="1"/>
          </p:nvPicPr>
          <p:blipFill>
            <a:blip/>
            <a:stretch>
              <a:fillRect/>
            </a:stretch>
          </p:blipFill>
          <p:spPr>
            <a:xfrm>
              <a:off x="6442771" y="2574072"/>
              <a:ext cx="305786" cy="365851"/>
            </a:xfrm>
            <a:prstGeom prst="rect">
              <a:avLst/>
            </a:prstGeom>
          </p:spPr>
        </p:pic>
        <p:pic>
          <p:nvPicPr>
            <p:cNvPr id="21" name="Billede 20">
              <a:extLst>
                <a:ext uri="{FF2B5EF4-FFF2-40B4-BE49-F238E27FC236}">
                  <a16:creationId xmlns:a16="http://schemas.microsoft.com/office/drawing/2014/main" id="{0BC3FA04-2488-4F3A-A6FA-54AB316150D1}"/>
                </a:ext>
              </a:extLst>
            </p:cNvPr>
            <p:cNvPicPr>
              <a:picLocks noChangeAspect="1"/>
            </p:cNvPicPr>
            <p:nvPr userDrawn="1"/>
          </p:nvPicPr>
          <p:blipFill rotWithShape="1">
            <a:blip/>
            <a:srcRect l="1432" t="16308" r="2422" b="1509"/>
            <a:stretch/>
          </p:blipFill>
          <p:spPr>
            <a:xfrm>
              <a:off x="6444587" y="2943287"/>
              <a:ext cx="674853" cy="628489"/>
            </a:xfrm>
            <a:prstGeom prst="rect">
              <a:avLst/>
            </a:prstGeom>
            <a:ln w="3175">
              <a:solidFill>
                <a:schemeClr val="bg1">
                  <a:lumMod val="95000"/>
                </a:schemeClr>
              </a:solidFill>
            </a:ln>
          </p:spPr>
        </p:pic>
      </p:grpSp>
      <p:sp>
        <p:nvSpPr>
          <p:cNvPr id="23" name="Text Box 3">
            <a:extLst>
              <a:ext uri="{FF2B5EF4-FFF2-40B4-BE49-F238E27FC236}">
                <a16:creationId xmlns:a16="http://schemas.microsoft.com/office/drawing/2014/main" id="{16A5B6A0-03E8-41F0-86AC-378C5C3FB6BB}"/>
              </a:ext>
            </a:extLst>
          </p:cNvPr>
          <p:cNvSpPr txBox="1">
            <a:spLocks noChangeArrowheads="1"/>
          </p:cNvSpPr>
          <p:nvPr userDrawn="1"/>
        </p:nvSpPr>
        <p:spPr bwMode="auto">
          <a:xfrm>
            <a:off x="8452256" y="1255687"/>
            <a:ext cx="2627202" cy="46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r>
              <a:rPr lang="da-DK" altLang="da-DK" sz="900" b="0" noProof="1">
                <a:solidFill>
                  <a:schemeClr val="tx1"/>
                </a:solidFill>
                <a:latin typeface="+mn-lt"/>
                <a:cs typeface="Arial" panose="020B0604020202020204" pitchFamily="34" charset="0"/>
              </a:rP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endParaRPr lang="da-DK"/>
          </a:p>
          <a:p>
            <a:pPr eaLnBrk="1" hangingPunct="1">
              <a:spcBef>
                <a:spcPts val="300"/>
              </a:spcBef>
              <a:spcAft>
                <a:spcPts val="12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endParaRPr lang="da-DK"/>
          </a:p>
          <a:p>
            <a:pPr eaLnBrk="1" hangingPunct="1">
              <a:spcBef>
                <a:spcPts val="600"/>
              </a:spcBef>
              <a:spcAft>
                <a:spcPts val="0"/>
              </a:spcAft>
              <a:defRPr/>
            </a:pPr>
            <a:r>
              <a:rPr lang="da-DK" altLang="da-DK" sz="1600" b="0" noProof="1">
                <a:solidFill>
                  <a:schemeClr val="tx1"/>
                </a:solidFill>
                <a:latin typeface="+mn-lt"/>
                <a:cs typeface="Arial" panose="020B0604020202020204" pitchFamily="34" charset="0"/>
              </a:rPr>
              <a:t>COPY/PASTE INDHOLD</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SLIDES &amp; SLIDE ELEMENTS</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Indsæt prædefineret slides og elementer fra </a:t>
            </a:r>
            <a:r>
              <a:rPr lang="da-DK" altLang="da-DK" sz="900" b="1" noProof="1">
                <a:solidFill>
                  <a:schemeClr val="tx1"/>
                </a:solidFill>
                <a:latin typeface="+mn-lt"/>
                <a:cs typeface="Arial" panose="020B0604020202020204" pitchFamily="34" charset="0"/>
              </a:rPr>
              <a:t>Templafy</a:t>
            </a:r>
            <a:r>
              <a:rPr lang="da-DK" altLang="da-DK" sz="900" b="0" noProof="1">
                <a:solidFill>
                  <a:schemeClr val="tx1"/>
                </a:solidFill>
                <a:latin typeface="+mn-lt"/>
                <a:cs typeface="Arial" panose="020B0604020202020204" pitchFamily="34" charset="0"/>
              </a:rPr>
              <a:t> knappen. Vælg </a:t>
            </a:r>
            <a:r>
              <a:rPr lang="da-DK" altLang="da-DK" sz="900" b="1" noProof="1">
                <a:solidFill>
                  <a:schemeClr val="tx1"/>
                </a:solidFill>
                <a:latin typeface="+mn-lt"/>
                <a:cs typeface="Arial" panose="020B0604020202020204" pitchFamily="34" charset="0"/>
              </a:rPr>
              <a:t>Slides</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Slide elements </a:t>
            </a:r>
            <a:r>
              <a:rPr lang="da-DK" altLang="da-DK" sz="900" b="0" noProof="1">
                <a:solidFill>
                  <a:schemeClr val="tx1"/>
                </a:solidFill>
                <a:latin typeface="+mn-lt"/>
                <a:cs typeface="Arial" panose="020B0604020202020204" pitchFamily="34" charset="0"/>
              </a:rPr>
              <a:t>fra dropdown menuen eller knapperne i Templafy vinduet i højre side af skærmen</a:t>
            </a:r>
            <a:endParaRPr lang="da-DK"/>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sp>
        <p:nvSpPr>
          <p:cNvPr id="28" name="Text Box 2">
            <a:extLst>
              <a:ext uri="{FF2B5EF4-FFF2-40B4-BE49-F238E27FC236}">
                <a16:creationId xmlns:a16="http://schemas.microsoft.com/office/drawing/2014/main" id="{51D73D8C-1A2D-434D-8578-06D3B043BE46}"/>
              </a:ext>
            </a:extLst>
          </p:cNvPr>
          <p:cNvSpPr txBox="1">
            <a:spLocks noChangeArrowheads="1"/>
          </p:cNvSpPr>
          <p:nvPr userDrawn="1"/>
        </p:nvSpPr>
        <p:spPr bwMode="auto">
          <a:xfrm>
            <a:off x="710731" y="1255687"/>
            <a:ext cx="2232000" cy="468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et næste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endParaRPr lang="da-DK"/>
          </a:p>
          <a:p>
            <a:pPr eaLnBrk="1" hangingPunct="1">
              <a:spcBef>
                <a:spcPts val="300"/>
              </a:spcBef>
              <a:spcAft>
                <a:spcPts val="3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12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SLIDES &amp; LAYOUTS</a:t>
            </a: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 </a:t>
            </a:r>
            <a:r>
              <a:rPr lang="da-DK" altLang="da-DK" sz="900" b="0" baseline="0" noProof="1">
                <a:solidFill>
                  <a:schemeClr val="tx1"/>
                </a:solidFill>
                <a:latin typeface="+mn-lt"/>
                <a:cs typeface="Arial" panose="020B0604020202020204" pitchFamily="34" charset="0"/>
              </a:rPr>
              <a:t>for at få vist en dropdown menu af mulige slides layout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Nulstil slide</a:t>
            </a:r>
            <a:endParaRPr lang="da-DK"/>
          </a:p>
          <a:p>
            <a:pPr marL="0" marR="0" indent="0" algn="l" defTabSz="914400" rtl="0" eaLnBrk="1" fontAlgn="auto" latinLnBrk="0" hangingPunct="1">
              <a:lnSpc>
                <a:spcPct val="100000"/>
              </a:lnSpc>
              <a:spcBef>
                <a:spcPts val="300"/>
              </a:spcBef>
              <a:spcAft>
                <a:spcPts val="3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endParaRPr lang="da-DK" sz="900" b="1" noProof="1">
              <a:solidFill>
                <a:schemeClr val="tx1"/>
              </a:solidFill>
              <a:latin typeface="+mn-lt"/>
              <a:cs typeface="Arial" panose="020B0604020202020204" pitchFamily="34" charset="0"/>
            </a:endParaRPr>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pic>
        <p:nvPicPr>
          <p:cNvPr id="29" name="Picture 2">
            <a:extLst>
              <a:ext uri="{FF2B5EF4-FFF2-40B4-BE49-F238E27FC236}">
                <a16:creationId xmlns:a16="http://schemas.microsoft.com/office/drawing/2014/main" id="{67CFEA91-5609-48D9-BC31-25A4F2502298}"/>
              </a:ext>
            </a:extLst>
          </p:cNvPr>
          <p:cNvPicPr>
            <a:picLocks noChangeAspect="1"/>
          </p:cNvPicPr>
          <p:nvPr userDrawn="1"/>
        </p:nvPicPr>
        <p:blipFill>
          <a:blip/>
          <a:stretch>
            <a:fillRect/>
          </a:stretch>
        </p:blipFill>
        <p:spPr>
          <a:xfrm>
            <a:off x="2955194" y="3097705"/>
            <a:ext cx="257143" cy="285714"/>
          </a:xfrm>
          <a:prstGeom prst="rect">
            <a:avLst/>
          </a:prstGeom>
        </p:spPr>
      </p:pic>
      <p:pic>
        <p:nvPicPr>
          <p:cNvPr id="32" name="Picture 29">
            <a:extLst>
              <a:ext uri="{FF2B5EF4-FFF2-40B4-BE49-F238E27FC236}">
                <a16:creationId xmlns:a16="http://schemas.microsoft.com/office/drawing/2014/main" id="{336B7D6F-306E-4198-B5D8-8300D5EEC9DB}"/>
              </a:ext>
            </a:extLst>
          </p:cNvPr>
          <p:cNvPicPr>
            <a:picLocks noChangeAspect="1"/>
          </p:cNvPicPr>
          <p:nvPr userDrawn="1"/>
        </p:nvPicPr>
        <p:blipFill>
          <a:blip/>
          <a:stretch>
            <a:fillRect/>
          </a:stretch>
        </p:blipFill>
        <p:spPr>
          <a:xfrm>
            <a:off x="2955194" y="2393539"/>
            <a:ext cx="457143" cy="257143"/>
          </a:xfrm>
          <a:prstGeom prst="rect">
            <a:avLst/>
          </a:prstGeom>
        </p:spPr>
      </p:pic>
      <p:pic>
        <p:nvPicPr>
          <p:cNvPr id="34" name="Billede 33">
            <a:extLst>
              <a:ext uri="{FF2B5EF4-FFF2-40B4-BE49-F238E27FC236}">
                <a16:creationId xmlns:a16="http://schemas.microsoft.com/office/drawing/2014/main" id="{8B7D4B5D-5105-4B08-9F8D-29962C5C2409}"/>
              </a:ext>
            </a:extLst>
          </p:cNvPr>
          <p:cNvPicPr>
            <a:picLocks noChangeAspect="1"/>
          </p:cNvPicPr>
          <p:nvPr userDrawn="1"/>
        </p:nvPicPr>
        <p:blipFill>
          <a:blip/>
          <a:stretch>
            <a:fillRect/>
          </a:stretch>
        </p:blipFill>
        <p:spPr>
          <a:xfrm>
            <a:off x="2955194" y="3907575"/>
            <a:ext cx="308589" cy="528030"/>
          </a:xfrm>
          <a:prstGeom prst="rect">
            <a:avLst/>
          </a:prstGeom>
        </p:spPr>
      </p:pic>
      <p:pic>
        <p:nvPicPr>
          <p:cNvPr id="36" name="Billede 35">
            <a:extLst>
              <a:ext uri="{FF2B5EF4-FFF2-40B4-BE49-F238E27FC236}">
                <a16:creationId xmlns:a16="http://schemas.microsoft.com/office/drawing/2014/main" id="{10574EF6-7E2E-460C-A32A-3DDD4B75BCEA}"/>
              </a:ext>
            </a:extLst>
          </p:cNvPr>
          <p:cNvPicPr>
            <a:picLocks noChangeAspect="1"/>
          </p:cNvPicPr>
          <p:nvPr userDrawn="1"/>
        </p:nvPicPr>
        <p:blipFill rotWithShape="1">
          <a:blip/>
          <a:srcRect l="3031"/>
          <a:stretch/>
        </p:blipFill>
        <p:spPr>
          <a:xfrm>
            <a:off x="2955194" y="5284687"/>
            <a:ext cx="496606" cy="172842"/>
          </a:xfrm>
          <a:prstGeom prst="rect">
            <a:avLst/>
          </a:prstGeom>
        </p:spPr>
      </p:pic>
      <p:pic>
        <p:nvPicPr>
          <p:cNvPr id="38" name="Picture 33">
            <a:extLst>
              <a:ext uri="{FF2B5EF4-FFF2-40B4-BE49-F238E27FC236}">
                <a16:creationId xmlns:a16="http://schemas.microsoft.com/office/drawing/2014/main" id="{26F154F3-5A17-41F1-9B46-FCA4D9945F70}"/>
              </a:ext>
            </a:extLst>
          </p:cNvPr>
          <p:cNvPicPr>
            <a:picLocks noChangeAspect="1"/>
          </p:cNvPicPr>
          <p:nvPr userDrawn="1"/>
        </p:nvPicPr>
        <p:blipFill rotWithShape="1">
          <a:blip/>
          <a:srcRect l="3901" t="45142" r="62601" b="9046"/>
          <a:stretch/>
        </p:blipFill>
        <p:spPr>
          <a:xfrm>
            <a:off x="7131861" y="2659382"/>
            <a:ext cx="341204" cy="321707"/>
          </a:xfrm>
          <a:prstGeom prst="rect">
            <a:avLst/>
          </a:prstGeom>
        </p:spPr>
      </p:pic>
      <p:pic>
        <p:nvPicPr>
          <p:cNvPr id="39" name="Billede 38">
            <a:extLst>
              <a:ext uri="{FF2B5EF4-FFF2-40B4-BE49-F238E27FC236}">
                <a16:creationId xmlns:a16="http://schemas.microsoft.com/office/drawing/2014/main" id="{9BB80CE2-5590-41B1-90B8-FB96BC0E66DC}"/>
              </a:ext>
            </a:extLst>
          </p:cNvPr>
          <p:cNvPicPr>
            <a:picLocks noChangeAspect="1"/>
          </p:cNvPicPr>
          <p:nvPr userDrawn="1"/>
        </p:nvPicPr>
        <p:blipFill>
          <a:blip/>
          <a:stretch>
            <a:fillRect/>
          </a:stretch>
        </p:blipFill>
        <p:spPr>
          <a:xfrm>
            <a:off x="7199577" y="3275891"/>
            <a:ext cx="366043" cy="480431"/>
          </a:xfrm>
          <a:prstGeom prst="rect">
            <a:avLst/>
          </a:prstGeom>
        </p:spPr>
      </p:pic>
      <p:sp>
        <p:nvSpPr>
          <p:cNvPr id="44" name="Fast overskrift">
            <a:extLst>
              <a:ext uri="{FF2B5EF4-FFF2-40B4-BE49-F238E27FC236}">
                <a16:creationId xmlns:a16="http://schemas.microsoft.com/office/drawing/2014/main" id="{7AE3BB46-77B5-4BE0-A557-B2DBAB09F17D}"/>
              </a:ext>
            </a:extLst>
          </p:cNvPr>
          <p:cNvSpPr txBox="1"/>
          <p:nvPr userDrawn="1"/>
        </p:nvSpPr>
        <p:spPr>
          <a:xfrm>
            <a:off x="701675" y="324738"/>
            <a:ext cx="10947398" cy="686134"/>
          </a:xfrm>
          <a:prstGeom prst="rect">
            <a:avLst/>
          </a:prstGeom>
          <a:noFill/>
        </p:spPr>
        <p:txBody>
          <a:bodyPr wrap="square" lIns="0" tIns="0" rIns="0" bIns="0" rtlCol="0" anchor="t" anchorCtr="0">
            <a:noAutofit/>
          </a:bodyPr>
          <a:lstStyle/>
          <a:p>
            <a:r>
              <a:rPr lang="da-DK" sz="2800" b="0" noProof="1">
                <a:solidFill>
                  <a:srgbClr val="031D5C"/>
                </a:solidFill>
                <a:latin typeface="+mj-lt"/>
                <a:cs typeface="Arial" panose="020B0604020202020204" pitchFamily="34" charset="0"/>
              </a:rPr>
              <a:t>TIPS &amp; TRICKS - DIN BRUGERGUIDE</a:t>
            </a:r>
            <a:endParaRPr lang="da-DK"/>
          </a:p>
        </p:txBody>
      </p:sp>
      <p:pic>
        <p:nvPicPr>
          <p:cNvPr id="1026" name="Picture 2" descr="C:\Users\MAV~1.SKA\AppData\Local\Temp\SNAGHTMLe48c1e.PNG">
            <a:extLst>
              <a:ext uri="{FF2B5EF4-FFF2-40B4-BE49-F238E27FC236}">
                <a16:creationId xmlns:a16="http://schemas.microsoft.com/office/drawing/2014/main" id="{D585BA4E-F627-486D-80B3-0CE0EDC592BA}"/>
              </a:ext>
            </a:extLst>
          </p:cNvPr>
          <p:cNvPicPr>
            <a:picLocks noChangeAspect="1" noChangeArrowheads="1"/>
          </p:cNvPicPr>
          <p:nvPr userDrawn="1"/>
        </p:nvPicPr>
        <p:blipFill>
          <a:blip>
            <a:extLst>
              <a:ext uri="{28A0092B-C50C-407E-A947-70E740481C1C}">
                <a14:useLocalDpi xmlns:a14="http://schemas.microsoft.com/office/drawing/2010/main" val="0"/>
              </a:ext>
            </a:extLst>
          </a:blip>
          <a:srcRect/>
          <a:stretch>
            <a:fillRect/>
          </a:stretch>
        </p:blipFill>
        <p:spPr bwMode="auto">
          <a:xfrm>
            <a:off x="11072334" y="4804821"/>
            <a:ext cx="650850" cy="97382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596A17E0-59D7-48F4-8A7B-898B5B7B3361}"/>
              </a:ext>
            </a:extLst>
          </p:cNvPr>
          <p:cNvPicPr>
            <a:picLocks noChangeAspect="1"/>
          </p:cNvPicPr>
          <p:nvPr userDrawn="1"/>
        </p:nvPicPr>
        <p:blipFill>
          <a:blip/>
          <a:stretch>
            <a:fillRect/>
          </a:stretch>
        </p:blipFill>
        <p:spPr>
          <a:xfrm>
            <a:off x="2946051" y="4551931"/>
            <a:ext cx="475428" cy="176762"/>
          </a:xfrm>
          <a:prstGeom prst="rect">
            <a:avLst/>
          </a:prstGeom>
        </p:spPr>
      </p:pic>
      <p:pic>
        <p:nvPicPr>
          <p:cNvPr id="22" name="Billede 21">
            <a:extLst>
              <a:ext uri="{FF2B5EF4-FFF2-40B4-BE49-F238E27FC236}">
                <a16:creationId xmlns:a16="http://schemas.microsoft.com/office/drawing/2014/main" id="{9D257D03-9779-4535-98A8-F6E165A0B27F}"/>
              </a:ext>
            </a:extLst>
          </p:cNvPr>
          <p:cNvPicPr>
            <a:picLocks noChangeAspect="1"/>
          </p:cNvPicPr>
          <p:nvPr userDrawn="1"/>
        </p:nvPicPr>
        <p:blipFill>
          <a:blip/>
          <a:stretch>
            <a:fillRect/>
          </a:stretch>
        </p:blipFill>
        <p:spPr>
          <a:xfrm>
            <a:off x="10992821" y="1821214"/>
            <a:ext cx="440195" cy="543366"/>
          </a:xfrm>
          <a:prstGeom prst="rect">
            <a:avLst/>
          </a:prstGeom>
        </p:spPr>
      </p:pic>
      <p:sp>
        <p:nvSpPr>
          <p:cNvPr id="26" name="Date Placeholder 6" hidden="1">
            <a:extLst>
              <a:ext uri="{FF2B5EF4-FFF2-40B4-BE49-F238E27FC236}">
                <a16:creationId xmlns:a16="http://schemas.microsoft.com/office/drawing/2014/main" id="{77A12538-135F-4FF2-A008-DD8778997A8B}"/>
              </a:ext>
            </a:extLst>
          </p:cNvPr>
          <p:cNvSpPr>
            <a:spLocks noGrp="1"/>
          </p:cNvSpPr>
          <p:nvPr>
            <p:ph type="dt" sz="half" idx="15"/>
          </p:nvPr>
        </p:nvSpPr>
        <p:spPr>
          <a:xfrm>
            <a:off x="0" y="6858000"/>
            <a:ext cx="0" cy="0"/>
          </a:xfrm>
        </p:spPr>
        <p:txBody>
          <a:bodyPr/>
          <a:lstStyle>
            <a:lvl1pPr>
              <a:defRPr sz="100">
                <a:noFill/>
              </a:defRPr>
            </a:lvl1pPr>
          </a:lstStyle>
          <a:p>
            <a:fld id="{4074C719-BDB2-4423-8D51-26AFFE50FE8F}" type="datetime4">
              <a:rPr lang="da-DK" smtClean="0"/>
              <a:t>24-07-25</a:t>
            </a:fld>
            <a:endParaRPr lang="da-DK"/>
          </a:p>
        </p:txBody>
      </p:sp>
      <p:sp>
        <p:nvSpPr>
          <p:cNvPr id="30" name="Footer Placeholder 8" hidden="1">
            <a:extLst>
              <a:ext uri="{FF2B5EF4-FFF2-40B4-BE49-F238E27FC236}">
                <a16:creationId xmlns:a16="http://schemas.microsoft.com/office/drawing/2014/main" id="{A42D56E7-CDF6-4E80-AFF3-D415EB0F22A2}"/>
              </a:ext>
            </a:extLst>
          </p:cNvPr>
          <p:cNvSpPr>
            <a:spLocks noGrp="1"/>
          </p:cNvSpPr>
          <p:nvPr>
            <p:ph type="ftr" sz="quarter" idx="16"/>
          </p:nvPr>
        </p:nvSpPr>
        <p:spPr>
          <a:xfrm>
            <a:off x="0" y="6858000"/>
            <a:ext cx="0" cy="0"/>
          </a:xfrm>
        </p:spPr>
        <p:txBody>
          <a:bodyPr/>
          <a:lstStyle>
            <a:lvl1pPr>
              <a:defRPr sz="100">
                <a:noFill/>
              </a:defRPr>
            </a:lvl1pPr>
          </a:lstStyle>
          <a:p>
            <a:endParaRPr lang="da-DK"/>
          </a:p>
        </p:txBody>
      </p:sp>
      <p:sp>
        <p:nvSpPr>
          <p:cNvPr id="31" name="Slide Number Placeholder 10" hidden="1">
            <a:extLst>
              <a:ext uri="{FF2B5EF4-FFF2-40B4-BE49-F238E27FC236}">
                <a16:creationId xmlns:a16="http://schemas.microsoft.com/office/drawing/2014/main" id="{42EB6738-FD94-43D4-9716-64D106B23C6B}"/>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da-DK" smtClean="0"/>
              <a:pPr/>
              <a:t>‹nr.›</a:t>
            </a:fld>
            <a:endParaRPr lang="da-DK"/>
          </a:p>
        </p:txBody>
      </p:sp>
    </p:spTree>
    <p:extLst>
      <p:ext uri="{BB962C8B-B14F-4D97-AF65-F5344CB8AC3E}">
        <p14:creationId xmlns:p14="http://schemas.microsoft.com/office/powerpoint/2010/main" val="1633052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a:solidFill>
                  <a:schemeClr val="bg1"/>
                </a:solidFill>
              </a:rPr>
              <a:t>Hvis du ser andre </a:t>
            </a:r>
            <a:r>
              <a:rPr lang="da-DK" sz="4400" b="1" i="1" noProof="0">
                <a:solidFill>
                  <a:schemeClr val="bg1"/>
                </a:solidFill>
              </a:rPr>
              <a:t>layouts efter dette,</a:t>
            </a:r>
            <a:r>
              <a:rPr lang="da-DK" sz="4400" b="0" i="0" noProof="0">
                <a:solidFill>
                  <a:schemeClr val="bg1"/>
                </a:solidFill>
              </a:rPr>
              <a:t/>
            </a:r>
            <a:br>
              <a:rPr lang="da-DK" sz="4400" b="0" i="0" noProof="0">
                <a:solidFill>
                  <a:schemeClr val="bg1"/>
                </a:solidFill>
              </a:rPr>
            </a:br>
            <a:r>
              <a:rPr lang="da-DK" sz="4400" b="0" noProof="0">
                <a:solidFill>
                  <a:schemeClr val="bg1"/>
                </a:solidFill>
              </a:rPr>
              <a:t>brug dem ikke. Disse layouts </a:t>
            </a:r>
            <a:r>
              <a:rPr lang="da-DK" sz="4400" b="1" i="1" u="none" noProof="0">
                <a:solidFill>
                  <a:schemeClr val="bg1"/>
                </a:solidFill>
              </a:rPr>
              <a:t>tilhører ikke </a:t>
            </a:r>
            <a:r>
              <a:rPr lang="da-DK" sz="4400" b="0" i="0" u="none" noProof="0">
                <a:solidFill>
                  <a:schemeClr val="bg1"/>
                </a:solidFill>
              </a:rPr>
              <a:t>vores </a:t>
            </a:r>
            <a:r>
              <a:rPr lang="da-DK" sz="4400" b="0" i="0" u="none" noProof="1">
                <a:solidFill>
                  <a:schemeClr val="bg1"/>
                </a:solidFill>
              </a:rPr>
              <a:t>corporate</a:t>
            </a:r>
            <a:r>
              <a:rPr lang="da-DK" sz="4400" b="0" noProof="0">
                <a:solidFill>
                  <a:schemeClr val="bg1"/>
                </a:solidFill>
              </a:rPr>
              <a:t>skabelon.</a:t>
            </a:r>
            <a:r>
              <a:rPr lang="da-DK" sz="2800" b="0" noProof="0">
                <a:solidFill>
                  <a:schemeClr val="bg1"/>
                </a:solidFill>
              </a:rPr>
              <a:t/>
            </a:r>
            <a:br>
              <a:rPr lang="da-DK" sz="2800" b="0" noProof="0">
                <a:solidFill>
                  <a:schemeClr val="bg1"/>
                </a:solidFill>
              </a:rPr>
            </a:br>
            <a:r>
              <a:rPr lang="da-DK" sz="2800" b="0" noProof="0">
                <a:solidFill>
                  <a:schemeClr val="bg1"/>
                </a:solidFill>
              </a:rPr>
              <a:t/>
            </a:r>
            <a:br>
              <a:rPr lang="da-DK" sz="2800" b="0" noProof="0">
                <a:solidFill>
                  <a:schemeClr val="bg1"/>
                </a:solidFill>
              </a:rPr>
            </a:br>
            <a:endParaRPr lang="da-DK" sz="2800" b="0" noProof="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a:solidFill>
                  <a:schemeClr val="bg1"/>
                </a:solidFill>
              </a:rPr>
              <a:t>Brug dem ikke </a:t>
            </a:r>
            <a:endParaRPr lang="da-DK" sz="10000" b="1" i="1" noProof="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a:solidFill>
                  <a:schemeClr val="bg1"/>
                </a:solidFill>
              </a:rPr>
              <a:t>OBS! Layouts efter dette kan indeholde potentiel fortrolig information.</a:t>
            </a:r>
            <a:r>
              <a:rPr lang="da-DK" sz="1800" b="0" noProof="0">
                <a:solidFill>
                  <a:schemeClr val="bg1"/>
                </a:solidFill>
              </a:rPr>
              <a:t/>
            </a:r>
            <a:br>
              <a:rPr lang="da-DK" sz="1800" b="0" noProof="0">
                <a:solidFill>
                  <a:schemeClr val="bg1"/>
                </a:solidFill>
              </a:rPr>
            </a:br>
            <a:endParaRPr lang="da-DK" sz="1800" b="0" noProof="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25. juli 2024</a:t>
            </a:fld>
            <a:endParaRPr lang="da-DK"/>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a:p>
        </p:txBody>
      </p:sp>
    </p:spTree>
    <p:extLst>
      <p:ext uri="{BB962C8B-B14F-4D97-AF65-F5344CB8AC3E}">
        <p14:creationId xmlns:p14="http://schemas.microsoft.com/office/powerpoint/2010/main" val="3945152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a:t>Indsæt titel</a:t>
            </a:r>
          </a:p>
        </p:txBody>
      </p:sp>
      <p:sp>
        <p:nvSpPr>
          <p:cNvPr id="15" name="AutoShape 4"/>
          <p:cNvSpPr>
            <a:spLocks/>
          </p:cNvSpPr>
          <p:nvPr userDrawn="1"/>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sp>
        <p:nvSpPr>
          <p:cNvPr id="4" name="TextBox 3">
            <a:extLst>
              <a:ext uri="{FF2B5EF4-FFF2-40B4-BE49-F238E27FC236}">
                <a16:creationId xmlns:a16="http://schemas.microsoft.com/office/drawing/2014/main" id="{FA41F961-8A11-6C8C-639B-3C6FADE26E60}"/>
              </a:ext>
            </a:extLst>
          </p:cNvPr>
          <p:cNvSpPr txBox="1"/>
          <p:nvPr userDrawn="1"/>
        </p:nvSpPr>
        <p:spPr>
          <a:xfrm>
            <a:off x="9543119" y="6329075"/>
            <a:ext cx="65" cy="307777"/>
          </a:xfrm>
          <a:prstGeom prst="rect">
            <a:avLst/>
          </a:prstGeom>
          <a:noFill/>
        </p:spPr>
        <p:txBody>
          <a:bodyPr wrap="none" lIns="0" tIns="0" rIns="0" bIns="0" rtlCol="0">
            <a:spAutoFit/>
          </a:bodyPr>
          <a:lstStyle/>
          <a:p>
            <a:pPr>
              <a:lnSpc>
                <a:spcPct val="100000"/>
              </a:lnSpc>
              <a:spcBef>
                <a:spcPts val="1100"/>
              </a:spcBef>
            </a:pPr>
            <a:endParaRPr lang="en-DK" sz="2000" err="1"/>
          </a:p>
        </p:txBody>
      </p:sp>
      <p:pic>
        <p:nvPicPr>
          <p:cNvPr id="6" name="image" descr="{&quot;templafy&quot;:{&quot;id&quot;:&quot;79b7d936-4a13-4d92-ba85-35b4f84e4a7b&quot;}}">
            <a:extLst>
              <a:ext uri="{FF2B5EF4-FFF2-40B4-BE49-F238E27FC236}">
                <a16:creationId xmlns:a16="http://schemas.microsoft.com/office/drawing/2014/main" id="{7835B2DA-1526-3D13-50E1-586C36B19C3D}"/>
              </a:ext>
            </a:extLst>
          </p:cNvPr>
          <p:cNvPicPr>
            <a:picLocks noChangeAspect="1"/>
          </p:cNvPicPr>
          <p:nvPr userDrawn="1"/>
        </p:nvPicPr>
        <p:blipFill rotWithShape="1">
          <a:blip r:embed="rId2"/>
          <a:srcRect l="5570"/>
          <a:stretch/>
        </p:blipFill>
        <p:spPr>
          <a:xfrm>
            <a:off x="4947371" y="6364326"/>
            <a:ext cx="1626196" cy="445207"/>
          </a:xfrm>
          <a:prstGeom prst="rect">
            <a:avLst/>
          </a:prstGeom>
          <a:ln>
            <a:noFill/>
          </a:ln>
        </p:spPr>
      </p:pic>
      <p:pic>
        <p:nvPicPr>
          <p:cNvPr id="7" name="Picture 6" descr="A black background with white text&#10;&#10;Description automatically generated">
            <a:extLst>
              <a:ext uri="{FF2B5EF4-FFF2-40B4-BE49-F238E27FC236}">
                <a16:creationId xmlns:a16="http://schemas.microsoft.com/office/drawing/2014/main" id="{A99D7A00-63BE-121A-F91F-BBFB23D9CCD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66961" y="6313444"/>
            <a:ext cx="1199256" cy="364480"/>
          </a:xfrm>
          <a:prstGeom prst="rect">
            <a:avLst/>
          </a:prstGeom>
        </p:spPr>
      </p:pic>
      <p:pic>
        <p:nvPicPr>
          <p:cNvPr id="8" name="Picture 7">
            <a:extLst>
              <a:ext uri="{FF2B5EF4-FFF2-40B4-BE49-F238E27FC236}">
                <a16:creationId xmlns:a16="http://schemas.microsoft.com/office/drawing/2014/main" id="{BB1E3F7D-623E-B016-DCEE-D9D937E9A76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75514" y="6360884"/>
            <a:ext cx="1199000" cy="380220"/>
          </a:xfrm>
          <a:prstGeom prst="rect">
            <a:avLst/>
          </a:prstGeom>
        </p:spPr>
      </p:pic>
      <p:pic>
        <p:nvPicPr>
          <p:cNvPr id="9" name="Picture 8" descr="A white and black logo&#10;&#10;Description automatically generated">
            <a:extLst>
              <a:ext uri="{FF2B5EF4-FFF2-40B4-BE49-F238E27FC236}">
                <a16:creationId xmlns:a16="http://schemas.microsoft.com/office/drawing/2014/main" id="{E8A754DA-FBA8-FD60-7468-4F426DC1134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89546" y="6408281"/>
            <a:ext cx="449143" cy="272391"/>
          </a:xfrm>
          <a:prstGeom prst="rect">
            <a:avLst/>
          </a:prstGeom>
        </p:spPr>
      </p:pic>
      <p:pic>
        <p:nvPicPr>
          <p:cNvPr id="10" name="Picture 9" descr="A logo with a crown&#10;&#10;Description automatically generated">
            <a:extLst>
              <a:ext uri="{FF2B5EF4-FFF2-40B4-BE49-F238E27FC236}">
                <a16:creationId xmlns:a16="http://schemas.microsoft.com/office/drawing/2014/main" id="{FE9CD3B2-A512-8412-B5A6-706426D4E96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461627" y="6130123"/>
            <a:ext cx="1239746" cy="607689"/>
          </a:xfrm>
          <a:prstGeom prst="rect">
            <a:avLst/>
          </a:prstGeom>
        </p:spPr>
      </p:pic>
    </p:spTree>
    <p:extLst>
      <p:ext uri="{BB962C8B-B14F-4D97-AF65-F5344CB8AC3E}">
        <p14:creationId xmlns:p14="http://schemas.microsoft.com/office/powerpoint/2010/main" val="3411268062"/>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00B08C"/>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pic>
        <p:nvPicPr>
          <p:cNvPr id="68164574" name="image" descr="{&quot;templafy&quot;:{&quot;id&quot;:&quot;0b31fee6-3baa-4c6f-9828-b5cc690d25cc&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a:t>Klik her for at tilføje titel</a:t>
            </a:r>
          </a:p>
        </p:txBody>
      </p:sp>
    </p:spTree>
    <p:extLst>
      <p:ext uri="{BB962C8B-B14F-4D97-AF65-F5344CB8AC3E}">
        <p14:creationId xmlns:p14="http://schemas.microsoft.com/office/powerpoint/2010/main" val="1367671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pic>
        <p:nvPicPr>
          <p:cNvPr id="1403741416" name="image" descr="{&quot;templafy&quot;:{&quot;id&quot;:&quot;79b7d936-4a13-4d92-ba85-35b4f84e4a7b&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a:t>Klik her for at tilføje titel</a:t>
            </a:r>
          </a:p>
        </p:txBody>
      </p:sp>
    </p:spTree>
    <p:extLst>
      <p:ext uri="{BB962C8B-B14F-4D97-AF65-F5344CB8AC3E}">
        <p14:creationId xmlns:p14="http://schemas.microsoft.com/office/powerpoint/2010/main" val="2930736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tx1"/>
                </a:solidFill>
              </a:defRPr>
            </a:lvl1pPr>
            <a:lvl2pPr marL="216000">
              <a:spcBef>
                <a:spcPts val="0"/>
              </a:spcBef>
              <a:buClrTx/>
              <a:defRPr>
                <a:solidFill>
                  <a:schemeClr val="tx1"/>
                </a:solidFill>
              </a:defRPr>
            </a:lvl2pPr>
            <a:lvl3pPr marL="432000">
              <a:spcBef>
                <a:spcPts val="0"/>
              </a:spcBef>
              <a:buClrTx/>
              <a:defRPr>
                <a:solidFill>
                  <a:schemeClr val="tx1"/>
                </a:solidFill>
              </a:defRPr>
            </a:lvl3pPr>
            <a:lvl4pPr marL="432000">
              <a:spcBef>
                <a:spcPts val="0"/>
              </a:spcBef>
              <a:buClrTx/>
              <a:defRPr>
                <a:solidFill>
                  <a:schemeClr val="tx1"/>
                </a:solidFill>
              </a:defRPr>
            </a:lvl4pPr>
            <a:lvl5pPr marL="432000">
              <a:spcBef>
                <a:spcPts val="0"/>
              </a:spcBef>
              <a:buClrTx/>
              <a:defRPr>
                <a:solidFill>
                  <a:schemeClr val="tx1"/>
                </a:solidFill>
              </a:defRPr>
            </a:lvl5pPr>
            <a:lvl6pPr marL="432000">
              <a:spcBef>
                <a:spcPts val="0"/>
              </a:spcBef>
              <a:buClrTx/>
              <a:defRPr>
                <a:solidFill>
                  <a:schemeClr val="tx1"/>
                </a:solidFill>
              </a:defRPr>
            </a:lvl6pPr>
            <a:lvl7pPr marL="432000">
              <a:spcBef>
                <a:spcPts val="0"/>
              </a:spcBef>
              <a:buClrTx/>
              <a:defRPr>
                <a:solidFill>
                  <a:schemeClr val="tx1"/>
                </a:solidFill>
              </a:defRPr>
            </a:lvl7pPr>
            <a:lvl8pPr marL="432000">
              <a:spcBef>
                <a:spcPts val="0"/>
              </a:spcBef>
              <a:buClrTx/>
              <a:defRPr>
                <a:solidFill>
                  <a:schemeClr val="tx1"/>
                </a:solidFill>
              </a:defRPr>
            </a:lvl8pPr>
            <a:lvl9pPr marL="432000">
              <a:spcBef>
                <a:spcPts val="0"/>
              </a:spcBef>
              <a:buClrTx/>
              <a:defRPr>
                <a:solidFill>
                  <a:schemeClr val="tx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a:t>Klik her for at tilføje titel</a:t>
            </a:r>
          </a:p>
        </p:txBody>
      </p:sp>
      <p:pic>
        <p:nvPicPr>
          <p:cNvPr id="1508981343" name="image" descr="{&quot;templafy&quot;:{&quot;id&quot;:&quot;8a25446f-82e7-4cf9-b1bc-db211f1162d9&quot;}}"/>
          <p:cNvPicPr>
            <a:picLocks noChangeAspect="1"/>
          </p:cNvPicPr>
          <p:nvPr/>
        </p:nvPicPr>
        <p:blipFill>
          <a:blip r:embed="rId2"/>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323656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a:t>Klik her for at tilføje titel</a:t>
            </a:r>
          </a:p>
        </p:txBody>
      </p:sp>
      <p:sp>
        <p:nvSpPr>
          <p:cNvPr id="3" name="Content Placeholder 2"/>
          <p:cNvSpPr>
            <a:spLocks noGrp="1"/>
          </p:cNvSpPr>
          <p:nvPr>
            <p:ph idx="1" hasCustomPrompt="1"/>
          </p:nvPr>
        </p:nvSpPr>
        <p:spPr/>
        <p:txBody>
          <a:bodyPr rIns="10368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4" name="Date Placeholder 3"/>
          <p:cNvSpPr>
            <a:spLocks noGrp="1"/>
          </p:cNvSpPr>
          <p:nvPr>
            <p:ph type="dt" sz="half" idx="10"/>
          </p:nvPr>
        </p:nvSpPr>
        <p:spPr/>
        <p:txBody>
          <a:bodyPr/>
          <a:lstStyle/>
          <a:p>
            <a:fld id="{D709F18B-C64D-467D-95E0-03999A31A181}" type="datetime1">
              <a:rPr lang="da-DK" smtClean="0"/>
              <a:t>25-07-2024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a:p>
        </p:txBody>
      </p:sp>
    </p:spTree>
    <p:extLst>
      <p:ext uri="{BB962C8B-B14F-4D97-AF65-F5344CB8AC3E}">
        <p14:creationId xmlns:p14="http://schemas.microsoft.com/office/powerpoint/2010/main" val="3882181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a:t>Klik på rammen for at indsætte billede via Templafy og Images</a:t>
            </a:r>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a:t>Klik her for at tilføje titel</a:t>
            </a:r>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25-07-2024</a:t>
            </a:fld>
            <a:endParaRPr lang="da-DK"/>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a:p>
        </p:txBody>
      </p:sp>
      <p:pic>
        <p:nvPicPr>
          <p:cNvPr id="1855459191" name="Logo" descr="{&quot;templafy&quot;:{&quot;id&quot;:&quot;9aa5a2ac-6e90-40de-8126-d2131fda1f82&quot;}}"/>
          <p:cNvPicPr>
            <a:picLocks noChangeAspect="1"/>
          </p:cNvPicPr>
          <p:nvPr/>
        </p:nvPicPr>
        <p:blipFill>
          <a:blip r:embed="rId2"/>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359002748"/>
      </p:ext>
    </p:extLst>
  </p:cSld>
  <p:clrMapOvr>
    <a:masterClrMapping/>
  </p:clrMapOvr>
  <p:extLst>
    <p:ext uri="{DCECCB84-F9BA-43D5-87BE-67443E8EF086}">
      <p15:sldGuideLst xmlns:p15="http://schemas.microsoft.com/office/powerpoint/2012/main">
        <p15:guide id="1" pos="5705">
          <p15:clr>
            <a:srgbClr val="A4A3A4"/>
          </p15:clr>
        </p15:guide>
        <p15:guide id="2" pos="5528">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a:t>Klik her for at tilføje titel</a:t>
            </a:r>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25-07-2024</a:t>
            </a:fld>
            <a:endParaRPr lang="da-DK"/>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a:p>
        </p:txBody>
      </p:sp>
      <p:pic>
        <p:nvPicPr>
          <p:cNvPr id="238872844" name="Logo" descr="{&quot;templafy&quot;:{&quot;id&quot;:&quot;2c2aec8e-db83-49c6-89f3-c9f24c1b39d8&quot;}}"/>
          <p:cNvPicPr>
            <a:picLocks noChangeAspect="1"/>
          </p:cNvPicPr>
          <p:nvPr/>
        </p:nvPicPr>
        <p:blipFill>
          <a:blip r:embed="rId2"/>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413825955"/>
      </p:ext>
    </p:extLst>
  </p:cSld>
  <p:clrMapOvr>
    <a:masterClrMapping/>
  </p:clrMapOvr>
  <p:extLst>
    <p:ext uri="{DCECCB84-F9BA-43D5-87BE-67443E8EF086}">
      <p15:sldGuideLst xmlns:p15="http://schemas.microsoft.com/office/powerpoint/2012/main">
        <p15:guide id="1" pos="4905">
          <p15:clr>
            <a:srgbClr val="A4A3A4"/>
          </p15:clr>
        </p15:guide>
        <p15:guide id="2" pos="508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Tree>
    <p:extLst>
      <p:ext uri="{BB962C8B-B14F-4D97-AF65-F5344CB8AC3E}">
        <p14:creationId xmlns:p14="http://schemas.microsoft.com/office/powerpoint/2010/main" val="3178121097"/>
      </p:ext>
    </p:extLst>
  </p:cSld>
  <p:clrMapOvr>
    <a:masterClrMapping/>
  </p:clrMapOvr>
  <p:extLst>
    <p:ext uri="{DCECCB84-F9BA-43D5-87BE-67443E8EF086}">
      <p15:sldGuideLst xmlns:p15="http://schemas.microsoft.com/office/powerpoint/2012/main">
        <p15:guide id="1" pos="3662">
          <p15:clr>
            <a:srgbClr val="A4A3A4"/>
          </p15:clr>
        </p15:guide>
        <p15:guide id="2" pos="3839">
          <p15:clr>
            <a:srgbClr val="A4A3A4"/>
          </p15:clr>
        </p15:guide>
        <p15:guide id="3" pos="4016">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pic>
        <p:nvPicPr>
          <p:cNvPr id="1403741416" name="image" descr="{&quot;templafy&quot;:{&quot;id&quot;:&quot;79b7d936-4a13-4d92-ba85-35b4f84e4a7b&quot;}}"/>
          <p:cNvPicPr>
            <a:picLocks noChangeAspect="1"/>
          </p:cNvPicPr>
          <p:nvPr/>
        </p:nvPicPr>
        <p:blipFill>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a:t>Klik her for at tilføje titel</a:t>
            </a:r>
          </a:p>
        </p:txBody>
      </p:sp>
    </p:spTree>
    <p:extLst>
      <p:ext uri="{BB962C8B-B14F-4D97-AF65-F5344CB8AC3E}">
        <p14:creationId xmlns:p14="http://schemas.microsoft.com/office/powerpoint/2010/main" val="37278027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Tree>
    <p:extLst>
      <p:ext uri="{BB962C8B-B14F-4D97-AF65-F5344CB8AC3E}">
        <p14:creationId xmlns:p14="http://schemas.microsoft.com/office/powerpoint/2010/main" val="2005842021"/>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Tree>
    <p:extLst>
      <p:ext uri="{BB962C8B-B14F-4D97-AF65-F5344CB8AC3E}">
        <p14:creationId xmlns:p14="http://schemas.microsoft.com/office/powerpoint/2010/main" val="3597309687"/>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Tree>
    <p:extLst>
      <p:ext uri="{BB962C8B-B14F-4D97-AF65-F5344CB8AC3E}">
        <p14:creationId xmlns:p14="http://schemas.microsoft.com/office/powerpoint/2010/main" val="1240683572"/>
      </p:ext>
    </p:extLst>
  </p:cSld>
  <p:clrMapOvr>
    <a:masterClrMapping/>
  </p:clrMapOvr>
  <p:extLst>
    <p:ext uri="{DCECCB84-F9BA-43D5-87BE-67443E8EF086}">
      <p15:sldGuideLst xmlns:p15="http://schemas.microsoft.com/office/powerpoint/2012/main">
        <p15:guide id="5" pos="1970">
          <p15:clr>
            <a:srgbClr val="A4A3A4"/>
          </p15:clr>
        </p15:guide>
        <p15:guide id="6" pos="2197">
          <p15:clr>
            <a:srgbClr val="A4A3A4"/>
          </p15:clr>
        </p15:guide>
        <p15:guide id="7" pos="3725">
          <p15:clr>
            <a:srgbClr val="A4A3A4"/>
          </p15:clr>
        </p15:guide>
        <p15:guide id="8" pos="3952">
          <p15:clr>
            <a:srgbClr val="A4A3A4"/>
          </p15:clr>
        </p15:guide>
        <p15:guide id="9" pos="5481">
          <p15:clr>
            <a:srgbClr val="A4A3A4"/>
          </p15:clr>
        </p15:guide>
        <p15:guide id="10" pos="5707">
          <p15:clr>
            <a:srgbClr val="A4A3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a:t>Klik her for at tilføje tekst</a:t>
            </a:r>
          </a:p>
          <a:p>
            <a:pPr lvl="1"/>
            <a:r>
              <a:rPr lang="da-DK"/>
              <a:t>Andet niveau</a:t>
            </a:r>
          </a:p>
          <a:p>
            <a:pPr lvl="5"/>
            <a:endParaRPr lang="da-DK"/>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a:t>Klik her for at tilføje tekst</a:t>
            </a:r>
          </a:p>
          <a:p>
            <a:pPr lvl="1"/>
            <a:r>
              <a:rPr lang="da-DK"/>
              <a:t>Andet niveau</a:t>
            </a:r>
          </a:p>
          <a:p>
            <a:pPr lvl="2"/>
            <a:endParaRPr lang="da-DK"/>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a:t>Klik for at tilføje tekst</a:t>
            </a:r>
            <a:endParaRPr lang="da-DK"/>
          </a:p>
          <a:p>
            <a:pPr lvl="1"/>
            <a:r>
              <a:rPr lang="da-DK" noProof="0"/>
              <a:t>Andet Niveau</a:t>
            </a:r>
            <a:endParaRPr lang="da-DK"/>
          </a:p>
          <a:p>
            <a:pPr lvl="2"/>
            <a:endParaRPr lang="da-DK" noProof="0"/>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a:t>Placer ikon her</a:t>
            </a:r>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a:t>Placer ikon her</a:t>
            </a:r>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a:t>Placer ikon her</a:t>
            </a:r>
          </a:p>
        </p:txBody>
      </p:sp>
    </p:spTree>
    <p:extLst>
      <p:ext uri="{BB962C8B-B14F-4D97-AF65-F5344CB8AC3E}">
        <p14:creationId xmlns:p14="http://schemas.microsoft.com/office/powerpoint/2010/main" val="1553629240"/>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a:t>Klik her for at tilføje titel</a:t>
            </a:r>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a:t>Klik her for at tilføje underoverskrift</a:t>
            </a:r>
          </a:p>
          <a:p>
            <a:pPr lvl="1"/>
            <a:r>
              <a:rPr lang="da-DK"/>
              <a:t>Andet niveau</a:t>
            </a:r>
          </a:p>
          <a:p>
            <a:pPr lvl="2"/>
            <a:endParaRPr lang="da-DK"/>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a:t>Klik her for at tilføje underoverskrift</a:t>
            </a:r>
          </a:p>
          <a:p>
            <a:pPr lvl="1"/>
            <a:r>
              <a:rPr lang="da-DK"/>
              <a:t>Andet niveau</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a:t>Klik for at tilføje underoverskrift</a:t>
            </a:r>
            <a:endParaRPr lang="da-DK"/>
          </a:p>
          <a:p>
            <a:pPr lvl="1"/>
            <a:r>
              <a:rPr lang="da-DK" noProof="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a:t>Klik for at tilføje underoverskrift</a:t>
            </a:r>
            <a:endParaRPr lang="da-DK"/>
          </a:p>
          <a:p>
            <a:pPr lvl="1"/>
            <a:r>
              <a:rPr lang="da-DK" noProof="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userDrawn="1"/>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userDrawn="1"/>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userDrawn="1"/>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a:t>Placer ikon her</a:t>
            </a:r>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a:t>Placer ikon her</a:t>
            </a:r>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a:t>Placer ikon her</a:t>
            </a:r>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a:t>Placer ikon her</a:t>
            </a:r>
          </a:p>
        </p:txBody>
      </p:sp>
    </p:spTree>
    <p:extLst>
      <p:ext uri="{BB962C8B-B14F-4D97-AF65-F5344CB8AC3E}">
        <p14:creationId xmlns:p14="http://schemas.microsoft.com/office/powerpoint/2010/main" val="2857438908"/>
      </p:ext>
    </p:extLst>
  </p:cSld>
  <p:clrMapOvr>
    <a:masterClrMapping/>
  </p:clrMapOvr>
  <p:extLst>
    <p:ext uri="{DCECCB84-F9BA-43D5-87BE-67443E8EF086}">
      <p15:sldGuideLst xmlns:p15="http://schemas.microsoft.com/office/powerpoint/2012/main">
        <p15:guide id="5" pos="1970">
          <p15:clr>
            <a:srgbClr val="A4A3A4"/>
          </p15:clr>
        </p15:guide>
        <p15:guide id="6" pos="2197">
          <p15:clr>
            <a:srgbClr val="A4A3A4"/>
          </p15:clr>
        </p15:guide>
        <p15:guide id="7" pos="3725">
          <p15:clr>
            <a:srgbClr val="A4A3A4"/>
          </p15:clr>
        </p15:guide>
        <p15:guide id="8" pos="3952">
          <p15:clr>
            <a:srgbClr val="A4A3A4"/>
          </p15:clr>
        </p15:guide>
        <p15:guide id="9" pos="5481">
          <p15:clr>
            <a:srgbClr val="A4A3A4"/>
          </p15:clr>
        </p15:guide>
        <p15:guide id="10" pos="5707">
          <p15:clr>
            <a:srgbClr val="A4A3A4"/>
          </p15:clr>
        </p15:guide>
        <p15:guide id="11" pos="1031">
          <p15:clr>
            <a:srgbClr val="A4A3A4"/>
          </p15:clr>
        </p15:guide>
        <p15:guide id="12" orient="horz" pos="1508">
          <p15:clr>
            <a:srgbClr val="A4A3A4"/>
          </p15:clr>
        </p15:guide>
        <p15:guide id="13" orient="horz" pos="2240">
          <p15:clr>
            <a:srgbClr val="A4A3A4"/>
          </p15:clr>
        </p15:guide>
        <p15:guide id="14" orient="horz" pos="1650">
          <p15:clr>
            <a:srgbClr val="A4A3A4"/>
          </p15:clr>
        </p15:guide>
        <p15:guide id="15" orient="horz" pos="2392">
          <p15:clr>
            <a:srgbClr val="A4A3A4"/>
          </p15:clr>
        </p15:guide>
        <p15:guide id="16" orient="horz" pos="2982">
          <p15:clr>
            <a:srgbClr val="A4A3A4"/>
          </p15:clr>
        </p15:guide>
        <p15:guide id="17" orient="horz" pos="4320">
          <p15:clr>
            <a:srgbClr val="A4A3A4"/>
          </p15:clr>
        </p15:guide>
        <p15:guide id="18" orient="horz" pos="3133">
          <p15:clr>
            <a:srgbClr val="A4A3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a:t>Klik her for at tilføje tekst</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13" name="Slide Number Placeholder 5 (FAST)"/>
          <p:cNvSpPr txBox="1">
            <a:spLocks/>
          </p:cNvSpPr>
          <p:nvPr userDrawn="1"/>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bg1"/>
              </a:solidFill>
              <a:effectLst/>
              <a:uLnTx/>
              <a:uFillTx/>
              <a:latin typeface="+mn-lt"/>
              <a:ea typeface="+mn-ea"/>
              <a:cs typeface="+mn-cs"/>
            </a:endParaRPr>
          </a:p>
        </p:txBody>
      </p:sp>
      <p:pic>
        <p:nvPicPr>
          <p:cNvPr id="1365936898" name="image" descr="{&quot;templafy&quot;:{&quot;id&quot;:&quot;7d382cb7-ab68-48da-bbc8-092e480d1368&quot;}}"/>
          <p:cNvPicPr>
            <a:picLocks noChangeAspect="1"/>
          </p:cNvPicPr>
          <p:nvPr/>
        </p:nvPicPr>
        <p:blipFill>
          <a:blip r:embed="rId2"/>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32574525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r>
              <a:rPr lang="da-DK"/>
              <a:t>6</a:t>
            </a:r>
          </a:p>
          <a:p>
            <a:pPr lvl="6"/>
            <a:r>
              <a:rPr lang="da-DK"/>
              <a:t>7</a:t>
            </a:r>
          </a:p>
          <a:p>
            <a:pPr lvl="7"/>
            <a:r>
              <a:rPr lang="da-DK"/>
              <a:t>8</a:t>
            </a:r>
          </a:p>
          <a:p>
            <a:pPr lvl="8"/>
            <a:r>
              <a:rPr lang="da-DK"/>
              <a:t>9</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25-07-2024</a:t>
            </a:fld>
            <a:endParaRPr lang="da-DK"/>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a:p>
        </p:txBody>
      </p:sp>
      <p:pic>
        <p:nvPicPr>
          <p:cNvPr id="867424235" name="Logo" descr="{&quot;templafy&quot;:{&quot;id&quot;:&quot;161b4730-64a2-42cb-8e3d-85716d41c3cf&quot;}}"/>
          <p:cNvPicPr>
            <a:picLocks noChangeAspect="1"/>
          </p:cNvPicPr>
          <p:nvPr/>
        </p:nvPicPr>
        <p:blipFill>
          <a:blip r:embed="rId2"/>
          <a:stretch>
            <a:fillRect/>
          </a:stretch>
        </p:blipFill>
        <p:spPr>
          <a:xfrm>
            <a:off x="8976321" y="6042696"/>
            <a:ext cx="2534400" cy="655200"/>
          </a:xfrm>
          <a:prstGeom prst="rect">
            <a:avLst/>
          </a:prstGeom>
        </p:spPr>
      </p:pic>
      <p:sp>
        <p:nvSpPr>
          <p:cNvPr id="9" name="AutoShape 4">
            <a:extLst>
              <a:ext uri="{FF2B5EF4-FFF2-40B4-BE49-F238E27FC236}">
                <a16:creationId xmlns:a16="http://schemas.microsoft.com/office/drawing/2014/main" id="{8E9F2879-9B5A-4058-B154-E03170C6CED0}"/>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7056374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87">
          <p15:clr>
            <a:srgbClr val="A4A3A4"/>
          </p15:clr>
        </p15:guide>
        <p15:guide id="2" pos="4755">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userDrawn="1">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a:t>Klik her for at tilføje tekst</a:t>
            </a:r>
          </a:p>
        </p:txBody>
      </p:sp>
      <p:sp>
        <p:nvSpPr>
          <p:cNvPr id="3" name="Date Placeholder 2"/>
          <p:cNvSpPr>
            <a:spLocks noGrp="1"/>
          </p:cNvSpPr>
          <p:nvPr>
            <p:ph type="dt" sz="half" idx="17"/>
          </p:nvPr>
        </p:nvSpPr>
        <p:spPr/>
        <p:txBody>
          <a:bodyPr/>
          <a:lstStyle/>
          <a:p>
            <a:fld id="{D709F18B-C64D-467D-95E0-03999A31A181}" type="datetime1">
              <a:rPr lang="da-DK" smtClean="0"/>
              <a:t>25-07-2024</a:t>
            </a:fld>
            <a:endParaRPr lang="da-DK"/>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a:p>
        </p:txBody>
      </p:sp>
      <p:pic>
        <p:nvPicPr>
          <p:cNvPr id="1824554542" name="Logo" descr="{&quot;templafy&quot;:{&quot;id&quot;:&quot;a35530d7-277d-4fa6-97d6-22af310dc1e8&quot;}}"/>
          <p:cNvPicPr>
            <a:picLocks noChangeAspect="1"/>
          </p:cNvPicPr>
          <p:nvPr/>
        </p:nvPicPr>
        <p:blipFill>
          <a:blip r:embed="rId2"/>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589035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25-07-2024</a:t>
            </a:fld>
            <a:endParaRPr lang="da-DK"/>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a:p>
        </p:txBody>
      </p:sp>
    </p:spTree>
    <p:extLst>
      <p:ext uri="{BB962C8B-B14F-4D97-AF65-F5344CB8AC3E}">
        <p14:creationId xmlns:p14="http://schemas.microsoft.com/office/powerpoint/2010/main" val="4022964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a:t>Klik her for at tilføje titel</a:t>
            </a:r>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25-07-2024</a:t>
            </a:fld>
            <a:endParaRPr lang="da-DK"/>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a:p>
        </p:txBody>
      </p:sp>
    </p:spTree>
    <p:extLst>
      <p:ext uri="{BB962C8B-B14F-4D97-AF65-F5344CB8AC3E}">
        <p14:creationId xmlns:p14="http://schemas.microsoft.com/office/powerpoint/2010/main" val="115169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tx1"/>
                </a:solidFill>
              </a:defRPr>
            </a:lvl1pPr>
            <a:lvl2pPr marL="216000">
              <a:spcBef>
                <a:spcPts val="0"/>
              </a:spcBef>
              <a:buClrTx/>
              <a:defRPr>
                <a:solidFill>
                  <a:schemeClr val="tx1"/>
                </a:solidFill>
              </a:defRPr>
            </a:lvl2pPr>
            <a:lvl3pPr marL="432000">
              <a:spcBef>
                <a:spcPts val="0"/>
              </a:spcBef>
              <a:buClrTx/>
              <a:defRPr>
                <a:solidFill>
                  <a:schemeClr val="tx1"/>
                </a:solidFill>
              </a:defRPr>
            </a:lvl3pPr>
            <a:lvl4pPr marL="432000">
              <a:spcBef>
                <a:spcPts val="0"/>
              </a:spcBef>
              <a:buClrTx/>
              <a:defRPr>
                <a:solidFill>
                  <a:schemeClr val="tx1"/>
                </a:solidFill>
              </a:defRPr>
            </a:lvl4pPr>
            <a:lvl5pPr marL="432000">
              <a:spcBef>
                <a:spcPts val="0"/>
              </a:spcBef>
              <a:buClrTx/>
              <a:defRPr>
                <a:solidFill>
                  <a:schemeClr val="tx1"/>
                </a:solidFill>
              </a:defRPr>
            </a:lvl5pPr>
            <a:lvl6pPr marL="432000">
              <a:spcBef>
                <a:spcPts val="0"/>
              </a:spcBef>
              <a:buClrTx/>
              <a:defRPr>
                <a:solidFill>
                  <a:schemeClr val="tx1"/>
                </a:solidFill>
              </a:defRPr>
            </a:lvl6pPr>
            <a:lvl7pPr marL="432000">
              <a:spcBef>
                <a:spcPts val="0"/>
              </a:spcBef>
              <a:buClrTx/>
              <a:defRPr>
                <a:solidFill>
                  <a:schemeClr val="tx1"/>
                </a:solidFill>
              </a:defRPr>
            </a:lvl7pPr>
            <a:lvl8pPr marL="432000">
              <a:spcBef>
                <a:spcPts val="0"/>
              </a:spcBef>
              <a:buClrTx/>
              <a:defRPr>
                <a:solidFill>
                  <a:schemeClr val="tx1"/>
                </a:solidFill>
              </a:defRPr>
            </a:lvl8pPr>
            <a:lvl9pPr marL="432000">
              <a:spcBef>
                <a:spcPts val="0"/>
              </a:spcBef>
              <a:buClrTx/>
              <a:defRPr>
                <a:solidFill>
                  <a:schemeClr val="tx1"/>
                </a:solidFill>
              </a:defRPr>
            </a:lvl9pPr>
          </a:lstStyle>
          <a:p>
            <a:pPr lvl="0"/>
            <a:r>
              <a:rPr lang="da-DK"/>
              <a:t>Indsæt emne</a:t>
            </a:r>
          </a:p>
          <a:p>
            <a:pPr lvl="1"/>
            <a:r>
              <a:rPr lang="da-DK"/>
              <a:t>Second </a:t>
            </a:r>
            <a:r>
              <a:rPr lang="da-DK" err="1"/>
              <a:t>level</a:t>
            </a:r>
            <a:endParaRPr lang="da-DK"/>
          </a:p>
          <a:p>
            <a:pPr lvl="2"/>
            <a:r>
              <a:rPr lang="da-DK"/>
              <a:t>Third </a:t>
            </a:r>
            <a:r>
              <a:rPr lang="da-DK" err="1"/>
              <a:t>level</a:t>
            </a:r>
            <a:endParaRPr lang="da-DK"/>
          </a:p>
          <a:p>
            <a:pPr lvl="3"/>
            <a:r>
              <a:rPr lang="da-DK" err="1"/>
              <a:t>Fourth</a:t>
            </a:r>
            <a:r>
              <a:rPr lang="da-DK"/>
              <a:t> </a:t>
            </a:r>
            <a:r>
              <a:rPr lang="da-DK" err="1"/>
              <a:t>level</a:t>
            </a:r>
            <a:endParaRPr lang="da-DK"/>
          </a:p>
          <a:p>
            <a:pPr lvl="4"/>
            <a:r>
              <a:rPr lang="da-DK"/>
              <a:t>Fifth </a:t>
            </a:r>
            <a:r>
              <a:rPr lang="da-DK" err="1"/>
              <a:t>level</a:t>
            </a:r>
            <a:endParaRPr lang="da-DK"/>
          </a:p>
          <a:p>
            <a:pPr lvl="5"/>
            <a:r>
              <a:rPr lang="da-DK"/>
              <a:t>6</a:t>
            </a:r>
          </a:p>
          <a:p>
            <a:pPr lvl="6"/>
            <a:r>
              <a:rPr lang="da-DK"/>
              <a:t>7</a:t>
            </a:r>
          </a:p>
          <a:p>
            <a:pPr lvl="7"/>
            <a:r>
              <a:rPr lang="da-DK"/>
              <a:t>8</a:t>
            </a:r>
          </a:p>
          <a:p>
            <a:pPr lvl="8"/>
            <a:r>
              <a:rPr lang="da-DK"/>
              <a:t>9</a:t>
            </a:r>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25-07-2024</a:t>
            </a:fld>
            <a:endParaRPr lang="da-DK"/>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a:t>Klik her for at tilføje titel</a:t>
            </a:r>
          </a:p>
        </p:txBody>
      </p:sp>
      <p:pic>
        <p:nvPicPr>
          <p:cNvPr id="1508981343" name="image" descr="{&quot;templafy&quot;:{&quot;id&quot;:&quot;8a25446f-82e7-4cf9-b1bc-db211f1162d9&quot;}}"/>
          <p:cNvPicPr>
            <a:picLocks noChangeAspect="1"/>
          </p:cNvPicPr>
          <p:nvPr/>
        </p:nvPicPr>
        <p:blipFill>
          <a:blip/>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3163946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a:t>Skriv kontaktdata</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25-07-2024</a:t>
            </a:fld>
            <a:endParaRPr lang="da-DK"/>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a:p>
        </p:txBody>
      </p:sp>
      <p:pic>
        <p:nvPicPr>
          <p:cNvPr id="1484540761" name="Logo" descr="{&quot;templafy&quot;:{&quot;id&quot;:&quot;d59e227d-9f74-4290-bcae-12f7626aaae0&quot;}}"/>
          <p:cNvPicPr>
            <a:picLocks noChangeAspect="1"/>
          </p:cNvPicPr>
          <p:nvPr/>
        </p:nvPicPr>
        <p:blipFill>
          <a:blip r:embed="rId2"/>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8421198"/>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12" name="Text Box 3">
            <a:extLst>
              <a:ext uri="{FF2B5EF4-FFF2-40B4-BE49-F238E27FC236}">
                <a16:creationId xmlns:a16="http://schemas.microsoft.com/office/drawing/2014/main" id="{86940190-31B3-4285-B172-A74BDBF7AF53}"/>
              </a:ext>
            </a:extLst>
          </p:cNvPr>
          <p:cNvSpPr txBox="1">
            <a:spLocks noChangeArrowheads="1"/>
          </p:cNvSpPr>
          <p:nvPr userDrawn="1"/>
        </p:nvSpPr>
        <p:spPr bwMode="auto">
          <a:xfrm>
            <a:off x="4345027" y="1255687"/>
            <a:ext cx="27000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BILLEDER</a:t>
            </a:r>
            <a:endParaRPr lang="da-DK"/>
          </a:p>
          <a:p>
            <a:pPr marL="0" marR="0" lvl="0" indent="0" algn="l" defTabSz="914400" rtl="0" eaLnBrk="1" fontAlgn="auto" latinLnBrk="0" hangingPunct="1">
              <a:lnSpc>
                <a:spcPct val="100000"/>
              </a:lnSpc>
              <a:spcBef>
                <a:spcPts val="300"/>
              </a:spcBef>
              <a:spcAft>
                <a:spcPts val="600"/>
              </a:spcAft>
              <a:buClrTx/>
              <a:buSzTx/>
              <a:buFontTx/>
              <a:buNone/>
              <a:tabLst/>
              <a:defRPr/>
            </a:pPr>
            <a:r>
              <a:rPr lang="da-DK" sz="900" b="1" noProof="1">
                <a:solidFill>
                  <a:schemeClr val="tx1"/>
                </a:solidFill>
                <a:latin typeface="+mn-lt"/>
                <a:cs typeface="Arial" panose="020B0604020202020204" pitchFamily="34" charset="0"/>
              </a:rPr>
              <a:t>Indsæt fra Templafy</a:t>
            </a:r>
            <a:endParaRPr lang="da-DK"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på den blå </a:t>
            </a:r>
            <a:r>
              <a:rPr lang="da-DK" altLang="da-DK" sz="900" b="1" baseline="0" noProof="1">
                <a:solidFill>
                  <a:schemeClr val="tx1"/>
                </a:solidFill>
                <a:latin typeface="+mn-lt"/>
                <a:cs typeface="Arial" panose="020B0604020202020204" pitchFamily="34" charset="0"/>
              </a:rPr>
              <a:t>Templafy </a:t>
            </a:r>
            <a:r>
              <a:rPr lang="da-DK" altLang="da-DK" sz="900" b="0" baseline="0" noProof="1">
                <a:solidFill>
                  <a:schemeClr val="tx1"/>
                </a:solidFill>
                <a:latin typeface="+mn-lt"/>
                <a:cs typeface="Arial" panose="020B0604020202020204" pitchFamily="34" charset="0"/>
              </a:rPr>
              <a:t>knap</a:t>
            </a:r>
            <a:endParaRPr lang="da-DK"/>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baseline="0" noProof="1">
                <a:solidFill>
                  <a:schemeClr val="tx1"/>
                </a:solidFill>
                <a:latin typeface="+mn-lt"/>
                <a:cs typeface="Arial" panose="020B0604020202020204" pitchFamily="34" charset="0"/>
              </a:rPr>
              <a:t>2. </a:t>
            </a:r>
            <a:r>
              <a:rPr lang="da-DK" altLang="da-DK" sz="900" b="0" baseline="0" noProof="1">
                <a:solidFill>
                  <a:schemeClr val="tx1"/>
                </a:solidFill>
                <a:latin typeface="+mn-lt"/>
                <a:cs typeface="Arial" panose="020B0604020202020204" pitchFamily="34" charset="0"/>
              </a:rPr>
              <a:t>I dropdown menuen, vælg </a:t>
            </a:r>
            <a:r>
              <a:rPr lang="da-DK" altLang="da-DK" sz="900" b="1" baseline="0" noProof="1">
                <a:solidFill>
                  <a:schemeClr val="tx1"/>
                </a:solidFill>
                <a:latin typeface="+mn-lt"/>
                <a:cs typeface="Arial" panose="020B0604020202020204" pitchFamily="34" charset="0"/>
              </a:rPr>
              <a:t>Images</a:t>
            </a:r>
            <a:r>
              <a:rPr lang="da-DK" altLang="da-DK" sz="900" b="0" baseline="0" noProof="1">
                <a:solidFill>
                  <a:schemeClr val="tx1"/>
                </a:solidFill>
                <a:latin typeface="+mn-lt"/>
                <a:cs typeface="Arial" panose="020B0604020202020204" pitchFamily="34" charset="0"/>
              </a:rPr>
              <a:t>, eller klik på </a:t>
            </a:r>
            <a:r>
              <a:rPr lang="da-DK" altLang="da-DK" sz="900" b="1" baseline="0" noProof="1">
                <a:solidFill>
                  <a:schemeClr val="tx1"/>
                </a:solidFill>
                <a:latin typeface="+mn-lt"/>
                <a:cs typeface="Arial" panose="020B0604020202020204" pitchFamily="34" charset="0"/>
              </a:rPr>
              <a:t>Images</a:t>
            </a:r>
            <a:r>
              <a:rPr lang="da-DK" altLang="da-DK" sz="900" b="0" i="0" baseline="0" noProof="1">
                <a:solidFill>
                  <a:schemeClr val="tx1"/>
                </a:solidFill>
                <a:latin typeface="+mn-lt"/>
                <a:cs typeface="Arial" panose="020B0604020202020204" pitchFamily="34" charset="0"/>
              </a:rPr>
              <a:t> knappen</a:t>
            </a:r>
            <a:r>
              <a:rPr lang="da-DK" altLang="da-DK" sz="900" b="0" baseline="0" noProof="1">
                <a:solidFill>
                  <a:schemeClr val="tx1"/>
                </a:solidFill>
                <a:latin typeface="+mn-lt"/>
                <a:cs typeface="Arial" panose="020B0604020202020204" pitchFamily="34" charset="0"/>
              </a:rPr>
              <a:t> i Templafy vinduet i højre side af skærmen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baseline="0" noProof="1">
                <a:solidFill>
                  <a:schemeClr val="tx1"/>
                </a:solidFill>
                <a:latin typeface="+mn-lt"/>
                <a:cs typeface="Arial" panose="020B0604020202020204" pitchFamily="34" charset="0"/>
              </a:rPr>
              <a:t>Indsæt billede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På slides med billedpladsholder, klik på ikonet og vælg </a:t>
            </a:r>
            <a:r>
              <a:rPr lang="da-DK" altLang="da-DK" sz="900" b="1" noProof="1">
                <a:solidFill>
                  <a:schemeClr val="tx1"/>
                </a:solidFill>
                <a:latin typeface="+mn-lt"/>
                <a:cs typeface="Arial" panose="020B0604020202020204" pitchFamily="34" charset="0"/>
              </a:rPr>
              <a:t>Indsæt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Beskær billede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billedets fokus/størrelse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du trækker i billedets hjørner</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indsætter et nyt, kan billedet lægge 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HJÆLPELINJER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endParaRPr lang="da-DK" altLang="da-DK" sz="900" b="1" noProof="1">
              <a:solidFill>
                <a:schemeClr val="tx1"/>
              </a:solidFill>
              <a:latin typeface="+mn-lt"/>
              <a:cs typeface="Arial" panose="020B0604020202020204" pitchFamily="34" charset="0"/>
            </a:endParaRPr>
          </a:p>
        </p:txBody>
      </p:sp>
      <p:grpSp>
        <p:nvGrpSpPr>
          <p:cNvPr id="19" name="Gruppe 18">
            <a:extLst>
              <a:ext uri="{FF2B5EF4-FFF2-40B4-BE49-F238E27FC236}">
                <a16:creationId xmlns:a16="http://schemas.microsoft.com/office/drawing/2014/main" id="{EB0E7C24-B1F4-440B-ABFD-7BE7799C986C}"/>
              </a:ext>
            </a:extLst>
          </p:cNvPr>
          <p:cNvGrpSpPr/>
          <p:nvPr userDrawn="1"/>
        </p:nvGrpSpPr>
        <p:grpSpPr>
          <a:xfrm>
            <a:off x="7131861" y="1366876"/>
            <a:ext cx="676669" cy="997704"/>
            <a:chOff x="6442771" y="2574072"/>
            <a:chExt cx="676669" cy="997704"/>
          </a:xfrm>
        </p:grpSpPr>
        <p:pic>
          <p:nvPicPr>
            <p:cNvPr id="20" name="Billede 19">
              <a:extLst>
                <a:ext uri="{FF2B5EF4-FFF2-40B4-BE49-F238E27FC236}">
                  <a16:creationId xmlns:a16="http://schemas.microsoft.com/office/drawing/2014/main" id="{97D49D67-0656-4D65-BDC8-19DC3FA200EB}"/>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21" name="Billede 20">
              <a:extLst>
                <a:ext uri="{FF2B5EF4-FFF2-40B4-BE49-F238E27FC236}">
                  <a16:creationId xmlns:a16="http://schemas.microsoft.com/office/drawing/2014/main" id="{0BC3FA04-2488-4F3A-A6FA-54AB316150D1}"/>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sp>
        <p:nvSpPr>
          <p:cNvPr id="23" name="Text Box 3">
            <a:extLst>
              <a:ext uri="{FF2B5EF4-FFF2-40B4-BE49-F238E27FC236}">
                <a16:creationId xmlns:a16="http://schemas.microsoft.com/office/drawing/2014/main" id="{16A5B6A0-03E8-41F0-86AC-378C5C3FB6BB}"/>
              </a:ext>
            </a:extLst>
          </p:cNvPr>
          <p:cNvSpPr txBox="1">
            <a:spLocks noChangeArrowheads="1"/>
          </p:cNvSpPr>
          <p:nvPr userDrawn="1"/>
        </p:nvSpPr>
        <p:spPr bwMode="auto">
          <a:xfrm>
            <a:off x="8452256" y="1255687"/>
            <a:ext cx="2627202" cy="46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r>
              <a:rPr lang="da-DK" altLang="da-DK" sz="900" b="0" noProof="1">
                <a:solidFill>
                  <a:schemeClr val="tx1"/>
                </a:solidFill>
                <a:latin typeface="+mn-lt"/>
                <a:cs typeface="Arial" panose="020B0604020202020204" pitchFamily="34" charset="0"/>
              </a:rP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endParaRPr lang="da-DK"/>
          </a:p>
          <a:p>
            <a:pPr eaLnBrk="1" hangingPunct="1">
              <a:spcBef>
                <a:spcPts val="300"/>
              </a:spcBef>
              <a:spcAft>
                <a:spcPts val="12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endParaRPr lang="da-DK"/>
          </a:p>
          <a:p>
            <a:pPr eaLnBrk="1" hangingPunct="1">
              <a:spcBef>
                <a:spcPts val="600"/>
              </a:spcBef>
              <a:spcAft>
                <a:spcPts val="0"/>
              </a:spcAft>
              <a:defRPr/>
            </a:pPr>
            <a:r>
              <a:rPr lang="da-DK" altLang="da-DK" sz="1600" b="0" noProof="1">
                <a:solidFill>
                  <a:schemeClr val="tx1"/>
                </a:solidFill>
                <a:latin typeface="+mn-lt"/>
                <a:cs typeface="Arial" panose="020B0604020202020204" pitchFamily="34" charset="0"/>
              </a:rPr>
              <a:t>COPY/PASTE INDHOLD</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SLIDES &amp; SLIDE ELEMENTS</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Indsæt prædefineret slides og elementer fra </a:t>
            </a:r>
            <a:r>
              <a:rPr lang="da-DK" altLang="da-DK" sz="900" b="1" noProof="1">
                <a:solidFill>
                  <a:schemeClr val="tx1"/>
                </a:solidFill>
                <a:latin typeface="+mn-lt"/>
                <a:cs typeface="Arial" panose="020B0604020202020204" pitchFamily="34" charset="0"/>
              </a:rPr>
              <a:t>Templafy</a:t>
            </a:r>
            <a:r>
              <a:rPr lang="da-DK" altLang="da-DK" sz="900" b="0" noProof="1">
                <a:solidFill>
                  <a:schemeClr val="tx1"/>
                </a:solidFill>
                <a:latin typeface="+mn-lt"/>
                <a:cs typeface="Arial" panose="020B0604020202020204" pitchFamily="34" charset="0"/>
              </a:rPr>
              <a:t> knappen. Vælg </a:t>
            </a:r>
            <a:r>
              <a:rPr lang="da-DK" altLang="da-DK" sz="900" b="1" noProof="1">
                <a:solidFill>
                  <a:schemeClr val="tx1"/>
                </a:solidFill>
                <a:latin typeface="+mn-lt"/>
                <a:cs typeface="Arial" panose="020B0604020202020204" pitchFamily="34" charset="0"/>
              </a:rPr>
              <a:t>Slides</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Slide elements </a:t>
            </a:r>
            <a:r>
              <a:rPr lang="da-DK" altLang="da-DK" sz="900" b="0" noProof="1">
                <a:solidFill>
                  <a:schemeClr val="tx1"/>
                </a:solidFill>
                <a:latin typeface="+mn-lt"/>
                <a:cs typeface="Arial" panose="020B0604020202020204" pitchFamily="34" charset="0"/>
              </a:rPr>
              <a:t>fra dropdown menuen eller knapperne i Templafy vinduet i højre side af skærmen</a:t>
            </a:r>
            <a:endParaRPr lang="da-DK"/>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sp>
        <p:nvSpPr>
          <p:cNvPr id="28" name="Text Box 2">
            <a:extLst>
              <a:ext uri="{FF2B5EF4-FFF2-40B4-BE49-F238E27FC236}">
                <a16:creationId xmlns:a16="http://schemas.microsoft.com/office/drawing/2014/main" id="{51D73D8C-1A2D-434D-8578-06D3B043BE46}"/>
              </a:ext>
            </a:extLst>
          </p:cNvPr>
          <p:cNvSpPr txBox="1">
            <a:spLocks noChangeArrowheads="1"/>
          </p:cNvSpPr>
          <p:nvPr userDrawn="1"/>
        </p:nvSpPr>
        <p:spPr bwMode="auto">
          <a:xfrm>
            <a:off x="710731" y="1255687"/>
            <a:ext cx="2232000" cy="468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et næste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endParaRPr lang="da-DK"/>
          </a:p>
          <a:p>
            <a:pPr eaLnBrk="1" hangingPunct="1">
              <a:spcBef>
                <a:spcPts val="300"/>
              </a:spcBef>
              <a:spcAft>
                <a:spcPts val="3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12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a:latin typeface="+mn-lt"/>
                <a:cs typeface="Arial" panose="020B0604020202020204" pitchFamily="34" charset="0"/>
              </a:rPr>
              <a:t>SLIDES &amp; LAYOUTS</a:t>
            </a: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 </a:t>
            </a:r>
            <a:r>
              <a:rPr lang="da-DK" altLang="da-DK" sz="900" b="0" baseline="0" noProof="1">
                <a:solidFill>
                  <a:schemeClr val="tx1"/>
                </a:solidFill>
                <a:latin typeface="+mn-lt"/>
                <a:cs typeface="Arial" panose="020B0604020202020204" pitchFamily="34" charset="0"/>
              </a:rPr>
              <a:t>for at få vist en dropdown menu af mulige slides layout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Nulstil slide</a:t>
            </a:r>
            <a:endParaRPr lang="da-DK"/>
          </a:p>
          <a:p>
            <a:pPr marL="0" marR="0" indent="0" algn="l" defTabSz="914400" rtl="0" eaLnBrk="1" fontAlgn="auto" latinLnBrk="0" hangingPunct="1">
              <a:lnSpc>
                <a:spcPct val="100000"/>
              </a:lnSpc>
              <a:spcBef>
                <a:spcPts val="300"/>
              </a:spcBef>
              <a:spcAft>
                <a:spcPts val="3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endParaRPr lang="da-DK" sz="900" b="1" noProof="1">
              <a:solidFill>
                <a:schemeClr val="tx1"/>
              </a:solidFill>
              <a:latin typeface="+mn-lt"/>
              <a:cs typeface="Arial" panose="020B0604020202020204" pitchFamily="34" charset="0"/>
            </a:endParaRPr>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pic>
        <p:nvPicPr>
          <p:cNvPr id="29" name="Picture 2">
            <a:extLst>
              <a:ext uri="{FF2B5EF4-FFF2-40B4-BE49-F238E27FC236}">
                <a16:creationId xmlns:a16="http://schemas.microsoft.com/office/drawing/2014/main" id="{67CFEA91-5609-48D9-BC31-25A4F2502298}"/>
              </a:ext>
            </a:extLst>
          </p:cNvPr>
          <p:cNvPicPr>
            <a:picLocks noChangeAspect="1"/>
          </p:cNvPicPr>
          <p:nvPr userDrawn="1"/>
        </p:nvPicPr>
        <p:blipFill>
          <a:blip r:embed="rId4"/>
          <a:stretch>
            <a:fillRect/>
          </a:stretch>
        </p:blipFill>
        <p:spPr>
          <a:xfrm>
            <a:off x="2955194" y="3097705"/>
            <a:ext cx="257143" cy="285714"/>
          </a:xfrm>
          <a:prstGeom prst="rect">
            <a:avLst/>
          </a:prstGeom>
        </p:spPr>
      </p:pic>
      <p:pic>
        <p:nvPicPr>
          <p:cNvPr id="32" name="Picture 29">
            <a:extLst>
              <a:ext uri="{FF2B5EF4-FFF2-40B4-BE49-F238E27FC236}">
                <a16:creationId xmlns:a16="http://schemas.microsoft.com/office/drawing/2014/main" id="{336B7D6F-306E-4198-B5D8-8300D5EEC9DB}"/>
              </a:ext>
            </a:extLst>
          </p:cNvPr>
          <p:cNvPicPr>
            <a:picLocks noChangeAspect="1"/>
          </p:cNvPicPr>
          <p:nvPr userDrawn="1"/>
        </p:nvPicPr>
        <p:blipFill>
          <a:blip r:embed="rId5"/>
          <a:stretch>
            <a:fillRect/>
          </a:stretch>
        </p:blipFill>
        <p:spPr>
          <a:xfrm>
            <a:off x="2955194" y="2393539"/>
            <a:ext cx="457143" cy="257143"/>
          </a:xfrm>
          <a:prstGeom prst="rect">
            <a:avLst/>
          </a:prstGeom>
        </p:spPr>
      </p:pic>
      <p:pic>
        <p:nvPicPr>
          <p:cNvPr id="34" name="Billede 33">
            <a:extLst>
              <a:ext uri="{FF2B5EF4-FFF2-40B4-BE49-F238E27FC236}">
                <a16:creationId xmlns:a16="http://schemas.microsoft.com/office/drawing/2014/main" id="{8B7D4B5D-5105-4B08-9F8D-29962C5C2409}"/>
              </a:ext>
            </a:extLst>
          </p:cNvPr>
          <p:cNvPicPr>
            <a:picLocks noChangeAspect="1"/>
          </p:cNvPicPr>
          <p:nvPr userDrawn="1"/>
        </p:nvPicPr>
        <p:blipFill>
          <a:blip r:embed="rId6"/>
          <a:stretch>
            <a:fillRect/>
          </a:stretch>
        </p:blipFill>
        <p:spPr>
          <a:xfrm>
            <a:off x="2955194" y="3907575"/>
            <a:ext cx="308589" cy="528030"/>
          </a:xfrm>
          <a:prstGeom prst="rect">
            <a:avLst/>
          </a:prstGeom>
        </p:spPr>
      </p:pic>
      <p:pic>
        <p:nvPicPr>
          <p:cNvPr id="36" name="Billede 35">
            <a:extLst>
              <a:ext uri="{FF2B5EF4-FFF2-40B4-BE49-F238E27FC236}">
                <a16:creationId xmlns:a16="http://schemas.microsoft.com/office/drawing/2014/main" id="{10574EF6-7E2E-460C-A32A-3DDD4B75BCEA}"/>
              </a:ext>
            </a:extLst>
          </p:cNvPr>
          <p:cNvPicPr>
            <a:picLocks noChangeAspect="1"/>
          </p:cNvPicPr>
          <p:nvPr userDrawn="1"/>
        </p:nvPicPr>
        <p:blipFill rotWithShape="1">
          <a:blip r:embed="rId7"/>
          <a:srcRect l="3031"/>
          <a:stretch/>
        </p:blipFill>
        <p:spPr>
          <a:xfrm>
            <a:off x="2955194" y="5284687"/>
            <a:ext cx="496606" cy="172842"/>
          </a:xfrm>
          <a:prstGeom prst="rect">
            <a:avLst/>
          </a:prstGeom>
        </p:spPr>
      </p:pic>
      <p:pic>
        <p:nvPicPr>
          <p:cNvPr id="38" name="Picture 33">
            <a:extLst>
              <a:ext uri="{FF2B5EF4-FFF2-40B4-BE49-F238E27FC236}">
                <a16:creationId xmlns:a16="http://schemas.microsoft.com/office/drawing/2014/main" id="{26F154F3-5A17-41F1-9B46-FCA4D9945F70}"/>
              </a:ext>
            </a:extLst>
          </p:cNvPr>
          <p:cNvPicPr>
            <a:picLocks noChangeAspect="1"/>
          </p:cNvPicPr>
          <p:nvPr userDrawn="1"/>
        </p:nvPicPr>
        <p:blipFill rotWithShape="1">
          <a:blip r:embed="rId8"/>
          <a:srcRect l="3901" t="45142" r="62601" b="9046"/>
          <a:stretch/>
        </p:blipFill>
        <p:spPr>
          <a:xfrm>
            <a:off x="7131861" y="2659382"/>
            <a:ext cx="341204" cy="321707"/>
          </a:xfrm>
          <a:prstGeom prst="rect">
            <a:avLst/>
          </a:prstGeom>
        </p:spPr>
      </p:pic>
      <p:pic>
        <p:nvPicPr>
          <p:cNvPr id="39" name="Billede 38">
            <a:extLst>
              <a:ext uri="{FF2B5EF4-FFF2-40B4-BE49-F238E27FC236}">
                <a16:creationId xmlns:a16="http://schemas.microsoft.com/office/drawing/2014/main" id="{9BB80CE2-5590-41B1-90B8-FB96BC0E66DC}"/>
              </a:ext>
            </a:extLst>
          </p:cNvPr>
          <p:cNvPicPr>
            <a:picLocks noChangeAspect="1"/>
          </p:cNvPicPr>
          <p:nvPr userDrawn="1"/>
        </p:nvPicPr>
        <p:blipFill>
          <a:blip r:embed="rId9"/>
          <a:stretch>
            <a:fillRect/>
          </a:stretch>
        </p:blipFill>
        <p:spPr>
          <a:xfrm>
            <a:off x="7199577" y="3275891"/>
            <a:ext cx="366043" cy="480431"/>
          </a:xfrm>
          <a:prstGeom prst="rect">
            <a:avLst/>
          </a:prstGeom>
        </p:spPr>
      </p:pic>
      <p:sp>
        <p:nvSpPr>
          <p:cNvPr id="44" name="Fast overskrift">
            <a:extLst>
              <a:ext uri="{FF2B5EF4-FFF2-40B4-BE49-F238E27FC236}">
                <a16:creationId xmlns:a16="http://schemas.microsoft.com/office/drawing/2014/main" id="{7AE3BB46-77B5-4BE0-A557-B2DBAB09F17D}"/>
              </a:ext>
            </a:extLst>
          </p:cNvPr>
          <p:cNvSpPr txBox="1"/>
          <p:nvPr userDrawn="1"/>
        </p:nvSpPr>
        <p:spPr>
          <a:xfrm>
            <a:off x="701675" y="324738"/>
            <a:ext cx="10947398" cy="686134"/>
          </a:xfrm>
          <a:prstGeom prst="rect">
            <a:avLst/>
          </a:prstGeom>
          <a:noFill/>
        </p:spPr>
        <p:txBody>
          <a:bodyPr wrap="square" lIns="0" tIns="0" rIns="0" bIns="0" rtlCol="0" anchor="t" anchorCtr="0">
            <a:noAutofit/>
          </a:bodyPr>
          <a:lstStyle/>
          <a:p>
            <a:r>
              <a:rPr lang="da-DK" sz="2800" b="0" noProof="1">
                <a:solidFill>
                  <a:srgbClr val="031D5C"/>
                </a:solidFill>
                <a:latin typeface="+mj-lt"/>
                <a:cs typeface="Arial" panose="020B0604020202020204" pitchFamily="34" charset="0"/>
              </a:rPr>
              <a:t>TIPS &amp; TRICKS - DIN BRUGERGUIDE</a:t>
            </a:r>
            <a:endParaRPr lang="da-DK"/>
          </a:p>
        </p:txBody>
      </p:sp>
      <p:pic>
        <p:nvPicPr>
          <p:cNvPr id="1026" name="Picture 2" descr="C:\Users\MAV~1.SKA\AppData\Local\Temp\SNAGHTMLe48c1e.PNG">
            <a:extLst>
              <a:ext uri="{FF2B5EF4-FFF2-40B4-BE49-F238E27FC236}">
                <a16:creationId xmlns:a16="http://schemas.microsoft.com/office/drawing/2014/main" id="{D585BA4E-F627-486D-80B3-0CE0EDC592BA}"/>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1072334" y="4804821"/>
            <a:ext cx="650850" cy="97382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596A17E0-59D7-48F4-8A7B-898B5B7B3361}"/>
              </a:ext>
            </a:extLst>
          </p:cNvPr>
          <p:cNvPicPr>
            <a:picLocks noChangeAspect="1"/>
          </p:cNvPicPr>
          <p:nvPr userDrawn="1"/>
        </p:nvPicPr>
        <p:blipFill>
          <a:blip r:embed="rId11"/>
          <a:stretch>
            <a:fillRect/>
          </a:stretch>
        </p:blipFill>
        <p:spPr>
          <a:xfrm>
            <a:off x="2946051" y="4551931"/>
            <a:ext cx="475428" cy="176762"/>
          </a:xfrm>
          <a:prstGeom prst="rect">
            <a:avLst/>
          </a:prstGeom>
        </p:spPr>
      </p:pic>
      <p:pic>
        <p:nvPicPr>
          <p:cNvPr id="22" name="Billede 21">
            <a:extLst>
              <a:ext uri="{FF2B5EF4-FFF2-40B4-BE49-F238E27FC236}">
                <a16:creationId xmlns:a16="http://schemas.microsoft.com/office/drawing/2014/main" id="{9D257D03-9779-4535-98A8-F6E165A0B27F}"/>
              </a:ext>
            </a:extLst>
          </p:cNvPr>
          <p:cNvPicPr>
            <a:picLocks noChangeAspect="1"/>
          </p:cNvPicPr>
          <p:nvPr userDrawn="1"/>
        </p:nvPicPr>
        <p:blipFill>
          <a:blip r:embed="rId12"/>
          <a:stretch>
            <a:fillRect/>
          </a:stretch>
        </p:blipFill>
        <p:spPr>
          <a:xfrm>
            <a:off x="10992821" y="1821214"/>
            <a:ext cx="440195" cy="543366"/>
          </a:xfrm>
          <a:prstGeom prst="rect">
            <a:avLst/>
          </a:prstGeom>
        </p:spPr>
      </p:pic>
      <p:sp>
        <p:nvSpPr>
          <p:cNvPr id="26" name="Date Placeholder 6" hidden="1">
            <a:extLst>
              <a:ext uri="{FF2B5EF4-FFF2-40B4-BE49-F238E27FC236}">
                <a16:creationId xmlns:a16="http://schemas.microsoft.com/office/drawing/2014/main" id="{77A12538-135F-4FF2-A008-DD8778997A8B}"/>
              </a:ext>
            </a:extLst>
          </p:cNvPr>
          <p:cNvSpPr>
            <a:spLocks noGrp="1"/>
          </p:cNvSpPr>
          <p:nvPr>
            <p:ph type="dt" sz="half" idx="15"/>
          </p:nvPr>
        </p:nvSpPr>
        <p:spPr>
          <a:xfrm>
            <a:off x="0" y="6858000"/>
            <a:ext cx="0" cy="0"/>
          </a:xfrm>
        </p:spPr>
        <p:txBody>
          <a:bodyPr/>
          <a:lstStyle>
            <a:lvl1pPr>
              <a:defRPr sz="100">
                <a:noFill/>
              </a:defRPr>
            </a:lvl1pPr>
          </a:lstStyle>
          <a:p>
            <a:fld id="{4074C719-BDB2-4423-8D51-26AFFE50FE8F}" type="datetime4">
              <a:rPr lang="da-DK" smtClean="0"/>
              <a:t>24-07-25</a:t>
            </a:fld>
            <a:endParaRPr lang="da-DK"/>
          </a:p>
        </p:txBody>
      </p:sp>
      <p:sp>
        <p:nvSpPr>
          <p:cNvPr id="30" name="Footer Placeholder 8" hidden="1">
            <a:extLst>
              <a:ext uri="{FF2B5EF4-FFF2-40B4-BE49-F238E27FC236}">
                <a16:creationId xmlns:a16="http://schemas.microsoft.com/office/drawing/2014/main" id="{A42D56E7-CDF6-4E80-AFF3-D415EB0F22A2}"/>
              </a:ext>
            </a:extLst>
          </p:cNvPr>
          <p:cNvSpPr>
            <a:spLocks noGrp="1"/>
          </p:cNvSpPr>
          <p:nvPr>
            <p:ph type="ftr" sz="quarter" idx="16"/>
          </p:nvPr>
        </p:nvSpPr>
        <p:spPr>
          <a:xfrm>
            <a:off x="0" y="6858000"/>
            <a:ext cx="0" cy="0"/>
          </a:xfrm>
        </p:spPr>
        <p:txBody>
          <a:bodyPr/>
          <a:lstStyle>
            <a:lvl1pPr>
              <a:defRPr sz="100">
                <a:noFill/>
              </a:defRPr>
            </a:lvl1pPr>
          </a:lstStyle>
          <a:p>
            <a:endParaRPr lang="da-DK"/>
          </a:p>
        </p:txBody>
      </p:sp>
      <p:sp>
        <p:nvSpPr>
          <p:cNvPr id="31" name="Slide Number Placeholder 10" hidden="1">
            <a:extLst>
              <a:ext uri="{FF2B5EF4-FFF2-40B4-BE49-F238E27FC236}">
                <a16:creationId xmlns:a16="http://schemas.microsoft.com/office/drawing/2014/main" id="{42EB6738-FD94-43D4-9716-64D106B23C6B}"/>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da-DK" smtClean="0"/>
              <a:pPr/>
              <a:t>‹nr.›</a:t>
            </a:fld>
            <a:endParaRPr lang="da-DK"/>
          </a:p>
        </p:txBody>
      </p:sp>
    </p:spTree>
    <p:extLst>
      <p:ext uri="{BB962C8B-B14F-4D97-AF65-F5344CB8AC3E}">
        <p14:creationId xmlns:p14="http://schemas.microsoft.com/office/powerpoint/2010/main" val="1173541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a:solidFill>
                  <a:schemeClr val="bg1"/>
                </a:solidFill>
              </a:rPr>
              <a:t>Hvis du ser andre </a:t>
            </a:r>
            <a:r>
              <a:rPr lang="da-DK" sz="4400" b="1" i="1" noProof="0">
                <a:solidFill>
                  <a:schemeClr val="bg1"/>
                </a:solidFill>
              </a:rPr>
              <a:t>layouts efter dette,</a:t>
            </a:r>
            <a:r>
              <a:rPr lang="da-DK" sz="4400" b="0" i="0" noProof="0">
                <a:solidFill>
                  <a:schemeClr val="bg1"/>
                </a:solidFill>
              </a:rPr>
              <a:t/>
            </a:r>
            <a:br>
              <a:rPr lang="da-DK" sz="4400" b="0" i="0" noProof="0">
                <a:solidFill>
                  <a:schemeClr val="bg1"/>
                </a:solidFill>
              </a:rPr>
            </a:br>
            <a:r>
              <a:rPr lang="da-DK" sz="4400" b="0" noProof="0">
                <a:solidFill>
                  <a:schemeClr val="bg1"/>
                </a:solidFill>
              </a:rPr>
              <a:t>brug dem ikke. Disse layouts </a:t>
            </a:r>
            <a:r>
              <a:rPr lang="da-DK" sz="4400" b="1" i="1" u="none" noProof="0">
                <a:solidFill>
                  <a:schemeClr val="bg1"/>
                </a:solidFill>
              </a:rPr>
              <a:t>tilhører ikke </a:t>
            </a:r>
            <a:r>
              <a:rPr lang="da-DK" sz="4400" b="0" i="0" u="none" noProof="0">
                <a:solidFill>
                  <a:schemeClr val="bg1"/>
                </a:solidFill>
              </a:rPr>
              <a:t>vores </a:t>
            </a:r>
            <a:r>
              <a:rPr lang="da-DK" sz="4400" b="0" i="0" u="none" noProof="1">
                <a:solidFill>
                  <a:schemeClr val="bg1"/>
                </a:solidFill>
              </a:rPr>
              <a:t>corporate</a:t>
            </a:r>
            <a:r>
              <a:rPr lang="da-DK" sz="4400" b="0" noProof="0">
                <a:solidFill>
                  <a:schemeClr val="bg1"/>
                </a:solidFill>
              </a:rPr>
              <a:t>skabelon.</a:t>
            </a:r>
            <a:r>
              <a:rPr lang="da-DK" sz="2800" b="0" noProof="0">
                <a:solidFill>
                  <a:schemeClr val="bg1"/>
                </a:solidFill>
              </a:rPr>
              <a:t/>
            </a:r>
            <a:br>
              <a:rPr lang="da-DK" sz="2800" b="0" noProof="0">
                <a:solidFill>
                  <a:schemeClr val="bg1"/>
                </a:solidFill>
              </a:rPr>
            </a:br>
            <a:r>
              <a:rPr lang="da-DK" sz="2800" b="0" noProof="0">
                <a:solidFill>
                  <a:schemeClr val="bg1"/>
                </a:solidFill>
              </a:rPr>
              <a:t/>
            </a:r>
            <a:br>
              <a:rPr lang="da-DK" sz="2800" b="0" noProof="0">
                <a:solidFill>
                  <a:schemeClr val="bg1"/>
                </a:solidFill>
              </a:rPr>
            </a:br>
            <a:endParaRPr lang="da-DK" sz="2800" b="0" noProof="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a:solidFill>
                  <a:schemeClr val="bg1"/>
                </a:solidFill>
              </a:rPr>
              <a:t>Brug dem ikke </a:t>
            </a:r>
            <a:endParaRPr lang="da-DK" sz="10000" b="1" i="1" noProof="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a:solidFill>
                  <a:schemeClr val="bg1"/>
                </a:solidFill>
              </a:rPr>
              <a:t>OBS! Layouts efter dette kan indeholde potentiel fortrolig information.</a:t>
            </a:r>
            <a:r>
              <a:rPr lang="da-DK" sz="1800" b="0" noProof="0">
                <a:solidFill>
                  <a:schemeClr val="bg1"/>
                </a:solidFill>
              </a:rPr>
              <a:t/>
            </a:r>
            <a:br>
              <a:rPr lang="da-DK" sz="1800" b="0" noProof="0">
                <a:solidFill>
                  <a:schemeClr val="bg1"/>
                </a:solidFill>
              </a:rPr>
            </a:br>
            <a:endParaRPr lang="da-DK" sz="1800" b="0" noProof="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25. juli 2024</a:t>
            </a:fld>
            <a:endParaRPr lang="da-DK"/>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a:p>
        </p:txBody>
      </p:sp>
    </p:spTree>
    <p:extLst>
      <p:ext uri="{BB962C8B-B14F-4D97-AF65-F5344CB8AC3E}">
        <p14:creationId xmlns:p14="http://schemas.microsoft.com/office/powerpoint/2010/main" val="410647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a:t>Klik her for at tilføje titel</a:t>
            </a:r>
          </a:p>
        </p:txBody>
      </p:sp>
      <p:sp>
        <p:nvSpPr>
          <p:cNvPr id="3" name="Content Placeholder 2"/>
          <p:cNvSpPr>
            <a:spLocks noGrp="1"/>
          </p:cNvSpPr>
          <p:nvPr>
            <p:ph idx="1" hasCustomPrompt="1"/>
          </p:nvPr>
        </p:nvSpPr>
        <p:spPr/>
        <p:txBody>
          <a:bodyPr rIns="10368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4" name="Date Placeholder 3"/>
          <p:cNvSpPr>
            <a:spLocks noGrp="1"/>
          </p:cNvSpPr>
          <p:nvPr>
            <p:ph type="dt" sz="half" idx="10"/>
          </p:nvPr>
        </p:nvSpPr>
        <p:spPr/>
        <p:txBody>
          <a:bodyPr/>
          <a:lstStyle/>
          <a:p>
            <a:fld id="{D709F18B-C64D-467D-95E0-03999A31A181}" type="datetime1">
              <a:rPr lang="da-DK" smtClean="0"/>
              <a:t>25-07-2024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a:p>
        </p:txBody>
      </p:sp>
    </p:spTree>
    <p:extLst>
      <p:ext uri="{BB962C8B-B14F-4D97-AF65-F5344CB8AC3E}">
        <p14:creationId xmlns:p14="http://schemas.microsoft.com/office/powerpoint/2010/main" val="335309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a:t>Klik på rammen for at indsætte billede via Templafy og Images</a:t>
            </a:r>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a:t>Klik her for at tilføje titel</a:t>
            </a:r>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25-07-2024</a:t>
            </a:fld>
            <a:endParaRPr lang="da-DK"/>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a:p>
        </p:txBody>
      </p:sp>
      <p:pic>
        <p:nvPicPr>
          <p:cNvPr id="1855459191" name="Logo" descr="{&quot;templafy&quot;:{&quot;id&quot;:&quot;9aa5a2ac-6e90-40de-8126-d2131fda1f82&quot;}}"/>
          <p:cNvPicPr>
            <a:picLocks noChangeAspect="1"/>
          </p:cNvPicPr>
          <p:nvPr/>
        </p:nvPicPr>
        <p:blipFill>
          <a:blip/>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439299118"/>
      </p:ext>
    </p:extLst>
  </p:cSld>
  <p:clrMapOvr>
    <a:masterClrMapping/>
  </p:clrMapOvr>
  <p:extLst>
    <p:ext uri="{DCECCB84-F9BA-43D5-87BE-67443E8EF086}">
      <p15:sldGuideLst xmlns:p15="http://schemas.microsoft.com/office/powerpoint/2012/main">
        <p15:guide id="1" pos="5705" userDrawn="1">
          <p15:clr>
            <a:srgbClr val="A4A3A4"/>
          </p15:clr>
        </p15:guide>
        <p15:guide id="2" pos="5528"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a:t>Klik her for at tilføje titel</a:t>
            </a:r>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25-07-2024</a:t>
            </a:fld>
            <a:endParaRPr lang="da-DK"/>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a:p>
        </p:txBody>
      </p:sp>
      <p:pic>
        <p:nvPicPr>
          <p:cNvPr id="238872844" name="Logo" descr="{&quot;templafy&quot;:{&quot;id&quot;:&quot;2c2aec8e-db83-49c6-89f3-c9f24c1b39d8&quot;}}"/>
          <p:cNvPicPr>
            <a:picLocks noChangeAspect="1"/>
          </p:cNvPicPr>
          <p:nvPr/>
        </p:nvPicPr>
        <p:blipFill>
          <a:blip/>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304418021"/>
      </p:ext>
    </p:extLst>
  </p:cSld>
  <p:clrMapOvr>
    <a:masterClrMapping/>
  </p:clrMapOvr>
  <p:extLst>
    <p:ext uri="{DCECCB84-F9BA-43D5-87BE-67443E8EF086}">
      <p15:sldGuideLst xmlns:p15="http://schemas.microsoft.com/office/powerpoint/2012/main">
        <p15:guide id="1" pos="4905" userDrawn="1">
          <p15:clr>
            <a:srgbClr val="A4A3A4"/>
          </p15:clr>
        </p15:guide>
        <p15:guide id="2" pos="5081"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Tree>
    <p:extLst>
      <p:ext uri="{BB962C8B-B14F-4D97-AF65-F5344CB8AC3E}">
        <p14:creationId xmlns:p14="http://schemas.microsoft.com/office/powerpoint/2010/main" val="1137865132"/>
      </p:ext>
    </p:extLst>
  </p:cSld>
  <p:clrMapOvr>
    <a:masterClrMapping/>
  </p:clrMapOvr>
  <p:extLst>
    <p:ext uri="{DCECCB84-F9BA-43D5-87BE-67443E8EF086}">
      <p15:sldGuideLst xmlns:p15="http://schemas.microsoft.com/office/powerpoint/2012/main">
        <p15:guide id="1" pos="3662" userDrawn="1">
          <p15:clr>
            <a:srgbClr val="A4A3A4"/>
          </p15:clr>
        </p15:guide>
        <p15:guide id="2" pos="3839" userDrawn="1">
          <p15:clr>
            <a:srgbClr val="A4A3A4"/>
          </p15:clr>
        </p15:guide>
        <p15:guide id="3" pos="401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a:p>
            <a:pPr lvl="5"/>
            <a:endParaRPr lang="da-DK"/>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a:t>Klik her for at tilføje tekst</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a:spLocks noGrp="1"/>
          </p:cNvSpPr>
          <p:nvPr>
            <p:ph type="dt" sz="half" idx="10"/>
          </p:nvPr>
        </p:nvSpPr>
        <p:spPr/>
        <p:txBody>
          <a:bodyPr/>
          <a:lstStyle/>
          <a:p>
            <a:fld id="{D709F18B-C64D-467D-95E0-03999A31A181}" type="datetime1">
              <a:rPr lang="da-DK" smtClean="0"/>
              <a:t>25-07-2024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a:p>
        </p:txBody>
      </p:sp>
      <p:sp>
        <p:nvSpPr>
          <p:cNvPr id="8" name="Title 7"/>
          <p:cNvSpPr>
            <a:spLocks noGrp="1"/>
          </p:cNvSpPr>
          <p:nvPr>
            <p:ph type="title" hasCustomPrompt="1"/>
          </p:nvPr>
        </p:nvSpPr>
        <p:spPr/>
        <p:txBody>
          <a:bodyPr/>
          <a:lstStyle>
            <a:lvl1pPr>
              <a:defRPr/>
            </a:lvl1pPr>
          </a:lstStyle>
          <a:p>
            <a:r>
              <a:rPr lang="da-DK"/>
              <a:t>Klik her for at tilføje titel</a:t>
            </a:r>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a:t>Klik for at tilføje tekst</a:t>
            </a:r>
            <a:endParaRPr lang="da-DK"/>
          </a:p>
          <a:p>
            <a:pPr lvl="1"/>
            <a:r>
              <a:rPr lang="da-DK" noProof="0"/>
              <a:t>Andet Niveau</a:t>
            </a:r>
            <a:endParaRPr lang="da-DK"/>
          </a:p>
          <a:p>
            <a:pPr lvl="2"/>
            <a:r>
              <a:rPr lang="da-DK" noProof="0"/>
              <a:t>Tredje Niveau</a:t>
            </a:r>
            <a:endParaRPr lang="da-DK"/>
          </a:p>
          <a:p>
            <a:pPr lvl="3"/>
            <a:r>
              <a:rPr lang="da-DK" noProof="0"/>
              <a:t>Fjerde Niveau</a:t>
            </a:r>
            <a:endParaRPr lang="da-DK"/>
          </a:p>
          <a:p>
            <a:pPr lvl="4"/>
            <a:r>
              <a:rPr lang="da-DK" noProof="0"/>
              <a:t>Femte Niveau</a:t>
            </a:r>
            <a:endParaRPr lang="da-DK"/>
          </a:p>
          <a:p>
            <a:pPr lvl="5"/>
            <a:r>
              <a:rPr lang="da-DK" noProof="0"/>
              <a:t>6</a:t>
            </a:r>
            <a:endParaRPr lang="da-DK"/>
          </a:p>
          <a:p>
            <a:pPr lvl="6"/>
            <a:r>
              <a:rPr lang="da-DK" noProof="0"/>
              <a:t>7</a:t>
            </a:r>
            <a:endParaRPr lang="da-DK"/>
          </a:p>
          <a:p>
            <a:pPr lvl="7"/>
            <a:r>
              <a:rPr lang="da-DK" noProof="0"/>
              <a:t>8</a:t>
            </a:r>
            <a:endParaRPr lang="da-DK"/>
          </a:p>
          <a:p>
            <a:pPr lvl="8"/>
            <a:r>
              <a:rPr lang="da-DK" noProof="0"/>
              <a:t>9</a:t>
            </a:r>
            <a:endParaRPr lang="da-DK"/>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a:p>
        </p:txBody>
      </p:sp>
    </p:spTree>
    <p:extLst>
      <p:ext uri="{BB962C8B-B14F-4D97-AF65-F5344CB8AC3E}">
        <p14:creationId xmlns:p14="http://schemas.microsoft.com/office/powerpoint/2010/main" val="3460599658"/>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4.emf"/><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a:p>
            <a:pPr lvl="5"/>
            <a:r>
              <a:rPr lang="da-DK"/>
              <a:t>6</a:t>
            </a:r>
          </a:p>
          <a:p>
            <a:pPr lvl="6"/>
            <a:r>
              <a:rPr lang="da-DK"/>
              <a:t>7</a:t>
            </a:r>
          </a:p>
          <a:p>
            <a:pPr lvl="7"/>
            <a:r>
              <a:rPr lang="da-DK"/>
              <a:t>8</a:t>
            </a:r>
          </a:p>
          <a:p>
            <a:pPr lvl="8"/>
            <a:r>
              <a:rPr lang="da-DK"/>
              <a:t>9</a:t>
            </a:r>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25-07-2024</a:t>
            </a:fld>
            <a:endParaRPr lang="da-DK"/>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a:p>
        </p:txBody>
      </p:sp>
      <p:pic>
        <p:nvPicPr>
          <p:cNvPr id="960096741" name="image" descr="{&quot;templafy&quot;:{&quot;id&quot;:&quot;43e5cb58-3437-4619-b23a-f170fb1dd0e8&quot;}}"/>
          <p:cNvPicPr>
            <a:picLocks noChangeAspect="1"/>
          </p:cNvPicPr>
          <p:nvPr/>
        </p:nvPicPr>
        <p:blipFill>
          <a:blip/>
          <a:stretch>
            <a:fillRect/>
          </a:stretch>
        </p:blipFill>
        <p:spPr>
          <a:xfrm>
            <a:off x="8976320" y="6042696"/>
            <a:ext cx="2534400" cy="655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747" r:id="rId2"/>
    <p:sldLayoutId id="2147483754" r:id="rId3"/>
    <p:sldLayoutId id="2147483758" r:id="rId4"/>
    <p:sldLayoutId id="2147483656" r:id="rId5"/>
    <p:sldLayoutId id="2147483738" r:id="rId6"/>
    <p:sldLayoutId id="2147483739" r:id="rId7"/>
    <p:sldLayoutId id="2147483658" r:id="rId8"/>
    <p:sldLayoutId id="2147483748" r:id="rId9"/>
    <p:sldLayoutId id="2147483750" r:id="rId10"/>
    <p:sldLayoutId id="2147483749" r:id="rId11"/>
    <p:sldLayoutId id="2147483759" r:id="rId12"/>
    <p:sldLayoutId id="2147483752" r:id="rId13"/>
    <p:sldLayoutId id="2147483720" r:id="rId14"/>
    <p:sldLayoutId id="2147483741" r:id="rId15"/>
    <p:sldLayoutId id="2147483740" r:id="rId16"/>
    <p:sldLayoutId id="2147483661" r:id="rId17"/>
    <p:sldLayoutId id="2147483727" r:id="rId18"/>
    <p:sldLayoutId id="2147483736" r:id="rId19"/>
    <p:sldLayoutId id="2147483745" r:id="rId20"/>
    <p:sldLayoutId id="2147483746" r:id="rId21"/>
  </p:sldLayoutIdLst>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2" userDrawn="1">
          <p15:clr>
            <a:srgbClr val="A4A3A4"/>
          </p15:clr>
        </p15:guide>
        <p15:guide id="2" pos="7236" userDrawn="1">
          <p15:clr>
            <a:srgbClr val="A4A3A4"/>
          </p15:clr>
        </p15:guide>
        <p15:guide id="4" orient="horz" pos="913" userDrawn="1">
          <p15:clr>
            <a:srgbClr val="A4A3A4"/>
          </p15:clr>
        </p15:guide>
        <p15:guide id="5" orient="horz" pos="3725" userDrawn="1">
          <p15:clr>
            <a:srgbClr val="A4A3A4"/>
          </p15:clr>
        </p15:guide>
        <p15:guide id="6" pos="113" userDrawn="1">
          <p15:clr>
            <a:srgbClr val="A4A3A4"/>
          </p15:clr>
        </p15:guide>
        <p15:guide id="7" orient="horz" pos="113" userDrawn="1">
          <p15:clr>
            <a:srgbClr val="A4A3A4"/>
          </p15:clr>
        </p15:guide>
        <p15:guide id="8" pos="7565" userDrawn="1">
          <p15:clr>
            <a:srgbClr val="A4A3A4"/>
          </p15:clr>
        </p15:guide>
        <p15:guide id="9" orient="horz" pos="4206" userDrawn="1">
          <p15:clr>
            <a:srgbClr val="A4A3A4"/>
          </p15:clr>
        </p15:guide>
        <p15:guide id="10" orient="horz" pos="260"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a:p>
            <a:pPr lvl="5"/>
            <a:r>
              <a:rPr lang="da-DK"/>
              <a:t>6</a:t>
            </a:r>
          </a:p>
          <a:p>
            <a:pPr lvl="6"/>
            <a:r>
              <a:rPr lang="da-DK"/>
              <a:t>7</a:t>
            </a:r>
          </a:p>
          <a:p>
            <a:pPr lvl="7"/>
            <a:r>
              <a:rPr lang="da-DK"/>
              <a:t>8</a:t>
            </a:r>
          </a:p>
          <a:p>
            <a:pPr lvl="8"/>
            <a:r>
              <a:rPr lang="da-DK"/>
              <a:t>9</a:t>
            </a:r>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25-07-2024</a:t>
            </a:fld>
            <a:endParaRPr lang="da-DK"/>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a:p>
        </p:txBody>
      </p:sp>
      <p:pic>
        <p:nvPicPr>
          <p:cNvPr id="960096741" name="image" descr="{&quot;templafy&quot;:{&quot;id&quot;:&quot;43e5cb58-3437-4619-b23a-f170fb1dd0e8&quot;}}"/>
          <p:cNvPicPr>
            <a:picLocks noChangeAspect="1"/>
          </p:cNvPicPr>
          <p:nvPr/>
        </p:nvPicPr>
        <p:blipFill>
          <a:blip r:embed="rId23"/>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186124307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 id="2147483781" r:id="rId21"/>
  </p:sldLayoutIdLst>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2">
          <p15:clr>
            <a:srgbClr val="A4A3A4"/>
          </p15:clr>
        </p15:guide>
        <p15:guide id="2" pos="7236">
          <p15:clr>
            <a:srgbClr val="A4A3A4"/>
          </p15:clr>
        </p15:guide>
        <p15:guide id="4" orient="horz" pos="913">
          <p15:clr>
            <a:srgbClr val="A4A3A4"/>
          </p15:clr>
        </p15:guide>
        <p15:guide id="5" orient="horz" pos="3725">
          <p15:clr>
            <a:srgbClr val="A4A3A4"/>
          </p15:clr>
        </p15:guide>
        <p15:guide id="6" pos="113">
          <p15:clr>
            <a:srgbClr val="A4A3A4"/>
          </p15:clr>
        </p15:guide>
        <p15:guide id="7" orient="horz" pos="113">
          <p15:clr>
            <a:srgbClr val="A4A3A4"/>
          </p15:clr>
        </p15:guide>
        <p15:guide id="8" pos="7565">
          <p15:clr>
            <a:srgbClr val="A4A3A4"/>
          </p15:clr>
        </p15:guide>
        <p15:guide id="9" orient="horz" pos="4206">
          <p15:clr>
            <a:srgbClr val="A4A3A4"/>
          </p15:clr>
        </p15:guide>
        <p15:guide id="10" orient="horz" pos="260">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slideLayout" Target="../slideLayouts/slideLayout5.xml"/><Relationship Id="rId7" Type="http://schemas.openxmlformats.org/officeDocument/2006/relationships/image" Target="../media/image20.png"/><Relationship Id="rId2" Type="http://schemas.openxmlformats.org/officeDocument/2006/relationships/customXml" Target="../../customXml/item33.xml"/><Relationship Id="rId1" Type="http://schemas.openxmlformats.org/officeDocument/2006/relationships/customXml" Target="../../customXml/item4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slideLayout" Target="../slideLayouts/slideLayout5.xml"/><Relationship Id="rId7" Type="http://schemas.openxmlformats.org/officeDocument/2006/relationships/image" Target="../media/image20.png"/><Relationship Id="rId2" Type="http://schemas.openxmlformats.org/officeDocument/2006/relationships/customXml" Target="../../customXml/item29.xml"/><Relationship Id="rId1" Type="http://schemas.openxmlformats.org/officeDocument/2006/relationships/customXml" Target="../../customXml/item7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5">
            <a:extLst>
              <a:ext uri="{FF2B5EF4-FFF2-40B4-BE49-F238E27FC236}">
                <a16:creationId xmlns:a16="http://schemas.microsoft.com/office/drawing/2014/main" id="{BF47D5A0-BB80-CC2C-B97B-4EBE9F0E8FF7}"/>
              </a:ext>
              <a:ext uri="{C183D7F6-B498-43B3-948B-1728B52AA6E4}">
                <adec:decorative xmlns="" xmlns:adec="http://schemas.microsoft.com/office/drawing/2017/decorative" val="1"/>
              </a:ext>
            </a:extLst>
          </p:cNvPr>
          <p:cNvSpPr/>
          <p:nvPr/>
        </p:nvSpPr>
        <p:spPr bwMode="auto">
          <a:xfrm>
            <a:off x="-1" y="-67524"/>
            <a:ext cx="12192001" cy="914400"/>
          </a:xfrm>
          <a:prstGeom prst="rect">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err="1">
              <a:ln>
                <a:noFill/>
              </a:ln>
              <a:solidFill>
                <a:schemeClr val="bg1"/>
              </a:solidFill>
              <a:effectLst/>
              <a:latin typeface="Arial" charset="0"/>
            </a:endParaRPr>
          </a:p>
        </p:txBody>
      </p:sp>
      <p:sp>
        <p:nvSpPr>
          <p:cNvPr id="10" name="Rectangle 9">
            <a:extLst>
              <a:ext uri="{FF2B5EF4-FFF2-40B4-BE49-F238E27FC236}">
                <a16:creationId xmlns:a16="http://schemas.microsoft.com/office/drawing/2014/main" id="{2A6C10A8-4D6C-815D-9CF3-FF50346948F5}"/>
              </a:ext>
              <a:ext uri="{C183D7F6-B498-43B3-948B-1728B52AA6E4}">
                <adec:decorative xmlns="" xmlns:adec="http://schemas.microsoft.com/office/drawing/2017/decorative" val="1"/>
              </a:ext>
            </a:extLst>
          </p:cNvPr>
          <p:cNvSpPr/>
          <p:nvPr/>
        </p:nvSpPr>
        <p:spPr bwMode="auto">
          <a:xfrm>
            <a:off x="277091" y="1086768"/>
            <a:ext cx="11560132" cy="5382773"/>
          </a:xfrm>
          <a:prstGeom prst="rect">
            <a:avLst/>
          </a:prstGeom>
          <a:solidFill>
            <a:srgbClr val="F5F1E6"/>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DK" sz="2000" b="0" i="0" u="none" strike="noStrike" cap="none" normalizeH="0" baseline="0" err="1">
              <a:ln>
                <a:noFill/>
              </a:ln>
              <a:solidFill>
                <a:schemeClr val="bg1"/>
              </a:solidFill>
              <a:effectLst/>
              <a:latin typeface="Arial" charset="0"/>
            </a:endParaRPr>
          </a:p>
        </p:txBody>
      </p:sp>
      <p:sp>
        <p:nvSpPr>
          <p:cNvPr id="11" name="TextBox">
            <a:extLst>
              <a:ext uri="{FF2B5EF4-FFF2-40B4-BE49-F238E27FC236}">
                <a16:creationId xmlns:a16="http://schemas.microsoft.com/office/drawing/2014/main" id="{E9BBDF7F-F459-2CE6-D465-6D3F5BAF249D}"/>
              </a:ext>
              <a:ext uri="{C183D7F6-B498-43B3-948B-1728B52AA6E4}">
                <adec:decorative xmlns="" xmlns:adec="http://schemas.microsoft.com/office/drawing/2017/decorative" val="1"/>
              </a:ext>
            </a:extLst>
          </p:cNvPr>
          <p:cNvSpPr/>
          <p:nvPr/>
        </p:nvSpPr>
        <p:spPr bwMode="auto">
          <a:xfrm>
            <a:off x="258462" y="1069890"/>
            <a:ext cx="2747783" cy="5399652"/>
          </a:xfrm>
          <a:prstGeom prst="rect">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DK" sz="2000" b="0" i="0" u="none" strike="noStrike" cap="none" normalizeH="0" baseline="0" err="1">
              <a:ln>
                <a:noFill/>
              </a:ln>
              <a:solidFill>
                <a:schemeClr val="bg1"/>
              </a:solidFill>
              <a:effectLst/>
              <a:latin typeface="Arial" charset="0"/>
            </a:endParaRPr>
          </a:p>
        </p:txBody>
      </p:sp>
      <p:sp>
        <p:nvSpPr>
          <p:cNvPr id="5" name="Title 2">
            <a:extLst>
              <a:ext uri="{FF2B5EF4-FFF2-40B4-BE49-F238E27FC236}">
                <a16:creationId xmlns:a16="http://schemas.microsoft.com/office/drawing/2014/main" id="{CD5AA863-A839-5AD2-44CA-C792E62B592B}"/>
              </a:ext>
            </a:extLst>
          </p:cNvPr>
          <p:cNvSpPr>
            <a:spLocks noGrp="1"/>
          </p:cNvSpPr>
          <p:nvPr>
            <p:ph type="title"/>
          </p:nvPr>
        </p:nvSpPr>
        <p:spPr>
          <a:xfrm>
            <a:off x="476567" y="205713"/>
            <a:ext cx="5174826" cy="364198"/>
          </a:xfrm>
        </p:spPr>
        <p:txBody>
          <a:bodyPr/>
          <a:lstStyle/>
          <a:p>
            <a:r>
              <a:rPr lang="da-DK" noProof="0" dirty="0">
                <a:solidFill>
                  <a:srgbClr val="F5F1E6"/>
                </a:solidFill>
                <a:latin typeface="Franklin Gothic Book" panose="020B0503020102020204" pitchFamily="34" charset="0"/>
              </a:rPr>
              <a:t>Skabelon – </a:t>
            </a:r>
            <a:r>
              <a:rPr lang="da-DK" noProof="0" dirty="0" smtClean="0">
                <a:solidFill>
                  <a:srgbClr val="F5F1E6"/>
                </a:solidFill>
                <a:latin typeface="Franklin Gothic Book" panose="020B0503020102020204" pitchFamily="34" charset="0"/>
              </a:rPr>
              <a:t>brugerprofiler</a:t>
            </a:r>
            <a:endParaRPr lang="da-DK" noProof="0" dirty="0">
              <a:solidFill>
                <a:srgbClr val="F5F1E6"/>
              </a:solidFill>
              <a:latin typeface="Franklin Gothic Book" panose="020B0503020102020204" pitchFamily="34" charset="0"/>
            </a:endParaRPr>
          </a:p>
        </p:txBody>
      </p:sp>
      <p:sp>
        <p:nvSpPr>
          <p:cNvPr id="12" name="&quot;&quot;" descr="Portrætbillede af Søren">
            <a:extLst>
              <a:ext uri="{FF2B5EF4-FFF2-40B4-BE49-F238E27FC236}">
                <a16:creationId xmlns:a16="http://schemas.microsoft.com/office/drawing/2014/main" id="{A454925C-D97A-4F75-D5CB-03263B16406F}"/>
              </a:ext>
            </a:extLst>
          </p:cNvPr>
          <p:cNvSpPr/>
          <p:nvPr/>
        </p:nvSpPr>
        <p:spPr bwMode="auto">
          <a:xfrm>
            <a:off x="524395" y="1283338"/>
            <a:ext cx="2177935" cy="1540301"/>
          </a:xfrm>
          <a:prstGeom prst="rect">
            <a:avLst/>
          </a:prstGeom>
          <a:solidFill>
            <a:srgbClr val="F5F1E6"/>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da-DK" sz="1600" b="0" i="0" u="none" strike="noStrike" cap="none" normalizeH="0" baseline="0" dirty="0" smtClean="0">
                <a:ln>
                  <a:noFill/>
                </a:ln>
                <a:effectLst/>
                <a:latin typeface="Franklin Gothic Book" panose="020B0503020102020204" pitchFamily="34" charset="0"/>
              </a:rPr>
              <a:t>Indsæt billede</a:t>
            </a:r>
            <a:endParaRPr kumimoji="0" lang="en-DK" sz="1600" b="0" i="0" u="none" strike="noStrike" cap="none" normalizeH="0" baseline="0" dirty="0">
              <a:ln>
                <a:noFill/>
              </a:ln>
              <a:effectLst/>
              <a:latin typeface="Franklin Gothic Book" panose="020B0503020102020204" pitchFamily="34" charset="0"/>
            </a:endParaRPr>
          </a:p>
        </p:txBody>
      </p:sp>
      <p:sp>
        <p:nvSpPr>
          <p:cNvPr id="13" name="TextBox 12">
            <a:extLst>
              <a:ext uri="{FF2B5EF4-FFF2-40B4-BE49-F238E27FC236}">
                <a16:creationId xmlns:a16="http://schemas.microsoft.com/office/drawing/2014/main" id="{C82001CB-897B-8FBB-C40A-F211E0AAF467}"/>
              </a:ext>
            </a:extLst>
          </p:cNvPr>
          <p:cNvSpPr txBox="1"/>
          <p:nvPr/>
        </p:nvSpPr>
        <p:spPr>
          <a:xfrm>
            <a:off x="524395" y="3063531"/>
            <a:ext cx="1867621" cy="2949525"/>
          </a:xfrm>
          <a:prstGeom prst="rect">
            <a:avLst/>
          </a:prstGeom>
          <a:noFill/>
        </p:spPr>
        <p:txBody>
          <a:bodyPr wrap="square" lIns="0" tIns="0" rIns="0" bIns="0" rtlCol="0">
            <a:spAutoFit/>
          </a:bodyPr>
          <a:lstStyle/>
          <a:p>
            <a:pPr>
              <a:lnSpc>
                <a:spcPct val="100000"/>
              </a:lnSpc>
              <a:spcBef>
                <a:spcPts val="1300"/>
              </a:spcBef>
            </a:pPr>
            <a:r>
              <a:rPr lang="en-DK" sz="1050" dirty="0">
                <a:solidFill>
                  <a:srgbClr val="F5F1E6"/>
                </a:solidFill>
                <a:latin typeface="Franklin Gothic Book" panose="020B0503020102020204" pitchFamily="34" charset="0"/>
              </a:rPr>
              <a:t>Navn: </a:t>
            </a:r>
            <a:r>
              <a:rPr lang="da-DK" sz="1050" dirty="0">
                <a:solidFill>
                  <a:srgbClr val="F5F1E6"/>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Søren</a:t>
            </a:r>
            <a:endParaRPr lang="en-DK" sz="1050" dirty="0">
              <a:solidFill>
                <a:srgbClr val="F5F1E6"/>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endParaRPr>
          </a:p>
          <a:p>
            <a:pPr>
              <a:lnSpc>
                <a:spcPct val="100000"/>
              </a:lnSpc>
              <a:spcBef>
                <a:spcPts val="1300"/>
              </a:spcBef>
            </a:pPr>
            <a:r>
              <a:rPr lang="en-DK" sz="1050" dirty="0">
                <a:solidFill>
                  <a:srgbClr val="F5F1E6"/>
                </a:solidFill>
                <a:latin typeface="Franklin Gothic Book" panose="020B0503020102020204" pitchFamily="34" charset="0"/>
              </a:rPr>
              <a:t>Alder</a:t>
            </a:r>
            <a:r>
              <a:rPr lang="en-DK" sz="1050" dirty="0" smtClean="0">
                <a:solidFill>
                  <a:srgbClr val="F5F1E6"/>
                </a:solidFill>
                <a:latin typeface="Franklin Gothic Book" panose="020B0503020102020204" pitchFamily="34" charset="0"/>
              </a:rPr>
              <a:t>:</a:t>
            </a:r>
            <a:r>
              <a:rPr lang="da-DK" sz="1050" dirty="0" smtClean="0">
                <a:solidFill>
                  <a:srgbClr val="F5F1E6"/>
                </a:solidFill>
                <a:latin typeface="Franklin Gothic Book" panose="020B0503020102020204" pitchFamily="34" charset="0"/>
              </a:rPr>
              <a:t>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49 år</a:t>
            </a:r>
            <a:endParaRPr lang="en-DK" sz="1050" b="1" dirty="0" smtClean="0">
              <a:solidFill>
                <a:srgbClr val="F5F1E6"/>
              </a:solidFill>
              <a:latin typeface="Franklin Gothic Book" panose="020B0503020102020204" pitchFamily="34" charset="0"/>
            </a:endParaRPr>
          </a:p>
          <a:p>
            <a:pPr>
              <a:lnSpc>
                <a:spcPct val="100000"/>
              </a:lnSpc>
              <a:spcBef>
                <a:spcPts val="1300"/>
              </a:spcBef>
            </a:pPr>
            <a:r>
              <a:rPr lang="en-DK" sz="1050" dirty="0" smtClean="0">
                <a:solidFill>
                  <a:srgbClr val="F5F1E6"/>
                </a:solidFill>
                <a:latin typeface="Franklin Gothic Book" panose="020B0503020102020204" pitchFamily="34" charset="0"/>
              </a:rPr>
              <a:t>Uddannelse:</a:t>
            </a:r>
            <a:r>
              <a:rPr lang="da-DK" sz="1050" dirty="0" smtClean="0">
                <a:solidFill>
                  <a:srgbClr val="F5F1E6"/>
                </a:solidFill>
                <a:latin typeface="Franklin Gothic Book" panose="020B0503020102020204" pitchFamily="34" charset="0"/>
              </a:rPr>
              <a:t>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Læge</a:t>
            </a:r>
            <a:endParaRPr lang="en-DK" sz="1050" b="1" dirty="0" smtClean="0">
              <a:solidFill>
                <a:srgbClr val="F5F1E6"/>
              </a:solidFill>
              <a:latin typeface="Franklin Gothic Book" panose="020B0503020102020204" pitchFamily="34" charset="0"/>
            </a:endParaRPr>
          </a:p>
          <a:p>
            <a:pPr>
              <a:lnSpc>
                <a:spcPct val="100000"/>
              </a:lnSpc>
              <a:spcBef>
                <a:spcPts val="1300"/>
              </a:spcBef>
            </a:pPr>
            <a:r>
              <a:rPr lang="en-DK" sz="1050" dirty="0" smtClean="0">
                <a:solidFill>
                  <a:srgbClr val="F5F1E6"/>
                </a:solidFill>
                <a:latin typeface="Franklin Gothic Book" panose="020B0503020102020204" pitchFamily="34" charset="0"/>
              </a:rPr>
              <a:t>Års </a:t>
            </a:r>
            <a:r>
              <a:rPr lang="en-DK" sz="1050" dirty="0">
                <a:solidFill>
                  <a:srgbClr val="F5F1E6"/>
                </a:solidFill>
                <a:latin typeface="Franklin Gothic Book" panose="020B0503020102020204" pitchFamily="34" charset="0"/>
              </a:rPr>
              <a:t>erfaring</a:t>
            </a:r>
            <a:r>
              <a:rPr lang="en-DK" sz="1050" dirty="0" smtClean="0">
                <a:solidFill>
                  <a:srgbClr val="F5F1E6"/>
                </a:solidFill>
                <a:latin typeface="Franklin Gothic Book" panose="020B0503020102020204" pitchFamily="34" charset="0"/>
              </a:rPr>
              <a:t>:</a:t>
            </a:r>
            <a:r>
              <a:rPr lang="da-DK" sz="1050" dirty="0" smtClean="0">
                <a:solidFill>
                  <a:srgbClr val="F5F1E6"/>
                </a:solidFill>
                <a:latin typeface="Franklin Gothic Book" panose="020B0503020102020204" pitchFamily="34" charset="0"/>
              </a:rPr>
              <a:t>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15 år</a:t>
            </a:r>
            <a:endParaRPr lang="en-DK" sz="1050"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Bor i</a:t>
            </a:r>
            <a:r>
              <a:rPr lang="en-DK" sz="1050" dirty="0" smtClean="0">
                <a:solidFill>
                  <a:srgbClr val="F5F1E6"/>
                </a:solidFill>
                <a:latin typeface="Franklin Gothic Book" panose="020B0503020102020204" pitchFamily="34" charset="0"/>
              </a:rPr>
              <a:t>:</a:t>
            </a:r>
            <a:r>
              <a:rPr lang="da-DK" sz="1050" dirty="0" smtClean="0">
                <a:solidFill>
                  <a:srgbClr val="F5F1E6"/>
                </a:solidFill>
                <a:latin typeface="Franklin Gothic Book" panose="020B0503020102020204" pitchFamily="34" charset="0"/>
              </a:rPr>
              <a:t>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Frederikshavn</a:t>
            </a:r>
            <a:endParaRPr lang="en-DK" sz="1050"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Civilstatus: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Hustru og fire børn</a:t>
            </a:r>
            <a:endParaRPr lang="en-DK" sz="1050" b="1" dirty="0" smtClean="0">
              <a:solidFill>
                <a:srgbClr val="F5F1E6"/>
              </a:solidFill>
              <a:latin typeface="Franklin Gothic Book" panose="020B0503020102020204" pitchFamily="34" charset="0"/>
            </a:endParaRPr>
          </a:p>
          <a:p>
            <a:pPr>
              <a:lnSpc>
                <a:spcPct val="100000"/>
              </a:lnSpc>
              <a:spcBef>
                <a:spcPts val="1300"/>
              </a:spcBef>
            </a:pPr>
            <a:r>
              <a:rPr lang="en-DK" sz="1050" dirty="0" smtClean="0">
                <a:solidFill>
                  <a:srgbClr val="F5F1E6"/>
                </a:solidFill>
                <a:latin typeface="Franklin Gothic Book" panose="020B0503020102020204" pitchFamily="34" charset="0"/>
              </a:rPr>
              <a:t>Region: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Nordjylland</a:t>
            </a:r>
            <a:endParaRPr lang="en-DK" sz="1050" dirty="0" smtClean="0">
              <a:solidFill>
                <a:srgbClr val="F5F1E6"/>
              </a:solidFill>
              <a:latin typeface="Franklin Gothic Book" panose="020B0503020102020204" pitchFamily="34" charset="0"/>
            </a:endParaRPr>
          </a:p>
          <a:p>
            <a:pPr>
              <a:lnSpc>
                <a:spcPct val="100000"/>
              </a:lnSpc>
              <a:spcBef>
                <a:spcPts val="1300"/>
              </a:spcBef>
            </a:pPr>
            <a:r>
              <a:rPr lang="en-DK" sz="1050" dirty="0" smtClean="0">
                <a:solidFill>
                  <a:srgbClr val="F5F1E6"/>
                </a:solidFill>
                <a:latin typeface="Franklin Gothic Book" panose="020B0503020102020204" pitchFamily="34" charset="0"/>
              </a:rPr>
              <a:t>Fritidsinteresse</a:t>
            </a:r>
            <a:r>
              <a:rPr lang="en-DK" sz="1050" dirty="0" smtClean="0">
                <a:solidFill>
                  <a:srgbClr val="F5F1E6"/>
                </a:solidFill>
                <a:latin typeface="Franklin Gothic Book" panose="020B0503020102020204" pitchFamily="34" charset="0"/>
              </a:rPr>
              <a:t>:</a:t>
            </a:r>
            <a:r>
              <a:rPr lang="da-DK" sz="1050" dirty="0" smtClean="0">
                <a:solidFill>
                  <a:srgbClr val="F5F1E6"/>
                </a:solidFill>
                <a:latin typeface="Franklin Gothic Book" panose="020B0503020102020204" pitchFamily="34" charset="0"/>
              </a:rPr>
              <a:t> </a:t>
            </a:r>
            <a:r>
              <a:rPr lang="da-DK" sz="1050" dirty="0" smtClean="0">
                <a:solidFill>
                  <a:srgbClr val="F5F1E6"/>
                </a:solidFill>
                <a:highlight>
                  <a:srgbClr val="A9A9A9"/>
                </a:highlight>
                <a:latin typeface="Franklin Gothic Book" panose="020B0503020102020204" pitchFamily="34" charset="0"/>
                <a:cs typeface="Times New Roman" panose="02020603050405020304" pitchFamily="18" charset="0"/>
              </a:rPr>
              <a:t>Pardans, musik, spiller i band, sportsbåd</a:t>
            </a:r>
            <a:endParaRPr lang="da-DK" sz="1050" dirty="0" smtClean="0">
              <a:solidFill>
                <a:srgbClr val="F5F1E6"/>
              </a:solidFill>
              <a:latin typeface="Franklin Gothic Book" panose="020B0503020102020204" pitchFamily="34" charset="0"/>
            </a:endParaRPr>
          </a:p>
          <a:p>
            <a:pPr>
              <a:lnSpc>
                <a:spcPct val="100000"/>
              </a:lnSpc>
              <a:spcBef>
                <a:spcPts val="1300"/>
              </a:spcBef>
            </a:pPr>
            <a:endParaRPr lang="en-DK" sz="1050" dirty="0">
              <a:solidFill>
                <a:srgbClr val="F5F1E6"/>
              </a:solidFill>
              <a:latin typeface="Franklin Gothic Book" panose="020B0503020102020204" pitchFamily="34" charset="0"/>
            </a:endParaRPr>
          </a:p>
        </p:txBody>
      </p:sp>
      <p:sp>
        <p:nvSpPr>
          <p:cNvPr id="14" name="TextBox 13">
            <a:extLst>
              <a:ext uri="{FF2B5EF4-FFF2-40B4-BE49-F238E27FC236}">
                <a16:creationId xmlns:a16="http://schemas.microsoft.com/office/drawing/2014/main" id="{40E093C5-A4E8-D215-8CE3-7DC3C101BF1D}"/>
              </a:ext>
            </a:extLst>
          </p:cNvPr>
          <p:cNvSpPr txBox="1"/>
          <p:nvPr/>
        </p:nvSpPr>
        <p:spPr>
          <a:xfrm>
            <a:off x="3310161" y="1104470"/>
            <a:ext cx="3079645" cy="923330"/>
          </a:xfrm>
          <a:prstGeom prst="rect">
            <a:avLst/>
          </a:prstGeom>
          <a:noFill/>
        </p:spPr>
        <p:txBody>
          <a:bodyPr wrap="square" lIns="0" tIns="0" rIns="0" bIns="0" rtlCol="0">
            <a:spAutoFit/>
          </a:bodyPr>
          <a:lstStyle/>
          <a:p>
            <a:pPr>
              <a:lnSpc>
                <a:spcPct val="100000"/>
              </a:lnSpc>
              <a:spcBef>
                <a:spcPts val="0"/>
              </a:spcBef>
            </a:pPr>
            <a:r>
              <a:rPr lang="en-DK" sz="2400" b="1" dirty="0">
                <a:latin typeface="Franklin Gothic Book" panose="020B0503020102020204" pitchFamily="34" charset="0"/>
              </a:rPr>
              <a:t>Mød [indsæt navn]</a:t>
            </a:r>
          </a:p>
          <a:p>
            <a:pPr>
              <a:lnSpc>
                <a:spcPct val="100000"/>
              </a:lnSpc>
              <a:spcBef>
                <a:spcPts val="0"/>
              </a:spcBef>
            </a:pPr>
            <a:r>
              <a:rPr lang="en-DK" sz="1400" dirty="0" smtClean="0">
                <a:latin typeface="Franklin Gothic Book" panose="020B0503020102020204" pitchFamily="34" charset="0"/>
              </a:rPr>
              <a:t>[</a:t>
            </a:r>
            <a:r>
              <a:rPr lang="da-DK" sz="1400" dirty="0" smtClean="0">
                <a:latin typeface="Franklin Gothic Book" panose="020B0503020102020204" pitchFamily="34" charset="0"/>
              </a:rPr>
              <a:t>Skriv kort om person</a:t>
            </a:r>
            <a:r>
              <a:rPr lang="en-DK" sz="1400" dirty="0" smtClean="0">
                <a:latin typeface="Franklin Gothic Book" panose="020B0503020102020204" pitchFamily="34" charset="0"/>
              </a:rPr>
              <a:t>] </a:t>
            </a:r>
            <a:endParaRPr lang="da-DK" sz="1400" dirty="0" smtClean="0">
              <a:latin typeface="Franklin Gothic Book" panose="020B0503020102020204" pitchFamily="34" charset="0"/>
            </a:endParaRPr>
          </a:p>
          <a:p>
            <a:pPr>
              <a:lnSpc>
                <a:spcPct val="100000"/>
              </a:lnSpc>
              <a:spcBef>
                <a:spcPts val="0"/>
              </a:spcBef>
            </a:pPr>
            <a:r>
              <a:rPr lang="da-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Inspiration: </a:t>
            </a:r>
            <a:r>
              <a:rPr lang="en-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Søren er praktiserende læge, spiller i band og går til pardans</a:t>
            </a:r>
          </a:p>
        </p:txBody>
      </p:sp>
      <p:sp>
        <p:nvSpPr>
          <p:cNvPr id="16" name="TextBox">
            <a:extLst>
              <a:ext uri="{FF2B5EF4-FFF2-40B4-BE49-F238E27FC236}">
                <a16:creationId xmlns:a16="http://schemas.microsoft.com/office/drawing/2014/main" id="{EE6EA3A8-EC1C-D0A2-6917-55C3B5D6BBE5}"/>
              </a:ext>
            </a:extLst>
          </p:cNvPr>
          <p:cNvSpPr/>
          <p:nvPr/>
        </p:nvSpPr>
        <p:spPr bwMode="auto">
          <a:xfrm>
            <a:off x="7398883" y="1071012"/>
            <a:ext cx="4076545" cy="1222057"/>
          </a:xfrm>
          <a:prstGeom prst="wedgeRoundRectCallout">
            <a:avLst>
              <a:gd name="adj1" fmla="val -33269"/>
              <a:gd name="adj2" fmla="val 62501"/>
              <a:gd name="adj3" fmla="val 16667"/>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da-DK" sz="1100" b="0" i="1" u="none" strike="noStrike" cap="none" normalizeH="0" baseline="0" dirty="0" smtClean="0">
                <a:ln>
                  <a:noFill/>
                </a:ln>
                <a:solidFill>
                  <a:schemeClr val="bg1"/>
                </a:solidFill>
                <a:effectLst/>
                <a:latin typeface="Franklin Gothic Book" panose="020B0503020102020204" pitchFamily="34" charset="0"/>
              </a:rPr>
              <a:t>[Skriv citat]</a:t>
            </a:r>
          </a:p>
          <a:p>
            <a:pPr algn="ctr">
              <a:spcBef>
                <a:spcPts val="1100"/>
              </a:spcBef>
              <a:spcAft>
                <a:spcPts val="0"/>
              </a:spcAft>
            </a:pPr>
            <a:r>
              <a:rPr lang="da-DK" sz="1100" i="1" dirty="0">
                <a:solidFill>
                  <a:srgbClr val="FFFFFF"/>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Inspiration: Vi har </a:t>
            </a:r>
            <a:r>
              <a:rPr lang="da-DK" sz="1100" i="1" dirty="0" err="1">
                <a:solidFill>
                  <a:srgbClr val="FFFFFF"/>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hands</a:t>
            </a:r>
            <a:r>
              <a:rPr lang="da-DK" sz="1100" i="1" dirty="0">
                <a:solidFill>
                  <a:srgbClr val="FFFFFF"/>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 on læring og ledelse i fokus hele dagen. Vi har en ambition om at skabe læring i alle kliniske situationer</a:t>
            </a:r>
            <a:r>
              <a:rPr lang="da-DK" sz="1100" i="1" dirty="0" smtClean="0">
                <a:solidFill>
                  <a:srgbClr val="FFFFFF"/>
                </a:solidFill>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a:t>
            </a:r>
            <a:endParaRPr lang="da-DK" sz="1200" dirty="0">
              <a:latin typeface="Franklin Gothic Book" panose="020B0503020102020204" pitchFamily="34" charset="0"/>
              <a:ea typeface="Times New Roman" panose="02020603050405020304" pitchFamily="18" charset="0"/>
            </a:endParaRPr>
          </a:p>
        </p:txBody>
      </p:sp>
      <p:sp>
        <p:nvSpPr>
          <p:cNvPr id="18" name="TextBox 17">
            <a:extLst>
              <a:ext uri="{FF2B5EF4-FFF2-40B4-BE49-F238E27FC236}">
                <a16:creationId xmlns:a16="http://schemas.microsoft.com/office/drawing/2014/main" id="{69D4F997-4786-7BBF-895D-A047C3BCAC62}"/>
              </a:ext>
            </a:extLst>
          </p:cNvPr>
          <p:cNvSpPr txBox="1"/>
          <p:nvPr/>
        </p:nvSpPr>
        <p:spPr>
          <a:xfrm>
            <a:off x="3245373" y="2160669"/>
            <a:ext cx="8230055" cy="4139595"/>
          </a:xfrm>
          <a:prstGeom prst="rect">
            <a:avLst/>
          </a:prstGeom>
          <a:noFill/>
        </p:spPr>
        <p:txBody>
          <a:bodyPr wrap="square">
            <a:spAutoFit/>
          </a:bodyPr>
          <a:lstStyle/>
          <a:p>
            <a:pPr>
              <a:lnSpc>
                <a:spcPct val="100000"/>
              </a:lnSpc>
              <a:spcBef>
                <a:spcPts val="0"/>
              </a:spcBef>
            </a:pPr>
            <a:r>
              <a:rPr lang="en-DK" sz="1800" b="1" dirty="0">
                <a:latin typeface="Franklin Gothic Book" panose="020B0503020102020204" pitchFamily="34" charset="0"/>
              </a:rPr>
              <a:t>Motivation &amp; værdier</a:t>
            </a:r>
            <a:endParaRPr lang="en-DK" sz="1800" dirty="0">
              <a:latin typeface="Franklin Gothic Book" panose="020B0503020102020204" pitchFamily="34" charset="0"/>
            </a:endParaRPr>
          </a:p>
          <a:p>
            <a:pPr>
              <a:lnSpc>
                <a:spcPct val="100000"/>
              </a:lnSpc>
              <a:spcBef>
                <a:spcPts val="0"/>
              </a:spcBef>
            </a:pPr>
            <a:r>
              <a:rPr lang="en-DK" sz="1100" dirty="0">
                <a:latin typeface="Franklin Gothic Book" panose="020B0503020102020204" pitchFamily="34" charset="0"/>
              </a:rPr>
              <a:t>[indsæt beskrivelse </a:t>
            </a:r>
            <a:r>
              <a:rPr lang="en-DK" sz="1100" dirty="0" smtClean="0">
                <a:latin typeface="Franklin Gothic Book" panose="020B0503020102020204" pitchFamily="34" charset="0"/>
              </a:rPr>
              <a:t>her</a:t>
            </a:r>
            <a:r>
              <a:rPr lang="da-DK" sz="1100" dirty="0" smtClean="0">
                <a:latin typeface="Franklin Gothic Book" panose="020B0503020102020204" pitchFamily="34" charset="0"/>
              </a:rPr>
              <a:t>]</a:t>
            </a:r>
            <a:r>
              <a:rPr lang="en-DK" sz="1100" dirty="0" smtClean="0">
                <a:latin typeface="Franklin Gothic Book" panose="020B0503020102020204" pitchFamily="34" charset="0"/>
              </a:rPr>
              <a:t> </a:t>
            </a:r>
            <a:endParaRPr lang="da-DK" sz="1100" dirty="0" smtClean="0">
              <a:latin typeface="Franklin Gothic Book" panose="020B0503020102020204" pitchFamily="34" charset="0"/>
            </a:endParaRPr>
          </a:p>
          <a:p>
            <a:pPr>
              <a:lnSpc>
                <a:spcPct val="100000"/>
              </a:lnSpc>
              <a:spcBef>
                <a:spcPts val="0"/>
              </a:spcBef>
            </a:pPr>
            <a:r>
              <a:rPr lang="en-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Inspiration: </a:t>
            </a:r>
            <a:r>
              <a:rPr lang="da-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Søren har en speciel form for praksis, idet han sammen med en anden læge kører behandlerteams. </a:t>
            </a:r>
            <a:r>
              <a:rPr lang="da-DK" sz="1100" i="1" dirty="0" smtClean="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Sygeplejersken er den centrale behandler her. Ambitionen er at skabe en arbejdsplads, som “indeholder alt det, man har været frustreret over ikke fungerede andre steder”. Det område, hvor hans praksis er placeret, blev sidste år taget af ghettolisten, og de har derfor mange forskellige slags patienter. Søren brænder for “at gøre en forskel for de medmennesker, som ikke har haft samme muligheder som en selv”. </a:t>
            </a:r>
          </a:p>
          <a:p>
            <a:pPr>
              <a:lnSpc>
                <a:spcPct val="100000"/>
              </a:lnSpc>
              <a:spcBef>
                <a:spcPts val="0"/>
              </a:spcBef>
            </a:pPr>
            <a:endParaRPr lang="en-DK" sz="1100" dirty="0">
              <a:latin typeface="Franklin Gothic Book" panose="020B0503020102020204" pitchFamily="34" charset="0"/>
            </a:endParaRPr>
          </a:p>
          <a:p>
            <a:pPr>
              <a:lnSpc>
                <a:spcPct val="100000"/>
              </a:lnSpc>
              <a:spcBef>
                <a:spcPts val="0"/>
              </a:spcBef>
            </a:pPr>
            <a:r>
              <a:rPr lang="en-DK" sz="1800" b="1" dirty="0">
                <a:latin typeface="Franklin Gothic Book" panose="020B0503020102020204" pitchFamily="34" charset="0"/>
              </a:rPr>
              <a:t>Arbejdsopgaver</a:t>
            </a:r>
          </a:p>
          <a:p>
            <a:pPr>
              <a:lnSpc>
                <a:spcPct val="100000"/>
              </a:lnSpc>
              <a:spcBef>
                <a:spcPts val="0"/>
              </a:spcBef>
            </a:pPr>
            <a:r>
              <a:rPr lang="en-DK" sz="1100" dirty="0">
                <a:latin typeface="Franklin Gothic Book" panose="020B0503020102020204" pitchFamily="34" charset="0"/>
              </a:rPr>
              <a:t>[Indsæt beskrivelse her</a:t>
            </a:r>
            <a:r>
              <a:rPr lang="en-DK" sz="1100" dirty="0" smtClean="0">
                <a:latin typeface="Franklin Gothic Book" panose="020B0503020102020204" pitchFamily="34" charset="0"/>
              </a:rPr>
              <a:t>]</a:t>
            </a:r>
            <a:endParaRPr lang="da-DK" sz="1100" dirty="0" smtClean="0">
              <a:latin typeface="Franklin Gothic Book" panose="020B0503020102020204" pitchFamily="34" charset="0"/>
            </a:endParaRPr>
          </a:p>
          <a:p>
            <a:pPr>
              <a:lnSpc>
                <a:spcPct val="100000"/>
              </a:lnSpc>
              <a:spcBef>
                <a:spcPts val="0"/>
              </a:spcBef>
            </a:pPr>
            <a:r>
              <a:rPr lang="en-DK" sz="1100" i="1" dirty="0" smtClean="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Inspiration</a:t>
            </a:r>
            <a:r>
              <a:rPr lang="en-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 </a:t>
            </a:r>
            <a:r>
              <a:rPr lang="da-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Søren har en 28-timers arbejdsuge, og hans arbejdsdag ser meget anderledes ud end for andre praktiserende læger. Han har meget lidt tid booket i kalenderen, primært til attester og længere dialog med patienter. Ellers er hans dør konstant åben, så personalet kan komme til ham for at få sparring og hjælp. Da det er en stor praksis, hænger Sørens nøglering altid foran den dør, hvor han er med inde for at tilse en patient. Selvom Søren ikke har faste patienter, har han kendskab til en stor del af de 10.000 patienter, der er tilknyttet praksis.</a:t>
            </a:r>
            <a:endParaRPr lang="en-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endParaRPr>
          </a:p>
          <a:p>
            <a:pPr>
              <a:lnSpc>
                <a:spcPct val="100000"/>
              </a:lnSpc>
              <a:spcBef>
                <a:spcPts val="0"/>
              </a:spcBef>
            </a:pPr>
            <a:endParaRPr lang="en-DK" sz="1100" dirty="0">
              <a:latin typeface="Franklin Gothic Book" panose="020B0503020102020204" pitchFamily="34" charset="0"/>
            </a:endParaRPr>
          </a:p>
          <a:p>
            <a:pPr>
              <a:lnSpc>
                <a:spcPct val="100000"/>
              </a:lnSpc>
              <a:spcBef>
                <a:spcPts val="0"/>
              </a:spcBef>
            </a:pPr>
            <a:r>
              <a:rPr lang="en-DK" sz="1800" b="1" dirty="0">
                <a:latin typeface="Franklin Gothic Book" panose="020B0503020102020204" pitchFamily="34" charset="0"/>
              </a:rPr>
              <a:t>Læring &amp; videndeling</a:t>
            </a:r>
          </a:p>
          <a:p>
            <a:pPr>
              <a:lnSpc>
                <a:spcPct val="100000"/>
              </a:lnSpc>
              <a:spcBef>
                <a:spcPts val="0"/>
              </a:spcBef>
            </a:pPr>
            <a:r>
              <a:rPr lang="en-DK" sz="1100" dirty="0">
                <a:latin typeface="Franklin Gothic Book" panose="020B0503020102020204" pitchFamily="34" charset="0"/>
              </a:rPr>
              <a:t>[Indsæt beskrivelse her</a:t>
            </a:r>
            <a:r>
              <a:rPr lang="en-DK" sz="1100" dirty="0" smtClean="0">
                <a:latin typeface="Franklin Gothic Book" panose="020B0503020102020204" pitchFamily="34" charset="0"/>
              </a:rPr>
              <a:t>]</a:t>
            </a:r>
            <a:endParaRPr lang="da-DK" sz="1100" dirty="0" smtClean="0">
              <a:latin typeface="Franklin Gothic Book" panose="020B0503020102020204" pitchFamily="34" charset="0"/>
            </a:endParaRPr>
          </a:p>
          <a:p>
            <a:pPr>
              <a:lnSpc>
                <a:spcPct val="100000"/>
              </a:lnSpc>
              <a:spcBef>
                <a:spcPts val="0"/>
              </a:spcBef>
            </a:pPr>
            <a:r>
              <a:rPr lang="en-DK" sz="1100" i="1" dirty="0" smtClean="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Inspiration</a:t>
            </a:r>
            <a:r>
              <a:rPr lang="en-DK" sz="1100" i="1" dirty="0">
                <a:highlight>
                  <a:srgbClr val="A9A9A9"/>
                </a:highlight>
                <a:latin typeface="Franklin Gothic Book" panose="020B0503020102020204" pitchFamily="34" charset="0"/>
                <a:ea typeface="Times New Roman" panose="02020603050405020304" pitchFamily="18" charset="0"/>
                <a:cs typeface="Times New Roman" panose="02020603050405020304" pitchFamily="18" charset="0"/>
              </a:rPr>
              <a:t>: Sørens praksis er bygget op med inspiration fra “walk-in” klinikker i England. “Det handler om mesterlære og co-learning”, som han siger. Sygeplejersken har en logbog, som udfyldes med de diagnoser m.v., som de har fået træning og læring i. De kan altid gå tilbage til den og læse i den. Personalet tager jævnligt på 1-dagstur hos andre læger. Derudover har de Fælles kompetenceudvikling (FKU), som de printer ud og udfylder sammen i supervision. I praksis har de et motto om “Sammen har vi god nok tid”, så der er konstant fokus på at hjælpe hinanden.</a:t>
            </a:r>
          </a:p>
        </p:txBody>
      </p:sp>
      <p:sp>
        <p:nvSpPr>
          <p:cNvPr id="19" name="TextBox 18">
            <a:extLst>
              <a:ext uri="{FF2B5EF4-FFF2-40B4-BE49-F238E27FC236}">
                <a16:creationId xmlns:a16="http://schemas.microsoft.com/office/drawing/2014/main" id="{05B8EE76-4808-AE99-F88F-B2A92DA47A3E}"/>
              </a:ext>
            </a:extLst>
          </p:cNvPr>
          <p:cNvSpPr txBox="1"/>
          <p:nvPr/>
        </p:nvSpPr>
        <p:spPr>
          <a:xfrm>
            <a:off x="7492856" y="1071012"/>
            <a:ext cx="365125" cy="618183"/>
          </a:xfrm>
          <a:prstGeom prst="rect">
            <a:avLst/>
          </a:prstGeom>
          <a:noFill/>
        </p:spPr>
        <p:txBody>
          <a:bodyPr wrap="square" lIns="0" tIns="0" rIns="0" bIns="0" rtlCol="0">
            <a:spAutoFit/>
          </a:bodyPr>
          <a:lstStyle/>
          <a:p>
            <a:pPr fontAlgn="base">
              <a:spcBef>
                <a:spcPts val="1100"/>
              </a:spcBef>
              <a:spcAft>
                <a:spcPts val="0"/>
              </a:spcAft>
            </a:pPr>
            <a:r>
              <a:rPr lang="da-DK" sz="4000" kern="1200" dirty="0">
                <a:solidFill>
                  <a:srgbClr val="F5F1E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da-DK" sz="1200" dirty="0">
              <a:solidFill>
                <a:srgbClr val="F5F1E6"/>
              </a:solidFill>
              <a:effectLst/>
              <a:latin typeface="Times New Roman" panose="02020603050405020304" pitchFamily="18" charset="0"/>
              <a:ea typeface="Times New Roman" panose="02020603050405020304" pitchFamily="18" charset="0"/>
            </a:endParaRPr>
          </a:p>
        </p:txBody>
      </p:sp>
      <p:pic>
        <p:nvPicPr>
          <p:cNvPr id="25" name="Billede 24" descr="KL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62348" y="6533676"/>
            <a:ext cx="356235" cy="215900"/>
          </a:xfrm>
          <a:prstGeom prst="rect">
            <a:avLst/>
          </a:prstGeom>
          <a:noFill/>
          <a:ln>
            <a:noFill/>
          </a:ln>
        </p:spPr>
      </p:pic>
      <p:pic>
        <p:nvPicPr>
          <p:cNvPr id="26" name="Billede 25" descr="Danske Regioners 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91403" y="6533041"/>
            <a:ext cx="845820" cy="215900"/>
          </a:xfrm>
          <a:prstGeom prst="rect">
            <a:avLst/>
          </a:prstGeom>
          <a:noFill/>
          <a:ln>
            <a:noFill/>
          </a:ln>
        </p:spPr>
      </p:pic>
      <p:pic>
        <p:nvPicPr>
          <p:cNvPr id="27" name="Billede 26" descr="Erhvervsstyrelsens log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51933" y="6523516"/>
            <a:ext cx="690880" cy="215900"/>
          </a:xfrm>
          <a:prstGeom prst="rect">
            <a:avLst/>
          </a:prstGeom>
          <a:noFill/>
          <a:ln>
            <a:noFill/>
          </a:ln>
        </p:spPr>
      </p:pic>
      <p:pic>
        <p:nvPicPr>
          <p:cNvPr id="28" name="Billede 27" descr="Digitaliseringsstyrelsen Logo"/>
          <p:cNvPicPr/>
          <p:nvPr/>
        </p:nvPicPr>
        <p:blipFill rotWithShape="1">
          <a:blip r:embed="rId8" cstate="print">
            <a:extLst>
              <a:ext uri="{28A0092B-C50C-407E-A947-70E740481C1C}">
                <a14:useLocalDpi xmlns:a14="http://schemas.microsoft.com/office/drawing/2010/main" val="0"/>
              </a:ext>
            </a:extLst>
          </a:blip>
          <a:srcRect l="12482" t="24748" r="12264" b="23478"/>
          <a:stretch/>
        </p:blipFill>
        <p:spPr bwMode="auto">
          <a:xfrm>
            <a:off x="8634918" y="6469541"/>
            <a:ext cx="879475" cy="313690"/>
          </a:xfrm>
          <a:prstGeom prst="rect">
            <a:avLst/>
          </a:prstGeom>
          <a:noFill/>
          <a:ln>
            <a:noFill/>
          </a:ln>
          <a:extLst>
            <a:ext uri="{53640926-AAD7-44D8-BBD7-CCE9431645EC}">
              <a14:shadowObscured xmlns:a14="http://schemas.microsoft.com/office/drawing/2010/main"/>
            </a:ext>
          </a:extLst>
        </p:spPr>
      </p:pic>
    </p:spTree>
    <p:custDataLst>
      <p:custData r:id="rId1"/>
      <p:custData r:id="rId2"/>
    </p:custDataLst>
    <p:extLst>
      <p:ext uri="{BB962C8B-B14F-4D97-AF65-F5344CB8AC3E}">
        <p14:creationId xmlns:p14="http://schemas.microsoft.com/office/powerpoint/2010/main" val="125147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id="{2A6C10A8-4D6C-815D-9CF3-FF50346948F5}"/>
              </a:ext>
              <a:ext uri="{C183D7F6-B498-43B3-948B-1728B52AA6E4}">
                <adec:decorative xmlns="" xmlns:adec="http://schemas.microsoft.com/office/drawing/2017/decorative" val="1"/>
              </a:ext>
            </a:extLst>
          </p:cNvPr>
          <p:cNvSpPr/>
          <p:nvPr/>
        </p:nvSpPr>
        <p:spPr bwMode="auto">
          <a:xfrm>
            <a:off x="277092" y="1081282"/>
            <a:ext cx="11560132" cy="5374618"/>
          </a:xfrm>
          <a:prstGeom prst="rect">
            <a:avLst/>
          </a:prstGeom>
          <a:solidFill>
            <a:srgbClr val="F5F1E6"/>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DK" sz="2000" b="0" i="0" u="none" strike="noStrike" cap="none" normalizeH="0" baseline="0" err="1">
              <a:ln>
                <a:noFill/>
              </a:ln>
              <a:solidFill>
                <a:schemeClr val="bg1"/>
              </a:solidFill>
              <a:effectLst/>
              <a:latin typeface="Arial" charset="0"/>
            </a:endParaRPr>
          </a:p>
        </p:txBody>
      </p:sp>
      <p:sp>
        <p:nvSpPr>
          <p:cNvPr id="3" name="Rektangel 5">
            <a:extLst>
              <a:ext uri="{FF2B5EF4-FFF2-40B4-BE49-F238E27FC236}">
                <a16:creationId xmlns:a16="http://schemas.microsoft.com/office/drawing/2014/main" id="{BF47D5A0-BB80-CC2C-B97B-4EBE9F0E8FF7}"/>
              </a:ext>
              <a:ext uri="{C183D7F6-B498-43B3-948B-1728B52AA6E4}">
                <adec:decorative xmlns="" xmlns:adec="http://schemas.microsoft.com/office/drawing/2017/decorative" val="1"/>
              </a:ext>
            </a:extLst>
          </p:cNvPr>
          <p:cNvSpPr/>
          <p:nvPr/>
        </p:nvSpPr>
        <p:spPr bwMode="auto">
          <a:xfrm>
            <a:off x="0" y="-42586"/>
            <a:ext cx="12192001" cy="914400"/>
          </a:xfrm>
          <a:prstGeom prst="rect">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err="1">
              <a:ln>
                <a:noFill/>
              </a:ln>
              <a:solidFill>
                <a:schemeClr val="bg1"/>
              </a:solidFill>
              <a:effectLst/>
              <a:latin typeface="Arial" charset="0"/>
            </a:endParaRPr>
          </a:p>
        </p:txBody>
      </p:sp>
      <p:sp>
        <p:nvSpPr>
          <p:cNvPr id="11" name="TextBox">
            <a:extLst>
              <a:ext uri="{FF2B5EF4-FFF2-40B4-BE49-F238E27FC236}">
                <a16:creationId xmlns:a16="http://schemas.microsoft.com/office/drawing/2014/main" id="{E9BBDF7F-F459-2CE6-D465-6D3F5BAF249D}"/>
              </a:ext>
              <a:ext uri="{C183D7F6-B498-43B3-948B-1728B52AA6E4}">
                <adec:decorative xmlns="" xmlns:adec="http://schemas.microsoft.com/office/drawing/2017/decorative" val="1"/>
              </a:ext>
            </a:extLst>
          </p:cNvPr>
          <p:cNvSpPr/>
          <p:nvPr/>
        </p:nvSpPr>
        <p:spPr bwMode="auto">
          <a:xfrm>
            <a:off x="272507" y="1081282"/>
            <a:ext cx="2747783" cy="5374617"/>
          </a:xfrm>
          <a:prstGeom prst="rect">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DK" sz="2000" b="0" i="0" u="none" strike="noStrike" cap="none" normalizeH="0" baseline="0" err="1">
              <a:ln>
                <a:noFill/>
              </a:ln>
              <a:solidFill>
                <a:schemeClr val="bg1"/>
              </a:solidFill>
              <a:effectLst/>
              <a:latin typeface="Arial" charset="0"/>
            </a:endParaRPr>
          </a:p>
        </p:txBody>
      </p:sp>
      <p:sp>
        <p:nvSpPr>
          <p:cNvPr id="5" name="Title 2">
            <a:extLst>
              <a:ext uri="{FF2B5EF4-FFF2-40B4-BE49-F238E27FC236}">
                <a16:creationId xmlns:a16="http://schemas.microsoft.com/office/drawing/2014/main" id="{CD5AA863-A839-5AD2-44CA-C792E62B592B}"/>
              </a:ext>
            </a:extLst>
          </p:cNvPr>
          <p:cNvSpPr>
            <a:spLocks noGrp="1"/>
          </p:cNvSpPr>
          <p:nvPr>
            <p:ph type="title"/>
          </p:nvPr>
        </p:nvSpPr>
        <p:spPr>
          <a:xfrm>
            <a:off x="476568" y="230651"/>
            <a:ext cx="5174826" cy="364198"/>
          </a:xfrm>
        </p:spPr>
        <p:txBody>
          <a:bodyPr/>
          <a:lstStyle/>
          <a:p>
            <a:r>
              <a:rPr lang="da-DK" noProof="0" dirty="0">
                <a:solidFill>
                  <a:srgbClr val="F5F1E6"/>
                </a:solidFill>
                <a:latin typeface="Franklin Gothic Book" panose="020B0503020102020204" pitchFamily="34" charset="0"/>
              </a:rPr>
              <a:t>Skabelon – </a:t>
            </a:r>
            <a:r>
              <a:rPr lang="da-DK" noProof="0" dirty="0" smtClean="0">
                <a:solidFill>
                  <a:srgbClr val="F5F1E6"/>
                </a:solidFill>
                <a:latin typeface="Franklin Gothic Book" panose="020B0503020102020204" pitchFamily="34" charset="0"/>
              </a:rPr>
              <a:t>brugerprofiler</a:t>
            </a:r>
            <a:endParaRPr lang="da-DK" noProof="0" dirty="0">
              <a:solidFill>
                <a:srgbClr val="F5F1E6"/>
              </a:solidFill>
              <a:latin typeface="Franklin Gothic Book" panose="020B0503020102020204" pitchFamily="34" charset="0"/>
            </a:endParaRPr>
          </a:p>
        </p:txBody>
      </p:sp>
      <p:sp>
        <p:nvSpPr>
          <p:cNvPr id="12" name="&quot;&quot;" descr="Portrætbillede af Søren">
            <a:extLst>
              <a:ext uri="{FF2B5EF4-FFF2-40B4-BE49-F238E27FC236}">
                <a16:creationId xmlns:a16="http://schemas.microsoft.com/office/drawing/2014/main" id="{A454925C-D97A-4F75-D5CB-03263B16406F}"/>
              </a:ext>
            </a:extLst>
          </p:cNvPr>
          <p:cNvSpPr/>
          <p:nvPr/>
        </p:nvSpPr>
        <p:spPr bwMode="auto">
          <a:xfrm>
            <a:off x="524396" y="1308276"/>
            <a:ext cx="2177935" cy="1540301"/>
          </a:xfrm>
          <a:prstGeom prst="rect">
            <a:avLst/>
          </a:prstGeom>
          <a:solidFill>
            <a:srgbClr val="F5F1E6"/>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da-DK" sz="1600" b="0" i="0" u="none" strike="noStrike" cap="none" normalizeH="0" baseline="0" dirty="0" smtClean="0">
                <a:ln>
                  <a:noFill/>
                </a:ln>
                <a:effectLst/>
                <a:latin typeface="Franklin Gothic Book" panose="020B0503020102020204" pitchFamily="34" charset="0"/>
              </a:rPr>
              <a:t>Indsæt billede</a:t>
            </a:r>
            <a:endParaRPr kumimoji="0" lang="en-DK" sz="1600" b="0" i="0" u="none" strike="noStrike" cap="none" normalizeH="0" baseline="0" dirty="0">
              <a:ln>
                <a:noFill/>
              </a:ln>
              <a:effectLst/>
              <a:latin typeface="Franklin Gothic Book" panose="020B0503020102020204" pitchFamily="34" charset="0"/>
            </a:endParaRPr>
          </a:p>
        </p:txBody>
      </p:sp>
      <p:sp>
        <p:nvSpPr>
          <p:cNvPr id="13" name="TextBox 12">
            <a:extLst>
              <a:ext uri="{FF2B5EF4-FFF2-40B4-BE49-F238E27FC236}">
                <a16:creationId xmlns:a16="http://schemas.microsoft.com/office/drawing/2014/main" id="{C82001CB-897B-8FBB-C40A-F211E0AAF467}"/>
              </a:ext>
            </a:extLst>
          </p:cNvPr>
          <p:cNvSpPr txBox="1"/>
          <p:nvPr/>
        </p:nvSpPr>
        <p:spPr>
          <a:xfrm>
            <a:off x="524396" y="3088469"/>
            <a:ext cx="1867621" cy="3116238"/>
          </a:xfrm>
          <a:prstGeom prst="rect">
            <a:avLst/>
          </a:prstGeom>
          <a:noFill/>
        </p:spPr>
        <p:txBody>
          <a:bodyPr wrap="square" lIns="0" tIns="0" rIns="0" bIns="0" rtlCol="0">
            <a:spAutoFit/>
          </a:bodyPr>
          <a:lstStyle/>
          <a:p>
            <a:pPr>
              <a:lnSpc>
                <a:spcPct val="100000"/>
              </a:lnSpc>
              <a:spcBef>
                <a:spcPts val="1300"/>
              </a:spcBef>
            </a:pPr>
            <a:r>
              <a:rPr lang="en-DK" sz="1050" dirty="0">
                <a:solidFill>
                  <a:srgbClr val="F5F1E6"/>
                </a:solidFill>
                <a:latin typeface="Franklin Gothic Book" panose="020B0503020102020204" pitchFamily="34" charset="0"/>
              </a:rPr>
              <a:t>Navn: </a:t>
            </a:r>
            <a:endParaRPr lang="en-DK" sz="1050" b="1"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Alder</a:t>
            </a:r>
            <a:r>
              <a:rPr lang="en-DK" sz="1050" dirty="0" smtClean="0">
                <a:solidFill>
                  <a:srgbClr val="F5F1E6"/>
                </a:solidFill>
                <a:latin typeface="Franklin Gothic Book" panose="020B0503020102020204" pitchFamily="34" charset="0"/>
              </a:rPr>
              <a:t>:</a:t>
            </a:r>
            <a:endParaRPr lang="en-DK" sz="1050" b="1"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Uddannelse</a:t>
            </a:r>
            <a:r>
              <a:rPr lang="en-DK" sz="1050" dirty="0" smtClean="0">
                <a:solidFill>
                  <a:srgbClr val="F5F1E6"/>
                </a:solidFill>
                <a:latin typeface="Franklin Gothic Book" panose="020B0503020102020204" pitchFamily="34" charset="0"/>
              </a:rPr>
              <a:t>:</a:t>
            </a:r>
            <a:endParaRPr lang="en-DK" sz="1050" b="1"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Års erfaring</a:t>
            </a:r>
            <a:r>
              <a:rPr lang="en-DK" sz="1050" dirty="0" smtClean="0">
                <a:solidFill>
                  <a:srgbClr val="F5F1E6"/>
                </a:solidFill>
                <a:latin typeface="Franklin Gothic Book" panose="020B0503020102020204" pitchFamily="34" charset="0"/>
              </a:rPr>
              <a:t>:</a:t>
            </a:r>
            <a:endParaRPr lang="en-DK" sz="1050"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Bor i</a:t>
            </a:r>
            <a:r>
              <a:rPr lang="en-DK" sz="1050" dirty="0" smtClean="0">
                <a:solidFill>
                  <a:srgbClr val="F5F1E6"/>
                </a:solidFill>
                <a:latin typeface="Franklin Gothic Book" panose="020B0503020102020204" pitchFamily="34" charset="0"/>
              </a:rPr>
              <a:t>:</a:t>
            </a:r>
            <a:endParaRPr lang="en-DK" sz="1050" dirty="0">
              <a:solidFill>
                <a:srgbClr val="F5F1E6"/>
              </a:solidFill>
              <a:latin typeface="Franklin Gothic Book" panose="020B0503020102020204" pitchFamily="34" charset="0"/>
            </a:endParaRPr>
          </a:p>
          <a:p>
            <a:pPr>
              <a:lnSpc>
                <a:spcPct val="100000"/>
              </a:lnSpc>
              <a:spcBef>
                <a:spcPts val="1300"/>
              </a:spcBef>
            </a:pPr>
            <a:r>
              <a:rPr lang="en-DK" sz="1050" dirty="0">
                <a:solidFill>
                  <a:srgbClr val="F5F1E6"/>
                </a:solidFill>
                <a:latin typeface="Franklin Gothic Book" panose="020B0503020102020204" pitchFamily="34" charset="0"/>
              </a:rPr>
              <a:t>Civilstatus: </a:t>
            </a:r>
            <a:endParaRPr lang="en-DK" sz="1050" b="1" dirty="0" smtClean="0">
              <a:solidFill>
                <a:srgbClr val="F5F1E6"/>
              </a:solidFill>
              <a:latin typeface="Franklin Gothic Book" panose="020B0503020102020204" pitchFamily="34" charset="0"/>
            </a:endParaRPr>
          </a:p>
          <a:p>
            <a:pPr>
              <a:lnSpc>
                <a:spcPct val="100000"/>
              </a:lnSpc>
              <a:spcBef>
                <a:spcPts val="1300"/>
              </a:spcBef>
            </a:pPr>
            <a:r>
              <a:rPr lang="en-DK" sz="1050" dirty="0" smtClean="0">
                <a:solidFill>
                  <a:srgbClr val="F5F1E6"/>
                </a:solidFill>
                <a:latin typeface="Franklin Gothic Book" panose="020B0503020102020204" pitchFamily="34" charset="0"/>
              </a:rPr>
              <a:t>Region: </a:t>
            </a:r>
          </a:p>
          <a:p>
            <a:pPr>
              <a:lnSpc>
                <a:spcPct val="100000"/>
              </a:lnSpc>
              <a:spcBef>
                <a:spcPts val="1300"/>
              </a:spcBef>
            </a:pPr>
            <a:r>
              <a:rPr lang="en-DK" sz="1050" dirty="0" smtClean="0">
                <a:solidFill>
                  <a:srgbClr val="F5F1E6"/>
                </a:solidFill>
                <a:latin typeface="Franklin Gothic Book" panose="020B0503020102020204" pitchFamily="34" charset="0"/>
              </a:rPr>
              <a:t>Fritidsinteresse:</a:t>
            </a:r>
            <a:endParaRPr lang="da-DK" sz="1050" dirty="0" smtClean="0">
              <a:solidFill>
                <a:srgbClr val="F5F1E6"/>
              </a:solidFill>
              <a:latin typeface="Franklin Gothic Book" panose="020B0503020102020204" pitchFamily="34" charset="0"/>
            </a:endParaRPr>
          </a:p>
          <a:p>
            <a:pPr>
              <a:lnSpc>
                <a:spcPct val="100000"/>
              </a:lnSpc>
              <a:spcBef>
                <a:spcPts val="1300"/>
              </a:spcBef>
            </a:pPr>
            <a:endParaRPr lang="da-DK" sz="1050" dirty="0">
              <a:solidFill>
                <a:srgbClr val="F5F1E6"/>
              </a:solidFill>
              <a:latin typeface="Franklin Gothic Book" panose="020B0503020102020204" pitchFamily="34" charset="0"/>
            </a:endParaRPr>
          </a:p>
          <a:p>
            <a:pPr>
              <a:lnSpc>
                <a:spcPct val="100000"/>
              </a:lnSpc>
              <a:spcBef>
                <a:spcPts val="1300"/>
              </a:spcBef>
            </a:pPr>
            <a:endParaRPr lang="en-DK" sz="1050" dirty="0">
              <a:solidFill>
                <a:srgbClr val="F5F1E6"/>
              </a:solidFill>
              <a:latin typeface="Franklin Gothic Book" panose="020B0503020102020204" pitchFamily="34" charset="0"/>
            </a:endParaRPr>
          </a:p>
        </p:txBody>
      </p:sp>
      <p:sp>
        <p:nvSpPr>
          <p:cNvPr id="14" name="TextBox 13">
            <a:extLst>
              <a:ext uri="{FF2B5EF4-FFF2-40B4-BE49-F238E27FC236}">
                <a16:creationId xmlns:a16="http://schemas.microsoft.com/office/drawing/2014/main" id="{40E093C5-A4E8-D215-8CE3-7DC3C101BF1D}"/>
              </a:ext>
            </a:extLst>
          </p:cNvPr>
          <p:cNvSpPr txBox="1"/>
          <p:nvPr/>
        </p:nvSpPr>
        <p:spPr>
          <a:xfrm>
            <a:off x="3310162" y="1129408"/>
            <a:ext cx="3079645" cy="584775"/>
          </a:xfrm>
          <a:prstGeom prst="rect">
            <a:avLst/>
          </a:prstGeom>
          <a:noFill/>
        </p:spPr>
        <p:txBody>
          <a:bodyPr wrap="square" lIns="0" tIns="0" rIns="0" bIns="0" rtlCol="0">
            <a:spAutoFit/>
          </a:bodyPr>
          <a:lstStyle/>
          <a:p>
            <a:pPr>
              <a:lnSpc>
                <a:spcPct val="100000"/>
              </a:lnSpc>
              <a:spcBef>
                <a:spcPts val="0"/>
              </a:spcBef>
            </a:pPr>
            <a:r>
              <a:rPr lang="en-DK" sz="2400" b="1" dirty="0">
                <a:latin typeface="Franklin Gothic Book" panose="020B0503020102020204" pitchFamily="34" charset="0"/>
              </a:rPr>
              <a:t>Mød [indsæt navn]</a:t>
            </a:r>
          </a:p>
          <a:p>
            <a:pPr>
              <a:lnSpc>
                <a:spcPct val="100000"/>
              </a:lnSpc>
              <a:spcBef>
                <a:spcPts val="0"/>
              </a:spcBef>
            </a:pPr>
            <a:r>
              <a:rPr lang="en-DK" sz="1400" dirty="0" smtClean="0">
                <a:latin typeface="Franklin Gothic Book" panose="020B0503020102020204" pitchFamily="34" charset="0"/>
              </a:rPr>
              <a:t>[</a:t>
            </a:r>
            <a:r>
              <a:rPr lang="da-DK" sz="1400" dirty="0" smtClean="0">
                <a:latin typeface="Franklin Gothic Book" panose="020B0503020102020204" pitchFamily="34" charset="0"/>
              </a:rPr>
              <a:t>Skriv kort om person</a:t>
            </a:r>
            <a:r>
              <a:rPr lang="en-DK" sz="1400" dirty="0" smtClean="0">
                <a:latin typeface="Franklin Gothic Book" panose="020B0503020102020204" pitchFamily="34" charset="0"/>
              </a:rPr>
              <a:t>] </a:t>
            </a:r>
            <a:endParaRPr lang="da-DK" sz="1400" dirty="0" smtClean="0">
              <a:latin typeface="Franklin Gothic Book" panose="020B0503020102020204" pitchFamily="34" charset="0"/>
            </a:endParaRPr>
          </a:p>
        </p:txBody>
      </p:sp>
      <p:sp>
        <p:nvSpPr>
          <p:cNvPr id="17" name="Background">
            <a:extLst>
              <a:ext uri="{FF2B5EF4-FFF2-40B4-BE49-F238E27FC236}">
                <a16:creationId xmlns:a16="http://schemas.microsoft.com/office/drawing/2014/main" id="{A64264CD-1374-D041-A536-73A7C7A7119B}"/>
              </a:ext>
              <a:ext uri="{C183D7F6-B498-43B3-948B-1728B52AA6E4}">
                <adec:decorative xmlns="" xmlns:adec="http://schemas.microsoft.com/office/drawing/2017/decorative" val="1"/>
              </a:ext>
            </a:extLst>
          </p:cNvPr>
          <p:cNvSpPr/>
          <p:nvPr/>
        </p:nvSpPr>
        <p:spPr bwMode="auto">
          <a:xfrm>
            <a:off x="7409406" y="1084459"/>
            <a:ext cx="4076545" cy="1222057"/>
          </a:xfrm>
          <a:prstGeom prst="wedgeRoundRectCallout">
            <a:avLst>
              <a:gd name="adj1" fmla="val -33269"/>
              <a:gd name="adj2" fmla="val 62501"/>
              <a:gd name="adj3" fmla="val 16667"/>
            </a:avLst>
          </a:prstGeom>
          <a:solidFill>
            <a:schemeClr val="bg1">
              <a:lumMod val="50000"/>
            </a:schemeClr>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DK" sz="1100" b="0" i="1" u="none" strike="noStrike" cap="none" normalizeH="0" baseline="0" dirty="0">
              <a:ln>
                <a:noFill/>
              </a:ln>
              <a:solidFill>
                <a:schemeClr val="bg1"/>
              </a:solidFill>
              <a:effectLst/>
              <a:latin typeface="Franklin Gothic Book" panose="020B0503020102020204" pitchFamily="34" charset="0"/>
            </a:endParaRPr>
          </a:p>
        </p:txBody>
      </p:sp>
      <p:sp>
        <p:nvSpPr>
          <p:cNvPr id="16" name="TextBox">
            <a:extLst>
              <a:ext uri="{FF2B5EF4-FFF2-40B4-BE49-F238E27FC236}">
                <a16:creationId xmlns:a16="http://schemas.microsoft.com/office/drawing/2014/main" id="{EE6EA3A8-EC1C-D0A2-6917-55C3B5D6BBE5}"/>
              </a:ext>
            </a:extLst>
          </p:cNvPr>
          <p:cNvSpPr/>
          <p:nvPr/>
        </p:nvSpPr>
        <p:spPr bwMode="auto">
          <a:xfrm>
            <a:off x="7409406" y="1087637"/>
            <a:ext cx="4076545" cy="1222057"/>
          </a:xfrm>
          <a:prstGeom prst="wedgeRoundRectCallout">
            <a:avLst>
              <a:gd name="adj1" fmla="val -33269"/>
              <a:gd name="adj2" fmla="val 62501"/>
              <a:gd name="adj3" fmla="val 16667"/>
            </a:avLst>
          </a:prstGeom>
          <a:solidFill>
            <a:srgbClr val="3F1A2B"/>
          </a:solid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da-DK" sz="1100" b="0" i="1" u="none" strike="noStrike" cap="none" normalizeH="0" baseline="0" dirty="0" smtClean="0">
                <a:ln>
                  <a:noFill/>
                </a:ln>
                <a:solidFill>
                  <a:schemeClr val="bg1"/>
                </a:solidFill>
                <a:effectLst/>
                <a:latin typeface="Arial" charset="0"/>
              </a:rPr>
              <a:t>[Skriv citat]</a:t>
            </a:r>
          </a:p>
        </p:txBody>
      </p:sp>
      <p:sp>
        <p:nvSpPr>
          <p:cNvPr id="18" name="TextBox 17">
            <a:extLst>
              <a:ext uri="{FF2B5EF4-FFF2-40B4-BE49-F238E27FC236}">
                <a16:creationId xmlns:a16="http://schemas.microsoft.com/office/drawing/2014/main" id="{69D4F997-4786-7BBF-895D-A047C3BCAC62}"/>
              </a:ext>
            </a:extLst>
          </p:cNvPr>
          <p:cNvSpPr txBox="1"/>
          <p:nvPr/>
        </p:nvSpPr>
        <p:spPr>
          <a:xfrm>
            <a:off x="3157681" y="2630701"/>
            <a:ext cx="8230055" cy="1769715"/>
          </a:xfrm>
          <a:prstGeom prst="rect">
            <a:avLst/>
          </a:prstGeom>
          <a:noFill/>
        </p:spPr>
        <p:txBody>
          <a:bodyPr wrap="square">
            <a:spAutoFit/>
          </a:bodyPr>
          <a:lstStyle/>
          <a:p>
            <a:pPr>
              <a:lnSpc>
                <a:spcPct val="100000"/>
              </a:lnSpc>
              <a:spcBef>
                <a:spcPts val="0"/>
              </a:spcBef>
            </a:pPr>
            <a:r>
              <a:rPr lang="en-DK" sz="1800" b="1" dirty="0">
                <a:latin typeface="Franklin Gothic Book" panose="020B0503020102020204" pitchFamily="34" charset="0"/>
              </a:rPr>
              <a:t>Motivation &amp; værdier</a:t>
            </a:r>
            <a:endParaRPr lang="en-DK" sz="1800" dirty="0">
              <a:latin typeface="Franklin Gothic Book" panose="020B0503020102020204" pitchFamily="34" charset="0"/>
            </a:endParaRPr>
          </a:p>
          <a:p>
            <a:pPr>
              <a:lnSpc>
                <a:spcPct val="100000"/>
              </a:lnSpc>
              <a:spcBef>
                <a:spcPts val="0"/>
              </a:spcBef>
            </a:pPr>
            <a:r>
              <a:rPr lang="en-DK" sz="1100" dirty="0">
                <a:latin typeface="Franklin Gothic Book" panose="020B0503020102020204" pitchFamily="34" charset="0"/>
              </a:rPr>
              <a:t>[indsæt beskrivelse </a:t>
            </a:r>
            <a:r>
              <a:rPr lang="en-DK" sz="1100" dirty="0" smtClean="0">
                <a:latin typeface="Franklin Gothic Book" panose="020B0503020102020204" pitchFamily="34" charset="0"/>
              </a:rPr>
              <a:t>her </a:t>
            </a:r>
            <a:endParaRPr lang="da-DK" sz="1100" dirty="0" smtClean="0">
              <a:latin typeface="Franklin Gothic Book" panose="020B0503020102020204" pitchFamily="34" charset="0"/>
            </a:endParaRPr>
          </a:p>
          <a:p>
            <a:pPr>
              <a:lnSpc>
                <a:spcPct val="100000"/>
              </a:lnSpc>
              <a:spcBef>
                <a:spcPts val="0"/>
              </a:spcBef>
            </a:pPr>
            <a:endParaRPr lang="en-DK" sz="1100" dirty="0">
              <a:latin typeface="Franklin Gothic Book" panose="020B0503020102020204" pitchFamily="34" charset="0"/>
            </a:endParaRPr>
          </a:p>
          <a:p>
            <a:pPr>
              <a:lnSpc>
                <a:spcPct val="100000"/>
              </a:lnSpc>
              <a:spcBef>
                <a:spcPts val="0"/>
              </a:spcBef>
            </a:pPr>
            <a:r>
              <a:rPr lang="en-DK" sz="1800" b="1" dirty="0">
                <a:latin typeface="Franklin Gothic Book" panose="020B0503020102020204" pitchFamily="34" charset="0"/>
              </a:rPr>
              <a:t>Arbejdsopgaver</a:t>
            </a:r>
          </a:p>
          <a:p>
            <a:pPr>
              <a:lnSpc>
                <a:spcPct val="100000"/>
              </a:lnSpc>
              <a:spcBef>
                <a:spcPts val="0"/>
              </a:spcBef>
            </a:pPr>
            <a:r>
              <a:rPr lang="en-DK" sz="1100" dirty="0">
                <a:latin typeface="Franklin Gothic Book" panose="020B0503020102020204" pitchFamily="34" charset="0"/>
              </a:rPr>
              <a:t>[Indsæt beskrivelse her]. </a:t>
            </a:r>
            <a:endParaRPr lang="da-DK" sz="1100" dirty="0" smtClean="0">
              <a:latin typeface="Franklin Gothic Book" panose="020B0503020102020204" pitchFamily="34" charset="0"/>
            </a:endParaRPr>
          </a:p>
          <a:p>
            <a:pPr>
              <a:lnSpc>
                <a:spcPct val="100000"/>
              </a:lnSpc>
              <a:spcBef>
                <a:spcPts val="0"/>
              </a:spcBef>
            </a:pPr>
            <a:endParaRPr lang="en-DK" sz="1100" dirty="0">
              <a:latin typeface="Franklin Gothic Book" panose="020B0503020102020204" pitchFamily="34" charset="0"/>
            </a:endParaRPr>
          </a:p>
          <a:p>
            <a:pPr>
              <a:lnSpc>
                <a:spcPct val="100000"/>
              </a:lnSpc>
              <a:spcBef>
                <a:spcPts val="0"/>
              </a:spcBef>
            </a:pPr>
            <a:r>
              <a:rPr lang="en-DK" sz="1800" b="1" dirty="0">
                <a:latin typeface="Franklin Gothic Book" panose="020B0503020102020204" pitchFamily="34" charset="0"/>
              </a:rPr>
              <a:t>Læring &amp; videndeling</a:t>
            </a:r>
          </a:p>
          <a:p>
            <a:pPr>
              <a:lnSpc>
                <a:spcPct val="100000"/>
              </a:lnSpc>
              <a:spcBef>
                <a:spcPts val="0"/>
              </a:spcBef>
            </a:pPr>
            <a:r>
              <a:rPr lang="en-DK" sz="1100" dirty="0">
                <a:latin typeface="Franklin Gothic Book" panose="020B0503020102020204" pitchFamily="34" charset="0"/>
              </a:rPr>
              <a:t>[Indsæt beskrivelse her</a:t>
            </a:r>
            <a:r>
              <a:rPr lang="en-DK" sz="1100" dirty="0" smtClean="0">
                <a:latin typeface="Franklin Gothic Book" panose="020B0503020102020204" pitchFamily="34" charset="0"/>
              </a:rPr>
              <a:t>].</a:t>
            </a:r>
            <a:endParaRPr lang="da-DK" sz="1100" dirty="0" smtClean="0">
              <a:latin typeface="Franklin Gothic Book" panose="020B0503020102020204" pitchFamily="34" charset="0"/>
            </a:endParaRPr>
          </a:p>
        </p:txBody>
      </p:sp>
      <p:sp>
        <p:nvSpPr>
          <p:cNvPr id="19" name="TextBox 18">
            <a:extLst>
              <a:ext uri="{FF2B5EF4-FFF2-40B4-BE49-F238E27FC236}">
                <a16:creationId xmlns:a16="http://schemas.microsoft.com/office/drawing/2014/main" id="{05B8EE76-4808-AE99-F88F-B2A92DA47A3E}"/>
              </a:ext>
            </a:extLst>
          </p:cNvPr>
          <p:cNvSpPr txBox="1"/>
          <p:nvPr/>
        </p:nvSpPr>
        <p:spPr>
          <a:xfrm>
            <a:off x="7492857" y="1095950"/>
            <a:ext cx="365125" cy="618183"/>
          </a:xfrm>
          <a:prstGeom prst="rect">
            <a:avLst/>
          </a:prstGeom>
          <a:noFill/>
        </p:spPr>
        <p:txBody>
          <a:bodyPr wrap="square" lIns="0" tIns="0" rIns="0" bIns="0" rtlCol="0">
            <a:spAutoFit/>
          </a:bodyPr>
          <a:lstStyle/>
          <a:p>
            <a:pPr fontAlgn="base">
              <a:spcBef>
                <a:spcPts val="1100"/>
              </a:spcBef>
              <a:spcAft>
                <a:spcPts val="0"/>
              </a:spcAft>
            </a:pPr>
            <a:r>
              <a:rPr lang="da-DK" sz="4000" kern="1200" dirty="0">
                <a:solidFill>
                  <a:srgbClr val="F5F1E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da-DK" sz="1200" dirty="0">
              <a:solidFill>
                <a:srgbClr val="F5F1E6"/>
              </a:solidFill>
              <a:effectLst/>
              <a:latin typeface="Times New Roman" panose="02020603050405020304" pitchFamily="18" charset="0"/>
              <a:ea typeface="Times New Roman" panose="02020603050405020304" pitchFamily="18" charset="0"/>
            </a:endParaRPr>
          </a:p>
        </p:txBody>
      </p:sp>
      <p:sp>
        <p:nvSpPr>
          <p:cNvPr id="2" name="Rectangle 6"/>
          <p:cNvSpPr>
            <a:spLocks noChangeArrowheads="1"/>
          </p:cNvSpPr>
          <p:nvPr/>
        </p:nvSpPr>
        <p:spPr bwMode="auto">
          <a:xfrm>
            <a:off x="6096001" y="394321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sp>
        <p:nvSpPr>
          <p:cNvPr id="4" name="Rectangle 7"/>
          <p:cNvSpPr>
            <a:spLocks noChangeArrowheads="1"/>
          </p:cNvSpPr>
          <p:nvPr/>
        </p:nvSpPr>
        <p:spPr bwMode="auto">
          <a:xfrm>
            <a:off x="6096001" y="46194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da-DK"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a-DK" altLang="da-DK" sz="1800" b="0" i="0" u="none" strike="noStrike" cap="none" normalizeH="0" baseline="0" smtClean="0">
              <a:ln>
                <a:noFill/>
              </a:ln>
              <a:solidFill>
                <a:schemeClr val="tx1"/>
              </a:solidFill>
              <a:effectLst/>
              <a:latin typeface="Arial" panose="020B0604020202020204" pitchFamily="34" charset="0"/>
            </a:endParaRPr>
          </a:p>
        </p:txBody>
      </p:sp>
      <p:sp>
        <p:nvSpPr>
          <p:cNvPr id="6" name="Rectangle 8"/>
          <p:cNvSpPr>
            <a:spLocks noChangeArrowheads="1"/>
          </p:cNvSpPr>
          <p:nvPr/>
        </p:nvSpPr>
        <p:spPr bwMode="auto">
          <a:xfrm>
            <a:off x="6096001" y="483856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da-DK"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a-DK" altLang="da-DK" sz="1800" b="0" i="0" u="none" strike="noStrike" cap="none" normalizeH="0" baseline="0" smtClean="0">
              <a:ln>
                <a:noFill/>
              </a:ln>
              <a:solidFill>
                <a:schemeClr val="tx1"/>
              </a:solidFill>
              <a:effectLst/>
              <a:latin typeface="Arial" panose="020B0604020202020204" pitchFamily="34" charset="0"/>
            </a:endParaRPr>
          </a:p>
        </p:txBody>
      </p:sp>
      <p:sp>
        <p:nvSpPr>
          <p:cNvPr id="8" name="Rectangle 10"/>
          <p:cNvSpPr>
            <a:spLocks noChangeArrowheads="1"/>
          </p:cNvSpPr>
          <p:nvPr/>
        </p:nvSpPr>
        <p:spPr bwMode="auto">
          <a:xfrm>
            <a:off x="6096001" y="52767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da-DK"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a-DK" altLang="da-DK" sz="1800" b="0" i="0" u="none" strike="noStrike" cap="none" normalizeH="0" baseline="0" smtClean="0">
              <a:ln>
                <a:noFill/>
              </a:ln>
              <a:solidFill>
                <a:schemeClr val="tx1"/>
              </a:solidFill>
              <a:effectLst/>
              <a:latin typeface="Arial" panose="020B0604020202020204" pitchFamily="34" charset="0"/>
            </a:endParaRPr>
          </a:p>
        </p:txBody>
      </p:sp>
      <p:pic>
        <p:nvPicPr>
          <p:cNvPr id="22" name="Billede 21" descr="KL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35771" y="6520034"/>
            <a:ext cx="356235" cy="215900"/>
          </a:xfrm>
          <a:prstGeom prst="rect">
            <a:avLst/>
          </a:prstGeom>
          <a:noFill/>
          <a:ln>
            <a:noFill/>
          </a:ln>
        </p:spPr>
      </p:pic>
      <p:pic>
        <p:nvPicPr>
          <p:cNvPr id="28" name="Billede 27" descr="Danske Regioners 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64826" y="6519399"/>
            <a:ext cx="845820" cy="215900"/>
          </a:xfrm>
          <a:prstGeom prst="rect">
            <a:avLst/>
          </a:prstGeom>
          <a:noFill/>
          <a:ln>
            <a:noFill/>
          </a:ln>
        </p:spPr>
      </p:pic>
      <p:pic>
        <p:nvPicPr>
          <p:cNvPr id="29" name="Billede 28" descr="Erhvervsstyrelsens log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25356" y="6509874"/>
            <a:ext cx="690880" cy="215900"/>
          </a:xfrm>
          <a:prstGeom prst="rect">
            <a:avLst/>
          </a:prstGeom>
          <a:noFill/>
          <a:ln>
            <a:noFill/>
          </a:ln>
        </p:spPr>
      </p:pic>
      <p:pic>
        <p:nvPicPr>
          <p:cNvPr id="30" name="Billede 29" descr="Digitaliseringsstyrelsen Logo"/>
          <p:cNvPicPr/>
          <p:nvPr/>
        </p:nvPicPr>
        <p:blipFill rotWithShape="1">
          <a:blip r:embed="rId8" cstate="print">
            <a:extLst>
              <a:ext uri="{28A0092B-C50C-407E-A947-70E740481C1C}">
                <a14:useLocalDpi xmlns:a14="http://schemas.microsoft.com/office/drawing/2010/main" val="0"/>
              </a:ext>
            </a:extLst>
          </a:blip>
          <a:srcRect l="12482" t="24748" r="12264" b="23478"/>
          <a:stretch/>
        </p:blipFill>
        <p:spPr bwMode="auto">
          <a:xfrm>
            <a:off x="8608341" y="6455899"/>
            <a:ext cx="879475" cy="313690"/>
          </a:xfrm>
          <a:prstGeom prst="rect">
            <a:avLst/>
          </a:prstGeom>
          <a:noFill/>
          <a:ln>
            <a:noFill/>
          </a:ln>
          <a:extLst>
            <a:ext uri="{53640926-AAD7-44D8-BBD7-CCE9431645EC}">
              <a14:shadowObscured xmlns:a14="http://schemas.microsoft.com/office/drawing/2010/main"/>
            </a:ext>
          </a:extLst>
        </p:spPr>
      </p:pic>
    </p:spTree>
    <p:custDataLst>
      <p:custData r:id="rId1"/>
      <p:custData r:id="rId2"/>
    </p:custDataLst>
    <p:extLst>
      <p:ext uri="{BB962C8B-B14F-4D97-AF65-F5344CB8AC3E}">
        <p14:creationId xmlns:p14="http://schemas.microsoft.com/office/powerpoint/2010/main" val="2784752116"/>
      </p:ext>
    </p:extLst>
  </p:cSld>
  <p:clrMapOvr>
    <a:masterClrMapping/>
  </p:clrMapOvr>
</p:sld>
</file>

<file path=ppt/theme/theme1.xml><?xml version="1.0" encoding="utf-8"?>
<a:theme xmlns:a="http://schemas.openxmlformats.org/drawingml/2006/main" name="Blank">
  <a:themeElements>
    <a:clrScheme name="FM Digitaliseringsstyrelsen">
      <a:dk1>
        <a:srgbClr val="000000"/>
      </a:dk1>
      <a:lt1>
        <a:srgbClr val="FFFFFF"/>
      </a:lt1>
      <a:dk2>
        <a:srgbClr val="940027"/>
      </a:dk2>
      <a:lt2>
        <a:srgbClr val="F6F6F6"/>
      </a:lt2>
      <a:accent1>
        <a:srgbClr val="3B5463"/>
      </a:accent1>
      <a:accent2>
        <a:srgbClr val="00B08C"/>
      </a:accent2>
      <a:accent3>
        <a:srgbClr val="85909A"/>
      </a:accent3>
      <a:accent4>
        <a:srgbClr val="ED5E66"/>
      </a:accent4>
      <a:accent5>
        <a:srgbClr val="64AACC"/>
      </a:accent5>
      <a:accent6>
        <a:srgbClr val="82244D"/>
      </a:accent6>
      <a:hlink>
        <a:srgbClr val="3E72A6"/>
      </a:hlink>
      <a:folHlink>
        <a:srgbClr val="000000"/>
      </a:folHlink>
    </a:clrScheme>
    <a:fontScheme name="FM">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extLst>
    <a:ext uri="{05A4C25C-085E-4340-85A3-A5531E510DB2}">
      <thm15:themeFamily xmlns:thm15="http://schemas.microsoft.com/office/thememl/2012/main" name="generel-præsentation-digst.pptx" id="{943E0181-1B39-4AE5-BDB4-64756FCE2645}" vid="{68511934-0722-42E5-943E-001502FF4C48}"/>
    </a:ext>
  </a:extLst>
</a:theme>
</file>

<file path=ppt/theme/theme2.xml><?xml version="1.0" encoding="utf-8"?>
<a:theme xmlns:a="http://schemas.openxmlformats.org/drawingml/2006/main" name="1_Blank">
  <a:themeElements>
    <a:clrScheme name="FM Digitaliseringsstyrelsen">
      <a:dk1>
        <a:srgbClr val="000000"/>
      </a:dk1>
      <a:lt1>
        <a:srgbClr val="FFFFFF"/>
      </a:lt1>
      <a:dk2>
        <a:srgbClr val="940027"/>
      </a:dk2>
      <a:lt2>
        <a:srgbClr val="F6F6F6"/>
      </a:lt2>
      <a:accent1>
        <a:srgbClr val="3B5463"/>
      </a:accent1>
      <a:accent2>
        <a:srgbClr val="00B08C"/>
      </a:accent2>
      <a:accent3>
        <a:srgbClr val="85909A"/>
      </a:accent3>
      <a:accent4>
        <a:srgbClr val="ED5E66"/>
      </a:accent4>
      <a:accent5>
        <a:srgbClr val="64AACC"/>
      </a:accent5>
      <a:accent6>
        <a:srgbClr val="82244D"/>
      </a:accent6>
      <a:hlink>
        <a:srgbClr val="3E72A6"/>
      </a:hlink>
      <a:folHlink>
        <a:srgbClr val="000000"/>
      </a:folHlink>
    </a:clrScheme>
    <a:fontScheme name="FM">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extLst>
    <a:ext uri="{05A4C25C-085E-4340-85A3-A5531E510DB2}">
      <thm15:themeFamily xmlns:thm15="http://schemas.microsoft.com/office/thememl/2012/main" name="generel-præsentation-digst.pptx" id="{943E0181-1B39-4AE5-BDB4-64756FCE2645}" vid="{68511934-0722-42E5-943E-001502FF4C48}"/>
    </a:ext>
  </a:extLst>
</a:theme>
</file>

<file path=ppt/theme/theme3.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ppt/theme/theme4.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TemplafySlideFormConfiguration><![CDATA[{"formFields":[],"formDataEntries":[]}]]></TemplafySlideFormConfiguration>
</file>

<file path=customXml/item10.xml><?xml version="1.0" encoding="utf-8"?>
<TemplafySlideTemplateConfiguration><![CDATA[{"slideVersion":0,"isValidatorEnabled":false,"isLocked":false,"elementsMetadata":[],"slideId":"637495927840376964","enableDocumentContentUpdater":true,"version":"1.12"}]]></TemplafySlideTemplateConfiguration>
</file>

<file path=customXml/item100.xml><?xml version="1.0" encoding="utf-8"?>
<TemplafySlideFormConfiguration><![CDATA[{"formFields":[],"formDataEntries":[]}]]></TemplafySlideFormConfiguration>
</file>

<file path=customXml/item101.xml><?xml version="1.0" encoding="utf-8"?>
<TemplafySlideFormConfiguration><![CDATA[{"formFields":[],"formDataEntries":[]}]]></TemplafySlideFormConfiguration>
</file>

<file path=customXml/item102.xml><?xml version="1.0" encoding="utf-8"?>
<p:properties xmlns:p="http://schemas.microsoft.com/office/2006/metadata/properties" xmlns:xsi="http://www.w3.org/2001/XMLSchema-instance" xmlns:pc="http://schemas.microsoft.com/office/infopath/2007/PartnerControls">
  <documentManagement>
    <ProjectManager xmlns="4481a75e-ad2d-4566-a283-296af19a2897">
      <UserInfo>
        <DisplayName/>
        <AccountId xsi:nil="true"/>
        <AccountType/>
      </UserInfo>
    </ProjectManager>
    <MatterCode xmlns="4481a75e-ad2d-4566-a283-296af19a2897">18010209</MatterCode>
    <MatterName xmlns="4481a75e-ad2d-4566-a283-296af19a2897">Metodeværktøjskasse til brugerinddragelse</MatterName>
    <ClientName xmlns="4481a75e-ad2d-4566-a283-296af19a2897">Digitaliseringsstyrelsen</ClientName>
    <ClientCode xmlns="4481a75e-ad2d-4566-a283-296af19a2897">12244</ClientCode>
    <lcf76f155ced4ddcb4097134ff3c332f xmlns="31d4ed69-0a5a-4e96-9164-24df97abaef8">
      <Terms xmlns="http://schemas.microsoft.com/office/infopath/2007/PartnerControls"/>
    </lcf76f155ced4ddcb4097134ff3c332f>
    <TaxCatchAll xmlns="4481a75e-ad2d-4566-a283-296af19a2897" xsi:nil="true"/>
    <SharedWithUsers xmlns="4481a75e-ad2d-4566-a283-296af19a2897">
      <UserInfo>
        <DisplayName>Jakob Schjelderup - IS IT A BIRD</DisplayName>
        <AccountId>27</AccountId>
        <AccountType/>
      </UserInfo>
      <UserInfo>
        <DisplayName>Cecilie Rasmussen - IS IT A BIRD</DisplayName>
        <AccountId>205</AccountId>
        <AccountType/>
      </UserInfo>
      <UserInfo>
        <DisplayName>Mads Lindgaard - IS IT A BIRD</DisplayName>
        <AccountId>51</AccountId>
        <AccountType/>
      </UserInfo>
      <UserInfo>
        <DisplayName>Celine Schrøder Knauer - IS IT A BIRD</DisplayName>
        <AccountId>247</AccountId>
        <AccountType/>
      </UserInfo>
    </SharedWithUsers>
  </documentManagement>
</p:properties>
</file>

<file path=customXml/item103.xml><?xml version="1.0" encoding="utf-8"?>
<TemplafySlideFormConfiguration><![CDATA[{"formFields":[],"formDataEntries":[]}]]></TemplafySlideFormConfiguration>
</file>

<file path=customXml/item104.xml><?xml version="1.0" encoding="utf-8"?>
<TemplafySlideTemplateConfiguration><![CDATA[{"slideVersion":0,"isValidatorEnabled":false,"isLocked":false,"elementsMetadata":[],"slideId":"637438051030184280","enableDocumentContentUpdater":true,"version":"1.14"}]]></TemplafySlideTemplateConfiguration>
</file>

<file path=customXml/item105.xml><?xml version="1.0" encoding="utf-8"?>
<TemplafySlideFormConfiguration><![CDATA[{"formFields":[],"formDataEntries":[]}]]></TemplafySlideFormConfiguration>
</file>

<file path=customXml/item106.xml><?xml version="1.0" encoding="utf-8"?>
<TemplafySlideFormConfiguration><![CDATA[{"formFields":[],"formDataEntries":[]}]]></TemplafySlideFormConfiguration>
</file>

<file path=customXml/item107.xml><?xml version="1.0" encoding="utf-8"?>
<TemplafySlideFormConfiguration><![CDATA[{"formFields":[],"formDataEntries":[]}]]></TemplafySlideFormConfiguration>
</file>

<file path=customXml/item108.xml><?xml version="1.0" encoding="utf-8"?>
<TemplafySlideTemplateConfiguration><![CDATA[{"slideVersion":0,"isValidatorEnabled":false,"isLocked":false,"elementsMetadata":[],"slideId":"637495927840376964","enableDocumentContentUpdater":true,"version":"1.12"}]]></TemplafySlideTemplateConfiguration>
</file>

<file path=customXml/item109.xml><?xml version="1.0" encoding="utf-8"?>
<TemplafySlideTemplateConfiguration><![CDATA[{"slideVersion":0,"isValidatorEnabled":false,"isLocked":false,"elementsMetadata":[],"slideId":"637495927840376964","enableDocumentContentUpdater":true,"version":"1.12"}]]></TemplafySlideTemplateConfiguration>
</file>

<file path=customXml/item11.xml><?xml version="1.0" encoding="utf-8"?>
<TemplafySlideFormConfiguration><![CDATA[{"formFields":[],"formDataEntries":[]}]]></TemplafySlideFormConfiguration>
</file>

<file path=customXml/item110.xml><?xml version="1.0" encoding="utf-8"?>
<TemplafySlideTemplateConfiguration><![CDATA[{"slideVersion":0,"isValidatorEnabled":false,"isLocked":false,"elementsMetadata":[],"slideId":"637497795436925159","enableDocumentContentUpdater":true,"version":"1.12"}]]></TemplafySlideTemplateConfiguration>
</file>

<file path=customXml/item111.xml><?xml version="1.0" encoding="utf-8"?>
<TemplafySlideTemplateConfiguration><![CDATA[{"slideVersion":0,"isValidatorEnabled":false,"isLocked":false,"elementsMetadata":[],"slideId":"637495927840376964","enableDocumentContentUpdater":true,"version":"1.12"}]]></TemplafySlideTemplateConfiguration>
</file>

<file path=customXml/item112.xml><?xml version="1.0" encoding="utf-8"?>
<TemplafySlideFormConfiguration><![CDATA[{"formFields":[],"formDataEntries":[]}]]></TemplafySlideFormConfiguration>
</file>

<file path=customXml/item113.xml><?xml version="1.0" encoding="utf-8"?>
<TemplafySlideTemplateConfiguration><![CDATA[{"slideVersion":0,"isValidatorEnabled":false,"isLocked":false,"elementsMetadata":[],"slideId":"637495927840376964","enableDocumentContentUpdater":true,"version":"1.12"}]]></TemplafySlideTemplateConfiguration>
</file>

<file path=customXml/item114.xml><?xml version="1.0" encoding="utf-8"?>
<TemplafySlideTemplateConfiguration><![CDATA[{"slideVersion":0,"isValidatorEnabled":false,"isLocked":false,"elementsMetadata":[],"slideId":"637495927840376964","enableDocumentContentUpdater":true,"version":"1.12"}]]></TemplafySlideTemplateConfiguration>
</file>

<file path=customXml/item115.xml><?xml version="1.0" encoding="utf-8"?>
<TemplafySlideTemplateConfiguration><![CDATA[{"slideVersion":0,"isValidatorEnabled":false,"isLocked":false,"elementsMetadata":[],"slideId":"637495927840376964","enableDocumentContentUpdater":true,"version":"1.12"}]]></TemplafySlideTemplateConfiguration>
</file>

<file path=customXml/item116.xml><?xml version="1.0" encoding="utf-8"?>
<TemplafySlideFormConfiguration><![CDATA[{"formFields":[],"formDataEntries":[]}]]></TemplafySlideFormConfiguration>
</file>

<file path=customXml/item117.xml><?xml version="1.0" encoding="utf-8"?>
<TemplafySlideFormConfiguration><![CDATA[{"formFields":[],"formDataEntries":[]}]]></TemplafySlideFormConfiguration>
</file>

<file path=customXml/item118.xml><?xml version="1.0" encoding="utf-8"?>
<TemplafySlideTemplateConfiguration><![CDATA[{"slideVersion":0,"isValidatorEnabled":false,"isLocked":false,"elementsMetadata":[],"slideId":"637495927840376964","enableDocumentContentUpdater":true,"version":"1.12"}]]></TemplafySlideTemplateConfiguration>
</file>

<file path=customXml/item119.xml><?xml version="1.0" encoding="utf-8"?>
<TemplafySlideTemplateConfiguration><![CDATA[{"slideVersion":0,"isValidatorEnabled":false,"isLocked":false,"elementsMetadata":[],"slideId":"637495927840376964","enableDocumentContentUpdater":true,"version":"1.12"}]]></TemplafySlideTemplateConfiguration>
</file>

<file path=customXml/item12.xml><?xml version="1.0" encoding="utf-8"?>
<TemplafySlideFormConfiguration><![CDATA[{"formFields":[],"formDataEntries":[]}]]></TemplafySlideFormConfiguration>
</file>

<file path=customXml/item120.xml><?xml version="1.0" encoding="utf-8"?>
<TemplafySlideTemplateConfiguration><![CDATA[{"slideVersion":0,"isValidatorEnabled":false,"isLocked":false,"elementsMetadata":[],"slideId":"637495927840376964","enableDocumentContentUpdater":true,"version":"1.12"}]]></TemplafySlideTemplateConfiguration>
</file>

<file path=customXml/item121.xml><?xml version="1.0" encoding="utf-8"?>
<TemplafySlideFormConfiguration><![CDATA[{"formFields":[],"formDataEntries":[]}]]></TemplafySlideFormConfiguration>
</file>

<file path=customXml/item122.xml><?xml version="1.0" encoding="utf-8"?>
<TemplafySlideFormConfiguration><![CDATA[{"formFields":[],"formDataEntries":[]}]]></TemplafySlideFormConfiguration>
</file>

<file path=customXml/item123.xml><?xml version="1.0" encoding="utf-8"?>
<TemplafySlideFormConfiguration><![CDATA[{"formFields":[],"formDataEntries":[]}]]></TemplafySlideFormConfiguration>
</file>

<file path=customXml/item124.xml><?xml version="1.0" encoding="utf-8"?>
<TemplafySlideTemplateConfiguration><![CDATA[{"slideVersion":0,"isValidatorEnabled":false,"isLocked":false,"elementsMetadata":[],"slideId":"637438051030027916","enableDocumentContentUpdater":true,"version":"1.14"}]]></TemplafySlideTemplateConfiguration>
</file>

<file path=customXml/item125.xml><?xml version="1.0" encoding="utf-8"?>
<TemplafySlideFormConfiguration><![CDATA[{"formFields":[],"formDataEntries":[]}]]></TemplafySlideFormConfiguration>
</file>

<file path=customXml/item126.xml><?xml version="1.0" encoding="utf-8"?>
<TemplafySlideTemplateConfiguration><![CDATA[{"slideVersion":0,"isValidatorEnabled":false,"isLocked":false,"elementsMetadata":[],"slideId":"637495927840376964","enableDocumentContentUpdater":true,"version":"1.12"}]]></TemplafySlideTemplateConfiguration>
</file>

<file path=customXml/item127.xml><?xml version="1.0" encoding="utf-8"?>
<TemplafySlideTemplateConfiguration><![CDATA[{"slideVersion":0,"isValidatorEnabled":false,"isLocked":false,"elementsMetadata":[],"slideId":"637438051029871701","enableDocumentContentUpdater":true,"version":"1.14"}]]></TemplafySlideTemplateConfiguration>
</file>

<file path=customXml/item128.xml><?xml version="1.0" encoding="utf-8"?>
<TemplafySlideFormConfiguration><![CDATA[{"formFields":[],"formDataEntries":[]}]]></TemplafySlideFormConfiguration>
</file>

<file path=customXml/item129.xml><?xml version="1.0" encoding="utf-8"?>
<TemplafySlideTemplateConfiguration><![CDATA[{"slideVersion":0,"isValidatorEnabled":false,"isLocked":false,"elementsMetadata":[],"slideId":"637495927840376964","enableDocumentContentUpdater":true,"version":"1.12"}]]></TemplafySlideTemplateConfiguration>
</file>

<file path=customXml/item13.xml><?xml version="1.0" encoding="utf-8"?>
<TemplafySlideTemplateConfiguration><![CDATA[{"slideVersion":0,"isValidatorEnabled":false,"isLocked":false,"elementsMetadata":[],"slideId":"637495927840376964","enableDocumentContentUpdater":true,"version":"1.12"}]]></TemplafySlideTemplateConfiguration>
</file>

<file path=customXml/item130.xml><?xml version="1.0" encoding="utf-8"?>
<TemplafySlideTemplateConfiguration><![CDATA[{"slideVersion":0,"isValidatorEnabled":false,"isLocked":false,"elementsMetadata":[],"slideId":"637438051029871703","enableDocumentContentUpdater":true,"version":"1.14"}]]></TemplafySlideTemplateConfiguration>
</file>

<file path=customXml/item131.xml><?xml version="1.0" encoding="utf-8"?>
<TemplafySlideFormConfiguration><![CDATA[{"formFields":[],"formDataEntries":[]}]]></TemplafySlideFormConfiguration>
</file>

<file path=customXml/item132.xml><?xml version="1.0" encoding="utf-8"?>
<TemplafySlideFormConfiguration><![CDATA[{"formFields":[],"formDataEntries":[]}]]></TemplafySlideFormConfiguration>
</file>

<file path=customXml/item133.xml><?xml version="1.0" encoding="utf-8"?>
<TemplafySlideFormConfiguration><![CDATA[{"formFields":[],"formDataEntries":[]}]]></TemplafySlideFormConfiguration>
</file>

<file path=customXml/item134.xml><?xml version="1.0" encoding="utf-8"?>
<TemplafySlideFormConfiguration><![CDATA[{"formFields":[],"formDataEntries":[]}]]></TemplafySlideFormConfiguration>
</file>

<file path=customXml/item135.xml><?xml version="1.0" encoding="utf-8"?>
<TemplafySlideFormConfiguration><![CDATA[{"formFields":[],"formDataEntries":[]}]]></TemplafySlideFormConfiguration>
</file>

<file path=customXml/item136.xml><?xml version="1.0" encoding="utf-8"?>
<TemplafySlideTemplateConfiguration><![CDATA[{"slideVersion":0,"isValidatorEnabled":false,"isLocked":false,"elementsMetadata":[],"slideId":"637495927840376964","enableDocumentContentUpdater":true,"version":"1.12"}]]></TemplafySlideTemplateConfiguration>
</file>

<file path=customXml/item137.xml><?xml version="1.0" encoding="utf-8"?>
<TemplafySlideTemplateConfiguration><![CDATA[{"slideVersion":0,"isValidatorEnabled":false,"isLocked":false,"elementsMetadata":[],"slideId":"637495927840376964","enableDocumentContentUpdater":true,"version":"1.12"}]]></TemplafySlideTemplateConfiguration>
</file>

<file path=customXml/item138.xml><?xml version="1.0" encoding="utf-8"?>
<TemplafySlideTemplateConfiguration><![CDATA[{"slideVersion":0,"isValidatorEnabled":false,"isLocked":false,"elementsMetadata":[],"slideId":"637495927840376964","enableDocumentContentUpdater":true,"version":"1.12"}]]></TemplafySlideTemplateConfiguration>
</file>

<file path=customXml/item139.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40.xml><?xml version="1.0" encoding="utf-8"?>
<TemplafySlideFormConfiguration><![CDATA[{"formFields":[],"formDataEntries":[]}]]></TemplafySlideFormConfiguration>
</file>

<file path=customXml/item141.xml><?xml version="1.0" encoding="utf-8"?>
<TemplafySlideTemplateConfiguration><![CDATA[{"slideVersion":0,"isValidatorEnabled":false,"isLocked":false,"elementsMetadata":[],"slideId":"637495927840376964","enableDocumentContentUpdater":true,"version":"1.12"}]]></TemplafySlideTemplateConfiguration>
</file>

<file path=customXml/item142.xml><?xml version="1.0" encoding="utf-8"?>
<TemplafySlideTemplateConfiguration><![CDATA[{"slideVersion":0,"isValidatorEnabled":false,"isLocked":false,"elementsMetadata":[],"slideId":"637495927840376964","enableDocumentContentUpdater":true,"version":"1.12"}]]></TemplafySlideTemplateConfiguration>
</file>

<file path=customXml/item143.xml><?xml version="1.0" encoding="utf-8"?>
<TemplafySlideTemplateConfiguration><![CDATA[{"slideVersion":0,"isValidatorEnabled":false,"isLocked":false,"elementsMetadata":[],"slideId":"637495927840376964","enableDocumentContentUpdater":true,"version":"1.12"}]]></TemplafySlideTemplateConfiguration>
</file>

<file path=customXml/item144.xml><?xml version="1.0" encoding="utf-8"?>
<TemplafySlideFormConfiguration><![CDATA[{"formFields":[],"formDataEntries":[]}]]></TemplafySlideFormConfiguration>
</file>

<file path=customXml/item145.xml><?xml version="1.0" encoding="utf-8"?>
<TemplafySlideTemplateConfiguration><![CDATA[{"slideVersion":0,"isValidatorEnabled":false,"isLocked":false,"elementsMetadata":[],"slideId":"637438051030340500","enableDocumentContentUpdater":true,"version":"1.14"}]]></TemplafySlideTemplateConfiguration>
</file>

<file path=customXml/item146.xml><?xml version="1.0" encoding="utf-8"?>
<TemplafySlideTemplateConfiguration><![CDATA[{"slideVersion":0,"isValidatorEnabled":false,"isLocked":false,"elementsMetadata":[],"slideId":"637438051029715440","enableDocumentContentUpdater":true,"version":"1.14"}]]></TemplafySlideTemplateConfiguration>
</file>

<file path=customXml/item147.xml><?xml version="1.0" encoding="utf-8"?>
<TemplafySlideFormConfiguration><![CDATA[{"formFields":[],"formDataEntries":[]}]]></TemplafySlideFormConfiguration>
</file>

<file path=customXml/item148.xml><?xml version="1.0" encoding="utf-8"?>
<TemplafySlideTemplateConfiguration><![CDATA[{"slideVersion":0,"isValidatorEnabled":false,"isLocked":false,"elementsMetadata":[],"slideId":"637495927840376964","enableDocumentContentUpdater":true,"version":"1.12"}]]></TemplafySlideTemplateConfiguration>
</file>

<file path=customXml/item149.xml><?xml version="1.0" encoding="utf-8"?>
<TemplafySlideTemplateConfiguration><![CDATA[{"slideVersion":0,"isValidatorEnabled":false,"isLocked":false,"elementsMetadata":[],"slideId":"637438051029871702","enableDocumentContentUpdater":true,"version":"1.14"}]]></TemplafySlideTemplateConfiguration>
</file>

<file path=customXml/item15.xml><?xml version="1.0" encoding="utf-8"?>
<TemplafySlideTemplateConfiguration><![CDATA[{"slideVersion":0,"isValidatorEnabled":false,"isLocked":false,"elementsMetadata":[],"slideId":"637495927840376964","enableDocumentContentUpdater":true,"version":"1.12"}]]></TemplafySlideTemplateConfiguration>
</file>

<file path=customXml/item150.xml><?xml version="1.0" encoding="utf-8"?>
<TemplafySlideTemplateConfiguration><![CDATA[{"slideVersion":0,"isValidatorEnabled":false,"isLocked":false,"elementsMetadata":[],"slideId":"637438051030340499","enableDocumentContentUpdater":true,"version":"1.14"}]]></TemplafySlideTemplateConfiguration>
</file>

<file path=customXml/item151.xml><?xml version="1.0" encoding="utf-8"?>
<TemplafySlideFormConfiguration><![CDATA[{"formFields":[],"formDataEntries":[]}]]></TemplafySlideFormConfiguration>
</file>

<file path=customXml/item152.xml><?xml version="1.0" encoding="utf-8"?>
<TemplafySlideTemplateConfiguration><![CDATA[{"slideVersion":0,"isValidatorEnabled":false,"isLocked":false,"elementsMetadata":[],"slideId":"637438051030496761","enableDocumentContentUpdater":true,"version":"1.14"}]]></TemplafySlideTemplateConfiguration>
</file>

<file path=customXml/item153.xml><?xml version="1.0" encoding="utf-8"?>
<TemplafySlideTemplateConfiguration><![CDATA[{"slideVersion":0,"isValidatorEnabled":false,"isLocked":false,"elementsMetadata":[],"slideId":"637495927840376964","enableDocumentContentUpdater":true,"version":"1.12"}]]></TemplafySlideTemplateConfiguration>
</file>

<file path=customXml/item154.xml><?xml version="1.0" encoding="utf-8"?>
<TemplafySlideFormConfiguration><![CDATA[{"formFields":[],"formDataEntries":[]}]]></TemplafySlideFormConfiguration>
</file>

<file path=customXml/item155.xml><?xml version="1.0" encoding="utf-8"?>
<TemplafySlideFormConfiguration><![CDATA[{"formFields":[],"formDataEntries":[]}]]></TemplafySlideFormConfiguration>
</file>

<file path=customXml/item156.xml><?xml version="1.0" encoding="utf-8"?>
<TemplafySlideTemplateConfiguration><![CDATA[{"slideVersion":0,"isValidatorEnabled":false,"isLocked":false,"elementsMetadata":[],"slideId":"637495927840376964","enableDocumentContentUpdater":true,"version":"1.12"}]]></TemplafySlideTemplateConfiguration>
</file>

<file path=customXml/item157.xml><?xml version="1.0" encoding="utf-8"?>
<TemplafySlideFormConfiguration><![CDATA[{"formFields":[],"formDataEntries":[]}]]></TemplafySlideFormConfiguration>
</file>

<file path=customXml/item158.xml><?xml version="1.0" encoding="utf-8"?>
<TemplafySlideTemplateConfiguration><![CDATA[{"slideVersion":0,"isValidatorEnabled":false,"isLocked":false,"elementsMetadata":[],"slideId":"637495927840376964","enableDocumentContentUpdater":true,"version":"1.12"}]]></TemplafySlideTemplateConfiguration>
</file>

<file path=customXml/item159.xml><?xml version="1.0" encoding="utf-8"?>
<TemplafySlideTemplateConfiguration><![CDATA[{"slideVersion":0,"isValidatorEnabled":false,"isLocked":false,"elementsMetadata":[],"slideId":"637495927840376964","enableDocumentContentUpdater":true,"version":"1.12"}]]></TemplafySlideTemplateConfiguration>
</file>

<file path=customXml/item16.xml><?xml version="1.0" encoding="utf-8"?>
<TemplafySlideTemplateConfiguration><![CDATA[{"slideVersion":0,"isValidatorEnabled":false,"isLocked":false,"elementsMetadata":[],"slideId":"637438051030184283","enableDocumentContentUpdater":true,"version":"1.14"}]]></TemplafySlideTemplateConfiguration>
</file>

<file path=customXml/item160.xml><?xml version="1.0" encoding="utf-8"?>
<TemplafySlideTemplateConfiguration><![CDATA[{"slideVersion":0,"isValidatorEnabled":false,"isLocked":false,"elementsMetadata":[],"slideId":"637495927840376964","enableDocumentContentUpdater":true,"version":"1.12"}]]></TemplafySlideTemplateConfiguration>
</file>

<file path=customXml/item161.xml><?xml version="1.0" encoding="utf-8"?>
<TemplafySlideFormConfiguration><![CDATA[{"formFields":[],"formDataEntries":[]}]]></TemplafySlideFormConfiguration>
</file>

<file path=customXml/item162.xml><?xml version="1.0" encoding="utf-8"?>
<TemplafySlideTemplateConfiguration><![CDATA[{"slideVersion":0,"isValidatorEnabled":false,"isLocked":false,"elementsMetadata":[],"slideId":"637495927840376964","enableDocumentContentUpdater":true,"version":"1.12"}]]></TemplafySlideTemplateConfiguration>
</file>

<file path=customXml/item163.xml><?xml version="1.0" encoding="utf-8"?>
<TemplafySlideTemplateConfiguration><![CDATA[{"slideVersion":0,"isValidatorEnabled":false,"isLocked":false,"elementsMetadata":[],"slideId":"637495927840376964","enableDocumentContentUpdater":true,"version":"1.12"}]]></TemplafySlideTemplateConfiguration>
</file>

<file path=customXml/item164.xml><?xml version="1.0" encoding="utf-8"?>
<TemplafySlideTemplateConfiguration><![CDATA[{"slideVersion":0,"isValidatorEnabled":false,"isLocked":false,"elementsMetadata":[],"slideId":"637495927840376964","enableDocumentContentUpdater":true,"version":"1.12"}]]></TemplafySlideTemplateConfiguration>
</file>

<file path=customXml/item165.xml><?xml version="1.0" encoding="utf-8"?>
<TemplafySlideTemplateConfiguration><![CDATA[{"slideVersion":0,"isValidatorEnabled":false,"isLocked":false,"elementsMetadata":[],"slideId":"637495927840376964","enableDocumentContentUpdater":true,"version":"1.12"}]]></TemplafySlideTemplateConfiguration>
</file>

<file path=customXml/item166.xml><?xml version="1.0" encoding="utf-8"?>
<TemplafySlideTemplateConfiguration><![CDATA[{"slideVersion":0,"isValidatorEnabled":false,"isLocked":false,"elementsMetadata":[],"slideId":"637495927840376964","enableDocumentContentUpdater":true,"version":"1.12"}]]></TemplafySlideTemplateConfiguration>
</file>

<file path=customXml/item167.xml><?xml version="1.0" encoding="utf-8"?>
<TemplafySlideFormConfiguration><![CDATA[{"formFields":[],"formDataEntries":[]}]]></TemplafySlideFormConfiguration>
</file>

<file path=customXml/item168.xml><?xml version="1.0" encoding="utf-8"?>
<TemplafySlideTemplateConfiguration><![CDATA[{"slideVersion":0,"isValidatorEnabled":false,"isLocked":false,"elementsMetadata":[],"slideId":"637495927840220747","enableDocumentContentUpdater":true,"version":"1.12"}]]></TemplafySlideTemplateConfiguration>
</file>

<file path=customXml/item169.xml><?xml version="1.0" encoding="utf-8"?>
<TemplafySlideTemplateConfiguration><![CDATA[{"slideVersion":0,"isValidatorEnabled":false,"isLocked":false,"elementsMetadata":[],"slideId":"637495927840376964","enableDocumentContentUpdater":true,"version":"1.12"}]]></TemplafySlideTemplateConfiguration>
</file>

<file path=customXml/item17.xml><?xml version="1.0" encoding="utf-8"?>
<TemplafySlideTemplateConfiguration><![CDATA[{"slideVersion":0,"isValidatorEnabled":false,"isLocked":false,"elementsMetadata":[],"slideId":"637495927840376964","enableDocumentContentUpdater":true,"version":"1.12"}]]></TemplafySlideTemplateConfiguration>
</file>

<file path=customXml/item170.xml><?xml version="1.0" encoding="utf-8"?>
<TemplafySlideTemplateConfiguration><![CDATA[{"slideVersion":0,"isValidatorEnabled":false,"isLocked":false,"elementsMetadata":[],"slideId":"637495927840376964","enableDocumentContentUpdater":true,"version":"1.12"}]]></TemplafySlideTemplateConfiguration>
</file>

<file path=customXml/item171.xml><?xml version="1.0" encoding="utf-8"?>
<TemplafySlideTemplateConfiguration><![CDATA[{"slideVersion":0,"isValidatorEnabled":false,"isLocked":false,"elementsMetadata":[],"slideId":"637495927840376964","enableDocumentContentUpdater":true,"version":"1.12"}]]></TemplafySlideTemplateConfiguration>
</file>

<file path=customXml/item172.xml><?xml version="1.0" encoding="utf-8"?>
<TemplafySlideFormConfiguration><![CDATA[{"formFields":[],"formDataEntries":[]}]]></TemplafySlideFormConfiguration>
</file>

<file path=customXml/item173.xml><?xml version="1.0" encoding="utf-8"?>
<TemplafyFormConfiguration><![CDATA[{"formFields":[],"formDataEntries":[]}]]></TemplafyFormConfiguration>
</file>

<file path=customXml/item18.xml><?xml version="1.0" encoding="utf-8"?>
<TemplafySlideFormConfiguration><![CDATA[{"formFields":[],"formDataEntries":[]}]]></TemplafySlideFormConfiguration>
</file>

<file path=customXml/item19.xml><?xml version="1.0" encoding="utf-8"?>
<TemplafySlideTemplateConfiguration><![CDATA[{"slideVersion":0,"isValidatorEnabled":false,"isLocked":false,"elementsMetadata":[],"slideId":"637495927840376964","enableDocumentContentUpdater":true,"version":"1.12"}]]></TemplafySlideTemplateConfiguration>
</file>

<file path=customXml/item2.xml><?xml version="1.0" encoding="utf-8"?>
<TemplafySlideTemplateConfiguration><![CDATA[{"slideVersion":0,"isValidatorEnabled":false,"isLocked":false,"elementsMetadata":[],"slideId":"637495927840376964","enableDocumentContentUpdater":true,"version":"1.12"}]]></TemplafySlideTemplateConfiguration>
</file>

<file path=customXml/item20.xml><?xml version="1.0" encoding="utf-8"?>
<TemplafySlideTemplateConfiguration><![CDATA[{"slideVersion":0,"isValidatorEnabled":false,"isLocked":false,"elementsMetadata":[],"slideId":"637495927840376964","enableDocumentContentUpdater":true,"version":"1.12"}]]></TemplafySlideTemplateConfiguration>
</file>

<file path=customXml/item21.xml><?xml version="1.0" encoding="utf-8"?>
<TemplafySlideFormConfiguration><![CDATA[{"formFields":[],"formDataEntries":[]}]]></TemplafySlideFormConfiguration>
</file>

<file path=customXml/item22.xml><?xml version="1.0" encoding="utf-8"?>
<TemplafySlideTemplateConfiguration><![CDATA[{"slideVersion":0,"isValidatorEnabled":false,"isLocked":false,"elementsMetadata":[],"slideId":"637495927840376964","enableDocumentContentUpdater":true,"version":"1.12"}]]></TemplafySlideTemplateConfiguration>
</file>

<file path=customXml/item23.xml><?xml version="1.0" encoding="utf-8"?>
<TemplafySlideTemplateConfiguration><![CDATA[{"slideVersion":0,"isValidatorEnabled":false,"isLocked":false,"elementsMetadata":[],"slideId":"637495927840376964","enableDocumentContentUpdater":true,"version":"1.12"}]]></TemplafySlideTemplateConfiguration>
</file>

<file path=customXml/item24.xml><?xml version="1.0" encoding="utf-8"?>
<TemplafySlideTemplateConfiguration><![CDATA[{"slideVersion":0,"isValidatorEnabled":false,"isLocked":false,"elementsMetadata":[],"slideId":"637495927840376964","enableDocumentContentUpdater":true,"version":"1.12"}]]></TemplafySlideTemplateConfiguration>
</file>

<file path=customXml/item25.xml><?xml version="1.0" encoding="utf-8"?>
<TemplafySlideFormConfiguration><![CDATA[{"formFields":[],"formDataEntries":[]}]]></TemplafySlideForm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28.xml><?xml version="1.0" encoding="utf-8"?>
<TemplafySlideFormConfiguration><![CDATA[{"formFields":[],"formDataEntries":[]}]]></TemplafySlideFormConfiguration>
</file>

<file path=customXml/item29.xml><?xml version="1.0" encoding="utf-8"?>
<TemplafySlideTemplateConfiguration><![CDATA[{"slideVersion":0,"isValidatorEnabled":false,"isLocked":false,"elementsMetadata":[],"slideId":"637495927840376964","enableDocumentContentUpdater":true,"version":"1.12"}]]></TemplafySlideTemplateConfiguration>
</file>

<file path=customXml/item3.xml><?xml version="1.0" encoding="utf-8"?>
<TemplafySlideTemplateConfiguration><![CDATA[{"slideVersion":0,"isValidatorEnabled":false,"isLocked":false,"elementsMetadata":[],"slideId":"637495927840376964","enableDocumentContentUpdater":true,"version":"1.12"}]]></TemplafySlideTemplateConfiguration>
</file>

<file path=customXml/item30.xml><?xml version="1.0" encoding="utf-8"?>
<TemplafySlideFormConfiguration><![CDATA[{"formFields":[],"formDataEntries":[]}]]></TemplafySlideFormConfiguration>
</file>

<file path=customXml/item31.xml><?xml version="1.0" encoding="utf-8"?>
<TemplafySlideFormConfiguration><![CDATA[{"formFields":[],"formDataEntries":[]}]]></TemplafySlideFormConfiguration>
</file>

<file path=customXml/item32.xml><?xml version="1.0" encoding="utf-8"?>
<TemplafySlideTemplateConfiguration><![CDATA[{"slideVersion":0,"isValidatorEnabled":false,"isLocked":false,"elementsMetadata":[],"slideId":"637495927840376964","enableDocumentContentUpdater":true,"version":"1.12"}]]></TemplafySlideTemplateConfiguration>
</file>

<file path=customXml/item33.xml><?xml version="1.0" encoding="utf-8"?>
<TemplafySlideTemplateConfiguration><![CDATA[{"slideVersion":0,"isValidatorEnabled":false,"isLocked":false,"elementsMetadata":[],"slideId":"637495927840376964","enableDocumentContentUpdater":true,"version":"1.12"}]]></TemplafySlideTemplateConfiguration>
</file>

<file path=customXml/item34.xml><?xml version="1.0" encoding="utf-8"?>
<TemplafySlideFormConfiguration><![CDATA[{"formFields":[],"formDataEntries":[]}]]></TemplafySlideFormConfiguration>
</file>

<file path=customXml/item35.xml><?xml version="1.0" encoding="utf-8"?>
<TemplafySlideTemplateConfiguration><![CDATA[{"slideVersion":0,"isValidatorEnabled":false,"isLocked":false,"elementsMetadata":[],"slideId":"637495927840376964","enableDocumentContentUpdater":true,"version":"1.12"}]]></TemplafySlideTemplateConfiguration>
</file>

<file path=customXml/item36.xml><?xml version="1.0" encoding="utf-8"?>
<TemplafySlideFormConfiguration><![CDATA[{"formFields":[],"formDataEntries":[]}]]></TemplafySlideFormConfiguration>
</file>

<file path=customXml/item37.xml><?xml version="1.0" encoding="utf-8"?>
<TemplafySlideFormConfiguration><![CDATA[{"formFields":[],"formDataEntries":[]}]]></TemplafySlideFormConfiguration>
</file>

<file path=customXml/item38.xml><?xml version="1.0" encoding="utf-8"?>
<TemplafySlideFormConfiguration><![CDATA[{"formFields":[],"formDataEntries":[]}]]></TemplafySlideFormConfiguration>
</file>

<file path=customXml/item39.xml><?xml version="1.0" encoding="utf-8"?>
<TemplafySlideTemplateConfiguration><![CDATA[{"slideVersion":0,"isValidatorEnabled":false,"isLocked":false,"elementsMetadata":[],"slideId":"637438051030184282","enableDocumentContentUpdater":true,"version":"1.14"}]]></TemplafySlideTemplateConfiguration>
</file>

<file path=customXml/item4.xml><?xml version="1.0" encoding="utf-8"?>
<TemplafySlideTemplateConfiguration><![CDATA[{"slideVersion":0,"isValidatorEnabled":false,"isLocked":false,"elementsMetadata":[],"slideId":"637495927840376964","enableDocumentContentUpdater":true,"version":"1.12"}]]></TemplafySlideTemplateConfiguration>
</file>

<file path=customXml/item40.xml><?xml version="1.0" encoding="utf-8"?>
<TemplafySlideTemplateConfiguration><![CDATA[{"slideVersion":0,"isValidatorEnabled":false,"isLocked":false,"elementsMetadata":[],"slideId":"637495927840376964","enableDocumentContentUpdater":true,"version":"1.12"}]]></TemplafySlideTemplateConfiguration>
</file>

<file path=customXml/item41.xml><?xml version="1.0" encoding="utf-8"?>
<TemplafySlideFormConfiguration><![CDATA[{"formFields":[],"formDataEntries":[]}]]></TemplafySlideFormConfiguration>
</file>

<file path=customXml/item42.xml><?xml version="1.0" encoding="utf-8"?>
<TemplafySlideTemplateConfiguration><![CDATA[{"slideVersion":0,"isValidatorEnabled":false,"isLocked":false,"elementsMetadata":[],"slideId":"637495927840376964","enableDocumentContentUpdater":true,"version":"1.12"}]]></TemplafySlideTemplateConfiguration>
</file>

<file path=customXml/item43.xml><?xml version="1.0" encoding="utf-8"?>
<TemplafySlideTemplateConfiguration><![CDATA[{"slideVersion":0,"isValidatorEnabled":false,"isLocked":false,"elementsMetadata":[],"slideId":"637495927840376964","enableDocumentContentUpdater":true,"version":"1.12"}]]></TemplafySlideTemplateConfiguration>
</file>

<file path=customXml/item44.xml><?xml version="1.0" encoding="utf-8"?>
<TemplafySlideTemplateConfiguration><![CDATA[{"slideVersion":0,"isValidatorEnabled":false,"isLocked":false,"elementsMetadata":[],"slideId":"637438051030184281","enableDocumentContentUpdater":true,"version":"1.14"}]]></TemplafySlideTemplateConfiguration>
</file>

<file path=customXml/item45.xml><?xml version="1.0" encoding="utf-8"?>
<TemplafySlideTemplateConfiguration><![CDATA[{"slideVersion":0,"isValidatorEnabled":false,"isLocked":false,"elementsMetadata":[],"slideId":"637495927840376964","enableDocumentContentUpdater":true,"version":"1.12"}]]></TemplafySlideTemplateConfiguration>
</file>

<file path=customXml/item46.xml><?xml version="1.0" encoding="utf-8"?>
<TemplafySlideFormConfiguration><![CDATA[{"formFields":[],"formDataEntries":[]}]]></TemplafySlideFormConfiguration>
</file>

<file path=customXml/item47.xml><?xml version="1.0" encoding="utf-8"?>
<TemplafySlideFormConfiguration><![CDATA[{"formFields":[],"formDataEntries":[]}]]></TemplafySlideFormConfiguration>
</file>

<file path=customXml/item48.xml><?xml version="1.0" encoding="utf-8"?>
<TemplafySlideFormConfiguration><![CDATA[{"formFields":[],"formDataEntries":[]}]]></TemplafySlideFormConfiguration>
</file>

<file path=customXml/item49.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50.xml><?xml version="1.0" encoding="utf-8"?>
<TemplafySlideTemplateConfiguration><![CDATA[{"slideVersion":0,"isValidatorEnabled":false,"isLocked":false,"elementsMetadata":[],"slideId":"637495927840376964","enableDocumentContentUpdater":true,"version":"1.12"}]]></TemplafySlideTemplateConfiguration>
</file>

<file path=customXml/item51.xml><?xml version="1.0" encoding="utf-8"?>
<TemplafySlideFormConfiguration><![CDATA[{"formFields":[],"formDataEntries":[]}]]></TemplafySlideFormConfiguration>
</file>

<file path=customXml/item52.xml><?xml version="1.0" encoding="utf-8"?>
<TemplafySlideFormConfiguration><![CDATA[{"formFields":[],"formDataEntries":[]}]]></TemplafySlideFormConfiguration>
</file>

<file path=customXml/item53.xml><?xml version="1.0" encoding="utf-8"?>
<TemplafySlideTemplateConfiguration><![CDATA[{"slideVersion":0,"isValidatorEnabled":false,"isLocked":false,"elementsMetadata":[],"slideId":"637495927840376964","enableDocumentContentUpdater":true,"version":"1.12"}]]></TemplafySlideTemplateConfiguration>
</file>

<file path=customXml/item54.xml><?xml version="1.0" encoding="utf-8"?>
<TemplafySlideTemplateConfiguration><![CDATA[{"slideVersion":0,"isValidatorEnabled":false,"isLocked":false,"elementsMetadata":[],"slideId":"637495927840376964","enableDocumentContentUpdater":true,"version":"1.12"}]]></TemplafySlideTemplateConfiguration>
</file>

<file path=customXml/item55.xml><?xml version="1.0" encoding="utf-8"?>
<TemplafySlideTemplateConfiguration><![CDATA[{"slideVersion":0,"isValidatorEnabled":false,"isLocked":false,"elementsMetadata":[],"slideId":"637495927840376964","enableDocumentContentUpdater":true,"version":"1.12"}]]></TemplafySlideTemplateConfiguration>
</file>

<file path=customXml/item56.xml><?xml version="1.0" encoding="utf-8"?>
<TemplafySlideTemplateConfiguration><![CDATA[{"slideVersion":0,"isValidatorEnabled":false,"isLocked":false,"elementsMetadata":[],"slideId":"637495927840376964","enableDocumentContentUpdater":true,"version":"1.12"}]]></TemplafySlideTemplateConfiguration>
</file>

<file path=customXml/item57.xml><?xml version="1.0" encoding="utf-8"?>
<TemplafySlideTemplateConfiguration><![CDATA[{"slideVersion":0,"isValidatorEnabled":false,"isLocked":false,"elementsMetadata":[],"slideId":"637495927840376964","enableDocumentContentUpdater":true,"version":"1.12"}]]></TemplafySlideTemplateConfiguration>
</file>

<file path=customXml/item58.xml><?xml version="1.0" encoding="utf-8"?>
<TemplafySlideTemplateConfiguration><![CDATA[{"slideVersion":0,"isValidatorEnabled":false,"isLocked":false,"elementsMetadata":[],"slideId":"637495927840376964","enableDocumentContentUpdater":true,"version":"1.12"}]]></TemplafySlideTemplateConfiguration>
</file>

<file path=customXml/item59.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60.xml><?xml version="1.0" encoding="utf-8"?>
<TemplafySlideTemplateConfiguration><![CDATA[{"slideVersion":0,"isValidatorEnabled":false,"isLocked":false,"elementsMetadata":[],"slideId":"637495927840376964","enableDocumentContentUpdater":true,"version":"1.12"}]]></TemplafySlideTemplateConfiguration>
</file>

<file path=customXml/item61.xml><?xml version="1.0" encoding="utf-8"?>
<TemplafySlideFormConfiguration><![CDATA[{"formFields":[],"formDataEntries":[]}]]></TemplafySlideFormConfiguration>
</file>

<file path=customXml/item62.xml><?xml version="1.0" encoding="utf-8"?>
<TemplafySlideTemplateConfiguration><![CDATA[{"slideVersion":0,"isValidatorEnabled":false,"isLocked":false,"elementsMetadata":[],"slideId":"637495927840376964","enableDocumentContentUpdater":true,"version":"1.12"}]]></TemplafySlideTemplateConfiguration>
</file>

<file path=customXml/item63.xml><?xml version="1.0" encoding="utf-8"?>
<TemplafySlideFormConfiguration><![CDATA[{"formFields":[],"formDataEntries":[]}]]></TemplafySlideFormConfiguration>
</file>

<file path=customXml/item64.xml><?xml version="1.0" encoding="utf-8"?>
<TemplafySlideFormConfiguration><![CDATA[{"formFields":[],"formDataEntries":[]}]]></TemplafySlideFormConfiguration>
</file>

<file path=customXml/item65.xml><?xml version="1.0" encoding="utf-8"?>
<TemplafySlideTemplateConfiguration><![CDATA[{"slideVersion":0,"isValidatorEnabled":false,"isLocked":false,"elementsMetadata":[],"slideId":"637495927840376965","enableDocumentContentUpdater":true,"version":"1.12"}]]></TemplafySlideTemplateConfiguration>
</file>

<file path=customXml/item66.xml><?xml version="1.0" encoding="utf-8"?>
<?mso-contentType ?>
<FormTemplates xmlns="http://schemas.microsoft.com/sharepoint/v3/contenttype/forms">
  <Display>DocumentLibraryForm</Display>
  <Edit>DocumentLibraryForm</Edit>
  <New>DocumentLibraryForm</New>
</FormTemplates>
</file>

<file path=customXml/item67.xml><?xml version="1.0" encoding="utf-8"?>
<TemplafySlideTemplateConfiguration><![CDATA[{"slideVersion":0,"isValidatorEnabled":false,"isLocked":false,"elementsMetadata":[],"slideId":"637495927840376964","enableDocumentContentUpdater":true,"version":"1.12"}]]></TemplafySlideTemplateConfiguration>
</file>

<file path=customXml/item68.xml><?xml version="1.0" encoding="utf-8"?>
<TemplafySlideTemplateConfiguration><![CDATA[{"slideVersion":0,"isValidatorEnabled":false,"isLocked":false,"elementsMetadata":[],"slideId":"637495927840376964","enableDocumentContentUpdater":true,"version":"1.12"}]]></TemplafySlideTemplateConfiguration>
</file>

<file path=customXml/item69.xml><?xml version="1.0" encoding="utf-8"?>
<TemplafySlideTemplateConfiguration><![CDATA[{"slideVersion":0,"isValidatorEnabled":false,"isLocked":false,"elementsMetadata":[],"slideId":"637495927840376964","enableDocumentContentUpdater":true,"version":"1.12"}]]></TemplafySlideTemplateConfiguration>
</file>

<file path=customXml/item7.xml><?xml version="1.0" encoding="utf-8"?>
<TemplafySlideFormConfiguration><![CDATA[{"formFields":[],"formDataEntries":[]}]]></TemplafySlideFormConfiguration>
</file>

<file path=customXml/item70.xml><?xml version="1.0" encoding="utf-8"?>
<TemplafySlideFormConfiguration><![CDATA[{"formFields":[],"formDataEntries":[]}]]></TemplafySlideFormConfiguration>
</file>

<file path=customXml/item71.xml><?xml version="1.0" encoding="utf-8"?>
<TemplafySlideFormConfiguration><![CDATA[{"formFields":[],"formDataEntries":[]}]]></TemplafySlideFormConfiguration>
</file>

<file path=customXml/item72.xml><?xml version="1.0" encoding="utf-8"?>
<TemplafySlideFormConfiguration><![CDATA[{"formFields":[],"formDataEntries":[]}]]></TemplafySlideFormConfiguration>
</file>

<file path=customXml/item73.xml><?xml version="1.0" encoding="utf-8"?>
<TemplafySlideFormConfiguration><![CDATA[{"formFields":[],"formDataEntries":[]}]]></TemplafySlideFormConfiguration>
</file>

<file path=customXml/item74.xml><?xml version="1.0" encoding="utf-8"?>
<TemplafyTemplateConfiguration><![CDATA[{"elementsMetadata":[{"type":"shape","id":"43e5cb58-3437-4619-b23a-f170fb1dd0e8","elementConfiguration":{"inheritDimensions":"inheritNone","width":"7.04 cm","height":"1.82 cm","binding":"UserProfile.LogoInsertion.PpLogoName","disableUpdates":false,"type":"image"}},{"type":"shape","id":"79b7d936-4a13-4d92-ba85-35b4f84e4a7b","elementConfiguration":{"inheritDimensions":"inheritNone","width":"7.04 cm","height":"1.82 cm","binding":"UserProfile.LogoInsertion.PpLogoNameWhite","disableUpdates":false,"type":"image"}},{"type":"shape","id":"2c2aec8e-db83-49c6-89f3-c9f24c1b39d8","elementConfiguration":{"inheritDimensions":"inheritNone","width":"7.04 cm","height":"1.82 cm","binding":"UserProfile.LogoInsertion.PpLogoNameWhite","disableUpdates":false,"type":"image"}},{"type":"shape","id":"0b31fee6-3baa-4c6f-9828-b5cc690d25cc","elementConfiguration":{"inheritDimensions":"inheritNone","width":"7.04 cm","height":"1.82 cm","binding":"UserProfile.LogoInsertion.PpLogoNameWhite","disableUpdates":false,"type":"image"}},{"type":"shape","id":"a35530d7-277d-4fa6-97d6-22af310dc1e8","elementConfiguration":{"inheritDimensions":"inheritNone","width":"7.04 cm","height":"1.82 cm","binding":"UserProfile.LogoInsertion.PpLogoNameWhite","disableUpdates":false,"type":"image"}},{"type":"shape","id":"9c7716bc-508e-4105-aaa1-eec937479df3","elementConfiguration":{"inheritDimensions":"inheritNone","width":"7.57 cm","height":"1.96 cm","binding":"UserProfile.LogoInsertion.PpLogoName","disableUpdates":false,"type":"image"}},{"type":"shape","id":"9aa5a2ac-6e90-40de-8126-d2131fda1f82","elementConfiguration":{"inheritDimensions":"inheritNone","width":"7.04 cm","height":"1.82 cm","binding":"UserProfile.LogoInsertion.PpLogoNameWhite","disableUpdates":false,"type":"image"}},{"type":"shape","id":"161b4730-64a2-42cb-8e3d-85716d41c3cf","elementConfiguration":{"inheritDimensions":"inheritNone","width":"7.04 cm","height":"1.82 cm","binding":"UserProfile.LogoInsertion.PpLogoNameWhite","disableUpdates":false,"type":"image"}},{"type":"shape","id":"d59e227d-9f74-4290-bcae-12f7626aaae0","elementConfiguration":{"inheritDimensions":"inheritNone","width":"7.57 cm","height":"1.96 cm","binding":"UserProfile.LogoInsertion.PpLogoNameWhite","disableUpdates":false,"type":"image"}},{"type":"shape","id":"8a25446f-82e7-4cf9-b1bc-db211f1162d9","elementConfiguration":{"inheritDimensions":"inheritNone","width":"7.04 cm","height":"1.82 cm","binding":"UserProfile.LogoInsertion.PpLogoName","disableUpdates":false,"type":"image"}},{"type":"shape","id":"7d382cb7-ab68-48da-bbc8-092e480d1368","elementConfiguration":{"inheritDimensions":"inheritNone","width":"7.04 cm","height":"1.82 cm","binding":"UserProfile.LogoInsertion.PpLogoNameWhite","disableUpdates":false,"type":"image"}}],"transformationConfigurations":[{"colorTheme":"{{UserProfile.Office.ColorTheme}}","originalColorThemeXml":"<a:clrScheme name=\"FM Finansministeriet\" xmlns:a=\"http://schemas.openxmlformats.org/drawingml/2006/main\"><a:dk1><a:srgbClr val=\"000000\" /></a:dk1><a:lt1><a:srgbClr val=\"FFFFFF\" /></a:lt1><a:dk2><a:srgbClr val=\"031D5C\" /></a:dk2><a:lt2><a:srgbClr val=\"F6F6F6\" /></a:lt2><a:accent1><a:srgbClr val=\"3B5463\" /></a:accent1><a:accent2><a:srgbClr val=\"00B08C\" /></a:accent2><a:accent3><a:srgbClr val=\"85909A\" /></a:accent3><a:accent4><a:srgbClr val=\"ED5E66\" /></a:accent4><a:accent5><a:srgbClr val=\"64AACC\" /></a:accent5><a:accent6><a:srgbClr val=\"82244D\" /></a:accent6><a:hlink><a:srgbClr val=\"3E72A6\" /></a:hlink><a:folHlink><a:srgbClr val=\"000000\" /></a:folHlink></a:clrScheme>","disableUpdates":false,"type":"colorTheme"},{"language":"{{DocumentLanguage}}","disableUpdates":false,"type":"proofingLanguage"}],"templateName":"","templateDescription":"","enableDocumentContentUpdater":true,"version":"1.12"}]]></TemplafyTemplateConfiguration>
</file>

<file path=customXml/item75.xml><?xml version="1.0" encoding="utf-8"?>
<TemplafySlideFormConfiguration><![CDATA[{"formFields":[],"formDataEntries":[]}]]></TemplafySlideFormConfiguration>
</file>

<file path=customXml/item76.xml><?xml version="1.0" encoding="utf-8"?>
<TemplafySlideFormConfiguration><![CDATA[{"formFields":[],"formDataEntries":[]}]]></TemplafySlideFormConfiguration>
</file>

<file path=customXml/item77.xml><?xml version="1.0" encoding="utf-8"?>
<TemplafySlideFormConfiguration><![CDATA[{"formFields":[],"formDataEntries":[]}]]></TemplafySlideFormConfiguration>
</file>

<file path=customXml/item78.xml><?xml version="1.0" encoding="utf-8"?>
<ct:contentTypeSchema xmlns:ct="http://schemas.microsoft.com/office/2006/metadata/contentType" xmlns:ma="http://schemas.microsoft.com/office/2006/metadata/properties/metaAttributes" ct:_="" ma:_="" ma:contentTypeName="IM Document" ma:contentTypeID="0x010100C48A93E3DD8C5D4F918AAF4064E6154000B5F44B39B6290F4D800D2FBDD4EF81A6" ma:contentTypeVersion="21" ma:contentTypeDescription="Opret et nyt dokument." ma:contentTypeScope="" ma:versionID="1483ccaaba26674b7cc3960a84060f7a">
  <xsd:schema xmlns:xsd="http://www.w3.org/2001/XMLSchema" xmlns:xs="http://www.w3.org/2001/XMLSchema" xmlns:p="http://schemas.microsoft.com/office/2006/metadata/properties" xmlns:ns1="4481a75e-ad2d-4566-a283-296af19a2897" xmlns:ns3="31d4ed69-0a5a-4e96-9164-24df97abaef8" targetNamespace="http://schemas.microsoft.com/office/2006/metadata/properties" ma:root="true" ma:fieldsID="f852ec768d1446cf474e28c7188b9610" ns1:_="" ns3:_="">
    <xsd:import namespace="4481a75e-ad2d-4566-a283-296af19a2897"/>
    <xsd:import namespace="31d4ed69-0a5a-4e96-9164-24df97abaef8"/>
    <xsd:element name="properties">
      <xsd:complexType>
        <xsd:sequence>
          <xsd:element name="documentManagement">
            <xsd:complexType>
              <xsd:all>
                <xsd:element ref="ns1:ClientName" minOccurs="0"/>
                <xsd:element ref="ns1:ClientCode" minOccurs="0"/>
                <xsd:element ref="ns1:MatterName" minOccurs="0"/>
                <xsd:element ref="ns1:MatterCode" minOccurs="0"/>
                <xsd:element ref="ns1:ProjectManager" minOccurs="0"/>
                <xsd:element ref="ns3:MediaServiceMetadata" minOccurs="0"/>
                <xsd:element ref="ns3:MediaServiceFastMetadata" minOccurs="0"/>
                <xsd:element ref="ns3:MediaServiceObjectDetectorVersions" minOccurs="0"/>
                <xsd:element ref="ns3:lcf76f155ced4ddcb4097134ff3c332f" minOccurs="0"/>
                <xsd:element ref="ns1: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1:SharedWithUsers" minOccurs="0"/>
                <xsd:element ref="ns1:SharedWithDetail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81a75e-ad2d-4566-a283-296af19a2897" elementFormDefault="qualified">
    <xsd:import namespace="http://schemas.microsoft.com/office/2006/documentManagement/types"/>
    <xsd:import namespace="http://schemas.microsoft.com/office/infopath/2007/PartnerControls"/>
    <xsd:element name="ClientName" ma:index="0" nillable="true" ma:displayName="ClientName" ma:default="Digitaliseringsstyrelsen" ma:internalName="ClientName">
      <xsd:simpleType>
        <xsd:restriction base="dms:Text"/>
      </xsd:simpleType>
    </xsd:element>
    <xsd:element name="ClientCode" ma:index="1" nillable="true" ma:displayName="ClientCode" ma:default="12244" ma:internalName="ClientCode">
      <xsd:simpleType>
        <xsd:restriction base="dms:Text"/>
      </xsd:simpleType>
    </xsd:element>
    <xsd:element name="MatterName" ma:index="2" nillable="true" ma:displayName="ProjectName" ma:default="Digital Metodebank / SKI-aftale 1711 - Delaftale 3" ma:internalName="MatterName">
      <xsd:simpleType>
        <xsd:restriction base="dms:Text"/>
      </xsd:simpleType>
    </xsd:element>
    <xsd:element name="MatterCode" ma:index="3" nillable="true" ma:displayName="ProjectCode" ma:default="18010209" ma:internalName="MatterCode">
      <xsd:simpleType>
        <xsd:restriction base="dms:Text"/>
      </xsd:simpleType>
    </xsd:element>
    <xsd:element name="ProjectManager" ma:index="4" nillable="true" ma:displayName="ProjectManager" ma:default="10;#Pernille Christel Jensen - IS IT A BIRD" ma:internalName="ProjectManag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8" nillable="true" ma:displayName="Taxonomy Catch All Column" ma:hidden="true" ma:list="{89a45155-4dbd-4ddb-9a07-83b47755dfd5}" ma:internalName="TaxCatchAll" ma:showField="CatchAllData" ma:web="4481a75e-ad2d-4566-a283-296af19a2897">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d4ed69-0a5a-4e96-9164-24df97abaef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Billedmærker" ma:readOnly="false" ma:fieldId="{5cf76f15-5ced-4ddc-b409-7134ff3c332f}" ma:taxonomyMulti="true" ma:sspId="e5b06291-50d6-40ad-b551-7f5f0cc50bce"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2"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79.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80.xml><?xml version="1.0" encoding="utf-8"?>
<TemplafySlideFormConfiguration><![CDATA[{"formFields":[],"formDataEntries":[]}]]></TemplafySlideFormConfiguration>
</file>

<file path=customXml/item81.xml><?xml version="1.0" encoding="utf-8"?>
<TemplafySlideFormConfiguration><![CDATA[{"formFields":[],"formDataEntries":[]}]]></TemplafySlideFormConfiguration>
</file>

<file path=customXml/item82.xml><?xml version="1.0" encoding="utf-8"?>
<TemplafySlideTemplateConfiguration><![CDATA[{"slideVersion":0,"isValidatorEnabled":false,"isLocked":false,"elementsMetadata":[],"slideId":"637495927840376964","enableDocumentContentUpdater":true,"version":"1.12"}]]></TemplafySlideTemplateConfiguration>
</file>

<file path=customXml/item83.xml><?xml version="1.0" encoding="utf-8"?>
<TemplafySlideFormConfiguration><![CDATA[{"formFields":[],"formDataEntries":[]}]]></TemplafySlideFormConfiguration>
</file>

<file path=customXml/item84.xml><?xml version="1.0" encoding="utf-8"?>
<TemplafySlideFormConfiguration><![CDATA[{"formFields":[],"formDataEntries":[]}]]></TemplafySlideFormConfiguration>
</file>

<file path=customXml/item85.xml><?xml version="1.0" encoding="utf-8"?>
<TemplafySlideFormConfiguration><![CDATA[{"formFields":[],"formDataEntries":[]}]]></TemplafySlideFormConfiguration>
</file>

<file path=customXml/item86.xml><?xml version="1.0" encoding="utf-8"?>
<TemplafySlideFormConfiguration><![CDATA[{"formFields":[],"formDataEntries":[]}]]></TemplafySlideFormConfiguration>
</file>

<file path=customXml/item87.xml><?xml version="1.0" encoding="utf-8"?>
<TemplafySlideTemplateConfiguration><![CDATA[{"slideVersion":0,"isValidatorEnabled":false,"isLocked":false,"elementsMetadata":[],"slideId":"637495927840376964","enableDocumentContentUpdater":true,"version":"1.12"}]]></TemplafySlideTemplateConfiguration>
</file>

<file path=customXml/item88.xml><?xml version="1.0" encoding="utf-8"?>
<TemplafySlideFormConfiguration><![CDATA[{"formFields":[],"formDataEntries":[]}]]></TemplafySlideFormConfiguration>
</file>

<file path=customXml/item89.xml><?xml version="1.0" encoding="utf-8"?>
<TemplafySlideFormConfiguration><![CDATA[{"formFields":[],"formDataEntries":[]}]]></TemplafySlideFormConfiguration>
</file>

<file path=customXml/item9.xml><?xml version="1.0" encoding="utf-8"?>
<TemplafySlideTemplateConfiguration><![CDATA[{"slideVersion":0,"isValidatorEnabled":false,"isLocked":false,"elementsMetadata":[],"slideId":"637438051030027915","enableDocumentContentUpdater":true,"version":"1.14"}]]></TemplafySlideTemplateConfiguration>
</file>

<file path=customXml/item90.xml><?xml version="1.0" encoding="utf-8"?>
<TemplafySlideFormConfiguration><![CDATA[{"formFields":[],"formDataEntries":[]}]]></TemplafySlideFormConfiguration>
</file>

<file path=customXml/item91.xml><?xml version="1.0" encoding="utf-8"?>
<TemplafySlideFormConfiguration><![CDATA[{"formFields":[],"formDataEntries":[]}]]></TemplafySlideFormConfiguration>
</file>

<file path=customXml/item92.xml><?xml version="1.0" encoding="utf-8"?>
<TemplafySlideFormConfiguration><![CDATA[{"formFields":[],"formDataEntries":[]}]]></TemplafySlideFormConfiguration>
</file>

<file path=customXml/item93.xml><?xml version="1.0" encoding="utf-8"?>
<TemplafySlideFormConfiguration><![CDATA[{"formFields":[],"formDataEntries":[]}]]></TemplafySlideFormConfiguration>
</file>

<file path=customXml/item94.xml><?xml version="1.0" encoding="utf-8"?>
<TemplafySlideTemplateConfiguration><![CDATA[{"slideVersion":0,"isValidatorEnabled":false,"isLocked":false,"elementsMetadata":[],"slideId":"637495927840376964","enableDocumentContentUpdater":true,"version":"1.12"}]]></TemplafySlideTemplateConfiguration>
</file>

<file path=customXml/item95.xml><?xml version="1.0" encoding="utf-8"?>
<TemplafySlideTemplateConfiguration><![CDATA[{"slideVersion":0,"isValidatorEnabled":false,"isLocked":false,"elementsMetadata":[],"slideId":"637495927840376964","enableDocumentContentUpdater":true,"version":"1.12"}]]></TemplafySlideTemplateConfiguration>
</file>

<file path=customXml/item96.xml><?xml version="1.0" encoding="utf-8"?>
<TemplafySlideFormConfiguration><![CDATA[{"formFields":[],"formDataEntries":[]}]]></TemplafySlideFormConfiguration>
</file>

<file path=customXml/item97.xml><?xml version="1.0" encoding="utf-8"?>
<TemplafySlideFormConfiguration><![CDATA[{"formFields":[],"formDataEntries":[]}]]></TemplafySlideFormConfiguration>
</file>

<file path=customXml/item98.xml><?xml version="1.0" encoding="utf-8"?>
<TemplafySlideTemplateConfiguration><![CDATA[{"slideVersion":0,"isValidatorEnabled":false,"isLocked":false,"elementsMetadata":[],"slideId":"637495927840376964","enableDocumentContentUpdater":true,"version":"1.12"}]]></TemplafySlideTemplateConfiguration>
</file>

<file path=customXml/item99.xml><?xml version="1.0" encoding="utf-8"?>
<TemplafySlideFormConfiguration><![CDATA[{"formFields":[],"formDataEntries":[]}]]></TemplafySlideFormConfiguration>
</file>

<file path=customXml/itemProps1.xml><?xml version="1.0" encoding="utf-8"?>
<ds:datastoreItem xmlns:ds="http://schemas.openxmlformats.org/officeDocument/2006/customXml" ds:itemID="{9EC095B6-C22A-8840-963C-5884901785EC}">
  <ds:schemaRefs/>
</ds:datastoreItem>
</file>

<file path=customXml/itemProps10.xml><?xml version="1.0" encoding="utf-8"?>
<ds:datastoreItem xmlns:ds="http://schemas.openxmlformats.org/officeDocument/2006/customXml" ds:itemID="{0F2CE926-1EB9-0B42-A6C8-450E08B84C92}">
  <ds:schemaRefs/>
</ds:datastoreItem>
</file>

<file path=customXml/itemProps100.xml><?xml version="1.0" encoding="utf-8"?>
<ds:datastoreItem xmlns:ds="http://schemas.openxmlformats.org/officeDocument/2006/customXml" ds:itemID="{4C7EEFFE-AD86-4D58-AB74-31D72EAB6BEE}">
  <ds:schemaRefs/>
</ds:datastoreItem>
</file>

<file path=customXml/itemProps101.xml><?xml version="1.0" encoding="utf-8"?>
<ds:datastoreItem xmlns:ds="http://schemas.openxmlformats.org/officeDocument/2006/customXml" ds:itemID="{4339B65C-60B3-4273-8C71-E165F1A90A35}">
  <ds:schemaRefs/>
</ds:datastoreItem>
</file>

<file path=customXml/itemProps102.xml><?xml version="1.0" encoding="utf-8"?>
<ds:datastoreItem xmlns:ds="http://schemas.openxmlformats.org/officeDocument/2006/customXml" ds:itemID="{D71D2D1C-D46C-4075-B720-FC792A8F63B0}">
  <ds:schemaRefs>
    <ds:schemaRef ds:uri="http://schemas.microsoft.com/office/infopath/2007/PartnerControls"/>
    <ds:schemaRef ds:uri="http://schemas.microsoft.com/office/2006/documentManagement/types"/>
    <ds:schemaRef ds:uri="31d4ed69-0a5a-4e96-9164-24df97abaef8"/>
    <ds:schemaRef ds:uri="http://schemas.microsoft.com/office/2006/metadata/properties"/>
    <ds:schemaRef ds:uri="http://purl.org/dc/elements/1.1/"/>
    <ds:schemaRef ds:uri="http://schemas.openxmlformats.org/package/2006/metadata/core-properties"/>
    <ds:schemaRef ds:uri="http://purl.org/dc/terms/"/>
    <ds:schemaRef ds:uri="http://purl.org/dc/dcmitype/"/>
    <ds:schemaRef ds:uri="4481a75e-ad2d-4566-a283-296af19a2897"/>
    <ds:schemaRef ds:uri="http://www.w3.org/XML/1998/namespace"/>
  </ds:schemaRefs>
</ds:datastoreItem>
</file>

<file path=customXml/itemProps103.xml><?xml version="1.0" encoding="utf-8"?>
<ds:datastoreItem xmlns:ds="http://schemas.openxmlformats.org/officeDocument/2006/customXml" ds:itemID="{116CCE8C-C88F-1142-BAF7-09350481BD31}">
  <ds:schemaRefs/>
</ds:datastoreItem>
</file>

<file path=customXml/itemProps104.xml><?xml version="1.0" encoding="utf-8"?>
<ds:datastoreItem xmlns:ds="http://schemas.openxmlformats.org/officeDocument/2006/customXml" ds:itemID="{3F91C2A6-5839-4F67-8C46-8BBE541BA0D8}">
  <ds:schemaRefs/>
</ds:datastoreItem>
</file>

<file path=customXml/itemProps105.xml><?xml version="1.0" encoding="utf-8"?>
<ds:datastoreItem xmlns:ds="http://schemas.openxmlformats.org/officeDocument/2006/customXml" ds:itemID="{43B774F9-99CA-491F-9287-F255F1CE0A89}">
  <ds:schemaRefs/>
</ds:datastoreItem>
</file>

<file path=customXml/itemProps106.xml><?xml version="1.0" encoding="utf-8"?>
<ds:datastoreItem xmlns:ds="http://schemas.openxmlformats.org/officeDocument/2006/customXml" ds:itemID="{9ED19135-697B-5649-86C9-7D024081B1F8}">
  <ds:schemaRefs/>
</ds:datastoreItem>
</file>

<file path=customXml/itemProps107.xml><?xml version="1.0" encoding="utf-8"?>
<ds:datastoreItem xmlns:ds="http://schemas.openxmlformats.org/officeDocument/2006/customXml" ds:itemID="{7EE2FB66-F9BC-734A-9AAA-00053C68611B}">
  <ds:schemaRefs/>
</ds:datastoreItem>
</file>

<file path=customXml/itemProps108.xml><?xml version="1.0" encoding="utf-8"?>
<ds:datastoreItem xmlns:ds="http://schemas.openxmlformats.org/officeDocument/2006/customXml" ds:itemID="{DB442C4B-F2D4-B24C-B7FB-A40C90BDB6D3}">
  <ds:schemaRefs/>
</ds:datastoreItem>
</file>

<file path=customXml/itemProps109.xml><?xml version="1.0" encoding="utf-8"?>
<ds:datastoreItem xmlns:ds="http://schemas.openxmlformats.org/officeDocument/2006/customXml" ds:itemID="{4C5E5247-50D2-154A-80D6-6BFCB42B4989}">
  <ds:schemaRefs/>
</ds:datastoreItem>
</file>

<file path=customXml/itemProps11.xml><?xml version="1.0" encoding="utf-8"?>
<ds:datastoreItem xmlns:ds="http://schemas.openxmlformats.org/officeDocument/2006/customXml" ds:itemID="{FF5D1472-5EED-244A-B74C-B3647838BEAC}">
  <ds:schemaRefs/>
</ds:datastoreItem>
</file>

<file path=customXml/itemProps110.xml><?xml version="1.0" encoding="utf-8"?>
<ds:datastoreItem xmlns:ds="http://schemas.openxmlformats.org/officeDocument/2006/customXml" ds:itemID="{0D1BDF59-947F-491F-9297-8D9D69BD5D1D}">
  <ds:schemaRefs/>
</ds:datastoreItem>
</file>

<file path=customXml/itemProps111.xml><?xml version="1.0" encoding="utf-8"?>
<ds:datastoreItem xmlns:ds="http://schemas.openxmlformats.org/officeDocument/2006/customXml" ds:itemID="{F2C792A3-6307-964E-83B6-FCEE3A5B5D20}">
  <ds:schemaRefs/>
</ds:datastoreItem>
</file>

<file path=customXml/itemProps112.xml><?xml version="1.0" encoding="utf-8"?>
<ds:datastoreItem xmlns:ds="http://schemas.openxmlformats.org/officeDocument/2006/customXml" ds:itemID="{ECF0F7BD-72EA-48FA-86B4-6AB2E914C00B}">
  <ds:schemaRefs/>
</ds:datastoreItem>
</file>

<file path=customXml/itemProps113.xml><?xml version="1.0" encoding="utf-8"?>
<ds:datastoreItem xmlns:ds="http://schemas.openxmlformats.org/officeDocument/2006/customXml" ds:itemID="{E732BE1F-5337-A340-B9AB-BFE6B6344E35}">
  <ds:schemaRefs/>
</ds:datastoreItem>
</file>

<file path=customXml/itemProps114.xml><?xml version="1.0" encoding="utf-8"?>
<ds:datastoreItem xmlns:ds="http://schemas.openxmlformats.org/officeDocument/2006/customXml" ds:itemID="{C4857DA2-58FA-4B49-8403-A04FFCC9853C}">
  <ds:schemaRefs/>
</ds:datastoreItem>
</file>

<file path=customXml/itemProps115.xml><?xml version="1.0" encoding="utf-8"?>
<ds:datastoreItem xmlns:ds="http://schemas.openxmlformats.org/officeDocument/2006/customXml" ds:itemID="{B62D0F82-0366-49F5-A5BD-22C6250F0155}">
  <ds:schemaRefs/>
</ds:datastoreItem>
</file>

<file path=customXml/itemProps116.xml><?xml version="1.0" encoding="utf-8"?>
<ds:datastoreItem xmlns:ds="http://schemas.openxmlformats.org/officeDocument/2006/customXml" ds:itemID="{C3B09D9E-95F8-4462-BE2E-E23217B8E5DF}">
  <ds:schemaRefs/>
</ds:datastoreItem>
</file>

<file path=customXml/itemProps117.xml><?xml version="1.0" encoding="utf-8"?>
<ds:datastoreItem xmlns:ds="http://schemas.openxmlformats.org/officeDocument/2006/customXml" ds:itemID="{DA61B0E7-DE81-5348-A694-814939A9BAB9}">
  <ds:schemaRefs/>
</ds:datastoreItem>
</file>

<file path=customXml/itemProps118.xml><?xml version="1.0" encoding="utf-8"?>
<ds:datastoreItem xmlns:ds="http://schemas.openxmlformats.org/officeDocument/2006/customXml" ds:itemID="{52D6492B-06BD-8141-8193-CE553319AD74}">
  <ds:schemaRefs/>
</ds:datastoreItem>
</file>

<file path=customXml/itemProps119.xml><?xml version="1.0" encoding="utf-8"?>
<ds:datastoreItem xmlns:ds="http://schemas.openxmlformats.org/officeDocument/2006/customXml" ds:itemID="{7979730E-D041-324B-8E6C-BB25289D8322}">
  <ds:schemaRefs/>
</ds:datastoreItem>
</file>

<file path=customXml/itemProps12.xml><?xml version="1.0" encoding="utf-8"?>
<ds:datastoreItem xmlns:ds="http://schemas.openxmlformats.org/officeDocument/2006/customXml" ds:itemID="{39558D97-9898-3449-ACCF-1BB87BC184DB}">
  <ds:schemaRefs/>
</ds:datastoreItem>
</file>

<file path=customXml/itemProps120.xml><?xml version="1.0" encoding="utf-8"?>
<ds:datastoreItem xmlns:ds="http://schemas.openxmlformats.org/officeDocument/2006/customXml" ds:itemID="{6677900E-2535-5548-AB80-D08B1F971206}">
  <ds:schemaRefs/>
</ds:datastoreItem>
</file>

<file path=customXml/itemProps121.xml><?xml version="1.0" encoding="utf-8"?>
<ds:datastoreItem xmlns:ds="http://schemas.openxmlformats.org/officeDocument/2006/customXml" ds:itemID="{B8C68DAD-001A-6C43-B57B-421CDF289235}">
  <ds:schemaRefs/>
</ds:datastoreItem>
</file>

<file path=customXml/itemProps122.xml><?xml version="1.0" encoding="utf-8"?>
<ds:datastoreItem xmlns:ds="http://schemas.openxmlformats.org/officeDocument/2006/customXml" ds:itemID="{D512D1A2-FC68-BF4A-A312-FC2D54BF8FCE}">
  <ds:schemaRefs/>
</ds:datastoreItem>
</file>

<file path=customXml/itemProps123.xml><?xml version="1.0" encoding="utf-8"?>
<ds:datastoreItem xmlns:ds="http://schemas.openxmlformats.org/officeDocument/2006/customXml" ds:itemID="{2D54CDC8-D00E-EE43-8898-A00FF4A728C3}">
  <ds:schemaRefs/>
</ds:datastoreItem>
</file>

<file path=customXml/itemProps124.xml><?xml version="1.0" encoding="utf-8"?>
<ds:datastoreItem xmlns:ds="http://schemas.openxmlformats.org/officeDocument/2006/customXml" ds:itemID="{761A0A0F-3255-4DC8-AC99-DED9F583F6E6}">
  <ds:schemaRefs/>
</ds:datastoreItem>
</file>

<file path=customXml/itemProps125.xml><?xml version="1.0" encoding="utf-8"?>
<ds:datastoreItem xmlns:ds="http://schemas.openxmlformats.org/officeDocument/2006/customXml" ds:itemID="{A816515C-C510-5942-86EF-6905336FB73D}">
  <ds:schemaRefs/>
</ds:datastoreItem>
</file>

<file path=customXml/itemProps126.xml><?xml version="1.0" encoding="utf-8"?>
<ds:datastoreItem xmlns:ds="http://schemas.openxmlformats.org/officeDocument/2006/customXml" ds:itemID="{FABBC32C-A03A-8E4A-A8EC-9A473B6D4E68}">
  <ds:schemaRefs/>
</ds:datastoreItem>
</file>

<file path=customXml/itemProps127.xml><?xml version="1.0" encoding="utf-8"?>
<ds:datastoreItem xmlns:ds="http://schemas.openxmlformats.org/officeDocument/2006/customXml" ds:itemID="{D373AA0F-D4E2-481B-AC62-26AE45B15EE5}">
  <ds:schemaRefs/>
</ds:datastoreItem>
</file>

<file path=customXml/itemProps128.xml><?xml version="1.0" encoding="utf-8"?>
<ds:datastoreItem xmlns:ds="http://schemas.openxmlformats.org/officeDocument/2006/customXml" ds:itemID="{079F12A0-7C19-42FB-8916-2E503C7B1522}">
  <ds:schemaRefs/>
</ds:datastoreItem>
</file>

<file path=customXml/itemProps129.xml><?xml version="1.0" encoding="utf-8"?>
<ds:datastoreItem xmlns:ds="http://schemas.openxmlformats.org/officeDocument/2006/customXml" ds:itemID="{4463BF66-5B1F-2443-A67B-ADCAC210675F}">
  <ds:schemaRefs/>
</ds:datastoreItem>
</file>

<file path=customXml/itemProps13.xml><?xml version="1.0" encoding="utf-8"?>
<ds:datastoreItem xmlns:ds="http://schemas.openxmlformats.org/officeDocument/2006/customXml" ds:itemID="{DC99FFB3-89F3-D942-AF6C-DAF5BE4FFA18}">
  <ds:schemaRefs/>
</ds:datastoreItem>
</file>

<file path=customXml/itemProps130.xml><?xml version="1.0" encoding="utf-8"?>
<ds:datastoreItem xmlns:ds="http://schemas.openxmlformats.org/officeDocument/2006/customXml" ds:itemID="{24043315-D45E-43B6-B587-ECC7CBFC3958}">
  <ds:schemaRefs/>
</ds:datastoreItem>
</file>

<file path=customXml/itemProps131.xml><?xml version="1.0" encoding="utf-8"?>
<ds:datastoreItem xmlns:ds="http://schemas.openxmlformats.org/officeDocument/2006/customXml" ds:itemID="{8BE6D1E3-D457-9E4F-9780-BA12EEEDCE4B}">
  <ds:schemaRefs/>
</ds:datastoreItem>
</file>

<file path=customXml/itemProps132.xml><?xml version="1.0" encoding="utf-8"?>
<ds:datastoreItem xmlns:ds="http://schemas.openxmlformats.org/officeDocument/2006/customXml" ds:itemID="{0C3B764A-3725-8B46-8C93-11477FD0DA20}">
  <ds:schemaRefs/>
</ds:datastoreItem>
</file>

<file path=customXml/itemProps133.xml><?xml version="1.0" encoding="utf-8"?>
<ds:datastoreItem xmlns:ds="http://schemas.openxmlformats.org/officeDocument/2006/customXml" ds:itemID="{60FCF704-119E-EF45-A718-308B5B398FEC}">
  <ds:schemaRefs/>
</ds:datastoreItem>
</file>

<file path=customXml/itemProps134.xml><?xml version="1.0" encoding="utf-8"?>
<ds:datastoreItem xmlns:ds="http://schemas.openxmlformats.org/officeDocument/2006/customXml" ds:itemID="{6679506F-1C9C-DE43-918D-39B5D479FD6A}">
  <ds:schemaRefs/>
</ds:datastoreItem>
</file>

<file path=customXml/itemProps135.xml><?xml version="1.0" encoding="utf-8"?>
<ds:datastoreItem xmlns:ds="http://schemas.openxmlformats.org/officeDocument/2006/customXml" ds:itemID="{1C2F9C90-A693-CC47-A11B-B30CB3AC9EFB}">
  <ds:schemaRefs/>
</ds:datastoreItem>
</file>

<file path=customXml/itemProps136.xml><?xml version="1.0" encoding="utf-8"?>
<ds:datastoreItem xmlns:ds="http://schemas.openxmlformats.org/officeDocument/2006/customXml" ds:itemID="{C409C965-5857-5644-B0DA-B35ECCCD18D3}">
  <ds:schemaRefs/>
</ds:datastoreItem>
</file>

<file path=customXml/itemProps137.xml><?xml version="1.0" encoding="utf-8"?>
<ds:datastoreItem xmlns:ds="http://schemas.openxmlformats.org/officeDocument/2006/customXml" ds:itemID="{85D40238-E067-9442-83D1-8642A655743C}">
  <ds:schemaRefs/>
</ds:datastoreItem>
</file>

<file path=customXml/itemProps138.xml><?xml version="1.0" encoding="utf-8"?>
<ds:datastoreItem xmlns:ds="http://schemas.openxmlformats.org/officeDocument/2006/customXml" ds:itemID="{E7060DD7-A22F-E949-B0C1-708DA0EFAF0D}">
  <ds:schemaRefs/>
</ds:datastoreItem>
</file>

<file path=customXml/itemProps139.xml><?xml version="1.0" encoding="utf-8"?>
<ds:datastoreItem xmlns:ds="http://schemas.openxmlformats.org/officeDocument/2006/customXml" ds:itemID="{45C852D9-BD26-C944-A296-F7070AA72CA0}">
  <ds:schemaRefs/>
</ds:datastoreItem>
</file>

<file path=customXml/itemProps14.xml><?xml version="1.0" encoding="utf-8"?>
<ds:datastoreItem xmlns:ds="http://schemas.openxmlformats.org/officeDocument/2006/customXml" ds:itemID="{B7E166B5-D5D5-1448-ADB6-9C536E34E70B}">
  <ds:schemaRefs/>
</ds:datastoreItem>
</file>

<file path=customXml/itemProps140.xml><?xml version="1.0" encoding="utf-8"?>
<ds:datastoreItem xmlns:ds="http://schemas.openxmlformats.org/officeDocument/2006/customXml" ds:itemID="{92867B2E-9E38-7E47-B5C2-6FD497C411A0}">
  <ds:schemaRefs/>
</ds:datastoreItem>
</file>

<file path=customXml/itemProps141.xml><?xml version="1.0" encoding="utf-8"?>
<ds:datastoreItem xmlns:ds="http://schemas.openxmlformats.org/officeDocument/2006/customXml" ds:itemID="{5F44933C-CB5B-924A-BEFA-0AC658C3210E}">
  <ds:schemaRefs/>
</ds:datastoreItem>
</file>

<file path=customXml/itemProps142.xml><?xml version="1.0" encoding="utf-8"?>
<ds:datastoreItem xmlns:ds="http://schemas.openxmlformats.org/officeDocument/2006/customXml" ds:itemID="{8E74D4B1-34C7-8349-BA86-90598A43CDC0}">
  <ds:schemaRefs/>
</ds:datastoreItem>
</file>

<file path=customXml/itemProps143.xml><?xml version="1.0" encoding="utf-8"?>
<ds:datastoreItem xmlns:ds="http://schemas.openxmlformats.org/officeDocument/2006/customXml" ds:itemID="{FC9F1AC2-09BB-6142-BA97-E736C1EE9E6C}">
  <ds:schemaRefs/>
</ds:datastoreItem>
</file>

<file path=customXml/itemProps144.xml><?xml version="1.0" encoding="utf-8"?>
<ds:datastoreItem xmlns:ds="http://schemas.openxmlformats.org/officeDocument/2006/customXml" ds:itemID="{B061F76F-A52A-2D4A-927C-A7D5B3FA0BE4}">
  <ds:schemaRefs/>
</ds:datastoreItem>
</file>

<file path=customXml/itemProps145.xml><?xml version="1.0" encoding="utf-8"?>
<ds:datastoreItem xmlns:ds="http://schemas.openxmlformats.org/officeDocument/2006/customXml" ds:itemID="{D676D2B1-189F-4794-BAFF-02798AF09A77}">
  <ds:schemaRefs/>
</ds:datastoreItem>
</file>

<file path=customXml/itemProps146.xml><?xml version="1.0" encoding="utf-8"?>
<ds:datastoreItem xmlns:ds="http://schemas.openxmlformats.org/officeDocument/2006/customXml" ds:itemID="{CEED497B-890D-4822-B6D6-5371DAA332B3}">
  <ds:schemaRefs/>
</ds:datastoreItem>
</file>

<file path=customXml/itemProps147.xml><?xml version="1.0" encoding="utf-8"?>
<ds:datastoreItem xmlns:ds="http://schemas.openxmlformats.org/officeDocument/2006/customXml" ds:itemID="{9F1271FD-E3E6-4D45-A964-95C8454A6242}">
  <ds:schemaRefs/>
</ds:datastoreItem>
</file>

<file path=customXml/itemProps148.xml><?xml version="1.0" encoding="utf-8"?>
<ds:datastoreItem xmlns:ds="http://schemas.openxmlformats.org/officeDocument/2006/customXml" ds:itemID="{E906B5EF-212C-AE4A-A7A8-E028B29C6E6D}">
  <ds:schemaRefs/>
</ds:datastoreItem>
</file>

<file path=customXml/itemProps149.xml><?xml version="1.0" encoding="utf-8"?>
<ds:datastoreItem xmlns:ds="http://schemas.openxmlformats.org/officeDocument/2006/customXml" ds:itemID="{31165230-FBFB-41E1-A1D5-B4392E70D2EA}">
  <ds:schemaRefs/>
</ds:datastoreItem>
</file>

<file path=customXml/itemProps15.xml><?xml version="1.0" encoding="utf-8"?>
<ds:datastoreItem xmlns:ds="http://schemas.openxmlformats.org/officeDocument/2006/customXml" ds:itemID="{BEA54ABD-B0F9-4CB6-AB49-E2CCD90BEFB3}">
  <ds:schemaRefs/>
</ds:datastoreItem>
</file>

<file path=customXml/itemProps150.xml><?xml version="1.0" encoding="utf-8"?>
<ds:datastoreItem xmlns:ds="http://schemas.openxmlformats.org/officeDocument/2006/customXml" ds:itemID="{ADC02916-9546-4D65-B999-02E55B153D2D}">
  <ds:schemaRefs/>
</ds:datastoreItem>
</file>

<file path=customXml/itemProps151.xml><?xml version="1.0" encoding="utf-8"?>
<ds:datastoreItem xmlns:ds="http://schemas.openxmlformats.org/officeDocument/2006/customXml" ds:itemID="{D6353BA0-1B19-3A4E-A348-31DAFC211E1C}">
  <ds:schemaRefs/>
</ds:datastoreItem>
</file>

<file path=customXml/itemProps152.xml><?xml version="1.0" encoding="utf-8"?>
<ds:datastoreItem xmlns:ds="http://schemas.openxmlformats.org/officeDocument/2006/customXml" ds:itemID="{5108CB81-23A4-4AD1-99B1-CC9A89EC4880}">
  <ds:schemaRefs/>
</ds:datastoreItem>
</file>

<file path=customXml/itemProps153.xml><?xml version="1.0" encoding="utf-8"?>
<ds:datastoreItem xmlns:ds="http://schemas.openxmlformats.org/officeDocument/2006/customXml" ds:itemID="{86879FD0-8B70-9147-AA10-E400DC69E937}">
  <ds:schemaRefs/>
</ds:datastoreItem>
</file>

<file path=customXml/itemProps154.xml><?xml version="1.0" encoding="utf-8"?>
<ds:datastoreItem xmlns:ds="http://schemas.openxmlformats.org/officeDocument/2006/customXml" ds:itemID="{B4CF811B-18B9-084D-922D-DD2257A07472}">
  <ds:schemaRefs/>
</ds:datastoreItem>
</file>

<file path=customXml/itemProps155.xml><?xml version="1.0" encoding="utf-8"?>
<ds:datastoreItem xmlns:ds="http://schemas.openxmlformats.org/officeDocument/2006/customXml" ds:itemID="{BDB1DB36-A0B0-9F49-8A75-40E9DC4AB231}">
  <ds:schemaRefs/>
</ds:datastoreItem>
</file>

<file path=customXml/itemProps156.xml><?xml version="1.0" encoding="utf-8"?>
<ds:datastoreItem xmlns:ds="http://schemas.openxmlformats.org/officeDocument/2006/customXml" ds:itemID="{65CBC75C-6B2B-8E4F-8F1F-81AF5B0609E4}">
  <ds:schemaRefs/>
</ds:datastoreItem>
</file>

<file path=customXml/itemProps157.xml><?xml version="1.0" encoding="utf-8"?>
<ds:datastoreItem xmlns:ds="http://schemas.openxmlformats.org/officeDocument/2006/customXml" ds:itemID="{C1CDD15C-DCE9-3146-9A11-E5D6040A12D6}">
  <ds:schemaRefs/>
</ds:datastoreItem>
</file>

<file path=customXml/itemProps158.xml><?xml version="1.0" encoding="utf-8"?>
<ds:datastoreItem xmlns:ds="http://schemas.openxmlformats.org/officeDocument/2006/customXml" ds:itemID="{20AA5D5D-ADFF-EC4E-9C30-3E2D40B09AFF}">
  <ds:schemaRefs/>
</ds:datastoreItem>
</file>

<file path=customXml/itemProps159.xml><?xml version="1.0" encoding="utf-8"?>
<ds:datastoreItem xmlns:ds="http://schemas.openxmlformats.org/officeDocument/2006/customXml" ds:itemID="{6CB078DD-6549-7948-ABA9-FE778F9E65AE}">
  <ds:schemaRefs/>
</ds:datastoreItem>
</file>

<file path=customXml/itemProps16.xml><?xml version="1.0" encoding="utf-8"?>
<ds:datastoreItem xmlns:ds="http://schemas.openxmlformats.org/officeDocument/2006/customXml" ds:itemID="{F6172B70-2C5B-4FB9-BBA3-F7DD6AF5AF7B}">
  <ds:schemaRefs/>
</ds:datastoreItem>
</file>

<file path=customXml/itemProps160.xml><?xml version="1.0" encoding="utf-8"?>
<ds:datastoreItem xmlns:ds="http://schemas.openxmlformats.org/officeDocument/2006/customXml" ds:itemID="{3C045EF3-8A65-D14E-8979-899D27408562}">
  <ds:schemaRefs/>
</ds:datastoreItem>
</file>

<file path=customXml/itemProps161.xml><?xml version="1.0" encoding="utf-8"?>
<ds:datastoreItem xmlns:ds="http://schemas.openxmlformats.org/officeDocument/2006/customXml" ds:itemID="{E249EB92-C93C-984A-97E5-D7B44842CDE6}">
  <ds:schemaRefs/>
</ds:datastoreItem>
</file>

<file path=customXml/itemProps162.xml><?xml version="1.0" encoding="utf-8"?>
<ds:datastoreItem xmlns:ds="http://schemas.openxmlformats.org/officeDocument/2006/customXml" ds:itemID="{F12DB75C-977A-4EEF-A6FD-7019A0EB31FE}">
  <ds:schemaRefs/>
</ds:datastoreItem>
</file>

<file path=customXml/itemProps163.xml><?xml version="1.0" encoding="utf-8"?>
<ds:datastoreItem xmlns:ds="http://schemas.openxmlformats.org/officeDocument/2006/customXml" ds:itemID="{9EE8EA49-993A-914B-8CC1-CD5FE5BFE990}">
  <ds:schemaRefs/>
</ds:datastoreItem>
</file>

<file path=customXml/itemProps164.xml><?xml version="1.0" encoding="utf-8"?>
<ds:datastoreItem xmlns:ds="http://schemas.openxmlformats.org/officeDocument/2006/customXml" ds:itemID="{5E0B4126-CE0C-9843-A711-D1DD798C3328}">
  <ds:schemaRefs/>
</ds:datastoreItem>
</file>

<file path=customXml/itemProps165.xml><?xml version="1.0" encoding="utf-8"?>
<ds:datastoreItem xmlns:ds="http://schemas.openxmlformats.org/officeDocument/2006/customXml" ds:itemID="{5D6857CC-5194-7546-8375-2E239E00D040}">
  <ds:schemaRefs/>
</ds:datastoreItem>
</file>

<file path=customXml/itemProps166.xml><?xml version="1.0" encoding="utf-8"?>
<ds:datastoreItem xmlns:ds="http://schemas.openxmlformats.org/officeDocument/2006/customXml" ds:itemID="{29CEF7AA-24CA-7A4B-A89D-431DBCD9E139}">
  <ds:schemaRefs/>
</ds:datastoreItem>
</file>

<file path=customXml/itemProps167.xml><?xml version="1.0" encoding="utf-8"?>
<ds:datastoreItem xmlns:ds="http://schemas.openxmlformats.org/officeDocument/2006/customXml" ds:itemID="{9F0CC189-4697-4645-B47E-EFC913E75E6A}">
  <ds:schemaRefs/>
</ds:datastoreItem>
</file>

<file path=customXml/itemProps168.xml><?xml version="1.0" encoding="utf-8"?>
<ds:datastoreItem xmlns:ds="http://schemas.openxmlformats.org/officeDocument/2006/customXml" ds:itemID="{A4151EA0-7D5B-4CE0-8C35-1303CE36D1E9}">
  <ds:schemaRefs/>
</ds:datastoreItem>
</file>

<file path=customXml/itemProps169.xml><?xml version="1.0" encoding="utf-8"?>
<ds:datastoreItem xmlns:ds="http://schemas.openxmlformats.org/officeDocument/2006/customXml" ds:itemID="{102C0F69-6940-4249-9C03-974042F52767}">
  <ds:schemaRefs/>
</ds:datastoreItem>
</file>

<file path=customXml/itemProps17.xml><?xml version="1.0" encoding="utf-8"?>
<ds:datastoreItem xmlns:ds="http://schemas.openxmlformats.org/officeDocument/2006/customXml" ds:itemID="{7C21F03B-C964-4443-8BF9-1046C294A82A}">
  <ds:schemaRefs/>
</ds:datastoreItem>
</file>

<file path=customXml/itemProps170.xml><?xml version="1.0" encoding="utf-8"?>
<ds:datastoreItem xmlns:ds="http://schemas.openxmlformats.org/officeDocument/2006/customXml" ds:itemID="{51B50CFF-BC7C-174E-945F-E7D0904C6144}">
  <ds:schemaRefs/>
</ds:datastoreItem>
</file>

<file path=customXml/itemProps171.xml><?xml version="1.0" encoding="utf-8"?>
<ds:datastoreItem xmlns:ds="http://schemas.openxmlformats.org/officeDocument/2006/customXml" ds:itemID="{8DEC909C-AA72-894D-81BA-28621BD88ACC}">
  <ds:schemaRefs/>
</ds:datastoreItem>
</file>

<file path=customXml/itemProps172.xml><?xml version="1.0" encoding="utf-8"?>
<ds:datastoreItem xmlns:ds="http://schemas.openxmlformats.org/officeDocument/2006/customXml" ds:itemID="{E8312050-C09D-8F4A-B1AE-664B0AA7CA07}">
  <ds:schemaRefs/>
</ds:datastoreItem>
</file>

<file path=customXml/itemProps173.xml><?xml version="1.0" encoding="utf-8"?>
<ds:datastoreItem xmlns:ds="http://schemas.openxmlformats.org/officeDocument/2006/customXml" ds:itemID="{0C34115A-0B87-43D4-AC3C-8C1ACA794FAD}">
  <ds:schemaRefs/>
</ds:datastoreItem>
</file>

<file path=customXml/itemProps18.xml><?xml version="1.0" encoding="utf-8"?>
<ds:datastoreItem xmlns:ds="http://schemas.openxmlformats.org/officeDocument/2006/customXml" ds:itemID="{6623828F-F7D6-A348-A98E-216AECD508BB}">
  <ds:schemaRefs/>
</ds:datastoreItem>
</file>

<file path=customXml/itemProps19.xml><?xml version="1.0" encoding="utf-8"?>
<ds:datastoreItem xmlns:ds="http://schemas.openxmlformats.org/officeDocument/2006/customXml" ds:itemID="{9FB443BF-8A33-264B-8826-7C3ADF2A9A56}">
  <ds:schemaRefs/>
</ds:datastoreItem>
</file>

<file path=customXml/itemProps2.xml><?xml version="1.0" encoding="utf-8"?>
<ds:datastoreItem xmlns:ds="http://schemas.openxmlformats.org/officeDocument/2006/customXml" ds:itemID="{FD0EF8EE-3D3A-3247-92CF-22CE546BE14E}">
  <ds:schemaRefs/>
</ds:datastoreItem>
</file>

<file path=customXml/itemProps20.xml><?xml version="1.0" encoding="utf-8"?>
<ds:datastoreItem xmlns:ds="http://schemas.openxmlformats.org/officeDocument/2006/customXml" ds:itemID="{E295F904-02B5-A84E-A88F-45F0BEB0F61C}">
  <ds:schemaRefs/>
</ds:datastoreItem>
</file>

<file path=customXml/itemProps21.xml><?xml version="1.0" encoding="utf-8"?>
<ds:datastoreItem xmlns:ds="http://schemas.openxmlformats.org/officeDocument/2006/customXml" ds:itemID="{2A4492CD-F819-304F-8720-D7BBCDA0C5DF}">
  <ds:schemaRefs/>
</ds:datastoreItem>
</file>

<file path=customXml/itemProps22.xml><?xml version="1.0" encoding="utf-8"?>
<ds:datastoreItem xmlns:ds="http://schemas.openxmlformats.org/officeDocument/2006/customXml" ds:itemID="{29721689-3936-1A46-BB2B-02CF254E169D}">
  <ds:schemaRefs/>
</ds:datastoreItem>
</file>

<file path=customXml/itemProps23.xml><?xml version="1.0" encoding="utf-8"?>
<ds:datastoreItem xmlns:ds="http://schemas.openxmlformats.org/officeDocument/2006/customXml" ds:itemID="{28861390-0E37-FC4D-A159-00B888071159}">
  <ds:schemaRefs/>
</ds:datastoreItem>
</file>

<file path=customXml/itemProps24.xml><?xml version="1.0" encoding="utf-8"?>
<ds:datastoreItem xmlns:ds="http://schemas.openxmlformats.org/officeDocument/2006/customXml" ds:itemID="{CCE03D94-C13C-3A47-92C3-3AD3CE23A86C}">
  <ds:schemaRefs/>
</ds:datastoreItem>
</file>

<file path=customXml/itemProps25.xml><?xml version="1.0" encoding="utf-8"?>
<ds:datastoreItem xmlns:ds="http://schemas.openxmlformats.org/officeDocument/2006/customXml" ds:itemID="{84FF1AD5-30CC-524C-8479-D85D7D2CE496}">
  <ds:schemaRefs/>
</ds:datastoreItem>
</file>

<file path=customXml/itemProps26.xml><?xml version="1.0" encoding="utf-8"?>
<ds:datastoreItem xmlns:ds="http://schemas.openxmlformats.org/officeDocument/2006/customXml" ds:itemID="{600D3F59-76F9-2243-B04D-26B42C1AFB2A}">
  <ds:schemaRefs/>
</ds:datastoreItem>
</file>

<file path=customXml/itemProps27.xml><?xml version="1.0" encoding="utf-8"?>
<ds:datastoreItem xmlns:ds="http://schemas.openxmlformats.org/officeDocument/2006/customXml" ds:itemID="{38273227-8A3E-B045-A8A0-15290B89EBE4}">
  <ds:schemaRefs/>
</ds:datastoreItem>
</file>

<file path=customXml/itemProps28.xml><?xml version="1.0" encoding="utf-8"?>
<ds:datastoreItem xmlns:ds="http://schemas.openxmlformats.org/officeDocument/2006/customXml" ds:itemID="{839DACB4-8416-8445-8EB0-6CD389BDA1B4}">
  <ds:schemaRefs/>
</ds:datastoreItem>
</file>

<file path=customXml/itemProps29.xml><?xml version="1.0" encoding="utf-8"?>
<ds:datastoreItem xmlns:ds="http://schemas.openxmlformats.org/officeDocument/2006/customXml" ds:itemID="{6C1722BD-BCB1-4873-B042-BC6D982CDFB3}">
  <ds:schemaRefs/>
</ds:datastoreItem>
</file>

<file path=customXml/itemProps3.xml><?xml version="1.0" encoding="utf-8"?>
<ds:datastoreItem xmlns:ds="http://schemas.openxmlformats.org/officeDocument/2006/customXml" ds:itemID="{F55FE288-3B43-7143-B5A7-A51869F292F5}">
  <ds:schemaRefs/>
</ds:datastoreItem>
</file>

<file path=customXml/itemProps30.xml><?xml version="1.0" encoding="utf-8"?>
<ds:datastoreItem xmlns:ds="http://schemas.openxmlformats.org/officeDocument/2006/customXml" ds:itemID="{CC834B29-FB50-1C40-ABF0-9850F38120E7}">
  <ds:schemaRefs/>
</ds:datastoreItem>
</file>

<file path=customXml/itemProps31.xml><?xml version="1.0" encoding="utf-8"?>
<ds:datastoreItem xmlns:ds="http://schemas.openxmlformats.org/officeDocument/2006/customXml" ds:itemID="{724405AF-B6CC-4E15-AEF5-3CA975D8D693}">
  <ds:schemaRefs/>
</ds:datastoreItem>
</file>

<file path=customXml/itemProps32.xml><?xml version="1.0" encoding="utf-8"?>
<ds:datastoreItem xmlns:ds="http://schemas.openxmlformats.org/officeDocument/2006/customXml" ds:itemID="{49D5BF62-619A-B443-B0B9-7A6144385FF0}">
  <ds:schemaRefs/>
</ds:datastoreItem>
</file>

<file path=customXml/itemProps33.xml><?xml version="1.0" encoding="utf-8"?>
<ds:datastoreItem xmlns:ds="http://schemas.openxmlformats.org/officeDocument/2006/customXml" ds:itemID="{A6AD48DE-9277-FA40-830F-8E23541D4BE4}">
  <ds:schemaRefs/>
</ds:datastoreItem>
</file>

<file path=customXml/itemProps34.xml><?xml version="1.0" encoding="utf-8"?>
<ds:datastoreItem xmlns:ds="http://schemas.openxmlformats.org/officeDocument/2006/customXml" ds:itemID="{4B6AF4DC-4150-924F-8F1D-B112B11DEC09}">
  <ds:schemaRefs/>
</ds:datastoreItem>
</file>

<file path=customXml/itemProps35.xml><?xml version="1.0" encoding="utf-8"?>
<ds:datastoreItem xmlns:ds="http://schemas.openxmlformats.org/officeDocument/2006/customXml" ds:itemID="{73BD976C-88AC-B94E-BF2D-CEEE5BE46BC4}">
  <ds:schemaRefs/>
</ds:datastoreItem>
</file>

<file path=customXml/itemProps36.xml><?xml version="1.0" encoding="utf-8"?>
<ds:datastoreItem xmlns:ds="http://schemas.openxmlformats.org/officeDocument/2006/customXml" ds:itemID="{7E85EDE9-3405-E544-BF69-3AE53624AD2B}">
  <ds:schemaRefs/>
</ds:datastoreItem>
</file>

<file path=customXml/itemProps37.xml><?xml version="1.0" encoding="utf-8"?>
<ds:datastoreItem xmlns:ds="http://schemas.openxmlformats.org/officeDocument/2006/customXml" ds:itemID="{41EB7E25-EBF4-C841-8128-745DF26FA53C}">
  <ds:schemaRefs/>
</ds:datastoreItem>
</file>

<file path=customXml/itemProps38.xml><?xml version="1.0" encoding="utf-8"?>
<ds:datastoreItem xmlns:ds="http://schemas.openxmlformats.org/officeDocument/2006/customXml" ds:itemID="{0CB87786-C34A-FB41-B6A4-EBF242426DB7}">
  <ds:schemaRefs/>
</ds:datastoreItem>
</file>

<file path=customXml/itemProps39.xml><?xml version="1.0" encoding="utf-8"?>
<ds:datastoreItem xmlns:ds="http://schemas.openxmlformats.org/officeDocument/2006/customXml" ds:itemID="{37AB37FA-58F5-4980-A43D-8B0711217EE2}">
  <ds:schemaRefs/>
</ds:datastoreItem>
</file>

<file path=customXml/itemProps4.xml><?xml version="1.0" encoding="utf-8"?>
<ds:datastoreItem xmlns:ds="http://schemas.openxmlformats.org/officeDocument/2006/customXml" ds:itemID="{AC69B678-833C-4749-AAD7-D442A74152A8}">
  <ds:schemaRefs/>
</ds:datastoreItem>
</file>

<file path=customXml/itemProps40.xml><?xml version="1.0" encoding="utf-8"?>
<ds:datastoreItem xmlns:ds="http://schemas.openxmlformats.org/officeDocument/2006/customXml" ds:itemID="{CD12E649-E79B-CA43-94E2-8F7D2F787BCE}">
  <ds:schemaRefs/>
</ds:datastoreItem>
</file>

<file path=customXml/itemProps41.xml><?xml version="1.0" encoding="utf-8"?>
<ds:datastoreItem xmlns:ds="http://schemas.openxmlformats.org/officeDocument/2006/customXml" ds:itemID="{532EFA7D-A572-8248-B2A9-6A2089D0CFA1}">
  <ds:schemaRefs/>
</ds:datastoreItem>
</file>

<file path=customXml/itemProps42.xml><?xml version="1.0" encoding="utf-8"?>
<ds:datastoreItem xmlns:ds="http://schemas.openxmlformats.org/officeDocument/2006/customXml" ds:itemID="{783D5E0B-845A-4049-A0C3-682210C0A372}">
  <ds:schemaRefs/>
</ds:datastoreItem>
</file>

<file path=customXml/itemProps43.xml><?xml version="1.0" encoding="utf-8"?>
<ds:datastoreItem xmlns:ds="http://schemas.openxmlformats.org/officeDocument/2006/customXml" ds:itemID="{ADF07A26-8131-0846-9B53-2366085C1A25}">
  <ds:schemaRefs/>
</ds:datastoreItem>
</file>

<file path=customXml/itemProps44.xml><?xml version="1.0" encoding="utf-8"?>
<ds:datastoreItem xmlns:ds="http://schemas.openxmlformats.org/officeDocument/2006/customXml" ds:itemID="{96C3B170-B654-4F3C-B8A6-D336F9260C01}">
  <ds:schemaRefs/>
</ds:datastoreItem>
</file>

<file path=customXml/itemProps45.xml><?xml version="1.0" encoding="utf-8"?>
<ds:datastoreItem xmlns:ds="http://schemas.openxmlformats.org/officeDocument/2006/customXml" ds:itemID="{ED38021F-B675-8846-A893-E1CCB05E8E85}">
  <ds:schemaRefs/>
</ds:datastoreItem>
</file>

<file path=customXml/itemProps46.xml><?xml version="1.0" encoding="utf-8"?>
<ds:datastoreItem xmlns:ds="http://schemas.openxmlformats.org/officeDocument/2006/customXml" ds:itemID="{04DD751D-841F-404C-89AB-0B8142625C84}">
  <ds:schemaRefs/>
</ds:datastoreItem>
</file>

<file path=customXml/itemProps47.xml><?xml version="1.0" encoding="utf-8"?>
<ds:datastoreItem xmlns:ds="http://schemas.openxmlformats.org/officeDocument/2006/customXml" ds:itemID="{A4B5F760-528F-4A61-8041-977118B1CC08}">
  <ds:schemaRefs/>
</ds:datastoreItem>
</file>

<file path=customXml/itemProps48.xml><?xml version="1.0" encoding="utf-8"?>
<ds:datastoreItem xmlns:ds="http://schemas.openxmlformats.org/officeDocument/2006/customXml" ds:itemID="{F7BCD8C6-13D6-4532-82D5-824070DEE7B8}">
  <ds:schemaRefs/>
</ds:datastoreItem>
</file>

<file path=customXml/itemProps49.xml><?xml version="1.0" encoding="utf-8"?>
<ds:datastoreItem xmlns:ds="http://schemas.openxmlformats.org/officeDocument/2006/customXml" ds:itemID="{A4A34429-1668-8F4A-9957-25CB422B2697}">
  <ds:schemaRefs/>
</ds:datastoreItem>
</file>

<file path=customXml/itemProps5.xml><?xml version="1.0" encoding="utf-8"?>
<ds:datastoreItem xmlns:ds="http://schemas.openxmlformats.org/officeDocument/2006/customXml" ds:itemID="{F8447CE2-2883-A045-A754-FF4D03C37D64}">
  <ds:schemaRefs/>
</ds:datastoreItem>
</file>

<file path=customXml/itemProps50.xml><?xml version="1.0" encoding="utf-8"?>
<ds:datastoreItem xmlns:ds="http://schemas.openxmlformats.org/officeDocument/2006/customXml" ds:itemID="{398E368D-44E4-7046-B123-2063B4BC2789}">
  <ds:schemaRefs/>
</ds:datastoreItem>
</file>

<file path=customXml/itemProps51.xml><?xml version="1.0" encoding="utf-8"?>
<ds:datastoreItem xmlns:ds="http://schemas.openxmlformats.org/officeDocument/2006/customXml" ds:itemID="{90F90671-016C-4B87-8E5A-F58015CC3600}">
  <ds:schemaRefs/>
</ds:datastoreItem>
</file>

<file path=customXml/itemProps52.xml><?xml version="1.0" encoding="utf-8"?>
<ds:datastoreItem xmlns:ds="http://schemas.openxmlformats.org/officeDocument/2006/customXml" ds:itemID="{A8C4AA3D-0CEB-6841-B178-EA24510D7A97}">
  <ds:schemaRefs/>
</ds:datastoreItem>
</file>

<file path=customXml/itemProps53.xml><?xml version="1.0" encoding="utf-8"?>
<ds:datastoreItem xmlns:ds="http://schemas.openxmlformats.org/officeDocument/2006/customXml" ds:itemID="{0076FA36-3049-4C44-8365-E587D93A6B10}">
  <ds:schemaRefs/>
</ds:datastoreItem>
</file>

<file path=customXml/itemProps54.xml><?xml version="1.0" encoding="utf-8"?>
<ds:datastoreItem xmlns:ds="http://schemas.openxmlformats.org/officeDocument/2006/customXml" ds:itemID="{93D38A0E-001A-994B-AEC6-E7EE83329425}">
  <ds:schemaRefs/>
</ds:datastoreItem>
</file>

<file path=customXml/itemProps55.xml><?xml version="1.0" encoding="utf-8"?>
<ds:datastoreItem xmlns:ds="http://schemas.openxmlformats.org/officeDocument/2006/customXml" ds:itemID="{B3A044D1-F8D9-CE41-8BE5-5DCD4A0C4A53}">
  <ds:schemaRefs/>
</ds:datastoreItem>
</file>

<file path=customXml/itemProps56.xml><?xml version="1.0" encoding="utf-8"?>
<ds:datastoreItem xmlns:ds="http://schemas.openxmlformats.org/officeDocument/2006/customXml" ds:itemID="{AC12FC30-0160-4A46-9A23-6DFE2DAB1E98}">
  <ds:schemaRefs/>
</ds:datastoreItem>
</file>

<file path=customXml/itemProps57.xml><?xml version="1.0" encoding="utf-8"?>
<ds:datastoreItem xmlns:ds="http://schemas.openxmlformats.org/officeDocument/2006/customXml" ds:itemID="{69755F1C-ED11-0343-9DA1-81E15B39EDC2}">
  <ds:schemaRefs/>
</ds:datastoreItem>
</file>

<file path=customXml/itemProps58.xml><?xml version="1.0" encoding="utf-8"?>
<ds:datastoreItem xmlns:ds="http://schemas.openxmlformats.org/officeDocument/2006/customXml" ds:itemID="{20F3E967-8160-BB4B-AF87-0F359310CDB7}">
  <ds:schemaRefs/>
</ds:datastoreItem>
</file>

<file path=customXml/itemProps59.xml><?xml version="1.0" encoding="utf-8"?>
<ds:datastoreItem xmlns:ds="http://schemas.openxmlformats.org/officeDocument/2006/customXml" ds:itemID="{8A50BD25-15A8-7040-A24D-94723BF9D163}">
  <ds:schemaRefs/>
</ds:datastoreItem>
</file>

<file path=customXml/itemProps6.xml><?xml version="1.0" encoding="utf-8"?>
<ds:datastoreItem xmlns:ds="http://schemas.openxmlformats.org/officeDocument/2006/customXml" ds:itemID="{C40E79E2-DD3F-1A4A-BF21-B8B9E2C73F02}">
  <ds:schemaRefs/>
</ds:datastoreItem>
</file>

<file path=customXml/itemProps60.xml><?xml version="1.0" encoding="utf-8"?>
<ds:datastoreItem xmlns:ds="http://schemas.openxmlformats.org/officeDocument/2006/customXml" ds:itemID="{2134C694-C29E-8045-94F4-F2A5B4DC59D1}">
  <ds:schemaRefs/>
</ds:datastoreItem>
</file>

<file path=customXml/itemProps61.xml><?xml version="1.0" encoding="utf-8"?>
<ds:datastoreItem xmlns:ds="http://schemas.openxmlformats.org/officeDocument/2006/customXml" ds:itemID="{A6AD10E9-FF0C-D140-BEA1-FEF753054141}">
  <ds:schemaRefs/>
</ds:datastoreItem>
</file>

<file path=customXml/itemProps62.xml><?xml version="1.0" encoding="utf-8"?>
<ds:datastoreItem xmlns:ds="http://schemas.openxmlformats.org/officeDocument/2006/customXml" ds:itemID="{781CEC60-D351-CC44-AA05-07FB3BF3DCEF}">
  <ds:schemaRefs/>
</ds:datastoreItem>
</file>

<file path=customXml/itemProps63.xml><?xml version="1.0" encoding="utf-8"?>
<ds:datastoreItem xmlns:ds="http://schemas.openxmlformats.org/officeDocument/2006/customXml" ds:itemID="{B09730E0-266A-4663-9680-B649D8EB3656}">
  <ds:schemaRefs/>
</ds:datastoreItem>
</file>

<file path=customXml/itemProps64.xml><?xml version="1.0" encoding="utf-8"?>
<ds:datastoreItem xmlns:ds="http://schemas.openxmlformats.org/officeDocument/2006/customXml" ds:itemID="{26B90372-5DAC-458F-BE63-BD0B6101E3B7}">
  <ds:schemaRefs/>
</ds:datastoreItem>
</file>

<file path=customXml/itemProps65.xml><?xml version="1.0" encoding="utf-8"?>
<ds:datastoreItem xmlns:ds="http://schemas.openxmlformats.org/officeDocument/2006/customXml" ds:itemID="{C7F4BAF5-ED81-4FC4-8953-4566E4BF27BA}">
  <ds:schemaRefs/>
</ds:datastoreItem>
</file>

<file path=customXml/itemProps66.xml><?xml version="1.0" encoding="utf-8"?>
<ds:datastoreItem xmlns:ds="http://schemas.openxmlformats.org/officeDocument/2006/customXml" ds:itemID="{DA2D6710-2057-473B-9A3D-CB26B114FA44}">
  <ds:schemaRefs>
    <ds:schemaRef ds:uri="http://schemas.microsoft.com/sharepoint/v3/contenttype/forms"/>
  </ds:schemaRefs>
</ds:datastoreItem>
</file>

<file path=customXml/itemProps67.xml><?xml version="1.0" encoding="utf-8"?>
<ds:datastoreItem xmlns:ds="http://schemas.openxmlformats.org/officeDocument/2006/customXml" ds:itemID="{6541EE36-DF4B-CB49-B7A2-03005B083930}">
  <ds:schemaRefs/>
</ds:datastoreItem>
</file>

<file path=customXml/itemProps68.xml><?xml version="1.0" encoding="utf-8"?>
<ds:datastoreItem xmlns:ds="http://schemas.openxmlformats.org/officeDocument/2006/customXml" ds:itemID="{5EC1F2FB-132B-0741-B48D-EBC158F260C1}">
  <ds:schemaRefs/>
</ds:datastoreItem>
</file>

<file path=customXml/itemProps69.xml><?xml version="1.0" encoding="utf-8"?>
<ds:datastoreItem xmlns:ds="http://schemas.openxmlformats.org/officeDocument/2006/customXml" ds:itemID="{584433B3-658F-8848-A35A-A8EDA4AB82BB}">
  <ds:schemaRefs/>
</ds:datastoreItem>
</file>

<file path=customXml/itemProps7.xml><?xml version="1.0" encoding="utf-8"?>
<ds:datastoreItem xmlns:ds="http://schemas.openxmlformats.org/officeDocument/2006/customXml" ds:itemID="{B042921F-9088-8B42-A027-C56ADD7EFDD7}">
  <ds:schemaRefs/>
</ds:datastoreItem>
</file>

<file path=customXml/itemProps70.xml><?xml version="1.0" encoding="utf-8"?>
<ds:datastoreItem xmlns:ds="http://schemas.openxmlformats.org/officeDocument/2006/customXml" ds:itemID="{42C7496F-83FB-6B44-B3F8-1B38955306DD}">
  <ds:schemaRefs/>
</ds:datastoreItem>
</file>

<file path=customXml/itemProps71.xml><?xml version="1.0" encoding="utf-8"?>
<ds:datastoreItem xmlns:ds="http://schemas.openxmlformats.org/officeDocument/2006/customXml" ds:itemID="{656DF4C7-8625-0749-9DA5-1322EDD44B9C}">
  <ds:schemaRefs/>
</ds:datastoreItem>
</file>

<file path=customXml/itemProps72.xml><?xml version="1.0" encoding="utf-8"?>
<ds:datastoreItem xmlns:ds="http://schemas.openxmlformats.org/officeDocument/2006/customXml" ds:itemID="{D6DA4C43-F827-1642-A11E-76C14C37B4A2}">
  <ds:schemaRefs/>
</ds:datastoreItem>
</file>

<file path=customXml/itemProps73.xml><?xml version="1.0" encoding="utf-8"?>
<ds:datastoreItem xmlns:ds="http://schemas.openxmlformats.org/officeDocument/2006/customXml" ds:itemID="{DB1E99D0-B0F1-4DF3-8674-4984CDE6A171}">
  <ds:schemaRefs/>
</ds:datastoreItem>
</file>

<file path=customXml/itemProps74.xml><?xml version="1.0" encoding="utf-8"?>
<ds:datastoreItem xmlns:ds="http://schemas.openxmlformats.org/officeDocument/2006/customXml" ds:itemID="{6E140973-3D96-4A92-8EC7-CC6FA41BAD8C}">
  <ds:schemaRefs/>
</ds:datastoreItem>
</file>

<file path=customXml/itemProps75.xml><?xml version="1.0" encoding="utf-8"?>
<ds:datastoreItem xmlns:ds="http://schemas.openxmlformats.org/officeDocument/2006/customXml" ds:itemID="{A231482C-6075-204D-B976-186F6F574CA1}">
  <ds:schemaRefs/>
</ds:datastoreItem>
</file>

<file path=customXml/itemProps76.xml><?xml version="1.0" encoding="utf-8"?>
<ds:datastoreItem xmlns:ds="http://schemas.openxmlformats.org/officeDocument/2006/customXml" ds:itemID="{83BABB31-D0E1-4F0E-BB8D-0F1EC4853699}">
  <ds:schemaRefs/>
</ds:datastoreItem>
</file>

<file path=customXml/itemProps77.xml><?xml version="1.0" encoding="utf-8"?>
<ds:datastoreItem xmlns:ds="http://schemas.openxmlformats.org/officeDocument/2006/customXml" ds:itemID="{1CB781C0-85EA-E442-9FD9-924ABFBA31D0}">
  <ds:schemaRefs/>
</ds:datastoreItem>
</file>

<file path=customXml/itemProps78.xml><?xml version="1.0" encoding="utf-8"?>
<ds:datastoreItem xmlns:ds="http://schemas.openxmlformats.org/officeDocument/2006/customXml" ds:itemID="{9194CF8D-276B-4597-BE6E-DF42FF97D129}">
  <ds:schemaRefs>
    <ds:schemaRef ds:uri="31d4ed69-0a5a-4e96-9164-24df97abaef8"/>
    <ds:schemaRef ds:uri="4481a75e-ad2d-4566-a283-296af19a28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79.xml><?xml version="1.0" encoding="utf-8"?>
<ds:datastoreItem xmlns:ds="http://schemas.openxmlformats.org/officeDocument/2006/customXml" ds:itemID="{682D3B19-B284-42AB-9152-565EAB830932}">
  <ds:schemaRefs/>
</ds:datastoreItem>
</file>

<file path=customXml/itemProps8.xml><?xml version="1.0" encoding="utf-8"?>
<ds:datastoreItem xmlns:ds="http://schemas.openxmlformats.org/officeDocument/2006/customXml" ds:itemID="{6BF56AAD-B7DB-294E-BD6D-792F60919A5F}">
  <ds:schemaRefs/>
</ds:datastoreItem>
</file>

<file path=customXml/itemProps80.xml><?xml version="1.0" encoding="utf-8"?>
<ds:datastoreItem xmlns:ds="http://schemas.openxmlformats.org/officeDocument/2006/customXml" ds:itemID="{F83B06AB-6B37-4081-8790-CF038423F3D8}">
  <ds:schemaRefs/>
</ds:datastoreItem>
</file>

<file path=customXml/itemProps81.xml><?xml version="1.0" encoding="utf-8"?>
<ds:datastoreItem xmlns:ds="http://schemas.openxmlformats.org/officeDocument/2006/customXml" ds:itemID="{691EB845-166C-694D-B8A5-C27744D6BB8A}">
  <ds:schemaRefs/>
</ds:datastoreItem>
</file>

<file path=customXml/itemProps82.xml><?xml version="1.0" encoding="utf-8"?>
<ds:datastoreItem xmlns:ds="http://schemas.openxmlformats.org/officeDocument/2006/customXml" ds:itemID="{B7CC362E-5C4C-7E48-BF7E-176230A2D1E4}">
  <ds:schemaRefs/>
</ds:datastoreItem>
</file>

<file path=customXml/itemProps83.xml><?xml version="1.0" encoding="utf-8"?>
<ds:datastoreItem xmlns:ds="http://schemas.openxmlformats.org/officeDocument/2006/customXml" ds:itemID="{B5ED2C50-DDCD-B24D-84CD-3AFAB9706536}">
  <ds:schemaRefs/>
</ds:datastoreItem>
</file>

<file path=customXml/itemProps84.xml><?xml version="1.0" encoding="utf-8"?>
<ds:datastoreItem xmlns:ds="http://schemas.openxmlformats.org/officeDocument/2006/customXml" ds:itemID="{0C1C16EC-30E9-4B69-B234-F48467A49847}">
  <ds:schemaRefs/>
</ds:datastoreItem>
</file>

<file path=customXml/itemProps85.xml><?xml version="1.0" encoding="utf-8"?>
<ds:datastoreItem xmlns:ds="http://schemas.openxmlformats.org/officeDocument/2006/customXml" ds:itemID="{0ECA7271-092E-504A-B3ED-03FDFEFC8B51}">
  <ds:schemaRefs/>
</ds:datastoreItem>
</file>

<file path=customXml/itemProps86.xml><?xml version="1.0" encoding="utf-8"?>
<ds:datastoreItem xmlns:ds="http://schemas.openxmlformats.org/officeDocument/2006/customXml" ds:itemID="{DEE69849-A78E-4842-AE06-A55464E7FC77}">
  <ds:schemaRefs/>
</ds:datastoreItem>
</file>

<file path=customXml/itemProps87.xml><?xml version="1.0" encoding="utf-8"?>
<ds:datastoreItem xmlns:ds="http://schemas.openxmlformats.org/officeDocument/2006/customXml" ds:itemID="{92945806-5494-994E-A4BA-636A5A494B90}">
  <ds:schemaRefs/>
</ds:datastoreItem>
</file>

<file path=customXml/itemProps88.xml><?xml version="1.0" encoding="utf-8"?>
<ds:datastoreItem xmlns:ds="http://schemas.openxmlformats.org/officeDocument/2006/customXml" ds:itemID="{367A17AE-0D9E-7945-97CB-C14E824D688D}">
  <ds:schemaRefs/>
</ds:datastoreItem>
</file>

<file path=customXml/itemProps89.xml><?xml version="1.0" encoding="utf-8"?>
<ds:datastoreItem xmlns:ds="http://schemas.openxmlformats.org/officeDocument/2006/customXml" ds:itemID="{17EF6A73-33B0-1B45-A9AE-3D016C2AC8A9}">
  <ds:schemaRefs/>
</ds:datastoreItem>
</file>

<file path=customXml/itemProps9.xml><?xml version="1.0" encoding="utf-8"?>
<ds:datastoreItem xmlns:ds="http://schemas.openxmlformats.org/officeDocument/2006/customXml" ds:itemID="{C74AA735-B870-42FE-8C9D-6FF1F5098990}">
  <ds:schemaRefs/>
</ds:datastoreItem>
</file>

<file path=customXml/itemProps90.xml><?xml version="1.0" encoding="utf-8"?>
<ds:datastoreItem xmlns:ds="http://schemas.openxmlformats.org/officeDocument/2006/customXml" ds:itemID="{5CC87A20-4923-9145-A4CB-7A55F40286C2}">
  <ds:schemaRefs/>
</ds:datastoreItem>
</file>

<file path=customXml/itemProps91.xml><?xml version="1.0" encoding="utf-8"?>
<ds:datastoreItem xmlns:ds="http://schemas.openxmlformats.org/officeDocument/2006/customXml" ds:itemID="{D302D359-F4FF-426C-A7FE-7F053CEED023}">
  <ds:schemaRefs/>
</ds:datastoreItem>
</file>

<file path=customXml/itemProps92.xml><?xml version="1.0" encoding="utf-8"?>
<ds:datastoreItem xmlns:ds="http://schemas.openxmlformats.org/officeDocument/2006/customXml" ds:itemID="{CC10B284-B46C-414C-B250-C2F1D2DC35A1}">
  <ds:schemaRefs/>
</ds:datastoreItem>
</file>

<file path=customXml/itemProps93.xml><?xml version="1.0" encoding="utf-8"?>
<ds:datastoreItem xmlns:ds="http://schemas.openxmlformats.org/officeDocument/2006/customXml" ds:itemID="{6211902E-5E0D-7A4D-B208-D73FB7A7060F}">
  <ds:schemaRefs/>
</ds:datastoreItem>
</file>

<file path=customXml/itemProps94.xml><?xml version="1.0" encoding="utf-8"?>
<ds:datastoreItem xmlns:ds="http://schemas.openxmlformats.org/officeDocument/2006/customXml" ds:itemID="{025DDF8D-DB96-2645-93BC-891B46AC5E64}">
  <ds:schemaRefs/>
</ds:datastoreItem>
</file>

<file path=customXml/itemProps95.xml><?xml version="1.0" encoding="utf-8"?>
<ds:datastoreItem xmlns:ds="http://schemas.openxmlformats.org/officeDocument/2006/customXml" ds:itemID="{21B52856-914C-DB4B-B89B-F172BFC36C6C}">
  <ds:schemaRefs/>
</ds:datastoreItem>
</file>

<file path=customXml/itemProps96.xml><?xml version="1.0" encoding="utf-8"?>
<ds:datastoreItem xmlns:ds="http://schemas.openxmlformats.org/officeDocument/2006/customXml" ds:itemID="{E422F040-46A2-6146-A190-866E072F0CAC}">
  <ds:schemaRefs/>
</ds:datastoreItem>
</file>

<file path=customXml/itemProps97.xml><?xml version="1.0" encoding="utf-8"?>
<ds:datastoreItem xmlns:ds="http://schemas.openxmlformats.org/officeDocument/2006/customXml" ds:itemID="{F9868211-7B5D-4FC8-8ADD-7B452C8A7286}">
  <ds:schemaRefs/>
</ds:datastoreItem>
</file>

<file path=customXml/itemProps98.xml><?xml version="1.0" encoding="utf-8"?>
<ds:datastoreItem xmlns:ds="http://schemas.openxmlformats.org/officeDocument/2006/customXml" ds:itemID="{31720C44-C406-7749-A2B7-A766E86AD064}">
  <ds:schemaRefs/>
</ds:datastoreItem>
</file>

<file path=customXml/itemProps99.xml><?xml version="1.0" encoding="utf-8"?>
<ds:datastoreItem xmlns:ds="http://schemas.openxmlformats.org/officeDocument/2006/customXml" ds:itemID="{6757E4F8-38E2-AD46-BF08-D3C2EF0790CC}">
  <ds:schemaRefs/>
</ds:datastoreItem>
</file>

<file path=docProps/app.xml><?xml version="1.0" encoding="utf-8"?>
<Properties xmlns="http://schemas.openxmlformats.org/officeDocument/2006/extended-properties" xmlns:vt="http://schemas.openxmlformats.org/officeDocument/2006/docPropsVTypes">
  <Template>953bbad0024a464ca0584f8a2018bd85</Template>
  <TotalTime>423</TotalTime>
  <Words>508</Words>
  <Application>Microsoft Office PowerPoint</Application>
  <PresentationFormat>Widescreen</PresentationFormat>
  <Paragraphs>54</Paragraphs>
  <Slides>2</Slides>
  <Notes>2</Notes>
  <HiddenSlides>0</HiddenSlides>
  <MMClips>0</MMClips>
  <ScaleCrop>false</ScaleCrop>
  <HeadingPairs>
    <vt:vector size="6" baseType="variant">
      <vt:variant>
        <vt:lpstr>Benyttede skrifttyper</vt:lpstr>
      </vt:variant>
      <vt:variant>
        <vt:i4>6</vt:i4>
      </vt:variant>
      <vt:variant>
        <vt:lpstr>Tema</vt:lpstr>
      </vt:variant>
      <vt:variant>
        <vt:i4>2</vt:i4>
      </vt:variant>
      <vt:variant>
        <vt:lpstr>Slidetitler</vt:lpstr>
      </vt:variant>
      <vt:variant>
        <vt:i4>2</vt:i4>
      </vt:variant>
    </vt:vector>
  </HeadingPairs>
  <TitlesOfParts>
    <vt:vector size="10" baseType="lpstr">
      <vt:lpstr>Arial</vt:lpstr>
      <vt:lpstr>Calibri</vt:lpstr>
      <vt:lpstr>Cambria</vt:lpstr>
      <vt:lpstr>Franklin Gothic Book</vt:lpstr>
      <vt:lpstr>Symbol</vt:lpstr>
      <vt:lpstr>Times New Roman</vt:lpstr>
      <vt:lpstr>Blank</vt:lpstr>
      <vt:lpstr>1_Blank</vt:lpstr>
      <vt:lpstr>Skabelon – brugerprofiler</vt:lpstr>
      <vt:lpstr>Skabelon – brugerprofiler</vt:lpstr>
    </vt:vector>
  </TitlesOfParts>
  <Manager/>
  <Company>Statens 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Skabelon - brugerprofiler</dc:title>
  <dc:subject/>
  <dc:creator>Nicoline Gisselbæk</dc:creator>
  <cp:keywords/>
  <dc:description/>
  <cp:lastModifiedBy>Sidsel Vendelholt Christensen</cp:lastModifiedBy>
  <cp:revision>27</cp:revision>
  <dcterms:created xsi:type="dcterms:W3CDTF">2023-12-06T14:46:20Z</dcterms:created>
  <dcterms:modified xsi:type="dcterms:W3CDTF">2024-07-25T07:31:21Z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TemplafyTimeStamp">
    <vt:lpwstr>2022-11-02T10:18:46.3264307Z</vt:lpwstr>
  </property>
  <property fmtid="{D5CDD505-2E9C-101B-9397-08002B2CF9AE}" pid="4" name="DocumentInfoFinished">
    <vt:lpwstr>True</vt:lpwstr>
  </property>
  <property fmtid="{D5CDD505-2E9C-101B-9397-08002B2CF9AE}" pid="5" name="TemplafyAreasToUpdate">
    <vt:lpwstr>All</vt:lpwstr>
  </property>
  <property fmtid="{D5CDD505-2E9C-101B-9397-08002B2CF9AE}" pid="6" name="TemplafyNavigationPath">
    <vt:lpwstr>presentations/_generel-praesentation</vt:lpwstr>
  </property>
  <property fmtid="{D5CDD505-2E9C-101B-9397-08002B2CF9AE}" pid="7" name="TemplafyTenantId">
    <vt:lpwstr>finansministeriet</vt:lpwstr>
  </property>
  <property fmtid="{D5CDD505-2E9C-101B-9397-08002B2CF9AE}" pid="8" name="TemplafyTemplateId">
    <vt:lpwstr>637438051025188744</vt:lpwstr>
  </property>
  <property fmtid="{D5CDD505-2E9C-101B-9397-08002B2CF9AE}" pid="9" name="TemplafyUserProfileId">
    <vt:lpwstr>638167922342473634</vt:lpwstr>
  </property>
  <property fmtid="{D5CDD505-2E9C-101B-9397-08002B2CF9AE}" pid="10" name="TemplafyLanguageCode">
    <vt:lpwstr>da-DK</vt:lpwstr>
  </property>
  <property fmtid="{D5CDD505-2E9C-101B-9397-08002B2CF9AE}" pid="11" name="ContentTypeId">
    <vt:lpwstr>0x010100C48A93E3DD8C5D4F918AAF4064E6154000B5F44B39B6290F4D800D2FBDD4EF81A6</vt:lpwstr>
  </property>
  <property fmtid="{D5CDD505-2E9C-101B-9397-08002B2CF9AE}" pid="12" name="MediaServiceImageTags">
    <vt:lpwstr/>
  </property>
</Properties>
</file>