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89" r:id="rId5"/>
  </p:sldMasterIdLst>
  <p:notesMasterIdLst>
    <p:notesMasterId r:id="rId77"/>
  </p:notesMasterIdLst>
  <p:handoutMasterIdLst>
    <p:handoutMasterId r:id="rId78"/>
  </p:handoutMasterIdLst>
  <p:sldIdLst>
    <p:sldId id="792" r:id="rId6"/>
    <p:sldId id="935" r:id="rId7"/>
    <p:sldId id="860" r:id="rId8"/>
    <p:sldId id="793" r:id="rId9"/>
    <p:sldId id="934" r:id="rId10"/>
    <p:sldId id="861" r:id="rId11"/>
    <p:sldId id="942" r:id="rId12"/>
    <p:sldId id="862" r:id="rId13"/>
    <p:sldId id="867" r:id="rId14"/>
    <p:sldId id="616" r:id="rId15"/>
    <p:sldId id="933" r:id="rId16"/>
    <p:sldId id="794" r:id="rId17"/>
    <p:sldId id="896" r:id="rId18"/>
    <p:sldId id="891" r:id="rId19"/>
    <p:sldId id="916" r:id="rId20"/>
    <p:sldId id="908" r:id="rId21"/>
    <p:sldId id="893" r:id="rId22"/>
    <p:sldId id="909" r:id="rId23"/>
    <p:sldId id="844" r:id="rId24"/>
    <p:sldId id="845" r:id="rId25"/>
    <p:sldId id="895" r:id="rId26"/>
    <p:sldId id="936" r:id="rId27"/>
    <p:sldId id="937" r:id="rId28"/>
    <p:sldId id="943" r:id="rId29"/>
    <p:sldId id="938" r:id="rId30"/>
    <p:sldId id="852" r:id="rId31"/>
    <p:sldId id="853" r:id="rId32"/>
    <p:sldId id="854" r:id="rId33"/>
    <p:sldId id="855" r:id="rId34"/>
    <p:sldId id="868" r:id="rId35"/>
    <p:sldId id="869" r:id="rId36"/>
    <p:sldId id="870" r:id="rId37"/>
    <p:sldId id="871" r:id="rId38"/>
    <p:sldId id="872" r:id="rId39"/>
    <p:sldId id="878" r:id="rId40"/>
    <p:sldId id="917" r:id="rId41"/>
    <p:sldId id="925" r:id="rId42"/>
    <p:sldId id="926" r:id="rId43"/>
    <p:sldId id="920" r:id="rId44"/>
    <p:sldId id="927" r:id="rId45"/>
    <p:sldId id="922" r:id="rId46"/>
    <p:sldId id="906" r:id="rId47"/>
    <p:sldId id="880" r:id="rId48"/>
    <p:sldId id="930" r:id="rId49"/>
    <p:sldId id="881" r:id="rId50"/>
    <p:sldId id="882" r:id="rId51"/>
    <p:sldId id="883" r:id="rId52"/>
    <p:sldId id="884" r:id="rId53"/>
    <p:sldId id="940" r:id="rId54"/>
    <p:sldId id="885" r:id="rId55"/>
    <p:sldId id="818" r:id="rId56"/>
    <p:sldId id="819" r:id="rId57"/>
    <p:sldId id="924" r:id="rId58"/>
    <p:sldId id="848" r:id="rId59"/>
    <p:sldId id="849" r:id="rId60"/>
    <p:sldId id="820" r:id="rId61"/>
    <p:sldId id="821" r:id="rId62"/>
    <p:sldId id="850" r:id="rId63"/>
    <p:sldId id="851" r:id="rId64"/>
    <p:sldId id="863" r:id="rId65"/>
    <p:sldId id="864" r:id="rId66"/>
    <p:sldId id="865" r:id="rId67"/>
    <p:sldId id="866" r:id="rId68"/>
    <p:sldId id="902" r:id="rId69"/>
    <p:sldId id="887" r:id="rId70"/>
    <p:sldId id="888" r:id="rId71"/>
    <p:sldId id="904" r:id="rId72"/>
    <p:sldId id="889" r:id="rId73"/>
    <p:sldId id="932" r:id="rId74"/>
    <p:sldId id="890" r:id="rId75"/>
    <p:sldId id="941" r:id="rId76"/>
  </p:sldIdLst>
  <p:sldSz cx="12192000" cy="6858000"/>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Forside" id="{1D33FF4D-BAFA-451C-81F2-8090FFA4D719}">
          <p14:sldIdLst>
            <p14:sldId id="792"/>
            <p14:sldId id="935"/>
          </p14:sldIdLst>
        </p14:section>
        <p14:section name="Generelle spm - begge spor" id="{4A33F5DA-221A-4F32-898F-C15F3DB7A145}">
          <p14:sldIdLst>
            <p14:sldId id="860"/>
            <p14:sldId id="793"/>
            <p14:sldId id="934"/>
            <p14:sldId id="861"/>
            <p14:sldId id="942"/>
            <p14:sldId id="862"/>
          </p14:sldIdLst>
        </p14:section>
        <p14:section name="Spor 1 - udbud af kontrakt om drift mv." id="{F4AAF7BF-7751-41AB-A55B-E0F1C3699067}">
          <p14:sldIdLst>
            <p14:sldId id="867"/>
            <p14:sldId id="616"/>
            <p14:sldId id="933"/>
          </p14:sldIdLst>
        </p14:section>
        <p14:section name="Tema 2" id="{1E9B62F2-9CCC-4C87-BEEC-16DA07D61DAD}">
          <p14:sldIdLst>
            <p14:sldId id="794"/>
            <p14:sldId id="896"/>
            <p14:sldId id="891"/>
            <p14:sldId id="916"/>
            <p14:sldId id="908"/>
            <p14:sldId id="893"/>
            <p14:sldId id="909"/>
            <p14:sldId id="844"/>
            <p14:sldId id="845"/>
          </p14:sldIdLst>
        </p14:section>
        <p14:section name="Tema 3" id="{D541AA3B-183E-4396-B5C9-53008F1B1DA9}">
          <p14:sldIdLst>
            <p14:sldId id="895"/>
            <p14:sldId id="936"/>
            <p14:sldId id="937"/>
            <p14:sldId id="943"/>
            <p14:sldId id="938"/>
          </p14:sldIdLst>
        </p14:section>
        <p14:section name="Tema 4" id="{BD72FBAD-3EEE-4FE4-95F6-902818C7FC4E}">
          <p14:sldIdLst>
            <p14:sldId id="852"/>
            <p14:sldId id="853"/>
            <p14:sldId id="854"/>
            <p14:sldId id="855"/>
          </p14:sldIdLst>
        </p14:section>
        <p14:section name="Tema 5" id="{29FB11B0-8B4F-4942-89EE-36DBA121C182}">
          <p14:sldIdLst>
            <p14:sldId id="868"/>
            <p14:sldId id="869"/>
            <p14:sldId id="870"/>
            <p14:sldId id="871"/>
          </p14:sldIdLst>
        </p14:section>
        <p14:section name="Spor 2 - Udbud af vedligeholdelse mv." id="{B06C4CFF-5651-4F2E-80A2-F991CA7CE9E4}">
          <p14:sldIdLst>
            <p14:sldId id="872"/>
          </p14:sldIdLst>
        </p14:section>
        <p14:section name="Tema 5" id="{2E3E303D-E694-4C16-BB1D-280E3992A5B2}">
          <p14:sldIdLst>
            <p14:sldId id="878"/>
            <p14:sldId id="917"/>
            <p14:sldId id="925"/>
            <p14:sldId id="926"/>
            <p14:sldId id="920"/>
            <p14:sldId id="927"/>
            <p14:sldId id="922"/>
            <p14:sldId id="906"/>
            <p14:sldId id="880"/>
            <p14:sldId id="930"/>
            <p14:sldId id="881"/>
          </p14:sldIdLst>
        </p14:section>
        <p14:section name="Tema 7" id="{C6E27CEA-740D-4480-94D3-2EE899A835A9}">
          <p14:sldIdLst>
            <p14:sldId id="882"/>
            <p14:sldId id="883"/>
            <p14:sldId id="884"/>
            <p14:sldId id="940"/>
            <p14:sldId id="885"/>
          </p14:sldIdLst>
        </p14:section>
        <p14:section name="Tema 8" id="{94242209-9E6B-41ED-9C02-8B12FD872254}">
          <p14:sldIdLst>
            <p14:sldId id="818"/>
            <p14:sldId id="819"/>
            <p14:sldId id="924"/>
            <p14:sldId id="848"/>
            <p14:sldId id="849"/>
          </p14:sldIdLst>
        </p14:section>
        <p14:section name="Tema 9" id="{484EF884-1C88-4662-82A2-5BD0EEF1722F}">
          <p14:sldIdLst>
            <p14:sldId id="820"/>
            <p14:sldId id="821"/>
            <p14:sldId id="850"/>
            <p14:sldId id="851"/>
          </p14:sldIdLst>
        </p14:section>
        <p14:section name="Tema 10" id="{439957DF-3E71-43F0-8E9F-740A04BC0C20}">
          <p14:sldIdLst>
            <p14:sldId id="863"/>
            <p14:sldId id="864"/>
            <p14:sldId id="865"/>
            <p14:sldId id="866"/>
          </p14:sldIdLst>
        </p14:section>
        <p14:section name="Rammeaftale" id="{11BD57EF-7F85-4C01-AD18-796735F7D7DC}">
          <p14:sldIdLst>
            <p14:sldId id="902"/>
          </p14:sldIdLst>
        </p14:section>
        <p14:section name="Tema 11" id="{A615BF62-40CC-4E1F-9F00-5541A2D4DB87}">
          <p14:sldIdLst>
            <p14:sldId id="887"/>
            <p14:sldId id="888"/>
            <p14:sldId id="904"/>
            <p14:sldId id="889"/>
            <p14:sldId id="932"/>
            <p14:sldId id="890"/>
            <p14:sldId id="94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Forfatte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Forfatter" initials="F" lastIdx="0" clrIdx="2"/>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0027"/>
    <a:srgbClr val="F5F1E6"/>
    <a:srgbClr val="3F1A2B"/>
    <a:srgbClr val="411226"/>
    <a:srgbClr val="843A4D"/>
    <a:srgbClr val="57707F"/>
    <a:srgbClr val="E78D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D636F9-0CF3-4907-870E-5012360712C6}" v="6" dt="2025-03-13T15:59:44.1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30" autoAdjust="0"/>
    <p:restoredTop sz="85885" autoAdjust="0"/>
  </p:normalViewPr>
  <p:slideViewPr>
    <p:cSldViewPr snapToGrid="0" showGuides="1">
      <p:cViewPr varScale="1">
        <p:scale>
          <a:sx n="124" d="100"/>
          <a:sy n="124" d="100"/>
        </p:scale>
        <p:origin x="96" y="456"/>
      </p:cViewPr>
      <p:guideLst/>
    </p:cSldViewPr>
  </p:slideViewPr>
  <p:notesTextViewPr>
    <p:cViewPr>
      <p:scale>
        <a:sx n="3" d="2"/>
        <a:sy n="3" d="2"/>
      </p:scale>
      <p:origin x="0" y="0"/>
    </p:cViewPr>
  </p:notesTextViewPr>
  <p:sorterViewPr>
    <p:cViewPr varScale="1">
      <p:scale>
        <a:sx n="100" d="100"/>
        <a:sy n="100" d="100"/>
      </p:scale>
      <p:origin x="0" y="-17784"/>
    </p:cViewPr>
  </p:sorterViewPr>
  <p:notesViewPr>
    <p:cSldViewPr snapToGrid="0">
      <p:cViewPr varScale="1">
        <p:scale>
          <a:sx n="92" d="100"/>
          <a:sy n="92" d="100"/>
        </p:scale>
        <p:origin x="2778" y="10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microsoft.com/office/2016/11/relationships/changesInfo" Target="changesInfos/changesInfo1.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commentAuthors" Target="commentAuthors.xml"/><Relationship Id="rId5" Type="http://schemas.openxmlformats.org/officeDocument/2006/relationships/slideMaster" Target="slideMasters/slideMaster2.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presProps" Target="presProps.xml"/><Relationship Id="rId85"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handoutMaster" Target="handoutMasters/handoutMaster1.xml"/><Relationship Id="rId81" Type="http://schemas.openxmlformats.org/officeDocument/2006/relationships/viewProps" Target="viewProps.xml"/><Relationship Id="rId86"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61" Type="http://schemas.openxmlformats.org/officeDocument/2006/relationships/slide" Target="slides/slide56.xml"/><Relationship Id="rId8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ers Christian Boisen" userId="087428a6-11fe-479c-97a2-7a40abc84e41" providerId="ADAL" clId="{7CD6D1B5-09E5-45D3-A161-31F4D0991A98}"/>
    <pc:docChg chg="undo custSel mod modSld">
      <pc:chgData name="Anders Christian Boisen" userId="087428a6-11fe-479c-97a2-7a40abc84e41" providerId="ADAL" clId="{7CD6D1B5-09E5-45D3-A161-31F4D0991A98}" dt="2025-03-14T09:33:26.676" v="863" actId="6549"/>
      <pc:docMkLst>
        <pc:docMk/>
      </pc:docMkLst>
      <pc:sldChg chg="modSp mod">
        <pc:chgData name="Anders Christian Boisen" userId="087428a6-11fe-479c-97a2-7a40abc84e41" providerId="ADAL" clId="{7CD6D1B5-09E5-45D3-A161-31F4D0991A98}" dt="2025-03-14T09:20:05.158" v="105" actId="20577"/>
        <pc:sldMkLst>
          <pc:docMk/>
          <pc:sldMk cId="402496851" sldId="792"/>
        </pc:sldMkLst>
        <pc:spChg chg="mod">
          <ac:chgData name="Anders Christian Boisen" userId="087428a6-11fe-479c-97a2-7a40abc84e41" providerId="ADAL" clId="{7CD6D1B5-09E5-45D3-A161-31F4D0991A98}" dt="2025-03-14T09:19:59.405" v="104" actId="20577"/>
          <ac:spMkLst>
            <pc:docMk/>
            <pc:sldMk cId="402496851" sldId="792"/>
            <ac:spMk id="30" creationId="{00000000-0000-0000-0000-000000000000}"/>
          </ac:spMkLst>
        </pc:spChg>
        <pc:spChg chg="mod">
          <ac:chgData name="Anders Christian Boisen" userId="087428a6-11fe-479c-97a2-7a40abc84e41" providerId="ADAL" clId="{7CD6D1B5-09E5-45D3-A161-31F4D0991A98}" dt="2025-03-14T09:20:05.158" v="105" actId="20577"/>
          <ac:spMkLst>
            <pc:docMk/>
            <pc:sldMk cId="402496851" sldId="792"/>
            <ac:spMk id="31" creationId="{00000000-0000-0000-0000-000000000000}"/>
          </ac:spMkLst>
        </pc:spChg>
      </pc:sldChg>
      <pc:sldChg chg="modSp mod">
        <pc:chgData name="Anders Christian Boisen" userId="087428a6-11fe-479c-97a2-7a40abc84e41" providerId="ADAL" clId="{7CD6D1B5-09E5-45D3-A161-31F4D0991A98}" dt="2025-03-14T09:26:04.291" v="496" actId="6549"/>
        <pc:sldMkLst>
          <pc:docMk/>
          <pc:sldMk cId="3242303051" sldId="850"/>
        </pc:sldMkLst>
        <pc:spChg chg="mod">
          <ac:chgData name="Anders Christian Boisen" userId="087428a6-11fe-479c-97a2-7a40abc84e41" providerId="ADAL" clId="{7CD6D1B5-09E5-45D3-A161-31F4D0991A98}" dt="2025-03-14T09:26:04.291" v="496" actId="6549"/>
          <ac:spMkLst>
            <pc:docMk/>
            <pc:sldMk cId="3242303051" sldId="850"/>
            <ac:spMk id="5" creationId="{CA08B87E-288A-7283-FA5A-07B4383AEC93}"/>
          </ac:spMkLst>
        </pc:spChg>
      </pc:sldChg>
      <pc:sldChg chg="modSp mod">
        <pc:chgData name="Anders Christian Boisen" userId="087428a6-11fe-479c-97a2-7a40abc84e41" providerId="ADAL" clId="{7CD6D1B5-09E5-45D3-A161-31F4D0991A98}" dt="2025-03-14T09:24:56.234" v="480" actId="20577"/>
        <pc:sldMkLst>
          <pc:docMk/>
          <pc:sldMk cId="1202355654" sldId="854"/>
        </pc:sldMkLst>
        <pc:spChg chg="mod">
          <ac:chgData name="Anders Christian Boisen" userId="087428a6-11fe-479c-97a2-7a40abc84e41" providerId="ADAL" clId="{7CD6D1B5-09E5-45D3-A161-31F4D0991A98}" dt="2025-03-14T09:24:56.234" v="480" actId="20577"/>
          <ac:spMkLst>
            <pc:docMk/>
            <pc:sldMk cId="1202355654" sldId="854"/>
            <ac:spMk id="5" creationId="{AB3B78D9-471E-780C-F5F6-78E1C5F7249D}"/>
          </ac:spMkLst>
        </pc:spChg>
      </pc:sldChg>
      <pc:sldChg chg="modSp mod">
        <pc:chgData name="Anders Christian Boisen" userId="087428a6-11fe-479c-97a2-7a40abc84e41" providerId="ADAL" clId="{7CD6D1B5-09E5-45D3-A161-31F4D0991A98}" dt="2025-03-14T09:27:09.398" v="500" actId="6549"/>
        <pc:sldMkLst>
          <pc:docMk/>
          <pc:sldMk cId="2610765232" sldId="861"/>
        </pc:sldMkLst>
        <pc:spChg chg="mod">
          <ac:chgData name="Anders Christian Boisen" userId="087428a6-11fe-479c-97a2-7a40abc84e41" providerId="ADAL" clId="{7CD6D1B5-09E5-45D3-A161-31F4D0991A98}" dt="2025-03-14T09:27:09.398" v="500" actId="6549"/>
          <ac:spMkLst>
            <pc:docMk/>
            <pc:sldMk cId="2610765232" sldId="861"/>
            <ac:spMk id="3" creationId="{998A82E6-B66A-FDD5-E96F-26A61CF2F0D6}"/>
          </ac:spMkLst>
        </pc:spChg>
      </pc:sldChg>
      <pc:sldChg chg="modSp mod">
        <pc:chgData name="Anders Christian Boisen" userId="087428a6-11fe-479c-97a2-7a40abc84e41" providerId="ADAL" clId="{7CD6D1B5-09E5-45D3-A161-31F4D0991A98}" dt="2025-03-14T09:27:32.316" v="502" actId="108"/>
        <pc:sldMkLst>
          <pc:docMk/>
          <pc:sldMk cId="3487730107" sldId="866"/>
        </pc:sldMkLst>
        <pc:spChg chg="mod">
          <ac:chgData name="Anders Christian Boisen" userId="087428a6-11fe-479c-97a2-7a40abc84e41" providerId="ADAL" clId="{7CD6D1B5-09E5-45D3-A161-31F4D0991A98}" dt="2025-03-14T09:27:32.316" v="502" actId="108"/>
          <ac:spMkLst>
            <pc:docMk/>
            <pc:sldMk cId="3487730107" sldId="866"/>
            <ac:spMk id="2" creationId="{A4CF56BD-E2E0-E68B-63C8-44B227423E0F}"/>
          </ac:spMkLst>
        </pc:spChg>
      </pc:sldChg>
      <pc:sldChg chg="modSp mod">
        <pc:chgData name="Anders Christian Boisen" userId="087428a6-11fe-479c-97a2-7a40abc84e41" providerId="ADAL" clId="{7CD6D1B5-09E5-45D3-A161-31F4D0991A98}" dt="2025-03-14T09:27:24.840" v="501" actId="108"/>
        <pc:sldMkLst>
          <pc:docMk/>
          <pc:sldMk cId="3473252457" sldId="890"/>
        </pc:sldMkLst>
        <pc:spChg chg="mod">
          <ac:chgData name="Anders Christian Boisen" userId="087428a6-11fe-479c-97a2-7a40abc84e41" providerId="ADAL" clId="{7CD6D1B5-09E5-45D3-A161-31F4D0991A98}" dt="2025-03-14T09:27:24.840" v="501" actId="108"/>
          <ac:spMkLst>
            <pc:docMk/>
            <pc:sldMk cId="3473252457" sldId="890"/>
            <ac:spMk id="2" creationId="{D5001428-53AE-448F-EF86-1AD0B43C7172}"/>
          </ac:spMkLst>
        </pc:spChg>
      </pc:sldChg>
      <pc:sldChg chg="modSp mod">
        <pc:chgData name="Anders Christian Boisen" userId="087428a6-11fe-479c-97a2-7a40abc84e41" providerId="ADAL" clId="{7CD6D1B5-09E5-45D3-A161-31F4D0991A98}" dt="2025-03-14T09:33:26.676" v="863" actId="6549"/>
        <pc:sldMkLst>
          <pc:docMk/>
          <pc:sldMk cId="823096779" sldId="935"/>
        </pc:sldMkLst>
        <pc:spChg chg="mod">
          <ac:chgData name="Anders Christian Boisen" userId="087428a6-11fe-479c-97a2-7a40abc84e41" providerId="ADAL" clId="{7CD6D1B5-09E5-45D3-A161-31F4D0991A98}" dt="2025-03-14T09:21:15.201" v="222" actId="6549"/>
          <ac:spMkLst>
            <pc:docMk/>
            <pc:sldMk cId="823096779" sldId="935"/>
            <ac:spMk id="2" creationId="{E1D4FEDD-1D85-31B7-6ABB-3C285A3DFE2B}"/>
          </ac:spMkLst>
        </pc:spChg>
        <pc:graphicFrameChg chg="modGraphic">
          <ac:chgData name="Anders Christian Boisen" userId="087428a6-11fe-479c-97a2-7a40abc84e41" providerId="ADAL" clId="{7CD6D1B5-09E5-45D3-A161-31F4D0991A98}" dt="2025-03-14T09:33:26.676" v="863" actId="6549"/>
          <ac:graphicFrameMkLst>
            <pc:docMk/>
            <pc:sldMk cId="823096779" sldId="935"/>
            <ac:graphicFrameMk id="5" creationId="{D5226ED9-2731-E36B-24BD-EA8B158B5220}"/>
          </ac:graphicFrameMkLst>
        </pc:graphicFrameChg>
      </pc:sldChg>
      <pc:sldChg chg="modSp mod">
        <pc:chgData name="Anders Christian Boisen" userId="087428a6-11fe-479c-97a2-7a40abc84e41" providerId="ADAL" clId="{7CD6D1B5-09E5-45D3-A161-31F4D0991A98}" dt="2025-03-14T09:25:34.708" v="484" actId="20577"/>
        <pc:sldMkLst>
          <pc:docMk/>
          <pc:sldMk cId="4071613519" sldId="940"/>
        </pc:sldMkLst>
        <pc:spChg chg="mod">
          <ac:chgData name="Anders Christian Boisen" userId="087428a6-11fe-479c-97a2-7a40abc84e41" providerId="ADAL" clId="{7CD6D1B5-09E5-45D3-A161-31F4D0991A98}" dt="2025-03-14T09:25:34.708" v="484" actId="20577"/>
          <ac:spMkLst>
            <pc:docMk/>
            <pc:sldMk cId="4071613519" sldId="940"/>
            <ac:spMk id="5" creationId="{740169D8-E23A-3364-06C3-A3928F65A228}"/>
          </ac:spMkLst>
        </pc:spChg>
      </pc:sldChg>
      <pc:sldChg chg="modSp mod">
        <pc:chgData name="Anders Christian Boisen" userId="087428a6-11fe-479c-97a2-7a40abc84e41" providerId="ADAL" clId="{7CD6D1B5-09E5-45D3-A161-31F4D0991A98}" dt="2025-03-14T09:24:11.251" v="472" actId="6549"/>
        <pc:sldMkLst>
          <pc:docMk/>
          <pc:sldMk cId="1892306998" sldId="942"/>
        </pc:sldMkLst>
        <pc:spChg chg="mod">
          <ac:chgData name="Anders Christian Boisen" userId="087428a6-11fe-479c-97a2-7a40abc84e41" providerId="ADAL" clId="{7CD6D1B5-09E5-45D3-A161-31F4D0991A98}" dt="2025-03-14T09:24:11.251" v="472" actId="6549"/>
          <ac:spMkLst>
            <pc:docMk/>
            <pc:sldMk cId="1892306998" sldId="942"/>
            <ac:spMk id="3" creationId="{6C82F101-7C0F-5F1A-2B72-DC7467E699F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2"/>
          </p:nvPr>
        </p:nvSpPr>
        <p:spPr>
          <a:xfrm>
            <a:off x="0" y="9445170"/>
            <a:ext cx="2949099" cy="49893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3"/>
          </p:nvPr>
        </p:nvSpPr>
        <p:spPr>
          <a:xfrm>
            <a:off x="3854939" y="9445170"/>
            <a:ext cx="2949099" cy="498931"/>
          </a:xfrm>
          <a:prstGeom prst="rect">
            <a:avLst/>
          </a:prstGeom>
        </p:spPr>
        <p:txBody>
          <a:bodyPr vert="horz" lIns="91440" tIns="45720" rIns="91440" bIns="45720" rtlCol="0" anchor="b"/>
          <a:lstStyle>
            <a:lvl1pPr algn="r">
              <a:defRPr sz="1200"/>
            </a:lvl1pPr>
          </a:lstStyle>
          <a:p>
            <a:fld id="{5D8382C0-1D05-4229-918E-CDD7B7E48B4A}" type="slidenum">
              <a:rPr lang="en-GB" smtClean="0"/>
              <a:t>‹nr.›</a:t>
            </a:fld>
            <a:endParaRPr lang="en-GB"/>
          </a:p>
        </p:txBody>
      </p:sp>
      <p:sp>
        <p:nvSpPr>
          <p:cNvPr id="8" name="Date Placeholder 7"/>
          <p:cNvSpPr>
            <a:spLocks noGrp="1"/>
          </p:cNvSpPr>
          <p:nvPr>
            <p:ph type="dt" sz="quarter" idx="1"/>
          </p:nvPr>
        </p:nvSpPr>
        <p:spPr>
          <a:xfrm>
            <a:off x="3854939" y="0"/>
            <a:ext cx="2949099" cy="498932"/>
          </a:xfrm>
          <a:prstGeom prst="rect">
            <a:avLst/>
          </a:prstGeom>
        </p:spPr>
        <p:txBody>
          <a:bodyPr vert="horz" lIns="91440" tIns="45720" rIns="91440" bIns="45720" rtlCol="0"/>
          <a:lstStyle>
            <a:lvl1pPr algn="r">
              <a:defRPr sz="1200"/>
            </a:lvl1pPr>
          </a:lstStyle>
          <a:p>
            <a:fld id="{13F6AEEE-E778-402E-8B8F-9A98AED26EB8}" type="datetimeFigureOut">
              <a:rPr lang="en-GB" smtClean="0"/>
              <a:t>14/03/2025</a:t>
            </a:fld>
            <a:endParaRPr lang="en-GB"/>
          </a:p>
        </p:txBody>
      </p:sp>
      <p:sp>
        <p:nvSpPr>
          <p:cNvPr id="9" name="Header Placeholder 8"/>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en-GB"/>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Notes Placeholder 7"/>
          <p:cNvSpPr>
            <a:spLocks noGrp="1"/>
          </p:cNvSpPr>
          <p:nvPr>
            <p:ph type="body" sz="quarter" idx="3"/>
          </p:nvPr>
        </p:nvSpPr>
        <p:spPr>
          <a:xfrm>
            <a:off x="680562" y="4785598"/>
            <a:ext cx="5444490" cy="3915489"/>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p:cNvSpPr>
            <a:spLocks noGrp="1"/>
          </p:cNvSpPr>
          <p:nvPr>
            <p:ph type="dt" idx="1"/>
          </p:nvPr>
        </p:nvSpPr>
        <p:spPr>
          <a:xfrm>
            <a:off x="3854939" y="0"/>
            <a:ext cx="2949099" cy="498932"/>
          </a:xfrm>
          <a:prstGeom prst="rect">
            <a:avLst/>
          </a:prstGeom>
        </p:spPr>
        <p:txBody>
          <a:bodyPr vert="horz" lIns="91440" tIns="45720" rIns="91440" bIns="45720" rtlCol="0"/>
          <a:lstStyle>
            <a:lvl1pPr algn="r">
              <a:defRPr sz="1000"/>
            </a:lvl1pPr>
          </a:lstStyle>
          <a:p>
            <a:fld id="{1386E511-D742-4EFE-90B5-C9FC42762E0F}" type="datetimeFigureOut">
              <a:rPr lang="en-GB" smtClean="0"/>
              <a:pPr/>
              <a:t>14/03/2025</a:t>
            </a:fld>
            <a:endParaRPr lang="en-GB"/>
          </a:p>
        </p:txBody>
      </p:sp>
      <p:sp>
        <p:nvSpPr>
          <p:cNvPr id="10" name="Slide Number Placeholder 9"/>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000"/>
            </a:lvl1pPr>
          </a:lstStyle>
          <a:p>
            <a:fld id="{A16CFAD1-D197-4A88-B173-A6412E995EE5}" type="slidenum">
              <a:rPr lang="en-GB" smtClean="0"/>
              <a:pPr/>
              <a:t>‹nr.›</a:t>
            </a:fld>
            <a:endParaRPr lang="en-GB"/>
          </a:p>
        </p:txBody>
      </p:sp>
      <p:sp>
        <p:nvSpPr>
          <p:cNvPr id="11" name="Footer Placeholder 10"/>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000"/>
            </a:lvl1pPr>
          </a:lstStyle>
          <a:p>
            <a:endParaRPr lang="en-GB"/>
          </a:p>
        </p:txBody>
      </p:sp>
      <p:sp>
        <p:nvSpPr>
          <p:cNvPr id="12" name="Slide Image Placeholder 11"/>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endParaRPr lang="en-GB"/>
          </a:p>
        </p:txBody>
      </p:sp>
      <p:sp>
        <p:nvSpPr>
          <p:cNvPr id="13" name="Header Placeholder 12"/>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000"/>
            </a:lvl1pPr>
          </a:lstStyle>
          <a:p>
            <a:endParaRPr lang="en-GB"/>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EE1E31-234C-041E-6D3B-15C6A39910C4}"/>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DA1C4B74-BB95-0288-DC99-095FD1A903DA}"/>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0152F160-538F-5B9D-C6A2-87701468579C}"/>
              </a:ext>
            </a:extLst>
          </p:cNvPr>
          <p:cNvSpPr>
            <a:spLocks noGrp="1"/>
          </p:cNvSpPr>
          <p:nvPr>
            <p:ph type="body" idx="1"/>
          </p:nvPr>
        </p:nvSpPr>
        <p:spPr/>
        <p:txBody>
          <a:bodyPr/>
          <a:lstStyle/>
          <a:p>
            <a:endParaRPr lang="da-DK" dirty="0"/>
          </a:p>
        </p:txBody>
      </p:sp>
      <p:sp>
        <p:nvSpPr>
          <p:cNvPr id="4" name="Pladsholder til sidefod 3">
            <a:extLst>
              <a:ext uri="{FF2B5EF4-FFF2-40B4-BE49-F238E27FC236}">
                <a16:creationId xmlns:a16="http://schemas.microsoft.com/office/drawing/2014/main" id="{C5DC80E4-553F-A140-77F4-6401DEF309AE}"/>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Franklin Gothic Book"/>
              <a:ea typeface="+mn-ea"/>
              <a:cs typeface="+mn-cs"/>
            </a:endParaRPr>
          </a:p>
        </p:txBody>
      </p:sp>
      <p:sp>
        <p:nvSpPr>
          <p:cNvPr id="5" name="Pladsholder til sidehoved 4">
            <a:extLst>
              <a:ext uri="{FF2B5EF4-FFF2-40B4-BE49-F238E27FC236}">
                <a16:creationId xmlns:a16="http://schemas.microsoft.com/office/drawing/2014/main" id="{8A6ABC4B-EA5F-BAC0-02C2-53B1F4350C61}"/>
              </a:ext>
            </a:extLst>
          </p:cNvPr>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Franklin Gothic Book"/>
              <a:ea typeface="+mn-ea"/>
              <a:cs typeface="+mn-cs"/>
            </a:endParaRPr>
          </a:p>
        </p:txBody>
      </p:sp>
      <p:sp>
        <p:nvSpPr>
          <p:cNvPr id="6" name="Pladsholder til dato 5">
            <a:extLst>
              <a:ext uri="{FF2B5EF4-FFF2-40B4-BE49-F238E27FC236}">
                <a16:creationId xmlns:a16="http://schemas.microsoft.com/office/drawing/2014/main" id="{AA6ADF1C-9D5C-378D-C8D8-537CC6BEC140}"/>
              </a:ext>
            </a:extLst>
          </p:cNvPr>
          <p:cNvSpPr>
            <a:spLocks noGrp="1"/>
          </p:cNvSpPr>
          <p:nvPr>
            <p:ph type="dt"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5F37E7-D82A-4BA3-AD69-23BE467ADCDA}" type="datetime1">
              <a:rPr kumimoji="0" lang="en-GB" sz="1200" b="0" i="0" u="none" strike="noStrike" kern="1200" cap="none" spc="0" normalizeH="0" baseline="0" noProof="0" smtClean="0">
                <a:ln>
                  <a:noFill/>
                </a:ln>
                <a:solidFill>
                  <a:srgbClr val="000000"/>
                </a:solidFill>
                <a:effectLst/>
                <a:uLnTx/>
                <a:uFillTx/>
                <a:latin typeface="Franklin Gothic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14/03/2025</a:t>
            </a:fld>
            <a:endParaRPr kumimoji="0" lang="en-GB" sz="1200" b="0" i="0" u="none" strike="noStrike" kern="1200" cap="none" spc="0" normalizeH="0" baseline="0" noProof="0">
              <a:ln>
                <a:noFill/>
              </a:ln>
              <a:solidFill>
                <a:srgbClr val="000000"/>
              </a:solidFill>
              <a:effectLst/>
              <a:uLnTx/>
              <a:uFillTx/>
              <a:latin typeface="Franklin Gothic Book"/>
              <a:ea typeface="+mn-ea"/>
              <a:cs typeface="+mn-cs"/>
            </a:endParaRPr>
          </a:p>
        </p:txBody>
      </p:sp>
      <p:sp>
        <p:nvSpPr>
          <p:cNvPr id="7" name="Pladsholder til slidenummer 6">
            <a:extLst>
              <a:ext uri="{FF2B5EF4-FFF2-40B4-BE49-F238E27FC236}">
                <a16:creationId xmlns:a16="http://schemas.microsoft.com/office/drawing/2014/main" id="{8A2C5C15-F124-4A7A-E994-9011F11D9880}"/>
              </a:ext>
            </a:extLst>
          </p:cNvPr>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4A5A2F-ECD0-4A51-A9E7-D8DA645BD5CD}" type="slidenum">
              <a:rPr kumimoji="0" lang="en-GB" sz="1200" b="0" i="0" u="none" strike="noStrike" kern="1200" cap="none" spc="0" normalizeH="0" baseline="0" noProof="0" smtClean="0">
                <a:ln>
                  <a:noFill/>
                </a:ln>
                <a:solidFill>
                  <a:srgbClr val="000000"/>
                </a:solidFill>
                <a:effectLst/>
                <a:uLnTx/>
                <a:uFillTx/>
                <a:latin typeface="Franklin Gothic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srgbClr val="000000"/>
              </a:solidFill>
              <a:effectLst/>
              <a:uLnTx/>
              <a:uFillTx/>
              <a:latin typeface="Franklin Gothic Book"/>
              <a:ea typeface="+mn-ea"/>
              <a:cs typeface="+mn-cs"/>
            </a:endParaRPr>
          </a:p>
        </p:txBody>
      </p:sp>
    </p:spTree>
    <p:extLst>
      <p:ext uri="{BB962C8B-B14F-4D97-AF65-F5344CB8AC3E}">
        <p14:creationId xmlns:p14="http://schemas.microsoft.com/office/powerpoint/2010/main" val="17802621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3.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image" Target="../media/image12.png"/><Relationship Id="rId1" Type="http://schemas.openxmlformats.org/officeDocument/2006/relationships/slideMaster" Target="../slideMasters/slideMaster2.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slide - én titellinje">
    <p:bg>
      <p:bgPr>
        <a:solidFill>
          <a:schemeClr val="bg1"/>
        </a:solidFill>
        <a:effectLst/>
      </p:bgPr>
    </p:bg>
    <p:spTree>
      <p:nvGrpSpPr>
        <p:cNvPr id="1" name=""/>
        <p:cNvGrpSpPr/>
        <p:nvPr/>
      </p:nvGrpSpPr>
      <p:grpSpPr>
        <a:xfrm>
          <a:off x="0" y="0"/>
          <a:ext cx="0" cy="0"/>
          <a:chOff x="0" y="0"/>
          <a:chExt cx="0" cy="0"/>
        </a:xfrm>
      </p:grpSpPr>
      <p:sp>
        <p:nvSpPr>
          <p:cNvPr id="8" name="Background">
            <a:extLst>
              <a:ext uri="{FF2B5EF4-FFF2-40B4-BE49-F238E27FC236}">
                <a16:creationId xmlns:a16="http://schemas.microsoft.com/office/drawing/2014/main" id="{9A40CD4C-CF56-4C98-B017-3EBE3E7DFB63}"/>
              </a:ext>
            </a:extLst>
          </p:cNvPr>
          <p:cNvSpPr/>
          <p:nvPr userDrawn="1"/>
        </p:nvSpPr>
        <p:spPr>
          <a:xfrm flipV="1">
            <a:off x="0" y="1619999"/>
            <a:ext cx="12193200" cy="523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0" name="Logo">
            <a:extLst>
              <a:ext uri="{FF2B5EF4-FFF2-40B4-BE49-F238E27FC236}">
                <a16:creationId xmlns:a16="http://schemas.microsoft.com/office/drawing/2014/main" id="{BE8CE06E-FDAE-479F-BA6C-3CCA9967A10A}"/>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0000" y="6425675"/>
            <a:ext cx="1011278" cy="252000"/>
          </a:xfrm>
          <a:prstGeom prst="rect">
            <a:avLst/>
          </a:prstGeom>
        </p:spPr>
      </p:pic>
      <p:sp>
        <p:nvSpPr>
          <p:cNvPr id="2" name="Title 1"/>
          <p:cNvSpPr>
            <a:spLocks noGrp="1"/>
          </p:cNvSpPr>
          <p:nvPr>
            <p:ph type="ctrTitle" hasCustomPrompt="1"/>
          </p:nvPr>
        </p:nvSpPr>
        <p:spPr>
          <a:xfrm>
            <a:off x="360000" y="502870"/>
            <a:ext cx="11473200" cy="558554"/>
          </a:xfrm>
        </p:spPr>
        <p:txBody>
          <a:bodyPr anchor="t" anchorCtr="0"/>
          <a:lstStyle>
            <a:lvl1pPr algn="l">
              <a:lnSpc>
                <a:spcPct val="95000"/>
              </a:lnSpc>
              <a:defRPr sz="4400" b="1"/>
            </a:lvl1pPr>
          </a:lstStyle>
          <a:p>
            <a:r>
              <a:rPr lang="da-DK" noProof="0" dirty="0"/>
              <a:t>Klik</a:t>
            </a:r>
            <a:r>
              <a:rPr lang="da-DK" dirty="0"/>
              <a:t> for at indsætte titel</a:t>
            </a:r>
          </a:p>
        </p:txBody>
      </p:sp>
      <p:sp>
        <p:nvSpPr>
          <p:cNvPr id="9" name="Picture Placeholder 7">
            <a:extLst>
              <a:ext uri="{FF2B5EF4-FFF2-40B4-BE49-F238E27FC236}">
                <a16:creationId xmlns:a16="http://schemas.microsoft.com/office/drawing/2014/main" id="{2DA438C4-43FE-40E7-B5A1-2F686EA0D47B}"/>
              </a:ext>
            </a:extLst>
          </p:cNvPr>
          <p:cNvSpPr>
            <a:spLocks noGrp="1"/>
          </p:cNvSpPr>
          <p:nvPr>
            <p:ph type="pic" sz="quarter" idx="13" hasCustomPrompt="1"/>
          </p:nvPr>
        </p:nvSpPr>
        <p:spPr>
          <a:xfrm>
            <a:off x="0" y="1619998"/>
            <a:ext cx="12193200" cy="4640400"/>
          </a:xfrm>
          <a:noFill/>
          <a:ln>
            <a:noFill/>
          </a:ln>
        </p:spPr>
        <p:txBody>
          <a:bodyPr lIns="72000" tIns="0" bIns="72000" anchor="t" anchorCtr="0"/>
          <a:lstStyle>
            <a:lvl1pPr marL="0" indent="0" algn="l">
              <a:buNone/>
              <a:defRPr sz="1600"/>
            </a:lvl1pPr>
          </a:lstStyle>
          <a:p>
            <a:r>
              <a:rPr lang="da-DK" dirty="0"/>
              <a:t>Klik på rammen for at indsætte et billede via Templafy Image</a:t>
            </a:r>
          </a:p>
        </p:txBody>
      </p:sp>
      <p:sp>
        <p:nvSpPr>
          <p:cNvPr id="3" name="Date Placeholder 2">
            <a:extLst>
              <a:ext uri="{FF2B5EF4-FFF2-40B4-BE49-F238E27FC236}">
                <a16:creationId xmlns:a16="http://schemas.microsoft.com/office/drawing/2014/main" id="{E3AF96DD-BB7C-4B13-B60B-00A47B5530FA}"/>
              </a:ext>
            </a:extLst>
          </p:cNvPr>
          <p:cNvSpPr>
            <a:spLocks noGrp="1"/>
          </p:cNvSpPr>
          <p:nvPr>
            <p:ph type="dt" sz="half" idx="14"/>
          </p:nvPr>
        </p:nvSpPr>
        <p:spPr/>
        <p:txBody>
          <a:bodyPr/>
          <a:lstStyle/>
          <a:p>
            <a:fld id="{919815A1-DB93-4566-8FC4-778921E9A514}" type="datetime2">
              <a:rPr lang="da-DK" smtClean="0"/>
              <a:t>14. marts 2025</a:t>
            </a:fld>
            <a:endParaRPr lang="da-DK" dirty="0"/>
          </a:p>
        </p:txBody>
      </p:sp>
      <p:sp>
        <p:nvSpPr>
          <p:cNvPr id="4" name="Footer Placeholder 3">
            <a:extLst>
              <a:ext uri="{FF2B5EF4-FFF2-40B4-BE49-F238E27FC236}">
                <a16:creationId xmlns:a16="http://schemas.microsoft.com/office/drawing/2014/main" id="{A48B8F19-A728-454F-B602-120D5E6C9C35}"/>
              </a:ext>
            </a:extLst>
          </p:cNvPr>
          <p:cNvSpPr>
            <a:spLocks noGrp="1"/>
          </p:cNvSpPr>
          <p:nvPr>
            <p:ph type="ftr" sz="quarter" idx="15"/>
          </p:nvPr>
        </p:nvSpPr>
        <p:spPr/>
        <p:txBody>
          <a:bodyPr/>
          <a:lstStyle/>
          <a:p>
            <a:endParaRPr lang="da-DK" dirty="0"/>
          </a:p>
        </p:txBody>
      </p:sp>
      <p:sp>
        <p:nvSpPr>
          <p:cNvPr id="5" name="Slide Number Placeholder 4">
            <a:extLst>
              <a:ext uri="{FF2B5EF4-FFF2-40B4-BE49-F238E27FC236}">
                <a16:creationId xmlns:a16="http://schemas.microsoft.com/office/drawing/2014/main" id="{796AF324-F935-49AC-A7B8-4C03D08891F3}"/>
              </a:ext>
            </a:extLst>
          </p:cNvPr>
          <p:cNvSpPr>
            <a:spLocks noGrp="1"/>
          </p:cNvSpPr>
          <p:nvPr>
            <p:ph type="sldNum" sz="quarter" idx="16"/>
          </p:nvPr>
        </p:nvSpPr>
        <p:spPr/>
        <p:txBody>
          <a:bodyPr/>
          <a:lstStyle/>
          <a:p>
            <a:r>
              <a:rPr lang="da-DK" dirty="0"/>
              <a:t>SIDE </a:t>
            </a:r>
            <a:fld id="{24C8C45C-947F-4981-8B3F-4F32E973C901}" type="slidenum">
              <a:rPr lang="da-DK" smtClean="0"/>
              <a:pPr/>
              <a:t>‹nr.›</a:t>
            </a:fld>
            <a:endParaRPr lang="da-DK" dirty="0"/>
          </a:p>
        </p:txBody>
      </p:sp>
    </p:spTree>
    <p:extLst>
      <p:ext uri="{BB962C8B-B14F-4D97-AF65-F5344CB8AC3E}">
        <p14:creationId xmlns:p14="http://schemas.microsoft.com/office/powerpoint/2010/main" val="3422425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x Tekst B">
    <p:bg>
      <p:bgPr>
        <a:solidFill>
          <a:schemeClr val="bg1"/>
        </a:solidFill>
        <a:effectLst/>
      </p:bgPr>
    </p:bg>
    <p:spTree>
      <p:nvGrpSpPr>
        <p:cNvPr id="1" name=""/>
        <p:cNvGrpSpPr/>
        <p:nvPr/>
      </p:nvGrpSpPr>
      <p:grpSpPr>
        <a:xfrm>
          <a:off x="0" y="0"/>
          <a:ext cx="0" cy="0"/>
          <a:chOff x="0" y="0"/>
          <a:chExt cx="0" cy="0"/>
        </a:xfrm>
      </p:grpSpPr>
      <p:sp>
        <p:nvSpPr>
          <p:cNvPr id="11" name="Background">
            <a:extLst>
              <a:ext uri="{FF2B5EF4-FFF2-40B4-BE49-F238E27FC236}">
                <a16:creationId xmlns:a16="http://schemas.microsoft.com/office/drawing/2014/main" id="{E3E5F680-9A24-44B8-9698-A0E868B80245}"/>
              </a:ext>
            </a:extLst>
          </p:cNvPr>
          <p:cNvSpPr/>
          <p:nvPr userDrawn="1"/>
        </p:nvSpPr>
        <p:spPr>
          <a:xfrm>
            <a:off x="0" y="0"/>
            <a:ext cx="12192000" cy="6861600"/>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2" name="Background">
            <a:extLst>
              <a:ext uri="{FF2B5EF4-FFF2-40B4-BE49-F238E27FC236}">
                <a16:creationId xmlns:a16="http://schemas.microsoft.com/office/drawing/2014/main" id="{0587C142-7FE5-4868-8FC2-A0A5EE7215D9}"/>
              </a:ext>
            </a:extLst>
          </p:cNvPr>
          <p:cNvSpPr/>
          <p:nvPr userDrawn="1"/>
        </p:nvSpPr>
        <p:spPr>
          <a:xfrm flipH="1">
            <a:off x="0" y="0"/>
            <a:ext cx="68640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cxnSp>
        <p:nvCxnSpPr>
          <p:cNvPr id="20" name="Lige forbindelse 25">
            <a:extLst>
              <a:ext uri="{FF2B5EF4-FFF2-40B4-BE49-F238E27FC236}">
                <a16:creationId xmlns:a16="http://schemas.microsoft.com/office/drawing/2014/main" id="{DFE10D67-7A82-4AF3-8136-C2DF158AE808}"/>
              </a:ext>
            </a:extLst>
          </p:cNvPr>
          <p:cNvCxnSpPr>
            <a:cxnSpLocks/>
          </p:cNvCxnSpPr>
          <p:nvPr userDrawn="1"/>
        </p:nvCxnSpPr>
        <p:spPr>
          <a:xfrm>
            <a:off x="359999" y="6246000"/>
            <a:ext cx="114732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23" name="Logo">
            <a:extLst>
              <a:ext uri="{FF2B5EF4-FFF2-40B4-BE49-F238E27FC236}">
                <a16:creationId xmlns:a16="http://schemas.microsoft.com/office/drawing/2014/main" id="{92BC3B16-A0AB-427C-8F0F-47D6AC9C01BC}"/>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9999" y="6425675"/>
            <a:ext cx="1011278" cy="252000"/>
          </a:xfrm>
          <a:prstGeom prst="rect">
            <a:avLst/>
          </a:prstGeom>
        </p:spPr>
      </p:pic>
      <p:sp>
        <p:nvSpPr>
          <p:cNvPr id="5" name="Title 4">
            <a:extLst>
              <a:ext uri="{FF2B5EF4-FFF2-40B4-BE49-F238E27FC236}">
                <a16:creationId xmlns:a16="http://schemas.microsoft.com/office/drawing/2014/main" id="{C32521A5-5450-4345-8A4B-34ABC02DF775}"/>
              </a:ext>
            </a:extLst>
          </p:cNvPr>
          <p:cNvSpPr>
            <a:spLocks noGrp="1"/>
          </p:cNvSpPr>
          <p:nvPr>
            <p:ph type="title" hasCustomPrompt="1"/>
          </p:nvPr>
        </p:nvSpPr>
        <p:spPr>
          <a:xfrm>
            <a:off x="360000" y="277200"/>
            <a:ext cx="11469600" cy="586967"/>
          </a:xfrm>
        </p:spPr>
        <p:txBody>
          <a:bodyPr/>
          <a:lstStyle/>
          <a:p>
            <a:r>
              <a:rPr lang="da-DK" noProof="0" dirty="0"/>
              <a:t>Klik</a:t>
            </a:r>
            <a:r>
              <a:rPr lang="da-DK" dirty="0"/>
              <a:t> for at indsætte titel</a:t>
            </a:r>
          </a:p>
        </p:txBody>
      </p:sp>
      <p:sp>
        <p:nvSpPr>
          <p:cNvPr id="15" name="Content Placeholder 2">
            <a:extLst>
              <a:ext uri="{FF2B5EF4-FFF2-40B4-BE49-F238E27FC236}">
                <a16:creationId xmlns:a16="http://schemas.microsoft.com/office/drawing/2014/main" id="{B98D0E19-92B8-4D60-8EF5-88456379F08B}"/>
              </a:ext>
            </a:extLst>
          </p:cNvPr>
          <p:cNvSpPr>
            <a:spLocks noGrp="1"/>
          </p:cNvSpPr>
          <p:nvPr>
            <p:ph sz="quarter" idx="12" hasCustomPrompt="1"/>
          </p:nvPr>
        </p:nvSpPr>
        <p:spPr>
          <a:xfrm>
            <a:off x="360000" y="867600"/>
            <a:ext cx="6134400" cy="5004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da-DK" dirty="0"/>
              <a:t>Klik for at indsætte tekst, diagram eller tabel via fanen Poul Schmith</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8" name="Content Placeholder 3">
            <a:extLst>
              <a:ext uri="{FF2B5EF4-FFF2-40B4-BE49-F238E27FC236}">
                <a16:creationId xmlns:a16="http://schemas.microsoft.com/office/drawing/2014/main" id="{F7BE207D-911C-46EB-A1EF-2CA79B5669A0}"/>
              </a:ext>
            </a:extLst>
          </p:cNvPr>
          <p:cNvSpPr>
            <a:spLocks noGrp="1"/>
          </p:cNvSpPr>
          <p:nvPr>
            <p:ph sz="quarter" idx="16" hasCustomPrompt="1"/>
          </p:nvPr>
        </p:nvSpPr>
        <p:spPr>
          <a:xfrm>
            <a:off x="7218000" y="867600"/>
            <a:ext cx="4611600" cy="50040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vl6pPr>
              <a:defRPr>
                <a:solidFill>
                  <a:srgbClr val="000000"/>
                </a:solidFill>
              </a:defRPr>
            </a:lvl6pPr>
            <a:lvl7pPr>
              <a:defRPr>
                <a:solidFill>
                  <a:srgbClr val="000000"/>
                </a:solidFill>
              </a:defRPr>
            </a:lvl7pPr>
            <a:lvl8pPr>
              <a:defRPr>
                <a:solidFill>
                  <a:srgbClr val="000000"/>
                </a:solidFill>
              </a:defRPr>
            </a:lvl8pPr>
            <a:lvl9pPr>
              <a:defRPr>
                <a:solidFill>
                  <a:srgbClr val="000000"/>
                </a:solidFill>
              </a:defRPr>
            </a:lvl9pPr>
          </a:lstStyle>
          <a:p>
            <a:pPr lvl="0"/>
            <a:r>
              <a:rPr lang="da-DK" dirty="0"/>
              <a:t>Klik for at indsætte tekst, diagram eller tabel via fanen Poul Schmith</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6" name="Date Placeholder 5">
            <a:extLst>
              <a:ext uri="{FF2B5EF4-FFF2-40B4-BE49-F238E27FC236}">
                <a16:creationId xmlns:a16="http://schemas.microsoft.com/office/drawing/2014/main" id="{10D1D6CD-0F09-42F3-BB93-31918EF35542}"/>
              </a:ext>
            </a:extLst>
          </p:cNvPr>
          <p:cNvSpPr>
            <a:spLocks noGrp="1"/>
          </p:cNvSpPr>
          <p:nvPr>
            <p:ph type="dt" sz="half" idx="17"/>
          </p:nvPr>
        </p:nvSpPr>
        <p:spPr/>
        <p:txBody>
          <a:bodyPr/>
          <a:lstStyle/>
          <a:p>
            <a:fld id="{527B4CFE-BADD-4433-9C39-657C43F7A883}" type="datetime2">
              <a:rPr lang="da-DK" smtClean="0"/>
              <a:t>14. marts 2025</a:t>
            </a:fld>
            <a:endParaRPr lang="da-DK" dirty="0"/>
          </a:p>
        </p:txBody>
      </p:sp>
      <p:sp>
        <p:nvSpPr>
          <p:cNvPr id="7" name="Footer Placeholder 6">
            <a:extLst>
              <a:ext uri="{FF2B5EF4-FFF2-40B4-BE49-F238E27FC236}">
                <a16:creationId xmlns:a16="http://schemas.microsoft.com/office/drawing/2014/main" id="{94EC9EFE-5239-4F3D-A9F5-455B9BC711D9}"/>
              </a:ext>
            </a:extLst>
          </p:cNvPr>
          <p:cNvSpPr>
            <a:spLocks noGrp="1"/>
          </p:cNvSpPr>
          <p:nvPr>
            <p:ph type="ftr" sz="quarter" idx="18"/>
          </p:nvPr>
        </p:nvSpPr>
        <p:spPr/>
        <p:txBody>
          <a:bodyPr/>
          <a:lstStyle/>
          <a:p>
            <a:endParaRPr lang="da-DK" dirty="0"/>
          </a:p>
        </p:txBody>
      </p:sp>
      <p:sp>
        <p:nvSpPr>
          <p:cNvPr id="8" name="Slide Number Placeholder 7">
            <a:extLst>
              <a:ext uri="{FF2B5EF4-FFF2-40B4-BE49-F238E27FC236}">
                <a16:creationId xmlns:a16="http://schemas.microsoft.com/office/drawing/2014/main" id="{F4277BA7-4E73-47EB-BF9A-94FD73C143D6}"/>
              </a:ext>
            </a:extLst>
          </p:cNvPr>
          <p:cNvSpPr>
            <a:spLocks noGrp="1"/>
          </p:cNvSpPr>
          <p:nvPr>
            <p:ph type="sldNum" sz="quarter" idx="19"/>
          </p:nvPr>
        </p:nvSpPr>
        <p:spPr/>
        <p:txBody>
          <a:bodyPr/>
          <a:lstStyle/>
          <a:p>
            <a:r>
              <a:rPr lang="da-DK" dirty="0"/>
              <a:t>SIDE </a:t>
            </a:r>
            <a:fld id="{24C8C45C-947F-4981-8B3F-4F32E973C901}" type="slidenum">
              <a:rPr lang="da-DK" smtClean="0"/>
              <a:pPr/>
              <a:t>‹nr.›</a:t>
            </a:fld>
            <a:endParaRPr lang="da-DK" dirty="0"/>
          </a:p>
        </p:txBody>
      </p:sp>
    </p:spTree>
    <p:extLst>
      <p:ext uri="{BB962C8B-B14F-4D97-AF65-F5344CB8AC3E}">
        <p14:creationId xmlns:p14="http://schemas.microsoft.com/office/powerpoint/2010/main" val="295871401"/>
      </p:ext>
    </p:extLst>
  </p:cSld>
  <p:clrMapOvr>
    <a:masterClrMapping/>
  </p:clrMapOvr>
  <p:extLst>
    <p:ext uri="{DCECCB84-F9BA-43D5-87BE-67443E8EF086}">
      <p15:sldGuideLst xmlns:p15="http://schemas.microsoft.com/office/powerpoint/2012/main">
        <p15:guide id="1" pos="4092" userDrawn="1">
          <p15:clr>
            <a:srgbClr val="FBAE40"/>
          </p15:clr>
        </p15:guide>
        <p15:guide id="2" pos="4546"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2 x Tekst C">
    <p:bg>
      <p:bgPr>
        <a:solidFill>
          <a:schemeClr val="bg1"/>
        </a:solidFill>
        <a:effectLst/>
      </p:bgPr>
    </p:bg>
    <p:spTree>
      <p:nvGrpSpPr>
        <p:cNvPr id="1" name=""/>
        <p:cNvGrpSpPr/>
        <p:nvPr/>
      </p:nvGrpSpPr>
      <p:grpSpPr>
        <a:xfrm>
          <a:off x="0" y="0"/>
          <a:ext cx="0" cy="0"/>
          <a:chOff x="0" y="0"/>
          <a:chExt cx="0" cy="0"/>
        </a:xfrm>
      </p:grpSpPr>
      <p:sp>
        <p:nvSpPr>
          <p:cNvPr id="12" name="Background">
            <a:extLst>
              <a:ext uri="{FF2B5EF4-FFF2-40B4-BE49-F238E27FC236}">
                <a16:creationId xmlns:a16="http://schemas.microsoft.com/office/drawing/2014/main" id="{EF347C7F-060B-44B6-91B2-063705CCF193}"/>
              </a:ext>
            </a:extLst>
          </p:cNvPr>
          <p:cNvSpPr/>
          <p:nvPr userDrawn="1"/>
        </p:nvSpPr>
        <p:spPr>
          <a:xfrm flipH="1">
            <a:off x="0" y="0"/>
            <a:ext cx="5327288" cy="6861600"/>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5" name="Background">
            <a:extLst>
              <a:ext uri="{FF2B5EF4-FFF2-40B4-BE49-F238E27FC236}">
                <a16:creationId xmlns:a16="http://schemas.microsoft.com/office/drawing/2014/main" id="{01A45A1E-1F55-4D3C-BB06-48892B6039C6}"/>
              </a:ext>
            </a:extLst>
          </p:cNvPr>
          <p:cNvSpPr/>
          <p:nvPr userDrawn="1"/>
        </p:nvSpPr>
        <p:spPr>
          <a:xfrm flipH="1">
            <a:off x="0" y="0"/>
            <a:ext cx="12192000" cy="6861600"/>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6" name="Background">
            <a:extLst>
              <a:ext uri="{FF2B5EF4-FFF2-40B4-BE49-F238E27FC236}">
                <a16:creationId xmlns:a16="http://schemas.microsoft.com/office/drawing/2014/main" id="{9BFE86A3-8E65-4CF2-A2D4-D4B11A56ED58}"/>
              </a:ext>
            </a:extLst>
          </p:cNvPr>
          <p:cNvSpPr/>
          <p:nvPr userDrawn="1"/>
        </p:nvSpPr>
        <p:spPr>
          <a:xfrm flipH="1">
            <a:off x="5327288" y="0"/>
            <a:ext cx="6864712"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cxnSp>
        <p:nvCxnSpPr>
          <p:cNvPr id="18" name="Lige forbindelse 25">
            <a:extLst>
              <a:ext uri="{FF2B5EF4-FFF2-40B4-BE49-F238E27FC236}">
                <a16:creationId xmlns:a16="http://schemas.microsoft.com/office/drawing/2014/main" id="{DF3362D1-57D6-409D-9656-77CE38CD5681}"/>
              </a:ext>
            </a:extLst>
          </p:cNvPr>
          <p:cNvCxnSpPr>
            <a:cxnSpLocks/>
          </p:cNvCxnSpPr>
          <p:nvPr userDrawn="1"/>
        </p:nvCxnSpPr>
        <p:spPr>
          <a:xfrm>
            <a:off x="359999" y="6246000"/>
            <a:ext cx="114732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20" name="Logo">
            <a:extLst>
              <a:ext uri="{FF2B5EF4-FFF2-40B4-BE49-F238E27FC236}">
                <a16:creationId xmlns:a16="http://schemas.microsoft.com/office/drawing/2014/main" id="{0B39642A-46AC-4244-8376-15D1E513F4EE}"/>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9999" y="6425675"/>
            <a:ext cx="1011278" cy="252000"/>
          </a:xfrm>
          <a:prstGeom prst="rect">
            <a:avLst/>
          </a:prstGeom>
        </p:spPr>
      </p:pic>
      <p:sp>
        <p:nvSpPr>
          <p:cNvPr id="5" name="Title 4">
            <a:extLst>
              <a:ext uri="{FF2B5EF4-FFF2-40B4-BE49-F238E27FC236}">
                <a16:creationId xmlns:a16="http://schemas.microsoft.com/office/drawing/2014/main" id="{D28351D0-8113-4CBB-96AA-62A270D4C2B3}"/>
              </a:ext>
            </a:extLst>
          </p:cNvPr>
          <p:cNvSpPr>
            <a:spLocks noGrp="1"/>
          </p:cNvSpPr>
          <p:nvPr>
            <p:ph type="title" hasCustomPrompt="1"/>
          </p:nvPr>
        </p:nvSpPr>
        <p:spPr>
          <a:xfrm>
            <a:off x="360000" y="277200"/>
            <a:ext cx="11471638" cy="586967"/>
          </a:xfrm>
        </p:spPr>
        <p:txBody>
          <a:bodyPr/>
          <a:lstStyle/>
          <a:p>
            <a:r>
              <a:rPr lang="da-DK" noProof="0" dirty="0"/>
              <a:t>Klik</a:t>
            </a:r>
            <a:r>
              <a:rPr lang="da-DK" dirty="0"/>
              <a:t> for at indsætte titel</a:t>
            </a:r>
          </a:p>
        </p:txBody>
      </p:sp>
      <p:sp>
        <p:nvSpPr>
          <p:cNvPr id="26" name="Content Placeholder 2">
            <a:extLst>
              <a:ext uri="{FF2B5EF4-FFF2-40B4-BE49-F238E27FC236}">
                <a16:creationId xmlns:a16="http://schemas.microsoft.com/office/drawing/2014/main" id="{B989EDD0-D3B9-44B9-8D77-8D7249F6677A}"/>
              </a:ext>
            </a:extLst>
          </p:cNvPr>
          <p:cNvSpPr>
            <a:spLocks noGrp="1"/>
          </p:cNvSpPr>
          <p:nvPr>
            <p:ph sz="quarter" idx="12" hasCustomPrompt="1"/>
          </p:nvPr>
        </p:nvSpPr>
        <p:spPr>
          <a:xfrm>
            <a:off x="360000" y="867600"/>
            <a:ext cx="4622399" cy="50040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vl6pPr>
              <a:defRPr>
                <a:solidFill>
                  <a:srgbClr val="000000"/>
                </a:solidFill>
              </a:defRPr>
            </a:lvl6pPr>
            <a:lvl7pPr>
              <a:defRPr>
                <a:solidFill>
                  <a:srgbClr val="000000"/>
                </a:solidFill>
              </a:defRPr>
            </a:lvl7pPr>
            <a:lvl8pPr>
              <a:defRPr>
                <a:solidFill>
                  <a:srgbClr val="000000"/>
                </a:solidFill>
              </a:defRPr>
            </a:lvl8pPr>
            <a:lvl9pPr>
              <a:defRPr>
                <a:solidFill>
                  <a:srgbClr val="000000"/>
                </a:solidFill>
              </a:defRPr>
            </a:lvl9pPr>
          </a:lstStyle>
          <a:p>
            <a:pPr lvl="0"/>
            <a:r>
              <a:rPr lang="da-DK" dirty="0"/>
              <a:t>Klik for at indsætte tekst, diagram eller tabel via fanen Poul Schmith</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27" name="Content Placeholder 3">
            <a:extLst>
              <a:ext uri="{FF2B5EF4-FFF2-40B4-BE49-F238E27FC236}">
                <a16:creationId xmlns:a16="http://schemas.microsoft.com/office/drawing/2014/main" id="{21AEFC79-912A-4D10-8613-24486DD1BBC2}"/>
              </a:ext>
            </a:extLst>
          </p:cNvPr>
          <p:cNvSpPr>
            <a:spLocks noGrp="1"/>
          </p:cNvSpPr>
          <p:nvPr>
            <p:ph sz="quarter" idx="16" hasCustomPrompt="1"/>
          </p:nvPr>
        </p:nvSpPr>
        <p:spPr>
          <a:xfrm>
            <a:off x="5702401" y="867600"/>
            <a:ext cx="6129600" cy="5004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da-DK" dirty="0"/>
              <a:t>Klik for at indsætte tekst, diagram eller tabel via fanen Poul Schmith</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6" name="Date Placeholder 5">
            <a:extLst>
              <a:ext uri="{FF2B5EF4-FFF2-40B4-BE49-F238E27FC236}">
                <a16:creationId xmlns:a16="http://schemas.microsoft.com/office/drawing/2014/main" id="{1968078B-626A-4762-8A6F-06FFD387918E}"/>
              </a:ext>
            </a:extLst>
          </p:cNvPr>
          <p:cNvSpPr>
            <a:spLocks noGrp="1"/>
          </p:cNvSpPr>
          <p:nvPr>
            <p:ph type="dt" sz="half" idx="17"/>
          </p:nvPr>
        </p:nvSpPr>
        <p:spPr/>
        <p:txBody>
          <a:bodyPr/>
          <a:lstStyle/>
          <a:p>
            <a:fld id="{DDF53BED-FDEF-42DF-9C81-0A3003A60CD3}" type="datetime2">
              <a:rPr lang="da-DK" smtClean="0"/>
              <a:t>14. marts 2025</a:t>
            </a:fld>
            <a:endParaRPr lang="da-DK" dirty="0"/>
          </a:p>
        </p:txBody>
      </p:sp>
      <p:sp>
        <p:nvSpPr>
          <p:cNvPr id="7" name="Footer Placeholder 6">
            <a:extLst>
              <a:ext uri="{FF2B5EF4-FFF2-40B4-BE49-F238E27FC236}">
                <a16:creationId xmlns:a16="http://schemas.microsoft.com/office/drawing/2014/main" id="{70932C8C-34B6-4240-B77E-53C563EBF303}"/>
              </a:ext>
            </a:extLst>
          </p:cNvPr>
          <p:cNvSpPr>
            <a:spLocks noGrp="1"/>
          </p:cNvSpPr>
          <p:nvPr>
            <p:ph type="ftr" sz="quarter" idx="18"/>
          </p:nvPr>
        </p:nvSpPr>
        <p:spPr/>
        <p:txBody>
          <a:bodyPr/>
          <a:lstStyle/>
          <a:p>
            <a:endParaRPr lang="da-DK" dirty="0"/>
          </a:p>
        </p:txBody>
      </p:sp>
      <p:sp>
        <p:nvSpPr>
          <p:cNvPr id="8" name="Slide Number Placeholder 7">
            <a:extLst>
              <a:ext uri="{FF2B5EF4-FFF2-40B4-BE49-F238E27FC236}">
                <a16:creationId xmlns:a16="http://schemas.microsoft.com/office/drawing/2014/main" id="{06D61770-BEDC-491E-B599-D03BEE9E8E1D}"/>
              </a:ext>
            </a:extLst>
          </p:cNvPr>
          <p:cNvSpPr>
            <a:spLocks noGrp="1"/>
          </p:cNvSpPr>
          <p:nvPr>
            <p:ph type="sldNum" sz="quarter" idx="19"/>
          </p:nvPr>
        </p:nvSpPr>
        <p:spPr/>
        <p:txBody>
          <a:bodyPr/>
          <a:lstStyle/>
          <a:p>
            <a:r>
              <a:rPr lang="da-DK" dirty="0"/>
              <a:t>SIDE </a:t>
            </a:r>
            <a:fld id="{24C8C45C-947F-4981-8B3F-4F32E973C901}" type="slidenum">
              <a:rPr lang="da-DK" smtClean="0"/>
              <a:pPr/>
              <a:t>‹nr.›</a:t>
            </a:fld>
            <a:endParaRPr lang="da-DK" dirty="0"/>
          </a:p>
        </p:txBody>
      </p:sp>
    </p:spTree>
    <p:extLst>
      <p:ext uri="{BB962C8B-B14F-4D97-AF65-F5344CB8AC3E}">
        <p14:creationId xmlns:p14="http://schemas.microsoft.com/office/powerpoint/2010/main" val="4017968302"/>
      </p:ext>
    </p:extLst>
  </p:cSld>
  <p:clrMapOvr>
    <a:masterClrMapping/>
  </p:clrMapOvr>
  <p:extLst>
    <p:ext uri="{DCECCB84-F9BA-43D5-87BE-67443E8EF086}">
      <p15:sldGuideLst xmlns:p15="http://schemas.microsoft.com/office/powerpoint/2012/main">
        <p15:guide id="1" pos="3590" userDrawn="1">
          <p15:clr>
            <a:srgbClr val="FBAE40"/>
          </p15:clr>
        </p15:guide>
        <p15:guide id="2" pos="31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 smal og diagram">
    <p:bg>
      <p:bgPr>
        <a:solidFill>
          <a:schemeClr val="bg1"/>
        </a:solidFill>
        <a:effectLst/>
      </p:bgPr>
    </p:bg>
    <p:spTree>
      <p:nvGrpSpPr>
        <p:cNvPr id="1" name=""/>
        <p:cNvGrpSpPr/>
        <p:nvPr/>
      </p:nvGrpSpPr>
      <p:grpSpPr>
        <a:xfrm>
          <a:off x="0" y="0"/>
          <a:ext cx="0" cy="0"/>
          <a:chOff x="0" y="0"/>
          <a:chExt cx="0" cy="0"/>
        </a:xfrm>
      </p:grpSpPr>
      <p:sp>
        <p:nvSpPr>
          <p:cNvPr id="16" name="Background">
            <a:extLst>
              <a:ext uri="{FF2B5EF4-FFF2-40B4-BE49-F238E27FC236}">
                <a16:creationId xmlns:a16="http://schemas.microsoft.com/office/drawing/2014/main" id="{9BFE86A3-8E65-4CF2-A2D4-D4B11A56ED58}"/>
              </a:ext>
            </a:extLst>
          </p:cNvPr>
          <p:cNvSpPr/>
          <p:nvPr userDrawn="1"/>
        </p:nvSpPr>
        <p:spPr>
          <a:xfrm>
            <a:off x="0" y="0"/>
            <a:ext cx="12193200" cy="6861600"/>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2" name="Background">
            <a:extLst>
              <a:ext uri="{FF2B5EF4-FFF2-40B4-BE49-F238E27FC236}">
                <a16:creationId xmlns:a16="http://schemas.microsoft.com/office/drawing/2014/main" id="{2E262ED2-AB4F-440D-8AB4-CC33CBF68C23}"/>
              </a:ext>
            </a:extLst>
          </p:cNvPr>
          <p:cNvSpPr/>
          <p:nvPr userDrawn="1"/>
        </p:nvSpPr>
        <p:spPr>
          <a:xfrm>
            <a:off x="3285600" y="0"/>
            <a:ext cx="89064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cxnSp>
        <p:nvCxnSpPr>
          <p:cNvPr id="23" name="Lige forbindelse 25">
            <a:extLst>
              <a:ext uri="{FF2B5EF4-FFF2-40B4-BE49-F238E27FC236}">
                <a16:creationId xmlns:a16="http://schemas.microsoft.com/office/drawing/2014/main" id="{A008B831-4BAB-43B8-9D4A-DC481F778E6D}"/>
              </a:ext>
            </a:extLst>
          </p:cNvPr>
          <p:cNvCxnSpPr>
            <a:cxnSpLocks/>
          </p:cNvCxnSpPr>
          <p:nvPr userDrawn="1"/>
        </p:nvCxnSpPr>
        <p:spPr>
          <a:xfrm>
            <a:off x="359999" y="6246000"/>
            <a:ext cx="114732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Logo">
            <a:extLst>
              <a:ext uri="{FF2B5EF4-FFF2-40B4-BE49-F238E27FC236}">
                <a16:creationId xmlns:a16="http://schemas.microsoft.com/office/drawing/2014/main" id="{8119FDD7-4509-4DE3-A8E2-0165D2AAA139}"/>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9999" y="6425675"/>
            <a:ext cx="1011278" cy="252000"/>
          </a:xfrm>
          <a:prstGeom prst="rect">
            <a:avLst/>
          </a:prstGeom>
        </p:spPr>
      </p:pic>
      <p:sp>
        <p:nvSpPr>
          <p:cNvPr id="6" name="Title 5">
            <a:extLst>
              <a:ext uri="{FF2B5EF4-FFF2-40B4-BE49-F238E27FC236}">
                <a16:creationId xmlns:a16="http://schemas.microsoft.com/office/drawing/2014/main" id="{A8B714CC-15C8-4024-B69D-92A3D05C1AFA}"/>
              </a:ext>
            </a:extLst>
          </p:cNvPr>
          <p:cNvSpPr>
            <a:spLocks noGrp="1"/>
          </p:cNvSpPr>
          <p:nvPr>
            <p:ph type="title" hasCustomPrompt="1"/>
          </p:nvPr>
        </p:nvSpPr>
        <p:spPr>
          <a:xfrm>
            <a:off x="359999" y="277200"/>
            <a:ext cx="11473201" cy="586967"/>
          </a:xfrm>
        </p:spPr>
        <p:txBody>
          <a:bodyPr/>
          <a:lstStyle/>
          <a:p>
            <a:r>
              <a:rPr lang="da-DK" dirty="0"/>
              <a:t>Klik for at indsætte titel</a:t>
            </a:r>
          </a:p>
        </p:txBody>
      </p:sp>
      <p:sp>
        <p:nvSpPr>
          <p:cNvPr id="19" name="Content Placeholder 2">
            <a:extLst>
              <a:ext uri="{FF2B5EF4-FFF2-40B4-BE49-F238E27FC236}">
                <a16:creationId xmlns:a16="http://schemas.microsoft.com/office/drawing/2014/main" id="{63053FC6-1791-4960-BAEB-C007DF62B46A}"/>
              </a:ext>
            </a:extLst>
          </p:cNvPr>
          <p:cNvSpPr>
            <a:spLocks noGrp="1"/>
          </p:cNvSpPr>
          <p:nvPr>
            <p:ph sz="quarter" idx="12" hasCustomPrompt="1"/>
          </p:nvPr>
        </p:nvSpPr>
        <p:spPr>
          <a:xfrm>
            <a:off x="360000" y="867600"/>
            <a:ext cx="2563800" cy="5004000"/>
          </a:xfrm>
        </p:spPr>
        <p:txBody>
          <a:bodyPr/>
          <a:lstStyle>
            <a:lvl1pPr>
              <a:defRPr sz="1600">
                <a:solidFill>
                  <a:schemeClr val="tx1"/>
                </a:solidFill>
              </a:defRPr>
            </a:lvl1pPr>
            <a:lvl2pPr>
              <a:defRPr sz="1400">
                <a:solidFill>
                  <a:schemeClr val="tx1"/>
                </a:solidFill>
              </a:defRPr>
            </a:lvl2pPr>
            <a:lvl3pPr>
              <a:defRPr sz="1200">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da-DK" dirty="0"/>
              <a:t>Klik for at indsætte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3" name="Content Placeholder 3">
            <a:extLst>
              <a:ext uri="{FF2B5EF4-FFF2-40B4-BE49-F238E27FC236}">
                <a16:creationId xmlns:a16="http://schemas.microsoft.com/office/drawing/2014/main" id="{3A174E5F-5CE3-465C-8323-7235115D4585}"/>
              </a:ext>
            </a:extLst>
          </p:cNvPr>
          <p:cNvSpPr>
            <a:spLocks noGrp="1"/>
          </p:cNvSpPr>
          <p:nvPr>
            <p:ph sz="quarter" idx="18" hasCustomPrompt="1"/>
          </p:nvPr>
        </p:nvSpPr>
        <p:spPr>
          <a:xfrm>
            <a:off x="3646488" y="867600"/>
            <a:ext cx="8185513" cy="5004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da-DK" dirty="0"/>
              <a:t>Klik for at indsætte tekst, diagram eller tabel via fanen Poul Schmith</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2" name="Date Placeholder 1">
            <a:extLst>
              <a:ext uri="{FF2B5EF4-FFF2-40B4-BE49-F238E27FC236}">
                <a16:creationId xmlns:a16="http://schemas.microsoft.com/office/drawing/2014/main" id="{E9C47663-71D0-4322-A9E3-AF2B7571530B}"/>
              </a:ext>
            </a:extLst>
          </p:cNvPr>
          <p:cNvSpPr>
            <a:spLocks noGrp="1"/>
          </p:cNvSpPr>
          <p:nvPr>
            <p:ph type="dt" sz="half" idx="19"/>
          </p:nvPr>
        </p:nvSpPr>
        <p:spPr/>
        <p:txBody>
          <a:bodyPr/>
          <a:lstStyle/>
          <a:p>
            <a:fld id="{FF931F98-A806-4671-A333-BB5D84604BD7}" type="datetime2">
              <a:rPr lang="da-DK" smtClean="0"/>
              <a:t>14. marts 2025</a:t>
            </a:fld>
            <a:endParaRPr lang="da-DK" dirty="0"/>
          </a:p>
        </p:txBody>
      </p:sp>
      <p:sp>
        <p:nvSpPr>
          <p:cNvPr id="7" name="Footer Placeholder 6">
            <a:extLst>
              <a:ext uri="{FF2B5EF4-FFF2-40B4-BE49-F238E27FC236}">
                <a16:creationId xmlns:a16="http://schemas.microsoft.com/office/drawing/2014/main" id="{D225B181-5228-4842-A032-C15F038E3510}"/>
              </a:ext>
            </a:extLst>
          </p:cNvPr>
          <p:cNvSpPr>
            <a:spLocks noGrp="1"/>
          </p:cNvSpPr>
          <p:nvPr>
            <p:ph type="ftr" sz="quarter" idx="20"/>
          </p:nvPr>
        </p:nvSpPr>
        <p:spPr/>
        <p:txBody>
          <a:bodyPr/>
          <a:lstStyle/>
          <a:p>
            <a:endParaRPr lang="da-DK" dirty="0"/>
          </a:p>
        </p:txBody>
      </p:sp>
      <p:sp>
        <p:nvSpPr>
          <p:cNvPr id="8" name="Slide Number Placeholder 7">
            <a:extLst>
              <a:ext uri="{FF2B5EF4-FFF2-40B4-BE49-F238E27FC236}">
                <a16:creationId xmlns:a16="http://schemas.microsoft.com/office/drawing/2014/main" id="{FF32AFF5-CE6F-426D-9F6E-4CD60AFFF571}"/>
              </a:ext>
            </a:extLst>
          </p:cNvPr>
          <p:cNvSpPr>
            <a:spLocks noGrp="1"/>
          </p:cNvSpPr>
          <p:nvPr>
            <p:ph type="sldNum" sz="quarter" idx="21"/>
          </p:nvPr>
        </p:nvSpPr>
        <p:spPr/>
        <p:txBody>
          <a:bodyPr/>
          <a:lstStyle/>
          <a:p>
            <a:r>
              <a:rPr lang="da-DK" dirty="0"/>
              <a:t>SIDE </a:t>
            </a:r>
            <a:fld id="{24C8C45C-947F-4981-8B3F-4F32E973C901}" type="slidenum">
              <a:rPr lang="da-DK" smtClean="0"/>
              <a:pPr/>
              <a:t>‹nr.›</a:t>
            </a:fld>
            <a:endParaRPr lang="da-DK" dirty="0"/>
          </a:p>
        </p:txBody>
      </p:sp>
    </p:spTree>
    <p:extLst>
      <p:ext uri="{BB962C8B-B14F-4D97-AF65-F5344CB8AC3E}">
        <p14:creationId xmlns:p14="http://schemas.microsoft.com/office/powerpoint/2010/main" val="544208410"/>
      </p:ext>
    </p:extLst>
  </p:cSld>
  <p:clrMapOvr>
    <a:masterClrMapping/>
  </p:clrMapOvr>
  <p:extLst>
    <p:ext uri="{DCECCB84-F9BA-43D5-87BE-67443E8EF086}">
      <p15:sldGuideLst xmlns:p15="http://schemas.microsoft.com/office/powerpoint/2012/main">
        <p15:guide id="1" pos="2297" userDrawn="1">
          <p15:clr>
            <a:srgbClr val="FBAE40"/>
          </p15:clr>
        </p15:guide>
        <p15:guide id="2" pos="1842"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agram og tekst smal">
    <p:bg>
      <p:bgPr>
        <a:solidFill>
          <a:schemeClr val="bg1"/>
        </a:solidFill>
        <a:effectLst/>
      </p:bgPr>
    </p:bg>
    <p:spTree>
      <p:nvGrpSpPr>
        <p:cNvPr id="1" name=""/>
        <p:cNvGrpSpPr/>
        <p:nvPr/>
      </p:nvGrpSpPr>
      <p:grpSpPr>
        <a:xfrm>
          <a:off x="0" y="0"/>
          <a:ext cx="0" cy="0"/>
          <a:chOff x="0" y="0"/>
          <a:chExt cx="0" cy="0"/>
        </a:xfrm>
      </p:grpSpPr>
      <p:sp>
        <p:nvSpPr>
          <p:cNvPr id="16" name="Background">
            <a:extLst>
              <a:ext uri="{FF2B5EF4-FFF2-40B4-BE49-F238E27FC236}">
                <a16:creationId xmlns:a16="http://schemas.microsoft.com/office/drawing/2014/main" id="{9BFE86A3-8E65-4CF2-A2D4-D4B11A56ED58}"/>
              </a:ext>
            </a:extLst>
          </p:cNvPr>
          <p:cNvSpPr/>
          <p:nvPr userDrawn="1"/>
        </p:nvSpPr>
        <p:spPr>
          <a:xfrm>
            <a:off x="0" y="0"/>
            <a:ext cx="12193200" cy="6861600"/>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2" name="Background">
            <a:extLst>
              <a:ext uri="{FF2B5EF4-FFF2-40B4-BE49-F238E27FC236}">
                <a16:creationId xmlns:a16="http://schemas.microsoft.com/office/drawing/2014/main" id="{2E262ED2-AB4F-440D-8AB4-CC33CBF68C23}"/>
              </a:ext>
            </a:extLst>
          </p:cNvPr>
          <p:cNvSpPr/>
          <p:nvPr userDrawn="1"/>
        </p:nvSpPr>
        <p:spPr>
          <a:xfrm>
            <a:off x="-2" y="0"/>
            <a:ext cx="89064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3" name="smid ud" hidden="1">
            <a:extLst>
              <a:ext uri="{FF2B5EF4-FFF2-40B4-BE49-F238E27FC236}">
                <a16:creationId xmlns:a16="http://schemas.microsoft.com/office/drawing/2014/main" id="{44A48443-754F-45BB-B65B-9BC804C0B48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 y="858"/>
            <a:ext cx="12191996" cy="6857140"/>
          </a:xfrm>
          <a:prstGeom prst="rect">
            <a:avLst/>
          </a:prstGeom>
        </p:spPr>
      </p:pic>
      <p:cxnSp>
        <p:nvCxnSpPr>
          <p:cNvPr id="23" name="Lige forbindelse 25">
            <a:extLst>
              <a:ext uri="{FF2B5EF4-FFF2-40B4-BE49-F238E27FC236}">
                <a16:creationId xmlns:a16="http://schemas.microsoft.com/office/drawing/2014/main" id="{A008B831-4BAB-43B8-9D4A-DC481F778E6D}"/>
              </a:ext>
            </a:extLst>
          </p:cNvPr>
          <p:cNvCxnSpPr>
            <a:cxnSpLocks/>
          </p:cNvCxnSpPr>
          <p:nvPr userDrawn="1"/>
        </p:nvCxnSpPr>
        <p:spPr>
          <a:xfrm>
            <a:off x="359999" y="6246000"/>
            <a:ext cx="114732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Logo">
            <a:extLst>
              <a:ext uri="{FF2B5EF4-FFF2-40B4-BE49-F238E27FC236}">
                <a16:creationId xmlns:a16="http://schemas.microsoft.com/office/drawing/2014/main" id="{8119FDD7-4509-4DE3-A8E2-0165D2AAA139}"/>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9999" y="6425675"/>
            <a:ext cx="1011278" cy="252000"/>
          </a:xfrm>
          <a:prstGeom prst="rect">
            <a:avLst/>
          </a:prstGeom>
        </p:spPr>
      </p:pic>
      <p:sp>
        <p:nvSpPr>
          <p:cNvPr id="6" name="Title 5">
            <a:extLst>
              <a:ext uri="{FF2B5EF4-FFF2-40B4-BE49-F238E27FC236}">
                <a16:creationId xmlns:a16="http://schemas.microsoft.com/office/drawing/2014/main" id="{A8B714CC-15C8-4024-B69D-92A3D05C1AFA}"/>
              </a:ext>
            </a:extLst>
          </p:cNvPr>
          <p:cNvSpPr>
            <a:spLocks noGrp="1"/>
          </p:cNvSpPr>
          <p:nvPr>
            <p:ph type="title" hasCustomPrompt="1"/>
          </p:nvPr>
        </p:nvSpPr>
        <p:spPr>
          <a:xfrm>
            <a:off x="358775" y="277200"/>
            <a:ext cx="11472026" cy="586967"/>
          </a:xfrm>
        </p:spPr>
        <p:txBody>
          <a:bodyPr/>
          <a:lstStyle/>
          <a:p>
            <a:r>
              <a:rPr lang="da-DK" dirty="0"/>
              <a:t>Klik for at indsætte titel</a:t>
            </a:r>
          </a:p>
        </p:txBody>
      </p:sp>
      <p:sp>
        <p:nvSpPr>
          <p:cNvPr id="19" name="Content Placeholder 2">
            <a:extLst>
              <a:ext uri="{FF2B5EF4-FFF2-40B4-BE49-F238E27FC236}">
                <a16:creationId xmlns:a16="http://schemas.microsoft.com/office/drawing/2014/main" id="{63053FC6-1791-4960-BAEB-C007DF62B46A}"/>
              </a:ext>
            </a:extLst>
          </p:cNvPr>
          <p:cNvSpPr>
            <a:spLocks noGrp="1"/>
          </p:cNvSpPr>
          <p:nvPr>
            <p:ph sz="quarter" idx="12" hasCustomPrompt="1"/>
          </p:nvPr>
        </p:nvSpPr>
        <p:spPr>
          <a:xfrm>
            <a:off x="9267001" y="867600"/>
            <a:ext cx="2563800" cy="5004000"/>
          </a:xfrm>
        </p:spPr>
        <p:txBody>
          <a:bodyPr/>
          <a:lstStyle>
            <a:lvl1pPr>
              <a:defRPr sz="1600">
                <a:solidFill>
                  <a:schemeClr val="tx1"/>
                </a:solidFill>
              </a:defRPr>
            </a:lvl1pPr>
            <a:lvl2pPr>
              <a:defRPr sz="1400">
                <a:solidFill>
                  <a:schemeClr val="tx1"/>
                </a:solidFill>
              </a:defRPr>
            </a:lvl2pPr>
            <a:lvl3pPr>
              <a:defRPr sz="1200">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da-DK" dirty="0"/>
              <a:t>Klik for at indsætte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4" name="Content Placeholder 3">
            <a:extLst>
              <a:ext uri="{FF2B5EF4-FFF2-40B4-BE49-F238E27FC236}">
                <a16:creationId xmlns:a16="http://schemas.microsoft.com/office/drawing/2014/main" id="{C4C37F4F-BBED-4F6B-8E98-8B1B54CAB090}"/>
              </a:ext>
            </a:extLst>
          </p:cNvPr>
          <p:cNvSpPr>
            <a:spLocks noGrp="1"/>
          </p:cNvSpPr>
          <p:nvPr>
            <p:ph sz="quarter" idx="18" hasCustomPrompt="1"/>
          </p:nvPr>
        </p:nvSpPr>
        <p:spPr>
          <a:xfrm>
            <a:off x="360000" y="867600"/>
            <a:ext cx="8185513" cy="5004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da-DK" dirty="0"/>
              <a:t>Klik for at indsætte tekst, diagram eller tabel via fanen Poul Schmith</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2" name="Date Placeholder 1">
            <a:extLst>
              <a:ext uri="{FF2B5EF4-FFF2-40B4-BE49-F238E27FC236}">
                <a16:creationId xmlns:a16="http://schemas.microsoft.com/office/drawing/2014/main" id="{D2DEE6E2-8CAE-404F-91DC-C5BBBED86124}"/>
              </a:ext>
            </a:extLst>
          </p:cNvPr>
          <p:cNvSpPr>
            <a:spLocks noGrp="1"/>
          </p:cNvSpPr>
          <p:nvPr>
            <p:ph type="dt" sz="half" idx="19"/>
          </p:nvPr>
        </p:nvSpPr>
        <p:spPr/>
        <p:txBody>
          <a:bodyPr/>
          <a:lstStyle/>
          <a:p>
            <a:fld id="{FC32602E-E92B-45F8-BAB1-ECC5EDF6138B}" type="datetime2">
              <a:rPr lang="da-DK" smtClean="0"/>
              <a:t>14. marts 2025</a:t>
            </a:fld>
            <a:endParaRPr lang="da-DK" dirty="0"/>
          </a:p>
        </p:txBody>
      </p:sp>
      <p:sp>
        <p:nvSpPr>
          <p:cNvPr id="7" name="Footer Placeholder 6">
            <a:extLst>
              <a:ext uri="{FF2B5EF4-FFF2-40B4-BE49-F238E27FC236}">
                <a16:creationId xmlns:a16="http://schemas.microsoft.com/office/drawing/2014/main" id="{22C71692-D2F3-4C96-A276-9CBD3269DDDB}"/>
              </a:ext>
            </a:extLst>
          </p:cNvPr>
          <p:cNvSpPr>
            <a:spLocks noGrp="1"/>
          </p:cNvSpPr>
          <p:nvPr>
            <p:ph type="ftr" sz="quarter" idx="20"/>
          </p:nvPr>
        </p:nvSpPr>
        <p:spPr/>
        <p:txBody>
          <a:bodyPr/>
          <a:lstStyle/>
          <a:p>
            <a:endParaRPr lang="da-DK" dirty="0"/>
          </a:p>
        </p:txBody>
      </p:sp>
      <p:sp>
        <p:nvSpPr>
          <p:cNvPr id="8" name="Slide Number Placeholder 7">
            <a:extLst>
              <a:ext uri="{FF2B5EF4-FFF2-40B4-BE49-F238E27FC236}">
                <a16:creationId xmlns:a16="http://schemas.microsoft.com/office/drawing/2014/main" id="{DD6BE013-ADBB-40A7-85D7-CD8B95CC1BB4}"/>
              </a:ext>
            </a:extLst>
          </p:cNvPr>
          <p:cNvSpPr>
            <a:spLocks noGrp="1"/>
          </p:cNvSpPr>
          <p:nvPr>
            <p:ph type="sldNum" sz="quarter" idx="21"/>
          </p:nvPr>
        </p:nvSpPr>
        <p:spPr/>
        <p:txBody>
          <a:bodyPr/>
          <a:lstStyle/>
          <a:p>
            <a:r>
              <a:rPr lang="da-DK" dirty="0"/>
              <a:t>SIDE </a:t>
            </a:r>
            <a:fld id="{24C8C45C-947F-4981-8B3F-4F32E973C901}" type="slidenum">
              <a:rPr lang="da-DK" smtClean="0"/>
              <a:pPr/>
              <a:t>‹nr.›</a:t>
            </a:fld>
            <a:endParaRPr lang="da-DK" dirty="0"/>
          </a:p>
        </p:txBody>
      </p:sp>
    </p:spTree>
    <p:extLst>
      <p:ext uri="{BB962C8B-B14F-4D97-AF65-F5344CB8AC3E}">
        <p14:creationId xmlns:p14="http://schemas.microsoft.com/office/powerpoint/2010/main" val="3690673283"/>
      </p:ext>
    </p:extLst>
  </p:cSld>
  <p:clrMapOvr>
    <a:masterClrMapping/>
  </p:clrMapOvr>
  <p:extLst>
    <p:ext uri="{DCECCB84-F9BA-43D5-87BE-67443E8EF086}">
      <p15:sldGuideLst xmlns:p15="http://schemas.microsoft.com/office/powerpoint/2012/main">
        <p15:guide id="1" pos="5389" userDrawn="1">
          <p15:clr>
            <a:srgbClr val="FBAE40"/>
          </p15:clr>
        </p15:guide>
        <p15:guide id="2" pos="583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x bokse + billede">
    <p:spTree>
      <p:nvGrpSpPr>
        <p:cNvPr id="1" name=""/>
        <p:cNvGrpSpPr/>
        <p:nvPr/>
      </p:nvGrpSpPr>
      <p:grpSpPr>
        <a:xfrm>
          <a:off x="0" y="0"/>
          <a:ext cx="0" cy="0"/>
          <a:chOff x="0" y="0"/>
          <a:chExt cx="0" cy="0"/>
        </a:xfrm>
      </p:grpSpPr>
      <p:sp>
        <p:nvSpPr>
          <p:cNvPr id="23" name="Background">
            <a:extLst>
              <a:ext uri="{FF2B5EF4-FFF2-40B4-BE49-F238E27FC236}">
                <a16:creationId xmlns:a16="http://schemas.microsoft.com/office/drawing/2014/main" id="{4491A917-F6D1-455C-889F-64923C6F93F5}"/>
              </a:ext>
            </a:extLst>
          </p:cNvPr>
          <p:cNvSpPr/>
          <p:nvPr userDrawn="1"/>
        </p:nvSpPr>
        <p:spPr>
          <a:xfrm>
            <a:off x="-2" y="0"/>
            <a:ext cx="12192002"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el 1">
            <a:extLst>
              <a:ext uri="{FF2B5EF4-FFF2-40B4-BE49-F238E27FC236}">
                <a16:creationId xmlns:a16="http://schemas.microsoft.com/office/drawing/2014/main" id="{12BF13CD-BFF5-4B8C-AF2B-D05B2E27288B}"/>
              </a:ext>
            </a:extLst>
          </p:cNvPr>
          <p:cNvSpPr>
            <a:spLocks noGrp="1"/>
          </p:cNvSpPr>
          <p:nvPr>
            <p:ph type="title" hasCustomPrompt="1"/>
          </p:nvPr>
        </p:nvSpPr>
        <p:spPr>
          <a:xfrm>
            <a:off x="360000" y="277200"/>
            <a:ext cx="11473200" cy="586967"/>
          </a:xfrm>
        </p:spPr>
        <p:txBody>
          <a:bodyPr/>
          <a:lstStyle>
            <a:lvl1pPr>
              <a:defRPr/>
            </a:lvl1pPr>
          </a:lstStyle>
          <a:p>
            <a:r>
              <a:rPr lang="da-DK" noProof="0" dirty="0"/>
              <a:t>Klik</a:t>
            </a:r>
            <a:r>
              <a:rPr lang="da-DK" dirty="0"/>
              <a:t> for at indsætte titel</a:t>
            </a:r>
          </a:p>
        </p:txBody>
      </p:sp>
      <p:sp>
        <p:nvSpPr>
          <p:cNvPr id="22" name="Picture Placeholder 21">
            <a:extLst>
              <a:ext uri="{FF2B5EF4-FFF2-40B4-BE49-F238E27FC236}">
                <a16:creationId xmlns:a16="http://schemas.microsoft.com/office/drawing/2014/main" id="{989DF457-1FCD-4068-871C-A4502A5866CE}"/>
              </a:ext>
            </a:extLst>
          </p:cNvPr>
          <p:cNvSpPr>
            <a:spLocks noGrp="1"/>
          </p:cNvSpPr>
          <p:nvPr>
            <p:ph type="pic" sz="quarter" idx="13" hasCustomPrompt="1"/>
          </p:nvPr>
        </p:nvSpPr>
        <p:spPr>
          <a:xfrm>
            <a:off x="360000" y="3394800"/>
            <a:ext cx="3708000" cy="2140624"/>
          </a:xfrm>
          <a:custGeom>
            <a:avLst/>
            <a:gdLst>
              <a:gd name="connsiteX0" fmla="*/ 0 w 3708000"/>
              <a:gd name="connsiteY0" fmla="*/ 0 h 2088000"/>
              <a:gd name="connsiteX1" fmla="*/ 1522842 w 3708000"/>
              <a:gd name="connsiteY1" fmla="*/ 0 h 2088000"/>
              <a:gd name="connsiteX2" fmla="*/ 1854000 w 3708000"/>
              <a:gd name="connsiteY2" fmla="*/ 331158 h 2088000"/>
              <a:gd name="connsiteX3" fmla="*/ 2185158 w 3708000"/>
              <a:gd name="connsiteY3" fmla="*/ 0 h 2088000"/>
              <a:gd name="connsiteX4" fmla="*/ 3708000 w 3708000"/>
              <a:gd name="connsiteY4" fmla="*/ 0 h 2088000"/>
              <a:gd name="connsiteX5" fmla="*/ 3708000 w 3708000"/>
              <a:gd name="connsiteY5" fmla="*/ 2088000 h 2088000"/>
              <a:gd name="connsiteX6" fmla="*/ 0 w 3708000"/>
              <a:gd name="connsiteY6" fmla="*/ 2088000 h 208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08000" h="2088000">
                <a:moveTo>
                  <a:pt x="0" y="0"/>
                </a:moveTo>
                <a:lnTo>
                  <a:pt x="1522842" y="0"/>
                </a:lnTo>
                <a:lnTo>
                  <a:pt x="1854000" y="331158"/>
                </a:lnTo>
                <a:lnTo>
                  <a:pt x="2185158" y="0"/>
                </a:lnTo>
                <a:lnTo>
                  <a:pt x="3708000" y="0"/>
                </a:lnTo>
                <a:lnTo>
                  <a:pt x="3708000" y="2088000"/>
                </a:lnTo>
                <a:lnTo>
                  <a:pt x="0" y="2088000"/>
                </a:lnTo>
                <a:close/>
              </a:path>
            </a:pathLst>
          </a:custGeom>
        </p:spPr>
        <p:txBody>
          <a:bodyPr wrap="square" lIns="18000" tIns="18000" anchor="b" anchorCtr="0">
            <a:noAutofit/>
          </a:bodyPr>
          <a:lstStyle>
            <a:lvl1pPr marL="0" indent="0">
              <a:lnSpc>
                <a:spcPct val="100000"/>
              </a:lnSpc>
              <a:spcAft>
                <a:spcPts val="0"/>
              </a:spcAft>
              <a:buNone/>
              <a:defRPr sz="1400"/>
            </a:lvl1pPr>
          </a:lstStyle>
          <a:p>
            <a:r>
              <a:rPr lang="da-DK" dirty="0"/>
              <a:t>Klik på rammen for at indsætte et billede via Templafy Image</a:t>
            </a:r>
          </a:p>
        </p:txBody>
      </p:sp>
      <p:sp>
        <p:nvSpPr>
          <p:cNvPr id="25" name="Text Placeholder  1">
            <a:extLst>
              <a:ext uri="{FF2B5EF4-FFF2-40B4-BE49-F238E27FC236}">
                <a16:creationId xmlns:a16="http://schemas.microsoft.com/office/drawing/2014/main" id="{9597C017-A67D-48A4-B48B-9980A40EFA13}"/>
              </a:ext>
            </a:extLst>
          </p:cNvPr>
          <p:cNvSpPr>
            <a:spLocks noGrp="1"/>
          </p:cNvSpPr>
          <p:nvPr>
            <p:ph type="body" sz="quarter" idx="24" hasCustomPrompt="1"/>
          </p:nvPr>
        </p:nvSpPr>
        <p:spPr>
          <a:xfrm>
            <a:off x="360001" y="1339199"/>
            <a:ext cx="3708000" cy="2386758"/>
          </a:xfrm>
          <a:custGeom>
            <a:avLst/>
            <a:gdLst>
              <a:gd name="connsiteX0" fmla="*/ 0 w 3708000"/>
              <a:gd name="connsiteY0" fmla="*/ 0 h 2386758"/>
              <a:gd name="connsiteX1" fmla="*/ 3708000 w 3708000"/>
              <a:gd name="connsiteY1" fmla="*/ 1 h 2386758"/>
              <a:gd name="connsiteX2" fmla="*/ 3708000 w 3708000"/>
              <a:gd name="connsiteY2" fmla="*/ 2055493 h 2386758"/>
              <a:gd name="connsiteX3" fmla="*/ 2185265 w 3708000"/>
              <a:gd name="connsiteY3" fmla="*/ 2055493 h 2386758"/>
              <a:gd name="connsiteX4" fmla="*/ 1853999 w 3708000"/>
              <a:gd name="connsiteY4" fmla="*/ 2386758 h 2386758"/>
              <a:gd name="connsiteX5" fmla="*/ 1522733 w 3708000"/>
              <a:gd name="connsiteY5" fmla="*/ 2055493 h 2386758"/>
              <a:gd name="connsiteX6" fmla="*/ 0 w 3708000"/>
              <a:gd name="connsiteY6" fmla="*/ 2055493 h 2386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08000" h="2386758">
                <a:moveTo>
                  <a:pt x="0" y="0"/>
                </a:moveTo>
                <a:lnTo>
                  <a:pt x="3708000" y="1"/>
                </a:lnTo>
                <a:lnTo>
                  <a:pt x="3708000" y="2055493"/>
                </a:lnTo>
                <a:lnTo>
                  <a:pt x="2185265" y="2055493"/>
                </a:lnTo>
                <a:lnTo>
                  <a:pt x="1853999" y="2386758"/>
                </a:lnTo>
                <a:lnTo>
                  <a:pt x="1522733" y="2055493"/>
                </a:lnTo>
                <a:lnTo>
                  <a:pt x="0" y="2055493"/>
                </a:lnTo>
                <a:close/>
              </a:path>
            </a:pathLst>
          </a:custGeom>
          <a:solidFill>
            <a:srgbClr val="F6F6F6"/>
          </a:solidFill>
        </p:spPr>
        <p:txBody>
          <a:bodyPr wrap="square" lIns="180000" tIns="180000" rIns="180000">
            <a:noAutofit/>
          </a:bodyPr>
          <a:lstStyle>
            <a:lvl1pPr marL="0" indent="0">
              <a:buNone/>
              <a:defRPr sz="1400" b="1" cap="all" spc="100" baseline="0">
                <a:latin typeface="+mj-lt"/>
              </a:defRPr>
            </a:lvl1pPr>
            <a:lvl2pPr marL="180000" indent="0">
              <a:buNone/>
              <a:defRPr/>
            </a:lvl2pPr>
          </a:lstStyle>
          <a:p>
            <a:pPr lvl="0"/>
            <a:r>
              <a:rPr lang="da-DK" dirty="0"/>
              <a:t>Klik og indsæt overskrift</a:t>
            </a:r>
          </a:p>
        </p:txBody>
      </p:sp>
      <p:sp>
        <p:nvSpPr>
          <p:cNvPr id="30" name="Text Placeholder 2">
            <a:extLst>
              <a:ext uri="{FF2B5EF4-FFF2-40B4-BE49-F238E27FC236}">
                <a16:creationId xmlns:a16="http://schemas.microsoft.com/office/drawing/2014/main" id="{A48240A8-19A2-41BB-BD9E-6C1683582830}"/>
              </a:ext>
            </a:extLst>
          </p:cNvPr>
          <p:cNvSpPr>
            <a:spLocks noGrp="1"/>
          </p:cNvSpPr>
          <p:nvPr>
            <p:ph type="body" sz="quarter" idx="25" hasCustomPrompt="1"/>
          </p:nvPr>
        </p:nvSpPr>
        <p:spPr>
          <a:xfrm>
            <a:off x="360001" y="1946786"/>
            <a:ext cx="3708000" cy="1327355"/>
          </a:xfrm>
        </p:spPr>
        <p:txBody>
          <a:bodyPr lIns="180000" rIns="180000"/>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da-DK" dirty="0"/>
              <a:t>Klik for at indsætte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26" name="Picture Placeholder 21">
            <a:extLst>
              <a:ext uri="{FF2B5EF4-FFF2-40B4-BE49-F238E27FC236}">
                <a16:creationId xmlns:a16="http://schemas.microsoft.com/office/drawing/2014/main" id="{BBC8B3ED-4EA4-44C8-8C35-85889FDEAF39}"/>
              </a:ext>
            </a:extLst>
          </p:cNvPr>
          <p:cNvSpPr>
            <a:spLocks noGrp="1"/>
          </p:cNvSpPr>
          <p:nvPr>
            <p:ph type="pic" sz="quarter" idx="26" hasCustomPrompt="1"/>
          </p:nvPr>
        </p:nvSpPr>
        <p:spPr>
          <a:xfrm>
            <a:off x="4242600" y="3394800"/>
            <a:ext cx="3708000" cy="2140624"/>
          </a:xfrm>
          <a:custGeom>
            <a:avLst/>
            <a:gdLst>
              <a:gd name="connsiteX0" fmla="*/ 0 w 3708000"/>
              <a:gd name="connsiteY0" fmla="*/ 0 h 2088000"/>
              <a:gd name="connsiteX1" fmla="*/ 1522842 w 3708000"/>
              <a:gd name="connsiteY1" fmla="*/ 0 h 2088000"/>
              <a:gd name="connsiteX2" fmla="*/ 1854000 w 3708000"/>
              <a:gd name="connsiteY2" fmla="*/ 331158 h 2088000"/>
              <a:gd name="connsiteX3" fmla="*/ 2185158 w 3708000"/>
              <a:gd name="connsiteY3" fmla="*/ 0 h 2088000"/>
              <a:gd name="connsiteX4" fmla="*/ 3708000 w 3708000"/>
              <a:gd name="connsiteY4" fmla="*/ 0 h 2088000"/>
              <a:gd name="connsiteX5" fmla="*/ 3708000 w 3708000"/>
              <a:gd name="connsiteY5" fmla="*/ 2088000 h 2088000"/>
              <a:gd name="connsiteX6" fmla="*/ 0 w 3708000"/>
              <a:gd name="connsiteY6" fmla="*/ 2088000 h 208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08000" h="2088000">
                <a:moveTo>
                  <a:pt x="0" y="0"/>
                </a:moveTo>
                <a:lnTo>
                  <a:pt x="1522842" y="0"/>
                </a:lnTo>
                <a:lnTo>
                  <a:pt x="1854000" y="331158"/>
                </a:lnTo>
                <a:lnTo>
                  <a:pt x="2185158" y="0"/>
                </a:lnTo>
                <a:lnTo>
                  <a:pt x="3708000" y="0"/>
                </a:lnTo>
                <a:lnTo>
                  <a:pt x="3708000" y="2088000"/>
                </a:lnTo>
                <a:lnTo>
                  <a:pt x="0" y="2088000"/>
                </a:lnTo>
                <a:close/>
              </a:path>
            </a:pathLst>
          </a:custGeom>
        </p:spPr>
        <p:txBody>
          <a:bodyPr wrap="square" lIns="18000" tIns="18000" anchor="b" anchorCtr="0">
            <a:noAutofit/>
          </a:bodyPr>
          <a:lstStyle>
            <a:lvl1pPr marL="0" indent="0">
              <a:lnSpc>
                <a:spcPct val="100000"/>
              </a:lnSpc>
              <a:spcAft>
                <a:spcPts val="0"/>
              </a:spcAft>
              <a:buNone/>
              <a:defRPr sz="1400"/>
            </a:lvl1pPr>
          </a:lstStyle>
          <a:p>
            <a:r>
              <a:rPr lang="da-DK" dirty="0"/>
              <a:t>Klik på rammen for at indsætte et billede via Templafy Image</a:t>
            </a:r>
          </a:p>
        </p:txBody>
      </p:sp>
      <p:sp>
        <p:nvSpPr>
          <p:cNvPr id="27" name="Text Placeholder  1">
            <a:extLst>
              <a:ext uri="{FF2B5EF4-FFF2-40B4-BE49-F238E27FC236}">
                <a16:creationId xmlns:a16="http://schemas.microsoft.com/office/drawing/2014/main" id="{16F2159C-B05F-4308-AA09-B5615E06C3B3}"/>
              </a:ext>
            </a:extLst>
          </p:cNvPr>
          <p:cNvSpPr>
            <a:spLocks noGrp="1"/>
          </p:cNvSpPr>
          <p:nvPr>
            <p:ph type="body" sz="quarter" idx="27" hasCustomPrompt="1"/>
          </p:nvPr>
        </p:nvSpPr>
        <p:spPr>
          <a:xfrm>
            <a:off x="4242600" y="1339199"/>
            <a:ext cx="3708000" cy="2386758"/>
          </a:xfrm>
          <a:custGeom>
            <a:avLst/>
            <a:gdLst>
              <a:gd name="connsiteX0" fmla="*/ 0 w 3708000"/>
              <a:gd name="connsiteY0" fmla="*/ 0 h 2386758"/>
              <a:gd name="connsiteX1" fmla="*/ 3708000 w 3708000"/>
              <a:gd name="connsiteY1" fmla="*/ 1 h 2386758"/>
              <a:gd name="connsiteX2" fmla="*/ 3708000 w 3708000"/>
              <a:gd name="connsiteY2" fmla="*/ 2055493 h 2386758"/>
              <a:gd name="connsiteX3" fmla="*/ 2185265 w 3708000"/>
              <a:gd name="connsiteY3" fmla="*/ 2055493 h 2386758"/>
              <a:gd name="connsiteX4" fmla="*/ 1853999 w 3708000"/>
              <a:gd name="connsiteY4" fmla="*/ 2386758 h 2386758"/>
              <a:gd name="connsiteX5" fmla="*/ 1522733 w 3708000"/>
              <a:gd name="connsiteY5" fmla="*/ 2055493 h 2386758"/>
              <a:gd name="connsiteX6" fmla="*/ 0 w 3708000"/>
              <a:gd name="connsiteY6" fmla="*/ 2055493 h 2386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08000" h="2386758">
                <a:moveTo>
                  <a:pt x="0" y="0"/>
                </a:moveTo>
                <a:lnTo>
                  <a:pt x="3708000" y="1"/>
                </a:lnTo>
                <a:lnTo>
                  <a:pt x="3708000" y="2055493"/>
                </a:lnTo>
                <a:lnTo>
                  <a:pt x="2185265" y="2055493"/>
                </a:lnTo>
                <a:lnTo>
                  <a:pt x="1853999" y="2386758"/>
                </a:lnTo>
                <a:lnTo>
                  <a:pt x="1522733" y="2055493"/>
                </a:lnTo>
                <a:lnTo>
                  <a:pt x="0" y="2055493"/>
                </a:lnTo>
                <a:close/>
              </a:path>
            </a:pathLst>
          </a:custGeom>
          <a:solidFill>
            <a:srgbClr val="F6F6F6"/>
          </a:solidFill>
        </p:spPr>
        <p:txBody>
          <a:bodyPr wrap="square" lIns="180000" tIns="180000" rIns="180000">
            <a:noAutofit/>
          </a:bodyPr>
          <a:lstStyle>
            <a:lvl1pPr marL="0" indent="0">
              <a:buNone/>
              <a:defRPr sz="1400" b="1" cap="all" spc="100" baseline="0">
                <a:latin typeface="+mj-lt"/>
              </a:defRPr>
            </a:lvl1pPr>
            <a:lvl2pPr marL="180000" indent="0">
              <a:buNone/>
              <a:defRPr/>
            </a:lvl2pPr>
          </a:lstStyle>
          <a:p>
            <a:pPr lvl="0"/>
            <a:r>
              <a:rPr lang="da-DK" dirty="0"/>
              <a:t>Klik og indsæt overskrift</a:t>
            </a:r>
          </a:p>
        </p:txBody>
      </p:sp>
      <p:sp>
        <p:nvSpPr>
          <p:cNvPr id="28" name="Text Placeholder 2">
            <a:extLst>
              <a:ext uri="{FF2B5EF4-FFF2-40B4-BE49-F238E27FC236}">
                <a16:creationId xmlns:a16="http://schemas.microsoft.com/office/drawing/2014/main" id="{0DE57935-D341-497E-956B-9D55443D7A24}"/>
              </a:ext>
            </a:extLst>
          </p:cNvPr>
          <p:cNvSpPr>
            <a:spLocks noGrp="1"/>
          </p:cNvSpPr>
          <p:nvPr>
            <p:ph type="body" sz="quarter" idx="28" hasCustomPrompt="1"/>
          </p:nvPr>
        </p:nvSpPr>
        <p:spPr>
          <a:xfrm>
            <a:off x="4242600" y="1946786"/>
            <a:ext cx="3708000" cy="1327355"/>
          </a:xfrm>
        </p:spPr>
        <p:txBody>
          <a:bodyPr lIns="180000" rIns="180000"/>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da-DK" dirty="0"/>
              <a:t>Klik for at indsætte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31" name="Picture Placeholder 21">
            <a:extLst>
              <a:ext uri="{FF2B5EF4-FFF2-40B4-BE49-F238E27FC236}">
                <a16:creationId xmlns:a16="http://schemas.microsoft.com/office/drawing/2014/main" id="{E4D0CF0D-068A-4F8E-9E82-07ADD8A004D0}"/>
              </a:ext>
            </a:extLst>
          </p:cNvPr>
          <p:cNvSpPr>
            <a:spLocks noGrp="1"/>
          </p:cNvSpPr>
          <p:nvPr>
            <p:ph type="pic" sz="quarter" idx="29" hasCustomPrompt="1"/>
          </p:nvPr>
        </p:nvSpPr>
        <p:spPr>
          <a:xfrm>
            <a:off x="8125200" y="3394800"/>
            <a:ext cx="3708000" cy="2140624"/>
          </a:xfrm>
          <a:custGeom>
            <a:avLst/>
            <a:gdLst>
              <a:gd name="connsiteX0" fmla="*/ 0 w 3708000"/>
              <a:gd name="connsiteY0" fmla="*/ 0 h 2088000"/>
              <a:gd name="connsiteX1" fmla="*/ 1522842 w 3708000"/>
              <a:gd name="connsiteY1" fmla="*/ 0 h 2088000"/>
              <a:gd name="connsiteX2" fmla="*/ 1854000 w 3708000"/>
              <a:gd name="connsiteY2" fmla="*/ 331158 h 2088000"/>
              <a:gd name="connsiteX3" fmla="*/ 2185158 w 3708000"/>
              <a:gd name="connsiteY3" fmla="*/ 0 h 2088000"/>
              <a:gd name="connsiteX4" fmla="*/ 3708000 w 3708000"/>
              <a:gd name="connsiteY4" fmla="*/ 0 h 2088000"/>
              <a:gd name="connsiteX5" fmla="*/ 3708000 w 3708000"/>
              <a:gd name="connsiteY5" fmla="*/ 2088000 h 2088000"/>
              <a:gd name="connsiteX6" fmla="*/ 0 w 3708000"/>
              <a:gd name="connsiteY6" fmla="*/ 2088000 h 208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08000" h="2088000">
                <a:moveTo>
                  <a:pt x="0" y="0"/>
                </a:moveTo>
                <a:lnTo>
                  <a:pt x="1522842" y="0"/>
                </a:lnTo>
                <a:lnTo>
                  <a:pt x="1854000" y="331158"/>
                </a:lnTo>
                <a:lnTo>
                  <a:pt x="2185158" y="0"/>
                </a:lnTo>
                <a:lnTo>
                  <a:pt x="3708000" y="0"/>
                </a:lnTo>
                <a:lnTo>
                  <a:pt x="3708000" y="2088000"/>
                </a:lnTo>
                <a:lnTo>
                  <a:pt x="0" y="2088000"/>
                </a:lnTo>
                <a:close/>
              </a:path>
            </a:pathLst>
          </a:custGeom>
        </p:spPr>
        <p:txBody>
          <a:bodyPr wrap="square" lIns="18000" tIns="18000" anchor="b" anchorCtr="0">
            <a:noAutofit/>
          </a:bodyPr>
          <a:lstStyle>
            <a:lvl1pPr marL="0" indent="0">
              <a:lnSpc>
                <a:spcPct val="100000"/>
              </a:lnSpc>
              <a:spcAft>
                <a:spcPts val="0"/>
              </a:spcAft>
              <a:buNone/>
              <a:defRPr sz="1400"/>
            </a:lvl1pPr>
          </a:lstStyle>
          <a:p>
            <a:r>
              <a:rPr lang="da-DK" dirty="0"/>
              <a:t>Klik på rammen for at indsætte et billede via Templafy Image</a:t>
            </a:r>
          </a:p>
        </p:txBody>
      </p:sp>
      <p:sp>
        <p:nvSpPr>
          <p:cNvPr id="32" name="Text Placeholder  1">
            <a:extLst>
              <a:ext uri="{FF2B5EF4-FFF2-40B4-BE49-F238E27FC236}">
                <a16:creationId xmlns:a16="http://schemas.microsoft.com/office/drawing/2014/main" id="{73474877-0E96-48E9-AFBB-28F5811BD41C}"/>
              </a:ext>
            </a:extLst>
          </p:cNvPr>
          <p:cNvSpPr>
            <a:spLocks noGrp="1"/>
          </p:cNvSpPr>
          <p:nvPr>
            <p:ph type="body" sz="quarter" idx="30" hasCustomPrompt="1"/>
          </p:nvPr>
        </p:nvSpPr>
        <p:spPr>
          <a:xfrm>
            <a:off x="8125200" y="1339199"/>
            <a:ext cx="3708000" cy="2386758"/>
          </a:xfrm>
          <a:custGeom>
            <a:avLst/>
            <a:gdLst>
              <a:gd name="connsiteX0" fmla="*/ 0 w 3708000"/>
              <a:gd name="connsiteY0" fmla="*/ 0 h 2386758"/>
              <a:gd name="connsiteX1" fmla="*/ 3708000 w 3708000"/>
              <a:gd name="connsiteY1" fmla="*/ 1 h 2386758"/>
              <a:gd name="connsiteX2" fmla="*/ 3708000 w 3708000"/>
              <a:gd name="connsiteY2" fmla="*/ 2055493 h 2386758"/>
              <a:gd name="connsiteX3" fmla="*/ 2185265 w 3708000"/>
              <a:gd name="connsiteY3" fmla="*/ 2055493 h 2386758"/>
              <a:gd name="connsiteX4" fmla="*/ 1853999 w 3708000"/>
              <a:gd name="connsiteY4" fmla="*/ 2386758 h 2386758"/>
              <a:gd name="connsiteX5" fmla="*/ 1522733 w 3708000"/>
              <a:gd name="connsiteY5" fmla="*/ 2055493 h 2386758"/>
              <a:gd name="connsiteX6" fmla="*/ 0 w 3708000"/>
              <a:gd name="connsiteY6" fmla="*/ 2055493 h 2386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08000" h="2386758">
                <a:moveTo>
                  <a:pt x="0" y="0"/>
                </a:moveTo>
                <a:lnTo>
                  <a:pt x="3708000" y="1"/>
                </a:lnTo>
                <a:lnTo>
                  <a:pt x="3708000" y="2055493"/>
                </a:lnTo>
                <a:lnTo>
                  <a:pt x="2185265" y="2055493"/>
                </a:lnTo>
                <a:lnTo>
                  <a:pt x="1853999" y="2386758"/>
                </a:lnTo>
                <a:lnTo>
                  <a:pt x="1522733" y="2055493"/>
                </a:lnTo>
                <a:lnTo>
                  <a:pt x="0" y="2055493"/>
                </a:lnTo>
                <a:close/>
              </a:path>
            </a:pathLst>
          </a:custGeom>
          <a:solidFill>
            <a:srgbClr val="F6F6F6"/>
          </a:solidFill>
        </p:spPr>
        <p:txBody>
          <a:bodyPr wrap="square" lIns="180000" tIns="180000" rIns="180000">
            <a:noAutofit/>
          </a:bodyPr>
          <a:lstStyle>
            <a:lvl1pPr marL="0" indent="0">
              <a:buNone/>
              <a:defRPr sz="1400" b="1" cap="all" spc="100" baseline="0">
                <a:latin typeface="+mj-lt"/>
              </a:defRPr>
            </a:lvl1pPr>
            <a:lvl2pPr marL="180000" indent="0">
              <a:buNone/>
              <a:defRPr/>
            </a:lvl2pPr>
          </a:lstStyle>
          <a:p>
            <a:pPr lvl="0"/>
            <a:r>
              <a:rPr lang="da-DK" dirty="0"/>
              <a:t>Klik og indsæt overskrift</a:t>
            </a:r>
          </a:p>
        </p:txBody>
      </p:sp>
      <p:sp>
        <p:nvSpPr>
          <p:cNvPr id="33" name="Text Placeholder 2">
            <a:extLst>
              <a:ext uri="{FF2B5EF4-FFF2-40B4-BE49-F238E27FC236}">
                <a16:creationId xmlns:a16="http://schemas.microsoft.com/office/drawing/2014/main" id="{64A3BC4C-1A9C-4080-824B-DEA175E05095}"/>
              </a:ext>
            </a:extLst>
          </p:cNvPr>
          <p:cNvSpPr>
            <a:spLocks noGrp="1"/>
          </p:cNvSpPr>
          <p:nvPr>
            <p:ph type="body" sz="quarter" idx="31" hasCustomPrompt="1"/>
          </p:nvPr>
        </p:nvSpPr>
        <p:spPr>
          <a:xfrm>
            <a:off x="8125200" y="1946786"/>
            <a:ext cx="3708000" cy="1327355"/>
          </a:xfrm>
        </p:spPr>
        <p:txBody>
          <a:bodyPr lIns="180000" rIns="180000"/>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da-DK" dirty="0"/>
              <a:t>Klik for at indsætte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pic>
        <p:nvPicPr>
          <p:cNvPr id="16" name="Logo">
            <a:extLst>
              <a:ext uri="{FF2B5EF4-FFF2-40B4-BE49-F238E27FC236}">
                <a16:creationId xmlns:a16="http://schemas.microsoft.com/office/drawing/2014/main" id="{B71CB9DE-FA2D-46B9-9D32-22302205B6C8}"/>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9999" y="6425675"/>
            <a:ext cx="1011278" cy="252000"/>
          </a:xfrm>
          <a:prstGeom prst="rect">
            <a:avLst/>
          </a:prstGeom>
        </p:spPr>
      </p:pic>
      <p:cxnSp>
        <p:nvCxnSpPr>
          <p:cNvPr id="17" name="Lige forbindelse 25">
            <a:extLst>
              <a:ext uri="{FF2B5EF4-FFF2-40B4-BE49-F238E27FC236}">
                <a16:creationId xmlns:a16="http://schemas.microsoft.com/office/drawing/2014/main" id="{78F85ADB-C144-4DAF-A358-2A957595C616}"/>
              </a:ext>
            </a:extLst>
          </p:cNvPr>
          <p:cNvCxnSpPr>
            <a:cxnSpLocks/>
          </p:cNvCxnSpPr>
          <p:nvPr userDrawn="1"/>
        </p:nvCxnSpPr>
        <p:spPr>
          <a:xfrm>
            <a:off x="359999" y="6246000"/>
            <a:ext cx="114732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Date Placeholder 5">
            <a:extLst>
              <a:ext uri="{FF2B5EF4-FFF2-40B4-BE49-F238E27FC236}">
                <a16:creationId xmlns:a16="http://schemas.microsoft.com/office/drawing/2014/main" id="{99622071-F149-4D11-8F37-56EFAE3F8107}"/>
              </a:ext>
            </a:extLst>
          </p:cNvPr>
          <p:cNvSpPr>
            <a:spLocks noGrp="1"/>
          </p:cNvSpPr>
          <p:nvPr>
            <p:ph type="dt" sz="half" idx="32"/>
          </p:nvPr>
        </p:nvSpPr>
        <p:spPr/>
        <p:txBody>
          <a:bodyPr/>
          <a:lstStyle/>
          <a:p>
            <a:fld id="{A2360A56-15BA-41B9-B16C-6A07B096F791}" type="datetime2">
              <a:rPr lang="da-DK" smtClean="0"/>
              <a:t>14. marts 2025</a:t>
            </a:fld>
            <a:endParaRPr lang="da-DK" dirty="0"/>
          </a:p>
        </p:txBody>
      </p:sp>
      <p:sp>
        <p:nvSpPr>
          <p:cNvPr id="7" name="Footer Placeholder 6">
            <a:extLst>
              <a:ext uri="{FF2B5EF4-FFF2-40B4-BE49-F238E27FC236}">
                <a16:creationId xmlns:a16="http://schemas.microsoft.com/office/drawing/2014/main" id="{155A994F-31F7-4087-870D-6F9A27C311EC}"/>
              </a:ext>
            </a:extLst>
          </p:cNvPr>
          <p:cNvSpPr>
            <a:spLocks noGrp="1"/>
          </p:cNvSpPr>
          <p:nvPr>
            <p:ph type="ftr" sz="quarter" idx="33"/>
          </p:nvPr>
        </p:nvSpPr>
        <p:spPr/>
        <p:txBody>
          <a:bodyPr/>
          <a:lstStyle/>
          <a:p>
            <a:endParaRPr lang="da-DK" dirty="0"/>
          </a:p>
        </p:txBody>
      </p:sp>
      <p:sp>
        <p:nvSpPr>
          <p:cNvPr id="8" name="Slide Number Placeholder 7">
            <a:extLst>
              <a:ext uri="{FF2B5EF4-FFF2-40B4-BE49-F238E27FC236}">
                <a16:creationId xmlns:a16="http://schemas.microsoft.com/office/drawing/2014/main" id="{29950019-8621-4A48-88A6-9FEE85C8935D}"/>
              </a:ext>
            </a:extLst>
          </p:cNvPr>
          <p:cNvSpPr>
            <a:spLocks noGrp="1"/>
          </p:cNvSpPr>
          <p:nvPr>
            <p:ph type="sldNum" sz="quarter" idx="34"/>
          </p:nvPr>
        </p:nvSpPr>
        <p:spPr/>
        <p:txBody>
          <a:bodyPr/>
          <a:lstStyle/>
          <a:p>
            <a:r>
              <a:rPr lang="da-DK" dirty="0"/>
              <a:t>SIDE </a:t>
            </a:r>
            <a:fld id="{24C8C45C-947F-4981-8B3F-4F32E973C901}" type="slidenum">
              <a:rPr lang="da-DK" smtClean="0"/>
              <a:pPr/>
              <a:t>‹nr.›</a:t>
            </a:fld>
            <a:endParaRPr lang="da-DK" dirty="0"/>
          </a:p>
        </p:txBody>
      </p:sp>
    </p:spTree>
    <p:extLst>
      <p:ext uri="{BB962C8B-B14F-4D97-AF65-F5344CB8AC3E}">
        <p14:creationId xmlns:p14="http://schemas.microsoft.com/office/powerpoint/2010/main" val="16492487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 x bokse">
    <p:spTree>
      <p:nvGrpSpPr>
        <p:cNvPr id="1" name=""/>
        <p:cNvGrpSpPr/>
        <p:nvPr/>
      </p:nvGrpSpPr>
      <p:grpSpPr>
        <a:xfrm>
          <a:off x="0" y="0"/>
          <a:ext cx="0" cy="0"/>
          <a:chOff x="0" y="0"/>
          <a:chExt cx="0" cy="0"/>
        </a:xfrm>
      </p:grpSpPr>
      <p:sp>
        <p:nvSpPr>
          <p:cNvPr id="15" name="Background">
            <a:extLst>
              <a:ext uri="{FF2B5EF4-FFF2-40B4-BE49-F238E27FC236}">
                <a16:creationId xmlns:a16="http://schemas.microsoft.com/office/drawing/2014/main" id="{8EF90AE8-09D7-466D-913D-B62D7C954067}"/>
              </a:ext>
            </a:extLst>
          </p:cNvPr>
          <p:cNvSpPr/>
          <p:nvPr userDrawn="1"/>
        </p:nvSpPr>
        <p:spPr>
          <a:xfrm>
            <a:off x="-2" y="0"/>
            <a:ext cx="12192002"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el 1">
            <a:extLst>
              <a:ext uri="{FF2B5EF4-FFF2-40B4-BE49-F238E27FC236}">
                <a16:creationId xmlns:a16="http://schemas.microsoft.com/office/drawing/2014/main" id="{12BF13CD-BFF5-4B8C-AF2B-D05B2E27288B}"/>
              </a:ext>
            </a:extLst>
          </p:cNvPr>
          <p:cNvSpPr>
            <a:spLocks noGrp="1"/>
          </p:cNvSpPr>
          <p:nvPr>
            <p:ph type="title" hasCustomPrompt="1"/>
          </p:nvPr>
        </p:nvSpPr>
        <p:spPr>
          <a:xfrm>
            <a:off x="360000" y="277200"/>
            <a:ext cx="11473200" cy="586967"/>
          </a:xfrm>
        </p:spPr>
        <p:txBody>
          <a:bodyPr/>
          <a:lstStyle>
            <a:lvl1pPr>
              <a:defRPr/>
            </a:lvl1pPr>
          </a:lstStyle>
          <a:p>
            <a:r>
              <a:rPr lang="da-DK" noProof="0" dirty="0"/>
              <a:t>Klik</a:t>
            </a:r>
            <a:r>
              <a:rPr lang="da-DK" dirty="0"/>
              <a:t> for at indsætte titel</a:t>
            </a:r>
          </a:p>
        </p:txBody>
      </p:sp>
      <p:sp>
        <p:nvSpPr>
          <p:cNvPr id="12" name="Text Placeholder 11">
            <a:extLst>
              <a:ext uri="{FF2B5EF4-FFF2-40B4-BE49-F238E27FC236}">
                <a16:creationId xmlns:a16="http://schemas.microsoft.com/office/drawing/2014/main" id="{1BDCA619-21EE-49C9-AF24-C671DDAB557C}"/>
              </a:ext>
            </a:extLst>
          </p:cNvPr>
          <p:cNvSpPr>
            <a:spLocks noGrp="1"/>
          </p:cNvSpPr>
          <p:nvPr>
            <p:ph type="body" sz="quarter" idx="13" hasCustomPrompt="1"/>
          </p:nvPr>
        </p:nvSpPr>
        <p:spPr>
          <a:xfrm>
            <a:off x="360000" y="968850"/>
            <a:ext cx="2628000" cy="864000"/>
          </a:xfrm>
          <a:solidFill>
            <a:schemeClr val="accent3"/>
          </a:solidFill>
        </p:spPr>
        <p:txBody>
          <a:bodyPr lIns="72000" tIns="72000" rIns="72000" bIns="72000" anchor="ctr" anchorCtr="0"/>
          <a:lstStyle>
            <a:lvl1pPr marL="0" indent="0" algn="ctr">
              <a:buNone/>
              <a:defRPr sz="1200" b="1" cap="all" spc="50" baseline="0">
                <a:latin typeface="+mj-lt"/>
              </a:defRPr>
            </a:lvl1pPr>
            <a:lvl2pPr marL="180000" indent="0">
              <a:buNone/>
              <a:defRPr/>
            </a:lvl2pPr>
          </a:lstStyle>
          <a:p>
            <a:pPr lvl="0"/>
            <a:r>
              <a:rPr lang="da-DK" dirty="0"/>
              <a:t>Klik og indsæt tekst</a:t>
            </a:r>
          </a:p>
        </p:txBody>
      </p:sp>
      <p:sp>
        <p:nvSpPr>
          <p:cNvPr id="14" name="Text Placeholder 13">
            <a:extLst>
              <a:ext uri="{FF2B5EF4-FFF2-40B4-BE49-F238E27FC236}">
                <a16:creationId xmlns:a16="http://schemas.microsoft.com/office/drawing/2014/main" id="{D9B9B902-930A-4C45-892B-8925FB4702C3}"/>
              </a:ext>
            </a:extLst>
          </p:cNvPr>
          <p:cNvSpPr>
            <a:spLocks noGrp="1"/>
          </p:cNvSpPr>
          <p:nvPr>
            <p:ph type="body" sz="quarter" idx="14" hasCustomPrompt="1"/>
          </p:nvPr>
        </p:nvSpPr>
        <p:spPr>
          <a:xfrm>
            <a:off x="360000" y="1832850"/>
            <a:ext cx="2628000" cy="4042800"/>
          </a:xfrm>
          <a:solidFill>
            <a:srgbClr val="E8F6FC"/>
          </a:solidFill>
        </p:spPr>
        <p:txBody>
          <a:bodyPr lIns="72000" tIns="180000" rIns="72000" bIns="180000"/>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da-DK" dirty="0"/>
              <a:t>Klik og indsæt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23" name="Text Placeholder 11">
            <a:extLst>
              <a:ext uri="{FF2B5EF4-FFF2-40B4-BE49-F238E27FC236}">
                <a16:creationId xmlns:a16="http://schemas.microsoft.com/office/drawing/2014/main" id="{E10D1DD7-2E3C-48BE-95C0-CDF939A28E2E}"/>
              </a:ext>
            </a:extLst>
          </p:cNvPr>
          <p:cNvSpPr>
            <a:spLocks noGrp="1"/>
          </p:cNvSpPr>
          <p:nvPr>
            <p:ph type="body" sz="quarter" idx="15" hasCustomPrompt="1"/>
          </p:nvPr>
        </p:nvSpPr>
        <p:spPr>
          <a:xfrm>
            <a:off x="3308400" y="968850"/>
            <a:ext cx="2628000" cy="864000"/>
          </a:xfrm>
          <a:solidFill>
            <a:schemeClr val="accent3"/>
          </a:solidFill>
        </p:spPr>
        <p:txBody>
          <a:bodyPr lIns="72000" tIns="72000" rIns="72000" bIns="72000" anchor="ctr" anchorCtr="0"/>
          <a:lstStyle>
            <a:lvl1pPr marL="0" indent="0" algn="ctr">
              <a:buNone/>
              <a:defRPr sz="1200" b="1" cap="all" spc="50" baseline="0">
                <a:latin typeface="+mj-lt"/>
              </a:defRPr>
            </a:lvl1pPr>
            <a:lvl2pPr marL="180000" indent="0">
              <a:buNone/>
              <a:defRPr/>
            </a:lvl2pPr>
          </a:lstStyle>
          <a:p>
            <a:pPr lvl="0"/>
            <a:r>
              <a:rPr lang="da-DK" dirty="0"/>
              <a:t>Klik og indsæt tekst</a:t>
            </a:r>
          </a:p>
        </p:txBody>
      </p:sp>
      <p:sp>
        <p:nvSpPr>
          <p:cNvPr id="24" name="Text Placeholder 13">
            <a:extLst>
              <a:ext uri="{FF2B5EF4-FFF2-40B4-BE49-F238E27FC236}">
                <a16:creationId xmlns:a16="http://schemas.microsoft.com/office/drawing/2014/main" id="{75884450-0778-40BA-A672-E4ADB0D11172}"/>
              </a:ext>
            </a:extLst>
          </p:cNvPr>
          <p:cNvSpPr>
            <a:spLocks noGrp="1"/>
          </p:cNvSpPr>
          <p:nvPr>
            <p:ph type="body" sz="quarter" idx="16" hasCustomPrompt="1"/>
          </p:nvPr>
        </p:nvSpPr>
        <p:spPr>
          <a:xfrm>
            <a:off x="3308400" y="1832850"/>
            <a:ext cx="2628000" cy="4042800"/>
          </a:xfrm>
          <a:solidFill>
            <a:srgbClr val="E8F6FC"/>
          </a:solidFill>
        </p:spPr>
        <p:txBody>
          <a:bodyPr lIns="72000" tIns="180000" rIns="72000" bIns="180000"/>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da-DK" dirty="0"/>
              <a:t>Klik og indsæt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25" name="Text Placeholder 11">
            <a:extLst>
              <a:ext uri="{FF2B5EF4-FFF2-40B4-BE49-F238E27FC236}">
                <a16:creationId xmlns:a16="http://schemas.microsoft.com/office/drawing/2014/main" id="{7B15C5DC-38EE-443F-A5F4-4203553B4D74}"/>
              </a:ext>
            </a:extLst>
          </p:cNvPr>
          <p:cNvSpPr>
            <a:spLocks noGrp="1"/>
          </p:cNvSpPr>
          <p:nvPr>
            <p:ph type="body" sz="quarter" idx="17" hasCustomPrompt="1"/>
          </p:nvPr>
        </p:nvSpPr>
        <p:spPr>
          <a:xfrm>
            <a:off x="6256800" y="968850"/>
            <a:ext cx="2628000" cy="864000"/>
          </a:xfrm>
          <a:solidFill>
            <a:schemeClr val="accent3"/>
          </a:solidFill>
        </p:spPr>
        <p:txBody>
          <a:bodyPr lIns="72000" tIns="72000" rIns="72000" bIns="72000" anchor="ctr" anchorCtr="0"/>
          <a:lstStyle>
            <a:lvl1pPr marL="0" indent="0" algn="ctr">
              <a:buNone/>
              <a:defRPr sz="1200" b="1" cap="all" spc="50" baseline="0">
                <a:latin typeface="+mj-lt"/>
              </a:defRPr>
            </a:lvl1pPr>
            <a:lvl2pPr marL="180000" indent="0">
              <a:buNone/>
              <a:defRPr/>
            </a:lvl2pPr>
          </a:lstStyle>
          <a:p>
            <a:pPr lvl="0"/>
            <a:r>
              <a:rPr lang="da-DK" dirty="0"/>
              <a:t>Klik og indsæt tekst</a:t>
            </a:r>
          </a:p>
        </p:txBody>
      </p:sp>
      <p:sp>
        <p:nvSpPr>
          <p:cNvPr id="26" name="Text Placeholder 13">
            <a:extLst>
              <a:ext uri="{FF2B5EF4-FFF2-40B4-BE49-F238E27FC236}">
                <a16:creationId xmlns:a16="http://schemas.microsoft.com/office/drawing/2014/main" id="{1A947C64-44BE-43D4-869D-A154545F6444}"/>
              </a:ext>
            </a:extLst>
          </p:cNvPr>
          <p:cNvSpPr>
            <a:spLocks noGrp="1"/>
          </p:cNvSpPr>
          <p:nvPr>
            <p:ph type="body" sz="quarter" idx="18" hasCustomPrompt="1"/>
          </p:nvPr>
        </p:nvSpPr>
        <p:spPr>
          <a:xfrm>
            <a:off x="6256800" y="1832850"/>
            <a:ext cx="2628000" cy="4042800"/>
          </a:xfrm>
          <a:solidFill>
            <a:srgbClr val="E8F6FC"/>
          </a:solidFill>
        </p:spPr>
        <p:txBody>
          <a:bodyPr lIns="72000" tIns="180000" rIns="72000" bIns="180000"/>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da-DK" dirty="0"/>
              <a:t>Klik og indsæt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27" name="Text Placeholder 11">
            <a:extLst>
              <a:ext uri="{FF2B5EF4-FFF2-40B4-BE49-F238E27FC236}">
                <a16:creationId xmlns:a16="http://schemas.microsoft.com/office/drawing/2014/main" id="{219A7CEE-3286-4434-A167-BB288F97231D}"/>
              </a:ext>
            </a:extLst>
          </p:cNvPr>
          <p:cNvSpPr>
            <a:spLocks noGrp="1"/>
          </p:cNvSpPr>
          <p:nvPr>
            <p:ph type="body" sz="quarter" idx="19" hasCustomPrompt="1"/>
          </p:nvPr>
        </p:nvSpPr>
        <p:spPr>
          <a:xfrm>
            <a:off x="9205200" y="968850"/>
            <a:ext cx="2628000" cy="864000"/>
          </a:xfrm>
          <a:solidFill>
            <a:schemeClr val="accent3"/>
          </a:solidFill>
        </p:spPr>
        <p:txBody>
          <a:bodyPr lIns="72000" tIns="72000" rIns="72000" bIns="72000" anchor="ctr" anchorCtr="0"/>
          <a:lstStyle>
            <a:lvl1pPr marL="0" indent="0" algn="ctr">
              <a:buNone/>
              <a:defRPr sz="1200" b="1" cap="all" spc="50" baseline="0">
                <a:latin typeface="+mj-lt"/>
              </a:defRPr>
            </a:lvl1pPr>
            <a:lvl2pPr marL="180000" indent="0">
              <a:buNone/>
              <a:defRPr/>
            </a:lvl2pPr>
          </a:lstStyle>
          <a:p>
            <a:pPr lvl="0"/>
            <a:r>
              <a:rPr lang="da-DK" dirty="0"/>
              <a:t>Klik og indsæt tekst</a:t>
            </a:r>
          </a:p>
        </p:txBody>
      </p:sp>
      <p:sp>
        <p:nvSpPr>
          <p:cNvPr id="28" name="Text Placeholder 13">
            <a:extLst>
              <a:ext uri="{FF2B5EF4-FFF2-40B4-BE49-F238E27FC236}">
                <a16:creationId xmlns:a16="http://schemas.microsoft.com/office/drawing/2014/main" id="{AC3E181B-B9E4-4EDB-88ED-72C34927072D}"/>
              </a:ext>
            </a:extLst>
          </p:cNvPr>
          <p:cNvSpPr>
            <a:spLocks noGrp="1"/>
          </p:cNvSpPr>
          <p:nvPr>
            <p:ph type="body" sz="quarter" idx="20" hasCustomPrompt="1"/>
          </p:nvPr>
        </p:nvSpPr>
        <p:spPr>
          <a:xfrm>
            <a:off x="9205200" y="1832850"/>
            <a:ext cx="2628000" cy="4042800"/>
          </a:xfrm>
          <a:solidFill>
            <a:srgbClr val="E8F6FC"/>
          </a:solidFill>
        </p:spPr>
        <p:txBody>
          <a:bodyPr lIns="72000" tIns="180000" rIns="72000" bIns="180000"/>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da-DK" dirty="0"/>
              <a:t>Klik og indsæt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pic>
        <p:nvPicPr>
          <p:cNvPr id="16" name="Logo">
            <a:extLst>
              <a:ext uri="{FF2B5EF4-FFF2-40B4-BE49-F238E27FC236}">
                <a16:creationId xmlns:a16="http://schemas.microsoft.com/office/drawing/2014/main" id="{E4DC9405-4352-449E-9CCE-1D0122B14665}"/>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9999" y="6425675"/>
            <a:ext cx="1011278" cy="252000"/>
          </a:xfrm>
          <a:prstGeom prst="rect">
            <a:avLst/>
          </a:prstGeom>
        </p:spPr>
      </p:pic>
      <p:cxnSp>
        <p:nvCxnSpPr>
          <p:cNvPr id="17" name="Lige forbindelse 25">
            <a:extLst>
              <a:ext uri="{FF2B5EF4-FFF2-40B4-BE49-F238E27FC236}">
                <a16:creationId xmlns:a16="http://schemas.microsoft.com/office/drawing/2014/main" id="{11EE9518-8966-4678-A504-AA0F3854C66C}"/>
              </a:ext>
            </a:extLst>
          </p:cNvPr>
          <p:cNvCxnSpPr>
            <a:cxnSpLocks/>
          </p:cNvCxnSpPr>
          <p:nvPr userDrawn="1"/>
        </p:nvCxnSpPr>
        <p:spPr>
          <a:xfrm>
            <a:off x="359999" y="6246000"/>
            <a:ext cx="114732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Date Placeholder 5">
            <a:extLst>
              <a:ext uri="{FF2B5EF4-FFF2-40B4-BE49-F238E27FC236}">
                <a16:creationId xmlns:a16="http://schemas.microsoft.com/office/drawing/2014/main" id="{48F425BC-7073-40FD-90A1-DAC7B8120DE6}"/>
              </a:ext>
            </a:extLst>
          </p:cNvPr>
          <p:cNvSpPr>
            <a:spLocks noGrp="1"/>
          </p:cNvSpPr>
          <p:nvPr>
            <p:ph type="dt" sz="half" idx="21"/>
          </p:nvPr>
        </p:nvSpPr>
        <p:spPr/>
        <p:txBody>
          <a:bodyPr/>
          <a:lstStyle/>
          <a:p>
            <a:fld id="{7C67318E-5478-4833-87E1-4B561436EBD6}" type="datetime2">
              <a:rPr lang="da-DK" smtClean="0"/>
              <a:t>14. marts 2025</a:t>
            </a:fld>
            <a:endParaRPr lang="da-DK" dirty="0"/>
          </a:p>
        </p:txBody>
      </p:sp>
      <p:sp>
        <p:nvSpPr>
          <p:cNvPr id="7" name="Footer Placeholder 6">
            <a:extLst>
              <a:ext uri="{FF2B5EF4-FFF2-40B4-BE49-F238E27FC236}">
                <a16:creationId xmlns:a16="http://schemas.microsoft.com/office/drawing/2014/main" id="{70A2FFC6-C8DC-4404-A3A6-EB1AB144E9C7}"/>
              </a:ext>
            </a:extLst>
          </p:cNvPr>
          <p:cNvSpPr>
            <a:spLocks noGrp="1"/>
          </p:cNvSpPr>
          <p:nvPr>
            <p:ph type="ftr" sz="quarter" idx="22"/>
          </p:nvPr>
        </p:nvSpPr>
        <p:spPr/>
        <p:txBody>
          <a:bodyPr/>
          <a:lstStyle/>
          <a:p>
            <a:endParaRPr lang="da-DK" dirty="0"/>
          </a:p>
        </p:txBody>
      </p:sp>
      <p:sp>
        <p:nvSpPr>
          <p:cNvPr id="8" name="Slide Number Placeholder 7">
            <a:extLst>
              <a:ext uri="{FF2B5EF4-FFF2-40B4-BE49-F238E27FC236}">
                <a16:creationId xmlns:a16="http://schemas.microsoft.com/office/drawing/2014/main" id="{7C10C90B-D971-4189-988A-F3F4C3DFF845}"/>
              </a:ext>
            </a:extLst>
          </p:cNvPr>
          <p:cNvSpPr>
            <a:spLocks noGrp="1"/>
          </p:cNvSpPr>
          <p:nvPr>
            <p:ph type="sldNum" sz="quarter" idx="23"/>
          </p:nvPr>
        </p:nvSpPr>
        <p:spPr/>
        <p:txBody>
          <a:bodyPr/>
          <a:lstStyle/>
          <a:p>
            <a:r>
              <a:rPr lang="da-DK" dirty="0"/>
              <a:t>SIDE </a:t>
            </a:r>
            <a:fld id="{24C8C45C-947F-4981-8B3F-4F32E973C901}" type="slidenum">
              <a:rPr lang="da-DK" smtClean="0"/>
              <a:pPr/>
              <a:t>‹nr.›</a:t>
            </a:fld>
            <a:endParaRPr lang="da-DK" dirty="0"/>
          </a:p>
        </p:txBody>
      </p:sp>
    </p:spTree>
    <p:extLst>
      <p:ext uri="{BB962C8B-B14F-4D97-AF65-F5344CB8AC3E}">
        <p14:creationId xmlns:p14="http://schemas.microsoft.com/office/powerpoint/2010/main" val="14559894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 x bokse">
    <p:spTree>
      <p:nvGrpSpPr>
        <p:cNvPr id="1" name=""/>
        <p:cNvGrpSpPr/>
        <p:nvPr/>
      </p:nvGrpSpPr>
      <p:grpSpPr>
        <a:xfrm>
          <a:off x="0" y="0"/>
          <a:ext cx="0" cy="0"/>
          <a:chOff x="0" y="0"/>
          <a:chExt cx="0" cy="0"/>
        </a:xfrm>
      </p:grpSpPr>
      <p:sp>
        <p:nvSpPr>
          <p:cNvPr id="16" name="Background">
            <a:extLst>
              <a:ext uri="{FF2B5EF4-FFF2-40B4-BE49-F238E27FC236}">
                <a16:creationId xmlns:a16="http://schemas.microsoft.com/office/drawing/2014/main" id="{53BEDE66-3E27-44BA-BFE0-8122C9A09E95}"/>
              </a:ext>
            </a:extLst>
          </p:cNvPr>
          <p:cNvSpPr/>
          <p:nvPr userDrawn="1"/>
        </p:nvSpPr>
        <p:spPr>
          <a:xfrm>
            <a:off x="-2" y="0"/>
            <a:ext cx="12192002"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el 1">
            <a:extLst>
              <a:ext uri="{FF2B5EF4-FFF2-40B4-BE49-F238E27FC236}">
                <a16:creationId xmlns:a16="http://schemas.microsoft.com/office/drawing/2014/main" id="{12BF13CD-BFF5-4B8C-AF2B-D05B2E27288B}"/>
              </a:ext>
            </a:extLst>
          </p:cNvPr>
          <p:cNvSpPr>
            <a:spLocks noGrp="1"/>
          </p:cNvSpPr>
          <p:nvPr>
            <p:ph type="title" hasCustomPrompt="1"/>
          </p:nvPr>
        </p:nvSpPr>
        <p:spPr>
          <a:xfrm>
            <a:off x="360000" y="277200"/>
            <a:ext cx="11473200" cy="586967"/>
          </a:xfrm>
        </p:spPr>
        <p:txBody>
          <a:bodyPr/>
          <a:lstStyle>
            <a:lvl1pPr>
              <a:defRPr/>
            </a:lvl1pPr>
          </a:lstStyle>
          <a:p>
            <a:r>
              <a:rPr lang="da-DK" noProof="0" dirty="0"/>
              <a:t>Klik</a:t>
            </a:r>
            <a:r>
              <a:rPr lang="da-DK" dirty="0"/>
              <a:t> for at indsætte titel</a:t>
            </a:r>
          </a:p>
        </p:txBody>
      </p:sp>
      <p:sp>
        <p:nvSpPr>
          <p:cNvPr id="12" name="Text Placeholder 11">
            <a:extLst>
              <a:ext uri="{FF2B5EF4-FFF2-40B4-BE49-F238E27FC236}">
                <a16:creationId xmlns:a16="http://schemas.microsoft.com/office/drawing/2014/main" id="{1BDCA619-21EE-49C9-AF24-C671DDAB557C}"/>
              </a:ext>
            </a:extLst>
          </p:cNvPr>
          <p:cNvSpPr>
            <a:spLocks noGrp="1"/>
          </p:cNvSpPr>
          <p:nvPr>
            <p:ph type="body" sz="quarter" idx="13" hasCustomPrompt="1"/>
          </p:nvPr>
        </p:nvSpPr>
        <p:spPr>
          <a:xfrm>
            <a:off x="360000" y="968400"/>
            <a:ext cx="2088000" cy="864000"/>
          </a:xfrm>
          <a:solidFill>
            <a:schemeClr val="accent3"/>
          </a:solidFill>
        </p:spPr>
        <p:txBody>
          <a:bodyPr lIns="72000" tIns="72000" rIns="72000" bIns="72000" anchor="ctr" anchorCtr="0"/>
          <a:lstStyle>
            <a:lvl1pPr marL="0" indent="0" algn="ctr">
              <a:buNone/>
              <a:defRPr sz="1200" b="1" cap="all" spc="50" baseline="0">
                <a:latin typeface="+mj-lt"/>
              </a:defRPr>
            </a:lvl1pPr>
            <a:lvl2pPr marL="180000" indent="0">
              <a:buNone/>
              <a:defRPr/>
            </a:lvl2pPr>
          </a:lstStyle>
          <a:p>
            <a:pPr lvl="0"/>
            <a:r>
              <a:rPr lang="da-DK" dirty="0"/>
              <a:t>Klik og indsæt tekst</a:t>
            </a:r>
          </a:p>
        </p:txBody>
      </p:sp>
      <p:sp>
        <p:nvSpPr>
          <p:cNvPr id="14" name="Text Placeholder 13">
            <a:extLst>
              <a:ext uri="{FF2B5EF4-FFF2-40B4-BE49-F238E27FC236}">
                <a16:creationId xmlns:a16="http://schemas.microsoft.com/office/drawing/2014/main" id="{D9B9B902-930A-4C45-892B-8925FB4702C3}"/>
              </a:ext>
            </a:extLst>
          </p:cNvPr>
          <p:cNvSpPr>
            <a:spLocks noGrp="1"/>
          </p:cNvSpPr>
          <p:nvPr>
            <p:ph type="body" sz="quarter" idx="14" hasCustomPrompt="1"/>
          </p:nvPr>
        </p:nvSpPr>
        <p:spPr>
          <a:xfrm>
            <a:off x="360000" y="1832400"/>
            <a:ext cx="2088000" cy="4041350"/>
          </a:xfrm>
          <a:solidFill>
            <a:srgbClr val="E8F6FC"/>
          </a:solidFill>
        </p:spPr>
        <p:txBody>
          <a:bodyPr lIns="72000" tIns="180000" rIns="72000" bIns="180000"/>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da-DK" dirty="0"/>
              <a:t>Klik og indsæt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23" name="Text Placeholder 11">
            <a:extLst>
              <a:ext uri="{FF2B5EF4-FFF2-40B4-BE49-F238E27FC236}">
                <a16:creationId xmlns:a16="http://schemas.microsoft.com/office/drawing/2014/main" id="{E10D1DD7-2E3C-48BE-95C0-CDF939A28E2E}"/>
              </a:ext>
            </a:extLst>
          </p:cNvPr>
          <p:cNvSpPr>
            <a:spLocks noGrp="1"/>
          </p:cNvSpPr>
          <p:nvPr>
            <p:ph type="body" sz="quarter" idx="15" hasCustomPrompt="1"/>
          </p:nvPr>
        </p:nvSpPr>
        <p:spPr>
          <a:xfrm>
            <a:off x="2706300" y="968400"/>
            <a:ext cx="2088000" cy="864000"/>
          </a:xfrm>
          <a:solidFill>
            <a:schemeClr val="accent3"/>
          </a:solidFill>
        </p:spPr>
        <p:txBody>
          <a:bodyPr lIns="72000" tIns="72000" rIns="72000" bIns="72000" anchor="ctr" anchorCtr="0"/>
          <a:lstStyle>
            <a:lvl1pPr marL="0" indent="0" algn="ctr">
              <a:buNone/>
              <a:defRPr sz="1200" b="1" cap="all" spc="50" baseline="0">
                <a:latin typeface="+mj-lt"/>
              </a:defRPr>
            </a:lvl1pPr>
            <a:lvl2pPr marL="180000" indent="0">
              <a:buNone/>
              <a:defRPr/>
            </a:lvl2pPr>
          </a:lstStyle>
          <a:p>
            <a:pPr lvl="0"/>
            <a:r>
              <a:rPr lang="da-DK" dirty="0"/>
              <a:t>Klik og indsæt tekst</a:t>
            </a:r>
          </a:p>
        </p:txBody>
      </p:sp>
      <p:sp>
        <p:nvSpPr>
          <p:cNvPr id="24" name="Text Placeholder 13">
            <a:extLst>
              <a:ext uri="{FF2B5EF4-FFF2-40B4-BE49-F238E27FC236}">
                <a16:creationId xmlns:a16="http://schemas.microsoft.com/office/drawing/2014/main" id="{75884450-0778-40BA-A672-E4ADB0D11172}"/>
              </a:ext>
            </a:extLst>
          </p:cNvPr>
          <p:cNvSpPr>
            <a:spLocks noGrp="1"/>
          </p:cNvSpPr>
          <p:nvPr>
            <p:ph type="body" sz="quarter" idx="16" hasCustomPrompt="1"/>
          </p:nvPr>
        </p:nvSpPr>
        <p:spPr>
          <a:xfrm>
            <a:off x="2706300" y="1832400"/>
            <a:ext cx="2088000" cy="4041350"/>
          </a:xfrm>
          <a:solidFill>
            <a:srgbClr val="E8F6FC"/>
          </a:solidFill>
        </p:spPr>
        <p:txBody>
          <a:bodyPr lIns="72000" tIns="180000" rIns="72000" bIns="180000"/>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da-DK" dirty="0"/>
              <a:t>Klik og indsæt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25" name="Text Placeholder 11">
            <a:extLst>
              <a:ext uri="{FF2B5EF4-FFF2-40B4-BE49-F238E27FC236}">
                <a16:creationId xmlns:a16="http://schemas.microsoft.com/office/drawing/2014/main" id="{7B15C5DC-38EE-443F-A5F4-4203553B4D74}"/>
              </a:ext>
            </a:extLst>
          </p:cNvPr>
          <p:cNvSpPr>
            <a:spLocks noGrp="1"/>
          </p:cNvSpPr>
          <p:nvPr>
            <p:ph type="body" sz="quarter" idx="17" hasCustomPrompt="1"/>
          </p:nvPr>
        </p:nvSpPr>
        <p:spPr>
          <a:xfrm>
            <a:off x="5052600" y="968400"/>
            <a:ext cx="2088000" cy="864000"/>
          </a:xfrm>
          <a:solidFill>
            <a:schemeClr val="accent3"/>
          </a:solidFill>
        </p:spPr>
        <p:txBody>
          <a:bodyPr lIns="72000" tIns="72000" rIns="72000" bIns="72000" anchor="ctr" anchorCtr="0"/>
          <a:lstStyle>
            <a:lvl1pPr marL="0" indent="0" algn="ctr">
              <a:buNone/>
              <a:defRPr sz="1200" b="1" cap="all" spc="50" baseline="0">
                <a:latin typeface="+mj-lt"/>
              </a:defRPr>
            </a:lvl1pPr>
            <a:lvl2pPr marL="180000" indent="0">
              <a:buNone/>
              <a:defRPr/>
            </a:lvl2pPr>
          </a:lstStyle>
          <a:p>
            <a:pPr lvl="0"/>
            <a:r>
              <a:rPr lang="da-DK" dirty="0"/>
              <a:t>Klik og indsæt tekst</a:t>
            </a:r>
          </a:p>
        </p:txBody>
      </p:sp>
      <p:sp>
        <p:nvSpPr>
          <p:cNvPr id="26" name="Text Placeholder 13">
            <a:extLst>
              <a:ext uri="{FF2B5EF4-FFF2-40B4-BE49-F238E27FC236}">
                <a16:creationId xmlns:a16="http://schemas.microsoft.com/office/drawing/2014/main" id="{1A947C64-44BE-43D4-869D-A154545F6444}"/>
              </a:ext>
            </a:extLst>
          </p:cNvPr>
          <p:cNvSpPr>
            <a:spLocks noGrp="1"/>
          </p:cNvSpPr>
          <p:nvPr>
            <p:ph type="body" sz="quarter" idx="18" hasCustomPrompt="1"/>
          </p:nvPr>
        </p:nvSpPr>
        <p:spPr>
          <a:xfrm>
            <a:off x="5052600" y="1832400"/>
            <a:ext cx="2088000" cy="4041350"/>
          </a:xfrm>
          <a:solidFill>
            <a:srgbClr val="E8F6FC"/>
          </a:solidFill>
        </p:spPr>
        <p:txBody>
          <a:bodyPr lIns="72000" tIns="180000" rIns="72000" bIns="180000"/>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da-DK" dirty="0"/>
              <a:t>Klik og indsæt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27" name="Text Placeholder 11">
            <a:extLst>
              <a:ext uri="{FF2B5EF4-FFF2-40B4-BE49-F238E27FC236}">
                <a16:creationId xmlns:a16="http://schemas.microsoft.com/office/drawing/2014/main" id="{219A7CEE-3286-4434-A167-BB288F97231D}"/>
              </a:ext>
            </a:extLst>
          </p:cNvPr>
          <p:cNvSpPr>
            <a:spLocks noGrp="1"/>
          </p:cNvSpPr>
          <p:nvPr>
            <p:ph type="body" sz="quarter" idx="19" hasCustomPrompt="1"/>
          </p:nvPr>
        </p:nvSpPr>
        <p:spPr>
          <a:xfrm>
            <a:off x="7398900" y="968400"/>
            <a:ext cx="2088000" cy="864000"/>
          </a:xfrm>
          <a:solidFill>
            <a:schemeClr val="accent3"/>
          </a:solidFill>
        </p:spPr>
        <p:txBody>
          <a:bodyPr lIns="72000" tIns="72000" rIns="72000" bIns="72000" anchor="ctr" anchorCtr="0"/>
          <a:lstStyle>
            <a:lvl1pPr marL="0" indent="0" algn="ctr">
              <a:buNone/>
              <a:defRPr sz="1200" b="1" cap="all" spc="50" baseline="0">
                <a:latin typeface="+mj-lt"/>
              </a:defRPr>
            </a:lvl1pPr>
            <a:lvl2pPr marL="180000" indent="0">
              <a:buNone/>
              <a:defRPr/>
            </a:lvl2pPr>
          </a:lstStyle>
          <a:p>
            <a:pPr lvl="0"/>
            <a:r>
              <a:rPr lang="da-DK" dirty="0"/>
              <a:t>Klik og indsæt tekst</a:t>
            </a:r>
          </a:p>
        </p:txBody>
      </p:sp>
      <p:sp>
        <p:nvSpPr>
          <p:cNvPr id="28" name="Text Placeholder 13">
            <a:extLst>
              <a:ext uri="{FF2B5EF4-FFF2-40B4-BE49-F238E27FC236}">
                <a16:creationId xmlns:a16="http://schemas.microsoft.com/office/drawing/2014/main" id="{AC3E181B-B9E4-4EDB-88ED-72C34927072D}"/>
              </a:ext>
            </a:extLst>
          </p:cNvPr>
          <p:cNvSpPr>
            <a:spLocks noGrp="1"/>
          </p:cNvSpPr>
          <p:nvPr>
            <p:ph type="body" sz="quarter" idx="20" hasCustomPrompt="1"/>
          </p:nvPr>
        </p:nvSpPr>
        <p:spPr>
          <a:xfrm>
            <a:off x="7398900" y="1832400"/>
            <a:ext cx="2088000" cy="4041350"/>
          </a:xfrm>
          <a:solidFill>
            <a:srgbClr val="E8F6FC"/>
          </a:solidFill>
        </p:spPr>
        <p:txBody>
          <a:bodyPr lIns="72000" tIns="180000" rIns="72000" bIns="180000"/>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da-DK" dirty="0"/>
              <a:t>Klik og indsæt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35" name="Text Placeholder 11">
            <a:extLst>
              <a:ext uri="{FF2B5EF4-FFF2-40B4-BE49-F238E27FC236}">
                <a16:creationId xmlns:a16="http://schemas.microsoft.com/office/drawing/2014/main" id="{3108B1CE-DE03-4687-A2FC-27211E612FD5}"/>
              </a:ext>
            </a:extLst>
          </p:cNvPr>
          <p:cNvSpPr>
            <a:spLocks noGrp="1"/>
          </p:cNvSpPr>
          <p:nvPr>
            <p:ph type="body" sz="quarter" idx="21" hasCustomPrompt="1"/>
          </p:nvPr>
        </p:nvSpPr>
        <p:spPr>
          <a:xfrm>
            <a:off x="9745200" y="968400"/>
            <a:ext cx="2088000" cy="864000"/>
          </a:xfrm>
          <a:solidFill>
            <a:schemeClr val="accent3"/>
          </a:solidFill>
        </p:spPr>
        <p:txBody>
          <a:bodyPr lIns="72000" tIns="72000" rIns="72000" bIns="72000" anchor="ctr" anchorCtr="0"/>
          <a:lstStyle>
            <a:lvl1pPr marL="0" indent="0" algn="ctr">
              <a:buNone/>
              <a:defRPr sz="1200" b="1" cap="all" spc="50" baseline="0">
                <a:latin typeface="+mj-lt"/>
              </a:defRPr>
            </a:lvl1pPr>
            <a:lvl2pPr marL="180000" indent="0">
              <a:buNone/>
              <a:defRPr/>
            </a:lvl2pPr>
          </a:lstStyle>
          <a:p>
            <a:pPr lvl="0"/>
            <a:r>
              <a:rPr lang="da-DK" dirty="0"/>
              <a:t>Klik og indsæt tekst</a:t>
            </a:r>
          </a:p>
        </p:txBody>
      </p:sp>
      <p:sp>
        <p:nvSpPr>
          <p:cNvPr id="36" name="Text Placeholder 13">
            <a:extLst>
              <a:ext uri="{FF2B5EF4-FFF2-40B4-BE49-F238E27FC236}">
                <a16:creationId xmlns:a16="http://schemas.microsoft.com/office/drawing/2014/main" id="{64C7E620-6501-4598-B4F3-44EAEE39A791}"/>
              </a:ext>
            </a:extLst>
          </p:cNvPr>
          <p:cNvSpPr>
            <a:spLocks noGrp="1"/>
          </p:cNvSpPr>
          <p:nvPr>
            <p:ph type="body" sz="quarter" idx="22" hasCustomPrompt="1"/>
          </p:nvPr>
        </p:nvSpPr>
        <p:spPr>
          <a:xfrm>
            <a:off x="9745200" y="1832400"/>
            <a:ext cx="2088000" cy="4041350"/>
          </a:xfrm>
          <a:solidFill>
            <a:srgbClr val="E8F6FC"/>
          </a:solidFill>
        </p:spPr>
        <p:txBody>
          <a:bodyPr lIns="72000" tIns="180000" rIns="72000" bIns="180000"/>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da-DK" dirty="0"/>
              <a:t>Klik og indsæt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pic>
        <p:nvPicPr>
          <p:cNvPr id="17" name="Logo">
            <a:extLst>
              <a:ext uri="{FF2B5EF4-FFF2-40B4-BE49-F238E27FC236}">
                <a16:creationId xmlns:a16="http://schemas.microsoft.com/office/drawing/2014/main" id="{07F11093-C680-4B72-8350-E864C8B2E428}"/>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9999" y="6425675"/>
            <a:ext cx="1011278" cy="252000"/>
          </a:xfrm>
          <a:prstGeom prst="rect">
            <a:avLst/>
          </a:prstGeom>
        </p:spPr>
      </p:pic>
      <p:cxnSp>
        <p:nvCxnSpPr>
          <p:cNvPr id="18" name="Lige forbindelse 25">
            <a:extLst>
              <a:ext uri="{FF2B5EF4-FFF2-40B4-BE49-F238E27FC236}">
                <a16:creationId xmlns:a16="http://schemas.microsoft.com/office/drawing/2014/main" id="{9A043DC7-0B41-4ECB-AD3F-034E9321AF06}"/>
              </a:ext>
            </a:extLst>
          </p:cNvPr>
          <p:cNvCxnSpPr>
            <a:cxnSpLocks/>
          </p:cNvCxnSpPr>
          <p:nvPr userDrawn="1"/>
        </p:nvCxnSpPr>
        <p:spPr>
          <a:xfrm>
            <a:off x="359999" y="6246000"/>
            <a:ext cx="114732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Date Placeholder 5">
            <a:extLst>
              <a:ext uri="{FF2B5EF4-FFF2-40B4-BE49-F238E27FC236}">
                <a16:creationId xmlns:a16="http://schemas.microsoft.com/office/drawing/2014/main" id="{313AFF7E-D4CC-4B78-ABCF-8ACF3D52E846}"/>
              </a:ext>
            </a:extLst>
          </p:cNvPr>
          <p:cNvSpPr>
            <a:spLocks noGrp="1"/>
          </p:cNvSpPr>
          <p:nvPr>
            <p:ph type="dt" sz="half" idx="23"/>
          </p:nvPr>
        </p:nvSpPr>
        <p:spPr/>
        <p:txBody>
          <a:bodyPr/>
          <a:lstStyle/>
          <a:p>
            <a:fld id="{A44897E3-9D90-4C7B-9A09-30452E787136}" type="datetime2">
              <a:rPr lang="da-DK" smtClean="0"/>
              <a:t>14. marts 2025</a:t>
            </a:fld>
            <a:endParaRPr lang="da-DK" dirty="0"/>
          </a:p>
        </p:txBody>
      </p:sp>
      <p:sp>
        <p:nvSpPr>
          <p:cNvPr id="7" name="Footer Placeholder 6">
            <a:extLst>
              <a:ext uri="{FF2B5EF4-FFF2-40B4-BE49-F238E27FC236}">
                <a16:creationId xmlns:a16="http://schemas.microsoft.com/office/drawing/2014/main" id="{29A872F3-B91B-4A58-9A1A-6A383E13FA32}"/>
              </a:ext>
            </a:extLst>
          </p:cNvPr>
          <p:cNvSpPr>
            <a:spLocks noGrp="1"/>
          </p:cNvSpPr>
          <p:nvPr>
            <p:ph type="ftr" sz="quarter" idx="24"/>
          </p:nvPr>
        </p:nvSpPr>
        <p:spPr/>
        <p:txBody>
          <a:bodyPr/>
          <a:lstStyle/>
          <a:p>
            <a:endParaRPr lang="da-DK" dirty="0"/>
          </a:p>
        </p:txBody>
      </p:sp>
      <p:sp>
        <p:nvSpPr>
          <p:cNvPr id="8" name="Slide Number Placeholder 7">
            <a:extLst>
              <a:ext uri="{FF2B5EF4-FFF2-40B4-BE49-F238E27FC236}">
                <a16:creationId xmlns:a16="http://schemas.microsoft.com/office/drawing/2014/main" id="{80496826-99BA-4678-A257-935060020867}"/>
              </a:ext>
            </a:extLst>
          </p:cNvPr>
          <p:cNvSpPr>
            <a:spLocks noGrp="1"/>
          </p:cNvSpPr>
          <p:nvPr>
            <p:ph type="sldNum" sz="quarter" idx="25"/>
          </p:nvPr>
        </p:nvSpPr>
        <p:spPr/>
        <p:txBody>
          <a:bodyPr/>
          <a:lstStyle/>
          <a:p>
            <a:r>
              <a:rPr lang="da-DK" dirty="0"/>
              <a:t>SIDE </a:t>
            </a:r>
            <a:fld id="{24C8C45C-947F-4981-8B3F-4F32E973C901}" type="slidenum">
              <a:rPr lang="da-DK" smtClean="0"/>
              <a:pPr/>
              <a:t>‹nr.›</a:t>
            </a:fld>
            <a:endParaRPr lang="da-DK" dirty="0"/>
          </a:p>
        </p:txBody>
      </p:sp>
    </p:spTree>
    <p:extLst>
      <p:ext uri="{BB962C8B-B14F-4D97-AF65-F5344CB8AC3E}">
        <p14:creationId xmlns:p14="http://schemas.microsoft.com/office/powerpoint/2010/main" val="40256733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solidFill>
          <a:schemeClr val="bg1"/>
        </a:solidFill>
        <a:effectLst/>
      </p:bgPr>
    </p:bg>
    <p:spTree>
      <p:nvGrpSpPr>
        <p:cNvPr id="1" name=""/>
        <p:cNvGrpSpPr/>
        <p:nvPr/>
      </p:nvGrpSpPr>
      <p:grpSpPr>
        <a:xfrm>
          <a:off x="0" y="0"/>
          <a:ext cx="0" cy="0"/>
          <a:chOff x="0" y="0"/>
          <a:chExt cx="0" cy="0"/>
        </a:xfrm>
      </p:grpSpPr>
      <p:cxnSp>
        <p:nvCxnSpPr>
          <p:cNvPr id="10" name="Lige forbindelse 25">
            <a:extLst>
              <a:ext uri="{FF2B5EF4-FFF2-40B4-BE49-F238E27FC236}">
                <a16:creationId xmlns:a16="http://schemas.microsoft.com/office/drawing/2014/main" id="{AEF5A134-7338-44EA-B909-35FD7FCB3ED9}"/>
              </a:ext>
            </a:extLst>
          </p:cNvPr>
          <p:cNvCxnSpPr>
            <a:cxnSpLocks/>
          </p:cNvCxnSpPr>
          <p:nvPr userDrawn="1"/>
        </p:nvCxnSpPr>
        <p:spPr>
          <a:xfrm>
            <a:off x="359999" y="6246000"/>
            <a:ext cx="114732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Logo">
            <a:extLst>
              <a:ext uri="{FF2B5EF4-FFF2-40B4-BE49-F238E27FC236}">
                <a16:creationId xmlns:a16="http://schemas.microsoft.com/office/drawing/2014/main" id="{2C9CF29F-AD23-45ED-92AC-165016E81EA7}"/>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9999" y="6425675"/>
            <a:ext cx="1011278" cy="252000"/>
          </a:xfrm>
          <a:prstGeom prst="rect">
            <a:avLst/>
          </a:prstGeom>
        </p:spPr>
      </p:pic>
      <p:sp>
        <p:nvSpPr>
          <p:cNvPr id="2" name="Title 1"/>
          <p:cNvSpPr>
            <a:spLocks noGrp="1"/>
          </p:cNvSpPr>
          <p:nvPr>
            <p:ph type="ctrTitle" hasCustomPrompt="1"/>
          </p:nvPr>
        </p:nvSpPr>
        <p:spPr>
          <a:xfrm>
            <a:off x="1350000" y="2023200"/>
            <a:ext cx="9492000" cy="1389600"/>
          </a:xfrm>
        </p:spPr>
        <p:txBody>
          <a:bodyPr anchor="t" anchorCtr="0"/>
          <a:lstStyle>
            <a:lvl1pPr algn="l">
              <a:lnSpc>
                <a:spcPct val="99000"/>
              </a:lnSpc>
              <a:defRPr sz="4400">
                <a:solidFill>
                  <a:schemeClr val="tx1"/>
                </a:solidFill>
              </a:defRPr>
            </a:lvl1pPr>
          </a:lstStyle>
          <a:p>
            <a:r>
              <a:rPr lang="da-DK" dirty="0"/>
              <a:t>Klik for at indsætte titel</a:t>
            </a:r>
          </a:p>
        </p:txBody>
      </p:sp>
      <p:sp>
        <p:nvSpPr>
          <p:cNvPr id="3" name="Date Placeholder 2">
            <a:extLst>
              <a:ext uri="{FF2B5EF4-FFF2-40B4-BE49-F238E27FC236}">
                <a16:creationId xmlns:a16="http://schemas.microsoft.com/office/drawing/2014/main" id="{66CA2B7D-8B5D-4285-A902-A0D5B1277A8B}"/>
              </a:ext>
            </a:extLst>
          </p:cNvPr>
          <p:cNvSpPr>
            <a:spLocks noGrp="1"/>
          </p:cNvSpPr>
          <p:nvPr>
            <p:ph type="dt" sz="half" idx="10"/>
          </p:nvPr>
        </p:nvSpPr>
        <p:spPr/>
        <p:txBody>
          <a:bodyPr/>
          <a:lstStyle/>
          <a:p>
            <a:fld id="{0EB465A2-EBCB-4EA4-93F3-2F0C048EE1A5}" type="datetime2">
              <a:rPr lang="da-DK" smtClean="0"/>
              <a:t>14. marts 2025</a:t>
            </a:fld>
            <a:endParaRPr lang="da-DK" dirty="0"/>
          </a:p>
        </p:txBody>
      </p:sp>
      <p:sp>
        <p:nvSpPr>
          <p:cNvPr id="4" name="Footer Placeholder 3">
            <a:extLst>
              <a:ext uri="{FF2B5EF4-FFF2-40B4-BE49-F238E27FC236}">
                <a16:creationId xmlns:a16="http://schemas.microsoft.com/office/drawing/2014/main" id="{4637162C-0C1E-4A43-89AB-817197B27D08}"/>
              </a:ext>
            </a:extLst>
          </p:cNvPr>
          <p:cNvSpPr>
            <a:spLocks noGrp="1"/>
          </p:cNvSpPr>
          <p:nvPr>
            <p:ph type="ftr" sz="quarter" idx="11"/>
          </p:nvPr>
        </p:nvSpPr>
        <p:spPr/>
        <p:txBody>
          <a:bodyPr/>
          <a:lstStyle/>
          <a:p>
            <a:endParaRPr lang="da-DK" dirty="0"/>
          </a:p>
        </p:txBody>
      </p:sp>
      <p:sp>
        <p:nvSpPr>
          <p:cNvPr id="8" name="Slide Number Placeholder 7">
            <a:extLst>
              <a:ext uri="{FF2B5EF4-FFF2-40B4-BE49-F238E27FC236}">
                <a16:creationId xmlns:a16="http://schemas.microsoft.com/office/drawing/2014/main" id="{8800BD27-8FF1-4729-8CCC-8CCABFB3D360}"/>
              </a:ext>
            </a:extLst>
          </p:cNvPr>
          <p:cNvSpPr>
            <a:spLocks noGrp="1"/>
          </p:cNvSpPr>
          <p:nvPr>
            <p:ph type="sldNum" sz="quarter" idx="12"/>
          </p:nvPr>
        </p:nvSpPr>
        <p:spPr/>
        <p:txBody>
          <a:bodyPr/>
          <a:lstStyle/>
          <a:p>
            <a:r>
              <a:rPr lang="da-DK" dirty="0"/>
              <a:t>SIDE </a:t>
            </a:r>
            <a:fld id="{24C8C45C-947F-4981-8B3F-4F32E973C901}" type="slidenum">
              <a:rPr lang="da-DK" smtClean="0"/>
              <a:pPr/>
              <a:t>‹nr.›</a:t>
            </a:fld>
            <a:endParaRPr lang="da-DK" dirty="0"/>
          </a:p>
        </p:txBody>
      </p:sp>
    </p:spTree>
    <p:extLst>
      <p:ext uri="{BB962C8B-B14F-4D97-AF65-F5344CB8AC3E}">
        <p14:creationId xmlns:p14="http://schemas.microsoft.com/office/powerpoint/2010/main" val="2568761660"/>
      </p:ext>
    </p:extLst>
  </p:cSld>
  <p:clrMapOvr>
    <a:masterClrMapping/>
  </p:clrMapOvr>
  <p:extLst>
    <p:ext uri="{DCECCB84-F9BA-43D5-87BE-67443E8EF086}">
      <p15:sldGuideLst xmlns:p15="http://schemas.microsoft.com/office/powerpoint/2012/main">
        <p15:guide id="1" pos="849" userDrawn="1">
          <p15:clr>
            <a:srgbClr val="FBAE40"/>
          </p15:clr>
        </p15:guide>
        <p15:guide id="2" pos="683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lledside">
    <p:spTree>
      <p:nvGrpSpPr>
        <p:cNvPr id="1" name=""/>
        <p:cNvGrpSpPr/>
        <p:nvPr/>
      </p:nvGrpSpPr>
      <p:grpSpPr>
        <a:xfrm>
          <a:off x="0" y="0"/>
          <a:ext cx="0" cy="0"/>
          <a:chOff x="0" y="0"/>
          <a:chExt cx="0" cy="0"/>
        </a:xfrm>
      </p:grpSpPr>
      <p:sp>
        <p:nvSpPr>
          <p:cNvPr id="7" name="Pladsholder til dato 4" hidden="1">
            <a:extLst>
              <a:ext uri="{FF2B5EF4-FFF2-40B4-BE49-F238E27FC236}">
                <a16:creationId xmlns:a16="http://schemas.microsoft.com/office/drawing/2014/main" id="{A24C3DE8-02BD-48E2-9393-1E18B35FBFBC}"/>
              </a:ext>
            </a:extLst>
          </p:cNvPr>
          <p:cNvSpPr>
            <a:spLocks noGrp="1"/>
          </p:cNvSpPr>
          <p:nvPr>
            <p:ph type="dt" sz="half" idx="14"/>
          </p:nvPr>
        </p:nvSpPr>
        <p:spPr>
          <a:xfrm>
            <a:off x="0" y="6860492"/>
            <a:ext cx="0" cy="0"/>
          </a:xfrm>
        </p:spPr>
        <p:txBody>
          <a:bodyPr/>
          <a:lstStyle>
            <a:lvl1pPr>
              <a:defRPr sz="100">
                <a:noFill/>
              </a:defRPr>
            </a:lvl1pPr>
          </a:lstStyle>
          <a:p>
            <a:fld id="{13D7CEBB-7840-443D-A55B-D46CEAB00532}" type="datetime2">
              <a:rPr lang="da-DK" smtClean="0"/>
              <a:t>14. marts 2025</a:t>
            </a:fld>
            <a:endParaRPr lang="da-DK" dirty="0"/>
          </a:p>
        </p:txBody>
      </p:sp>
      <p:sp>
        <p:nvSpPr>
          <p:cNvPr id="8" name="Pladsholder til sidefod 5" hidden="1">
            <a:extLst>
              <a:ext uri="{FF2B5EF4-FFF2-40B4-BE49-F238E27FC236}">
                <a16:creationId xmlns:a16="http://schemas.microsoft.com/office/drawing/2014/main" id="{B0902F5A-D4FB-400A-B6C3-8D116D672624}"/>
              </a:ext>
            </a:extLst>
          </p:cNvPr>
          <p:cNvSpPr>
            <a:spLocks noGrp="1"/>
          </p:cNvSpPr>
          <p:nvPr>
            <p:ph type="ftr" sz="quarter" idx="15"/>
          </p:nvPr>
        </p:nvSpPr>
        <p:spPr>
          <a:xfrm>
            <a:off x="0" y="6860492"/>
            <a:ext cx="0" cy="0"/>
          </a:xfrm>
          <a:prstGeom prst="rect">
            <a:avLst/>
          </a:prstGeom>
        </p:spPr>
        <p:txBody>
          <a:bodyPr/>
          <a:lstStyle/>
          <a:p>
            <a:endParaRPr lang="da-DK" dirty="0"/>
          </a:p>
        </p:txBody>
      </p:sp>
      <p:sp>
        <p:nvSpPr>
          <p:cNvPr id="12" name="Pladsholder til slidenummer 6" hidden="1">
            <a:extLst>
              <a:ext uri="{FF2B5EF4-FFF2-40B4-BE49-F238E27FC236}">
                <a16:creationId xmlns:a16="http://schemas.microsoft.com/office/drawing/2014/main" id="{344DD1F6-7B3F-458B-993D-127A056801E3}"/>
              </a:ext>
            </a:extLst>
          </p:cNvPr>
          <p:cNvSpPr>
            <a:spLocks noGrp="1"/>
          </p:cNvSpPr>
          <p:nvPr>
            <p:ph type="sldNum" sz="quarter" idx="16"/>
          </p:nvPr>
        </p:nvSpPr>
        <p:spPr>
          <a:xfrm>
            <a:off x="0" y="6860492"/>
            <a:ext cx="0" cy="0"/>
          </a:xfrm>
        </p:spPr>
        <p:txBody>
          <a:bodyPr/>
          <a:lstStyle>
            <a:lvl1pPr>
              <a:defRPr sz="100">
                <a:noFill/>
              </a:defRPr>
            </a:lvl1pPr>
          </a:lstStyle>
          <a:p>
            <a:r>
              <a:rPr lang="da-DK" dirty="0"/>
              <a:t>Side </a:t>
            </a:r>
            <a:fld id="{24C8C45C-947F-4981-8B3F-4F32E973C901}" type="slidenum">
              <a:rPr lang="da-DK" smtClean="0"/>
              <a:pPr/>
              <a:t>‹nr.›</a:t>
            </a:fld>
            <a:endParaRPr lang="da-DK" dirty="0"/>
          </a:p>
        </p:txBody>
      </p:sp>
      <p:sp>
        <p:nvSpPr>
          <p:cNvPr id="2" name="Title 1">
            <a:extLst>
              <a:ext uri="{FF2B5EF4-FFF2-40B4-BE49-F238E27FC236}">
                <a16:creationId xmlns:a16="http://schemas.microsoft.com/office/drawing/2014/main" id="{3B57B657-FFD3-4DA4-AACC-6E34B498C6E5}"/>
              </a:ext>
            </a:extLst>
          </p:cNvPr>
          <p:cNvSpPr>
            <a:spLocks noGrp="1"/>
          </p:cNvSpPr>
          <p:nvPr>
            <p:ph type="title"/>
          </p:nvPr>
        </p:nvSpPr>
        <p:spPr/>
        <p:txBody>
          <a:bodyPr/>
          <a:lstStyle/>
          <a:p>
            <a:r>
              <a:rPr lang="da-DK"/>
              <a:t>Klik for at redigere titeltypografien i masteren</a:t>
            </a:r>
            <a:endParaRPr lang="da-DK" dirty="0"/>
          </a:p>
        </p:txBody>
      </p:sp>
      <p:sp>
        <p:nvSpPr>
          <p:cNvPr id="6" name="Picture Placeholder 7">
            <a:extLst>
              <a:ext uri="{FF2B5EF4-FFF2-40B4-BE49-F238E27FC236}">
                <a16:creationId xmlns:a16="http://schemas.microsoft.com/office/drawing/2014/main" id="{0BBF6521-F947-48BC-92E8-30EAF03E1CA5}"/>
              </a:ext>
            </a:extLst>
          </p:cNvPr>
          <p:cNvSpPr>
            <a:spLocks noGrp="1"/>
          </p:cNvSpPr>
          <p:nvPr>
            <p:ph type="pic" sz="quarter" idx="13" hasCustomPrompt="1"/>
          </p:nvPr>
        </p:nvSpPr>
        <p:spPr>
          <a:xfrm>
            <a:off x="0" y="0"/>
            <a:ext cx="12193200" cy="6861599"/>
          </a:xfrm>
          <a:solidFill>
            <a:schemeClr val="bg1"/>
          </a:solidFill>
        </p:spPr>
        <p:txBody>
          <a:bodyPr lIns="144000" tIns="108000" anchor="b" anchorCtr="0"/>
          <a:lstStyle>
            <a:lvl1pPr marL="0" indent="0" algn="l">
              <a:buNone/>
              <a:defRPr sz="1600"/>
            </a:lvl1pPr>
          </a:lstStyle>
          <a:p>
            <a:r>
              <a:rPr lang="da-DK" dirty="0"/>
              <a:t>Klik på rammen for at indsætte et billede via Templafy Image</a:t>
            </a:r>
          </a:p>
          <a:p>
            <a:endParaRPr lang="da-DK" dirty="0"/>
          </a:p>
        </p:txBody>
      </p:sp>
    </p:spTree>
    <p:extLst>
      <p:ext uri="{BB962C8B-B14F-4D97-AF65-F5344CB8AC3E}">
        <p14:creationId xmlns:p14="http://schemas.microsoft.com/office/powerpoint/2010/main" val="6870747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ekst smal og billede">
    <p:bg>
      <p:bgPr>
        <a:solidFill>
          <a:schemeClr val="bg1"/>
        </a:solidFill>
        <a:effectLst/>
      </p:bgPr>
    </p:bg>
    <p:spTree>
      <p:nvGrpSpPr>
        <p:cNvPr id="1" name=""/>
        <p:cNvGrpSpPr/>
        <p:nvPr/>
      </p:nvGrpSpPr>
      <p:grpSpPr>
        <a:xfrm>
          <a:off x="0" y="0"/>
          <a:ext cx="0" cy="0"/>
          <a:chOff x="0" y="0"/>
          <a:chExt cx="0" cy="0"/>
        </a:xfrm>
      </p:grpSpPr>
      <p:sp>
        <p:nvSpPr>
          <p:cNvPr id="12" name="Pladsholder til dato 4" hidden="1">
            <a:extLst>
              <a:ext uri="{FF2B5EF4-FFF2-40B4-BE49-F238E27FC236}">
                <a16:creationId xmlns:a16="http://schemas.microsoft.com/office/drawing/2014/main" id="{02C1A91D-AA73-4524-9F14-8E2DC5092728}"/>
              </a:ext>
            </a:extLst>
          </p:cNvPr>
          <p:cNvSpPr>
            <a:spLocks noGrp="1"/>
          </p:cNvSpPr>
          <p:nvPr>
            <p:ph type="dt" sz="half" idx="13"/>
          </p:nvPr>
        </p:nvSpPr>
        <p:spPr>
          <a:xfrm>
            <a:off x="0" y="6860492"/>
            <a:ext cx="0" cy="0"/>
          </a:xfrm>
        </p:spPr>
        <p:txBody>
          <a:bodyPr/>
          <a:lstStyle>
            <a:lvl1pPr>
              <a:defRPr sz="100">
                <a:noFill/>
              </a:defRPr>
            </a:lvl1pPr>
          </a:lstStyle>
          <a:p>
            <a:fld id="{94B8EDF9-E5EF-4AA6-A4CC-376CCB29AA90}" type="datetime2">
              <a:rPr lang="da-DK" smtClean="0"/>
              <a:t>14. marts 2025</a:t>
            </a:fld>
            <a:endParaRPr lang="da-DK" dirty="0"/>
          </a:p>
        </p:txBody>
      </p:sp>
      <p:sp>
        <p:nvSpPr>
          <p:cNvPr id="13" name="Pladsholder til sidefod 5" hidden="1">
            <a:extLst>
              <a:ext uri="{FF2B5EF4-FFF2-40B4-BE49-F238E27FC236}">
                <a16:creationId xmlns:a16="http://schemas.microsoft.com/office/drawing/2014/main" id="{76F376DB-6669-40C1-AEFB-5C0CDFE08952}"/>
              </a:ext>
            </a:extLst>
          </p:cNvPr>
          <p:cNvSpPr>
            <a:spLocks noGrp="1"/>
          </p:cNvSpPr>
          <p:nvPr>
            <p:ph type="ftr" sz="quarter" idx="14"/>
          </p:nvPr>
        </p:nvSpPr>
        <p:spPr>
          <a:xfrm>
            <a:off x="0" y="6860492"/>
            <a:ext cx="0" cy="0"/>
          </a:xfrm>
          <a:prstGeom prst="rect">
            <a:avLst/>
          </a:prstGeom>
        </p:spPr>
        <p:txBody>
          <a:bodyPr/>
          <a:lstStyle/>
          <a:p>
            <a:endParaRPr lang="da-DK" dirty="0"/>
          </a:p>
        </p:txBody>
      </p:sp>
      <p:sp>
        <p:nvSpPr>
          <p:cNvPr id="20" name="Pladsholder til slidenummer 6" hidden="1">
            <a:extLst>
              <a:ext uri="{FF2B5EF4-FFF2-40B4-BE49-F238E27FC236}">
                <a16:creationId xmlns:a16="http://schemas.microsoft.com/office/drawing/2014/main" id="{67197D78-2411-4D7D-8A64-D1AA3BFE70D2}"/>
              </a:ext>
            </a:extLst>
          </p:cNvPr>
          <p:cNvSpPr>
            <a:spLocks noGrp="1"/>
          </p:cNvSpPr>
          <p:nvPr>
            <p:ph type="sldNum" sz="quarter" idx="15"/>
          </p:nvPr>
        </p:nvSpPr>
        <p:spPr>
          <a:xfrm>
            <a:off x="0" y="6860492"/>
            <a:ext cx="0" cy="0"/>
          </a:xfrm>
        </p:spPr>
        <p:txBody>
          <a:bodyPr/>
          <a:lstStyle>
            <a:lvl1pPr>
              <a:defRPr sz="100">
                <a:noFill/>
              </a:defRPr>
            </a:lvl1pPr>
          </a:lstStyle>
          <a:p>
            <a:r>
              <a:rPr lang="da-DK" dirty="0"/>
              <a:t>Side </a:t>
            </a:r>
            <a:fld id="{24C8C45C-947F-4981-8B3F-4F32E973C901}" type="slidenum">
              <a:rPr lang="da-DK" smtClean="0"/>
              <a:pPr/>
              <a:t>‹nr.›</a:t>
            </a:fld>
            <a:endParaRPr lang="da-DK" dirty="0"/>
          </a:p>
        </p:txBody>
      </p:sp>
      <p:sp>
        <p:nvSpPr>
          <p:cNvPr id="16" name="Background">
            <a:extLst>
              <a:ext uri="{FF2B5EF4-FFF2-40B4-BE49-F238E27FC236}">
                <a16:creationId xmlns:a16="http://schemas.microsoft.com/office/drawing/2014/main" id="{9BFE86A3-8E65-4CF2-A2D4-D4B11A56ED58}"/>
              </a:ext>
            </a:extLst>
          </p:cNvPr>
          <p:cNvSpPr/>
          <p:nvPr userDrawn="1"/>
        </p:nvSpPr>
        <p:spPr>
          <a:xfrm>
            <a:off x="3274800" y="0"/>
            <a:ext cx="8917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cxnSp>
        <p:nvCxnSpPr>
          <p:cNvPr id="11" name="Lige forbindelse 25">
            <a:extLst>
              <a:ext uri="{FF2B5EF4-FFF2-40B4-BE49-F238E27FC236}">
                <a16:creationId xmlns:a16="http://schemas.microsoft.com/office/drawing/2014/main" id="{604C0B62-5552-47FA-9D07-CEDCBD32BC09}"/>
              </a:ext>
            </a:extLst>
          </p:cNvPr>
          <p:cNvCxnSpPr>
            <a:cxnSpLocks/>
          </p:cNvCxnSpPr>
          <p:nvPr userDrawn="1"/>
        </p:nvCxnSpPr>
        <p:spPr>
          <a:xfrm>
            <a:off x="359999" y="6246000"/>
            <a:ext cx="2556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idx="1" hasCustomPrompt="1"/>
          </p:nvPr>
        </p:nvSpPr>
        <p:spPr>
          <a:xfrm>
            <a:off x="3274800" y="0"/>
            <a:ext cx="8917200" cy="6861600"/>
          </a:xfrm>
          <a:solidFill>
            <a:schemeClr val="bg1"/>
          </a:solidFill>
        </p:spPr>
        <p:txBody>
          <a:bodyPr lIns="72000" tIns="72000" anchor="t" anchorCtr="0"/>
          <a:lstStyle>
            <a:lvl1pPr marL="0" indent="0" algn="l">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dirty="0"/>
              <a:t>Klik på rammen for at indsætte et billede via Templafy Image</a:t>
            </a:r>
          </a:p>
        </p:txBody>
      </p:sp>
      <p:pic>
        <p:nvPicPr>
          <p:cNvPr id="15" name="Logo">
            <a:extLst>
              <a:ext uri="{FF2B5EF4-FFF2-40B4-BE49-F238E27FC236}">
                <a16:creationId xmlns:a16="http://schemas.microsoft.com/office/drawing/2014/main" id="{A9906870-EE0F-4F4D-8245-4810A5FA8895}"/>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9999" y="6425675"/>
            <a:ext cx="1011278" cy="252000"/>
          </a:xfrm>
          <a:prstGeom prst="rect">
            <a:avLst/>
          </a:prstGeom>
        </p:spPr>
      </p:pic>
      <p:sp>
        <p:nvSpPr>
          <p:cNvPr id="2" name="Title 1">
            <a:extLst>
              <a:ext uri="{FF2B5EF4-FFF2-40B4-BE49-F238E27FC236}">
                <a16:creationId xmlns:a16="http://schemas.microsoft.com/office/drawing/2014/main" id="{05B5F554-CE3C-44D1-8B15-0D05CD3071B1}"/>
              </a:ext>
            </a:extLst>
          </p:cNvPr>
          <p:cNvSpPr>
            <a:spLocks noGrp="1"/>
          </p:cNvSpPr>
          <p:nvPr>
            <p:ph type="title" hasCustomPrompt="1"/>
          </p:nvPr>
        </p:nvSpPr>
        <p:spPr>
          <a:xfrm>
            <a:off x="359999" y="276498"/>
            <a:ext cx="2556000" cy="1044000"/>
          </a:xfrm>
        </p:spPr>
        <p:txBody>
          <a:bodyPr/>
          <a:lstStyle>
            <a:lvl1pPr>
              <a:defRPr sz="2000"/>
            </a:lvl1pPr>
          </a:lstStyle>
          <a:p>
            <a:r>
              <a:rPr lang="da-DK" noProof="0" dirty="0"/>
              <a:t>Klik</a:t>
            </a:r>
            <a:r>
              <a:rPr lang="da-DK" dirty="0"/>
              <a:t> for at indsætte titel</a:t>
            </a:r>
          </a:p>
        </p:txBody>
      </p:sp>
      <p:sp>
        <p:nvSpPr>
          <p:cNvPr id="19" name="Content Placeholder 2">
            <a:extLst>
              <a:ext uri="{FF2B5EF4-FFF2-40B4-BE49-F238E27FC236}">
                <a16:creationId xmlns:a16="http://schemas.microsoft.com/office/drawing/2014/main" id="{51BF86AC-DDC9-4EF8-8BEF-18179B286063}"/>
              </a:ext>
            </a:extLst>
          </p:cNvPr>
          <p:cNvSpPr>
            <a:spLocks noGrp="1"/>
          </p:cNvSpPr>
          <p:nvPr>
            <p:ph sz="quarter" idx="12" hasCustomPrompt="1"/>
          </p:nvPr>
        </p:nvSpPr>
        <p:spPr>
          <a:xfrm>
            <a:off x="360000" y="1332000"/>
            <a:ext cx="2554801" cy="454174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da-DK" dirty="0"/>
              <a:t>Klik for at indsætte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Tree>
    <p:extLst>
      <p:ext uri="{BB962C8B-B14F-4D97-AF65-F5344CB8AC3E}">
        <p14:creationId xmlns:p14="http://schemas.microsoft.com/office/powerpoint/2010/main" val="3440746814"/>
      </p:ext>
    </p:extLst>
  </p:cSld>
  <p:clrMapOvr>
    <a:masterClrMapping/>
  </p:clrMapOvr>
  <p:extLst>
    <p:ext uri="{DCECCB84-F9BA-43D5-87BE-67443E8EF086}">
      <p15:sldGuideLst xmlns:p15="http://schemas.microsoft.com/office/powerpoint/2012/main">
        <p15:guide id="1" pos="1837" userDrawn="1">
          <p15:clr>
            <a:srgbClr val="FBAE40"/>
          </p15:clr>
        </p15:guide>
        <p15:guide id="2" orient="horz" pos="841" userDrawn="1">
          <p15:clr>
            <a:srgbClr val="FBAE40"/>
          </p15:clr>
        </p15:guide>
        <p15:guide id="3" pos="2061"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slide - to titellinjer">
    <p:bg>
      <p:bgPr>
        <a:solidFill>
          <a:schemeClr val="bg1"/>
        </a:solidFill>
        <a:effectLst/>
      </p:bgPr>
    </p:bg>
    <p:spTree>
      <p:nvGrpSpPr>
        <p:cNvPr id="1" name=""/>
        <p:cNvGrpSpPr/>
        <p:nvPr/>
      </p:nvGrpSpPr>
      <p:grpSpPr>
        <a:xfrm>
          <a:off x="0" y="0"/>
          <a:ext cx="0" cy="0"/>
          <a:chOff x="0" y="0"/>
          <a:chExt cx="0" cy="0"/>
        </a:xfrm>
      </p:grpSpPr>
      <p:sp>
        <p:nvSpPr>
          <p:cNvPr id="8" name="Background">
            <a:extLst>
              <a:ext uri="{FF2B5EF4-FFF2-40B4-BE49-F238E27FC236}">
                <a16:creationId xmlns:a16="http://schemas.microsoft.com/office/drawing/2014/main" id="{9A40CD4C-CF56-4C98-B017-3EBE3E7DFB63}"/>
              </a:ext>
            </a:extLst>
          </p:cNvPr>
          <p:cNvSpPr/>
          <p:nvPr userDrawn="1"/>
        </p:nvSpPr>
        <p:spPr>
          <a:xfrm flipV="1">
            <a:off x="0" y="1619999"/>
            <a:ext cx="12193200" cy="523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9" name="Picture Placeholder 7">
            <a:extLst>
              <a:ext uri="{FF2B5EF4-FFF2-40B4-BE49-F238E27FC236}">
                <a16:creationId xmlns:a16="http://schemas.microsoft.com/office/drawing/2014/main" id="{2DA438C4-43FE-40E7-B5A1-2F686EA0D47B}"/>
              </a:ext>
            </a:extLst>
          </p:cNvPr>
          <p:cNvSpPr>
            <a:spLocks noGrp="1"/>
          </p:cNvSpPr>
          <p:nvPr>
            <p:ph type="pic" sz="quarter" idx="13" hasCustomPrompt="1"/>
          </p:nvPr>
        </p:nvSpPr>
        <p:spPr>
          <a:xfrm>
            <a:off x="0" y="1620000"/>
            <a:ext cx="12193200" cy="4640400"/>
          </a:xfrm>
          <a:noFill/>
          <a:ln>
            <a:noFill/>
          </a:ln>
        </p:spPr>
        <p:txBody>
          <a:bodyPr lIns="72000" tIns="0" bIns="72000" anchor="t" anchorCtr="0"/>
          <a:lstStyle>
            <a:lvl1pPr marL="0" indent="0" algn="l">
              <a:buNone/>
              <a:defRPr sz="1600"/>
            </a:lvl1pPr>
          </a:lstStyle>
          <a:p>
            <a:r>
              <a:rPr lang="da-DK" dirty="0"/>
              <a:t>Klik på rammen for at indsætte et billede via Templafy Image</a:t>
            </a:r>
          </a:p>
        </p:txBody>
      </p:sp>
      <p:pic>
        <p:nvPicPr>
          <p:cNvPr id="13" name="Logo">
            <a:extLst>
              <a:ext uri="{FF2B5EF4-FFF2-40B4-BE49-F238E27FC236}">
                <a16:creationId xmlns:a16="http://schemas.microsoft.com/office/drawing/2014/main" id="{2B8E478D-26F4-4574-B239-B0453EDF4B26}"/>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0000" y="6425675"/>
            <a:ext cx="1011278" cy="252000"/>
          </a:xfrm>
          <a:prstGeom prst="rect">
            <a:avLst/>
          </a:prstGeom>
        </p:spPr>
      </p:pic>
      <p:sp>
        <p:nvSpPr>
          <p:cNvPr id="2" name="Title 1"/>
          <p:cNvSpPr>
            <a:spLocks noGrp="1"/>
          </p:cNvSpPr>
          <p:nvPr>
            <p:ph type="ctrTitle" hasCustomPrompt="1"/>
          </p:nvPr>
        </p:nvSpPr>
        <p:spPr>
          <a:xfrm>
            <a:off x="360000" y="248089"/>
            <a:ext cx="11473200" cy="558554"/>
          </a:xfrm>
        </p:spPr>
        <p:txBody>
          <a:bodyPr anchor="t" anchorCtr="0"/>
          <a:lstStyle>
            <a:lvl1pPr algn="l">
              <a:lnSpc>
                <a:spcPct val="95000"/>
              </a:lnSpc>
              <a:defRPr sz="4400" b="1"/>
            </a:lvl1pPr>
          </a:lstStyle>
          <a:p>
            <a:r>
              <a:rPr lang="da-DK" noProof="0" dirty="0"/>
              <a:t>Klik</a:t>
            </a:r>
            <a:r>
              <a:rPr lang="da-DK" dirty="0"/>
              <a:t> for at indsætte titel</a:t>
            </a:r>
          </a:p>
        </p:txBody>
      </p:sp>
      <p:sp>
        <p:nvSpPr>
          <p:cNvPr id="11" name="Subtitle 2">
            <a:extLst>
              <a:ext uri="{FF2B5EF4-FFF2-40B4-BE49-F238E27FC236}">
                <a16:creationId xmlns:a16="http://schemas.microsoft.com/office/drawing/2014/main" id="{18637DD9-1113-45AF-91D4-BDB54E4F4271}"/>
              </a:ext>
            </a:extLst>
          </p:cNvPr>
          <p:cNvSpPr>
            <a:spLocks noGrp="1"/>
          </p:cNvSpPr>
          <p:nvPr>
            <p:ph type="subTitle" idx="1" hasCustomPrompt="1"/>
          </p:nvPr>
        </p:nvSpPr>
        <p:spPr>
          <a:xfrm>
            <a:off x="360000" y="829339"/>
            <a:ext cx="11473200" cy="558554"/>
          </a:xfrm>
        </p:spPr>
        <p:txBody>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dirty="0"/>
              <a:t>Klik</a:t>
            </a:r>
            <a:r>
              <a:rPr lang="da-DK" dirty="0"/>
              <a:t> for at indsætte undertitel</a:t>
            </a:r>
          </a:p>
        </p:txBody>
      </p:sp>
      <p:sp>
        <p:nvSpPr>
          <p:cNvPr id="6" name="Date Placeholder 5">
            <a:extLst>
              <a:ext uri="{FF2B5EF4-FFF2-40B4-BE49-F238E27FC236}">
                <a16:creationId xmlns:a16="http://schemas.microsoft.com/office/drawing/2014/main" id="{57B42B1E-392D-4CBB-96CB-0782C9939414}"/>
              </a:ext>
            </a:extLst>
          </p:cNvPr>
          <p:cNvSpPr>
            <a:spLocks noGrp="1"/>
          </p:cNvSpPr>
          <p:nvPr>
            <p:ph type="dt" sz="half" idx="14"/>
          </p:nvPr>
        </p:nvSpPr>
        <p:spPr/>
        <p:txBody>
          <a:bodyPr/>
          <a:lstStyle/>
          <a:p>
            <a:fld id="{B61634F5-446D-4D08-9451-E043B0DFB232}" type="datetime2">
              <a:rPr lang="da-DK" smtClean="0"/>
              <a:t>14. marts 2025</a:t>
            </a:fld>
            <a:endParaRPr lang="da-DK" dirty="0"/>
          </a:p>
        </p:txBody>
      </p:sp>
      <p:sp>
        <p:nvSpPr>
          <p:cNvPr id="7" name="Footer Placeholder 6">
            <a:extLst>
              <a:ext uri="{FF2B5EF4-FFF2-40B4-BE49-F238E27FC236}">
                <a16:creationId xmlns:a16="http://schemas.microsoft.com/office/drawing/2014/main" id="{43D7BAE8-2172-4935-B1F5-282DDDAA77CB}"/>
              </a:ext>
            </a:extLst>
          </p:cNvPr>
          <p:cNvSpPr>
            <a:spLocks noGrp="1"/>
          </p:cNvSpPr>
          <p:nvPr>
            <p:ph type="ftr" sz="quarter" idx="15"/>
          </p:nvPr>
        </p:nvSpPr>
        <p:spPr/>
        <p:txBody>
          <a:bodyPr/>
          <a:lstStyle/>
          <a:p>
            <a:endParaRPr lang="da-DK" dirty="0"/>
          </a:p>
        </p:txBody>
      </p:sp>
      <p:sp>
        <p:nvSpPr>
          <p:cNvPr id="10" name="Slide Number Placeholder 9">
            <a:extLst>
              <a:ext uri="{FF2B5EF4-FFF2-40B4-BE49-F238E27FC236}">
                <a16:creationId xmlns:a16="http://schemas.microsoft.com/office/drawing/2014/main" id="{CD78AE64-F75D-4CEF-BFC4-956B8F6CE479}"/>
              </a:ext>
            </a:extLst>
          </p:cNvPr>
          <p:cNvSpPr>
            <a:spLocks noGrp="1"/>
          </p:cNvSpPr>
          <p:nvPr>
            <p:ph type="sldNum" sz="quarter" idx="16"/>
          </p:nvPr>
        </p:nvSpPr>
        <p:spPr/>
        <p:txBody>
          <a:bodyPr/>
          <a:lstStyle/>
          <a:p>
            <a:r>
              <a:rPr lang="da-DK" dirty="0"/>
              <a:t>SIDE </a:t>
            </a:r>
            <a:fld id="{24C8C45C-947F-4981-8B3F-4F32E973C901}" type="slidenum">
              <a:rPr lang="da-DK" smtClean="0"/>
              <a:pPr/>
              <a:t>‹nr.›</a:t>
            </a:fld>
            <a:endParaRPr lang="da-DK" dirty="0"/>
          </a:p>
        </p:txBody>
      </p:sp>
    </p:spTree>
    <p:extLst>
      <p:ext uri="{BB962C8B-B14F-4D97-AF65-F5344CB8AC3E}">
        <p14:creationId xmlns:p14="http://schemas.microsoft.com/office/powerpoint/2010/main" val="28097255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illede og tekst smal">
    <p:bg>
      <p:bgPr>
        <a:solidFill>
          <a:schemeClr val="bg1"/>
        </a:solidFill>
        <a:effectLst/>
      </p:bgPr>
    </p:bg>
    <p:spTree>
      <p:nvGrpSpPr>
        <p:cNvPr id="1" name=""/>
        <p:cNvGrpSpPr/>
        <p:nvPr/>
      </p:nvGrpSpPr>
      <p:grpSpPr>
        <a:xfrm>
          <a:off x="0" y="0"/>
          <a:ext cx="0" cy="0"/>
          <a:chOff x="0" y="0"/>
          <a:chExt cx="0" cy="0"/>
        </a:xfrm>
      </p:grpSpPr>
      <p:sp>
        <p:nvSpPr>
          <p:cNvPr id="16" name="Background">
            <a:extLst>
              <a:ext uri="{FF2B5EF4-FFF2-40B4-BE49-F238E27FC236}">
                <a16:creationId xmlns:a16="http://schemas.microsoft.com/office/drawing/2014/main" id="{9BFE86A3-8E65-4CF2-A2D4-D4B11A56ED58}"/>
              </a:ext>
            </a:extLst>
          </p:cNvPr>
          <p:cNvSpPr/>
          <p:nvPr userDrawn="1"/>
        </p:nvSpPr>
        <p:spPr>
          <a:xfrm>
            <a:off x="0" y="0"/>
            <a:ext cx="8917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cxnSp>
        <p:nvCxnSpPr>
          <p:cNvPr id="11" name="Lige forbindelse 25">
            <a:extLst>
              <a:ext uri="{FF2B5EF4-FFF2-40B4-BE49-F238E27FC236}">
                <a16:creationId xmlns:a16="http://schemas.microsoft.com/office/drawing/2014/main" id="{624F8D73-215A-434B-B101-A3C02BB9029E}"/>
              </a:ext>
            </a:extLst>
          </p:cNvPr>
          <p:cNvCxnSpPr>
            <a:cxnSpLocks/>
          </p:cNvCxnSpPr>
          <p:nvPr userDrawn="1"/>
        </p:nvCxnSpPr>
        <p:spPr>
          <a:xfrm>
            <a:off x="9277200" y="6246000"/>
            <a:ext cx="2556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idx="1" hasCustomPrompt="1"/>
          </p:nvPr>
        </p:nvSpPr>
        <p:spPr>
          <a:xfrm>
            <a:off x="-2" y="0"/>
            <a:ext cx="8917200" cy="6861600"/>
          </a:xfrm>
          <a:solidFill>
            <a:schemeClr val="bg1"/>
          </a:solidFill>
        </p:spPr>
        <p:txBody>
          <a:bodyPr lIns="72000" tIns="72000" anchor="t" anchorCtr="0"/>
          <a:lstStyle>
            <a:lvl1pPr marL="0" indent="0" algn="l">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dirty="0"/>
              <a:t>Klik på rammen for at indsætte et billede via Templafy Image</a:t>
            </a:r>
          </a:p>
        </p:txBody>
      </p:sp>
      <p:sp>
        <p:nvSpPr>
          <p:cNvPr id="9" name="Title 1">
            <a:extLst>
              <a:ext uri="{FF2B5EF4-FFF2-40B4-BE49-F238E27FC236}">
                <a16:creationId xmlns:a16="http://schemas.microsoft.com/office/drawing/2014/main" id="{697F5803-C746-48EA-92A7-8C6FF102F493}"/>
              </a:ext>
            </a:extLst>
          </p:cNvPr>
          <p:cNvSpPr>
            <a:spLocks noGrp="1"/>
          </p:cNvSpPr>
          <p:nvPr>
            <p:ph type="title" hasCustomPrompt="1"/>
          </p:nvPr>
        </p:nvSpPr>
        <p:spPr>
          <a:xfrm>
            <a:off x="9277200" y="284160"/>
            <a:ext cx="2556000" cy="1044578"/>
          </a:xfrm>
        </p:spPr>
        <p:txBody>
          <a:bodyPr/>
          <a:lstStyle>
            <a:lvl1pPr>
              <a:defRPr sz="2000"/>
            </a:lvl1pPr>
          </a:lstStyle>
          <a:p>
            <a:r>
              <a:rPr lang="da-DK" noProof="0" dirty="0"/>
              <a:t>Klik</a:t>
            </a:r>
            <a:r>
              <a:rPr lang="da-DK" dirty="0"/>
              <a:t> for at indsætte titel</a:t>
            </a:r>
          </a:p>
        </p:txBody>
      </p:sp>
      <p:sp>
        <p:nvSpPr>
          <p:cNvPr id="14" name="Content Placeholder 2">
            <a:extLst>
              <a:ext uri="{FF2B5EF4-FFF2-40B4-BE49-F238E27FC236}">
                <a16:creationId xmlns:a16="http://schemas.microsoft.com/office/drawing/2014/main" id="{1FCB4F9B-2D10-4C3F-B201-73A8560CD647}"/>
              </a:ext>
            </a:extLst>
          </p:cNvPr>
          <p:cNvSpPr>
            <a:spLocks noGrp="1"/>
          </p:cNvSpPr>
          <p:nvPr>
            <p:ph sz="quarter" idx="13" hasCustomPrompt="1"/>
          </p:nvPr>
        </p:nvSpPr>
        <p:spPr>
          <a:xfrm>
            <a:off x="9277200" y="1332000"/>
            <a:ext cx="2556000" cy="4543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da-DK" dirty="0"/>
              <a:t>Klik for at indsætte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6" name="Date Placeholder 5">
            <a:extLst>
              <a:ext uri="{FF2B5EF4-FFF2-40B4-BE49-F238E27FC236}">
                <a16:creationId xmlns:a16="http://schemas.microsoft.com/office/drawing/2014/main" id="{CB816E2D-CA14-4BB8-9FAE-33D5B929F866}"/>
              </a:ext>
            </a:extLst>
          </p:cNvPr>
          <p:cNvSpPr>
            <a:spLocks noGrp="1"/>
          </p:cNvSpPr>
          <p:nvPr>
            <p:ph type="dt" sz="half" idx="14"/>
          </p:nvPr>
        </p:nvSpPr>
        <p:spPr/>
        <p:txBody>
          <a:bodyPr/>
          <a:lstStyle/>
          <a:p>
            <a:fld id="{822547A4-C99F-4DA1-83F3-74B879A04DDE}" type="datetime2">
              <a:rPr lang="da-DK" smtClean="0"/>
              <a:t>14. marts 2025</a:t>
            </a:fld>
            <a:endParaRPr lang="da-DK" dirty="0"/>
          </a:p>
        </p:txBody>
      </p:sp>
      <p:sp>
        <p:nvSpPr>
          <p:cNvPr id="7" name="Footer Placeholder 6">
            <a:extLst>
              <a:ext uri="{FF2B5EF4-FFF2-40B4-BE49-F238E27FC236}">
                <a16:creationId xmlns:a16="http://schemas.microsoft.com/office/drawing/2014/main" id="{3A36A583-9606-466C-98A2-2E89A95083C0}"/>
              </a:ext>
            </a:extLst>
          </p:cNvPr>
          <p:cNvSpPr>
            <a:spLocks noGrp="1"/>
          </p:cNvSpPr>
          <p:nvPr>
            <p:ph type="ftr" sz="quarter" idx="15"/>
          </p:nvPr>
        </p:nvSpPr>
        <p:spPr/>
        <p:txBody>
          <a:bodyPr/>
          <a:lstStyle/>
          <a:p>
            <a:endParaRPr lang="da-DK" dirty="0"/>
          </a:p>
        </p:txBody>
      </p:sp>
      <p:sp>
        <p:nvSpPr>
          <p:cNvPr id="8" name="Slide Number Placeholder 7">
            <a:extLst>
              <a:ext uri="{FF2B5EF4-FFF2-40B4-BE49-F238E27FC236}">
                <a16:creationId xmlns:a16="http://schemas.microsoft.com/office/drawing/2014/main" id="{9AED4457-24F5-45DC-B8AD-3EBE11C578CF}"/>
              </a:ext>
            </a:extLst>
          </p:cNvPr>
          <p:cNvSpPr>
            <a:spLocks noGrp="1"/>
          </p:cNvSpPr>
          <p:nvPr>
            <p:ph type="sldNum" sz="quarter" idx="16"/>
          </p:nvPr>
        </p:nvSpPr>
        <p:spPr/>
        <p:txBody>
          <a:bodyPr/>
          <a:lstStyle/>
          <a:p>
            <a:r>
              <a:rPr lang="da-DK" dirty="0"/>
              <a:t>SIDE </a:t>
            </a:r>
            <a:fld id="{24C8C45C-947F-4981-8B3F-4F32E973C901}" type="slidenum">
              <a:rPr lang="da-DK" smtClean="0"/>
              <a:pPr/>
              <a:t>‹nr.›</a:t>
            </a:fld>
            <a:endParaRPr lang="da-DK" dirty="0"/>
          </a:p>
        </p:txBody>
      </p:sp>
    </p:spTree>
    <p:extLst>
      <p:ext uri="{BB962C8B-B14F-4D97-AF65-F5344CB8AC3E}">
        <p14:creationId xmlns:p14="http://schemas.microsoft.com/office/powerpoint/2010/main" val="2001243733"/>
      </p:ext>
    </p:extLst>
  </p:cSld>
  <p:clrMapOvr>
    <a:masterClrMapping/>
  </p:clrMapOvr>
  <p:extLst>
    <p:ext uri="{DCECCB84-F9BA-43D5-87BE-67443E8EF086}">
      <p15:sldGuideLst xmlns:p15="http://schemas.microsoft.com/office/powerpoint/2012/main">
        <p15:guide id="1" pos="5843" userDrawn="1">
          <p15:clr>
            <a:srgbClr val="FBAE40"/>
          </p15:clr>
        </p15:guide>
        <p15:guide id="2" orient="horz" pos="837" userDrawn="1">
          <p15:clr>
            <a:srgbClr val="FBAE40"/>
          </p15:clr>
        </p15:guide>
        <p15:guide id="3" pos="5617"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el og tekst/diagram">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noProof="0" dirty="0"/>
              <a:t>Klik</a:t>
            </a:r>
            <a:r>
              <a:rPr lang="da-DK" dirty="0"/>
              <a:t> for at indsætte titel</a:t>
            </a:r>
            <a:endParaRPr lang="da-DK" noProof="0" dirty="0"/>
          </a:p>
        </p:txBody>
      </p:sp>
      <p:sp>
        <p:nvSpPr>
          <p:cNvPr id="4" name="Pladsholder til indhold 3">
            <a:extLst>
              <a:ext uri="{FF2B5EF4-FFF2-40B4-BE49-F238E27FC236}">
                <a16:creationId xmlns:a16="http://schemas.microsoft.com/office/drawing/2014/main" id="{30C9E129-7C1B-4587-90F8-394083A28971}"/>
              </a:ext>
            </a:extLst>
          </p:cNvPr>
          <p:cNvSpPr>
            <a:spLocks noGrp="1"/>
          </p:cNvSpPr>
          <p:nvPr>
            <p:ph sz="quarter" idx="13" hasCustomPrompt="1"/>
          </p:nvPr>
        </p:nvSpPr>
        <p:spPr/>
        <p:txBody>
          <a:bodyPr/>
          <a:lstStyle>
            <a:lvl1pPr>
              <a:defRPr/>
            </a:lvl1pPr>
          </a:lstStyle>
          <a:p>
            <a:pPr lvl="0"/>
            <a:r>
              <a:rPr lang="da-DK" dirty="0"/>
              <a:t>Klik for at indsætte tekst, diagram eller tabel via fanen Poul Schmith</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7" name="Date Placeholder 6">
            <a:extLst>
              <a:ext uri="{FF2B5EF4-FFF2-40B4-BE49-F238E27FC236}">
                <a16:creationId xmlns:a16="http://schemas.microsoft.com/office/drawing/2014/main" id="{777ED78F-27AB-4B88-A3EF-AE3FBE5FE4A3}"/>
              </a:ext>
            </a:extLst>
          </p:cNvPr>
          <p:cNvSpPr>
            <a:spLocks noGrp="1"/>
          </p:cNvSpPr>
          <p:nvPr>
            <p:ph type="dt" sz="half" idx="14"/>
          </p:nvPr>
        </p:nvSpPr>
        <p:spPr/>
        <p:txBody>
          <a:bodyPr/>
          <a:lstStyle/>
          <a:p>
            <a:fld id="{8C5038F7-7B6F-4268-AE24-419676B3DCF5}" type="datetime2">
              <a:rPr lang="da-DK" smtClean="0"/>
              <a:t>14. marts 2025</a:t>
            </a:fld>
            <a:endParaRPr lang="da-DK" dirty="0"/>
          </a:p>
        </p:txBody>
      </p:sp>
      <p:sp>
        <p:nvSpPr>
          <p:cNvPr id="8" name="Footer Placeholder 7">
            <a:extLst>
              <a:ext uri="{FF2B5EF4-FFF2-40B4-BE49-F238E27FC236}">
                <a16:creationId xmlns:a16="http://schemas.microsoft.com/office/drawing/2014/main" id="{F278DEC7-ECD2-4865-9A68-7C44414D8708}"/>
              </a:ext>
            </a:extLst>
          </p:cNvPr>
          <p:cNvSpPr>
            <a:spLocks noGrp="1"/>
          </p:cNvSpPr>
          <p:nvPr>
            <p:ph type="ftr" sz="quarter" idx="15"/>
          </p:nvPr>
        </p:nvSpPr>
        <p:spPr/>
        <p:txBody>
          <a:bodyPr/>
          <a:lstStyle/>
          <a:p>
            <a:endParaRPr lang="da-DK" dirty="0"/>
          </a:p>
        </p:txBody>
      </p:sp>
      <p:sp>
        <p:nvSpPr>
          <p:cNvPr id="9" name="Slide Number Placeholder 8">
            <a:extLst>
              <a:ext uri="{FF2B5EF4-FFF2-40B4-BE49-F238E27FC236}">
                <a16:creationId xmlns:a16="http://schemas.microsoft.com/office/drawing/2014/main" id="{BF0DD3FE-A0EF-46E4-9BFB-718A3DA393FF}"/>
              </a:ext>
            </a:extLst>
          </p:cNvPr>
          <p:cNvSpPr>
            <a:spLocks noGrp="1"/>
          </p:cNvSpPr>
          <p:nvPr>
            <p:ph type="sldNum" sz="quarter" idx="16"/>
          </p:nvPr>
        </p:nvSpPr>
        <p:spPr/>
        <p:txBody>
          <a:bodyPr/>
          <a:lstStyle/>
          <a:p>
            <a:r>
              <a:rPr lang="da-DK" dirty="0"/>
              <a:t>SIDE </a:t>
            </a:r>
            <a:fld id="{24C8C45C-947F-4981-8B3F-4F32E973C901}" type="slidenum">
              <a:rPr lang="da-DK" smtClean="0"/>
              <a:pPr/>
              <a:t>‹nr.›</a:t>
            </a:fld>
            <a:endParaRPr lang="da-DK" dirty="0"/>
          </a:p>
        </p:txBody>
      </p:sp>
    </p:spTree>
    <p:extLst>
      <p:ext uri="{BB962C8B-B14F-4D97-AF65-F5344CB8AC3E}">
        <p14:creationId xmlns:p14="http://schemas.microsoft.com/office/powerpoint/2010/main" val="11545293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Kun titel">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dirty="0"/>
              <a:t>Klik for at indsætte titel</a:t>
            </a:r>
          </a:p>
        </p:txBody>
      </p:sp>
      <p:sp>
        <p:nvSpPr>
          <p:cNvPr id="6" name="Date Placeholder 5">
            <a:extLst>
              <a:ext uri="{FF2B5EF4-FFF2-40B4-BE49-F238E27FC236}">
                <a16:creationId xmlns:a16="http://schemas.microsoft.com/office/drawing/2014/main" id="{DBA2A159-7825-4EB8-835B-99A87F6BFA48}"/>
              </a:ext>
            </a:extLst>
          </p:cNvPr>
          <p:cNvSpPr>
            <a:spLocks noGrp="1"/>
          </p:cNvSpPr>
          <p:nvPr>
            <p:ph type="dt" sz="half" idx="10"/>
          </p:nvPr>
        </p:nvSpPr>
        <p:spPr/>
        <p:txBody>
          <a:bodyPr/>
          <a:lstStyle/>
          <a:p>
            <a:fld id="{4E24735E-3ED7-46B7-950A-2BB0C1BBA117}" type="datetime2">
              <a:rPr lang="da-DK" smtClean="0"/>
              <a:t>14. marts 2025</a:t>
            </a:fld>
            <a:endParaRPr lang="da-DK" dirty="0"/>
          </a:p>
        </p:txBody>
      </p:sp>
      <p:sp>
        <p:nvSpPr>
          <p:cNvPr id="7" name="Footer Placeholder 6">
            <a:extLst>
              <a:ext uri="{FF2B5EF4-FFF2-40B4-BE49-F238E27FC236}">
                <a16:creationId xmlns:a16="http://schemas.microsoft.com/office/drawing/2014/main" id="{0D2C97B8-D44D-4931-80F5-BB1EB3CE0FAF}"/>
              </a:ext>
            </a:extLst>
          </p:cNvPr>
          <p:cNvSpPr>
            <a:spLocks noGrp="1"/>
          </p:cNvSpPr>
          <p:nvPr>
            <p:ph type="ftr" sz="quarter" idx="11"/>
          </p:nvPr>
        </p:nvSpPr>
        <p:spPr/>
        <p:txBody>
          <a:bodyPr/>
          <a:lstStyle/>
          <a:p>
            <a:endParaRPr lang="da-DK" dirty="0"/>
          </a:p>
        </p:txBody>
      </p:sp>
      <p:sp>
        <p:nvSpPr>
          <p:cNvPr id="8" name="Slide Number Placeholder 7">
            <a:extLst>
              <a:ext uri="{FF2B5EF4-FFF2-40B4-BE49-F238E27FC236}">
                <a16:creationId xmlns:a16="http://schemas.microsoft.com/office/drawing/2014/main" id="{E842F8D2-EE36-41D1-840F-E1B68BEC34B5}"/>
              </a:ext>
            </a:extLst>
          </p:cNvPr>
          <p:cNvSpPr>
            <a:spLocks noGrp="1"/>
          </p:cNvSpPr>
          <p:nvPr>
            <p:ph type="sldNum" sz="quarter" idx="12"/>
          </p:nvPr>
        </p:nvSpPr>
        <p:spPr/>
        <p:txBody>
          <a:bodyPr/>
          <a:lstStyle/>
          <a:p>
            <a:r>
              <a:rPr lang="da-DK" dirty="0"/>
              <a:t>SIDE </a:t>
            </a:r>
            <a:fld id="{24C8C45C-947F-4981-8B3F-4F32E973C901}" type="slidenum">
              <a:rPr lang="da-DK" smtClean="0"/>
              <a:pPr/>
              <a:t>‹nr.›</a:t>
            </a:fld>
            <a:endParaRPr lang="da-DK" dirty="0"/>
          </a:p>
        </p:txBody>
      </p:sp>
    </p:spTree>
    <p:extLst>
      <p:ext uri="{BB962C8B-B14F-4D97-AF65-F5344CB8AC3E}">
        <p14:creationId xmlns:p14="http://schemas.microsoft.com/office/powerpoint/2010/main" val="1249132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Kontakter - 10 personer">
    <p:bg>
      <p:bgPr>
        <a:solidFill>
          <a:schemeClr val="bg1"/>
        </a:solidFill>
        <a:effectLst/>
      </p:bgPr>
    </p:bg>
    <p:spTree>
      <p:nvGrpSpPr>
        <p:cNvPr id="1" name=""/>
        <p:cNvGrpSpPr/>
        <p:nvPr/>
      </p:nvGrpSpPr>
      <p:grpSpPr>
        <a:xfrm>
          <a:off x="0" y="0"/>
          <a:ext cx="0" cy="0"/>
          <a:chOff x="0" y="0"/>
          <a:chExt cx="0" cy="0"/>
        </a:xfrm>
      </p:grpSpPr>
      <p:sp>
        <p:nvSpPr>
          <p:cNvPr id="56" name="Background">
            <a:extLst>
              <a:ext uri="{FF2B5EF4-FFF2-40B4-BE49-F238E27FC236}">
                <a16:creationId xmlns:a16="http://schemas.microsoft.com/office/drawing/2014/main" id="{7FD3E7A3-C9DF-4060-AAD8-4CF227D17076}"/>
              </a:ext>
            </a:extLst>
          </p:cNvPr>
          <p:cNvSpPr/>
          <p:nvPr userDrawn="1"/>
        </p:nvSpPr>
        <p:spPr>
          <a:xfrm>
            <a:off x="-2" y="0"/>
            <a:ext cx="12192002"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cxnSp>
        <p:nvCxnSpPr>
          <p:cNvPr id="57" name="Lige forbindelse 25">
            <a:extLst>
              <a:ext uri="{FF2B5EF4-FFF2-40B4-BE49-F238E27FC236}">
                <a16:creationId xmlns:a16="http://schemas.microsoft.com/office/drawing/2014/main" id="{40E5E6BC-DDD2-4751-9DD5-FFD49D05FAA8}"/>
              </a:ext>
            </a:extLst>
          </p:cNvPr>
          <p:cNvCxnSpPr>
            <a:cxnSpLocks/>
          </p:cNvCxnSpPr>
          <p:nvPr userDrawn="1"/>
        </p:nvCxnSpPr>
        <p:spPr>
          <a:xfrm>
            <a:off x="359999" y="6246000"/>
            <a:ext cx="114732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58" name="Logo">
            <a:extLst>
              <a:ext uri="{FF2B5EF4-FFF2-40B4-BE49-F238E27FC236}">
                <a16:creationId xmlns:a16="http://schemas.microsoft.com/office/drawing/2014/main" id="{BBB8DCAF-52AD-4581-A295-A5E7980F89C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9999" y="6425675"/>
            <a:ext cx="1011278" cy="252000"/>
          </a:xfrm>
          <a:prstGeom prst="rect">
            <a:avLst/>
          </a:prstGeom>
        </p:spPr>
      </p:pic>
      <p:sp>
        <p:nvSpPr>
          <p:cNvPr id="8" name="Picture Placeholder 7">
            <a:extLst>
              <a:ext uri="{FF2B5EF4-FFF2-40B4-BE49-F238E27FC236}">
                <a16:creationId xmlns:a16="http://schemas.microsoft.com/office/drawing/2014/main" id="{B8B93F3D-502D-477F-AA5F-E7518511EC0D}"/>
              </a:ext>
            </a:extLst>
          </p:cNvPr>
          <p:cNvSpPr>
            <a:spLocks noGrp="1"/>
          </p:cNvSpPr>
          <p:nvPr>
            <p:ph type="pic" sz="quarter" idx="13" hasCustomPrompt="1"/>
          </p:nvPr>
        </p:nvSpPr>
        <p:spPr>
          <a:xfrm>
            <a:off x="360000" y="1012360"/>
            <a:ext cx="2052000" cy="1155600"/>
          </a:xfrm>
        </p:spPr>
        <p:txBody>
          <a:bodyPr lIns="18000" tIns="18000"/>
          <a:lstStyle>
            <a:lvl1pPr marL="0" indent="0">
              <a:lnSpc>
                <a:spcPct val="100000"/>
              </a:lnSpc>
              <a:spcAft>
                <a:spcPts val="0"/>
              </a:spcAft>
              <a:buNone/>
              <a:defRPr sz="1100"/>
            </a:lvl1pPr>
          </a:lstStyle>
          <a:p>
            <a:r>
              <a:rPr lang="da-DK" dirty="0"/>
              <a:t>Klik på rammen for at indsætte et billede via Templafy Image</a:t>
            </a:r>
          </a:p>
        </p:txBody>
      </p:sp>
      <p:sp>
        <p:nvSpPr>
          <p:cNvPr id="18" name="Picture Placeholder 7">
            <a:extLst>
              <a:ext uri="{FF2B5EF4-FFF2-40B4-BE49-F238E27FC236}">
                <a16:creationId xmlns:a16="http://schemas.microsoft.com/office/drawing/2014/main" id="{01A25D45-0780-47CF-A0A4-146236DA90CF}"/>
              </a:ext>
            </a:extLst>
          </p:cNvPr>
          <p:cNvSpPr>
            <a:spLocks noGrp="1"/>
          </p:cNvSpPr>
          <p:nvPr>
            <p:ph type="pic" sz="quarter" idx="18" hasCustomPrompt="1"/>
          </p:nvPr>
        </p:nvSpPr>
        <p:spPr>
          <a:xfrm>
            <a:off x="2714400" y="1012360"/>
            <a:ext cx="2052000" cy="1155600"/>
          </a:xfrm>
        </p:spPr>
        <p:txBody>
          <a:bodyPr lIns="18000" tIns="18000"/>
          <a:lstStyle>
            <a:lvl1pPr marL="0" indent="0">
              <a:lnSpc>
                <a:spcPct val="100000"/>
              </a:lnSpc>
              <a:spcAft>
                <a:spcPts val="0"/>
              </a:spcAft>
              <a:buNone/>
              <a:defRPr sz="1100"/>
            </a:lvl1pPr>
          </a:lstStyle>
          <a:p>
            <a:r>
              <a:rPr lang="da-DK" dirty="0"/>
              <a:t>Klik på rammen for at indsætte et billede via Templafy Image</a:t>
            </a:r>
          </a:p>
        </p:txBody>
      </p:sp>
      <p:sp>
        <p:nvSpPr>
          <p:cNvPr id="32" name="Picture Placeholder 7">
            <a:extLst>
              <a:ext uri="{FF2B5EF4-FFF2-40B4-BE49-F238E27FC236}">
                <a16:creationId xmlns:a16="http://schemas.microsoft.com/office/drawing/2014/main" id="{42365AE3-7367-4B93-94EB-F4F7850332B4}"/>
              </a:ext>
            </a:extLst>
          </p:cNvPr>
          <p:cNvSpPr>
            <a:spLocks noGrp="1"/>
          </p:cNvSpPr>
          <p:nvPr>
            <p:ph type="pic" sz="quarter" idx="28" hasCustomPrompt="1"/>
          </p:nvPr>
        </p:nvSpPr>
        <p:spPr>
          <a:xfrm>
            <a:off x="5072400" y="1012360"/>
            <a:ext cx="2052000" cy="1155600"/>
          </a:xfrm>
        </p:spPr>
        <p:txBody>
          <a:bodyPr lIns="18000" tIns="18000"/>
          <a:lstStyle>
            <a:lvl1pPr marL="0" indent="0">
              <a:lnSpc>
                <a:spcPct val="100000"/>
              </a:lnSpc>
              <a:spcAft>
                <a:spcPts val="0"/>
              </a:spcAft>
              <a:buNone/>
              <a:defRPr sz="1100"/>
            </a:lvl1pPr>
          </a:lstStyle>
          <a:p>
            <a:r>
              <a:rPr lang="da-DK" dirty="0"/>
              <a:t>Klik på rammen for at indsætte et billede via Templafy Image</a:t>
            </a:r>
          </a:p>
        </p:txBody>
      </p:sp>
      <p:sp>
        <p:nvSpPr>
          <p:cNvPr id="39" name="Picture Placeholder 7">
            <a:extLst>
              <a:ext uri="{FF2B5EF4-FFF2-40B4-BE49-F238E27FC236}">
                <a16:creationId xmlns:a16="http://schemas.microsoft.com/office/drawing/2014/main" id="{AFC82237-423D-42F3-B5F0-80922A448AA3}"/>
              </a:ext>
            </a:extLst>
          </p:cNvPr>
          <p:cNvSpPr>
            <a:spLocks noGrp="1"/>
          </p:cNvSpPr>
          <p:nvPr>
            <p:ph type="pic" sz="quarter" idx="33" hasCustomPrompt="1"/>
          </p:nvPr>
        </p:nvSpPr>
        <p:spPr>
          <a:xfrm>
            <a:off x="7426800" y="1012360"/>
            <a:ext cx="2052000" cy="1155600"/>
          </a:xfrm>
        </p:spPr>
        <p:txBody>
          <a:bodyPr lIns="18000" tIns="18000"/>
          <a:lstStyle>
            <a:lvl1pPr marL="0" indent="0">
              <a:lnSpc>
                <a:spcPct val="100000"/>
              </a:lnSpc>
              <a:spcAft>
                <a:spcPts val="0"/>
              </a:spcAft>
              <a:buNone/>
              <a:defRPr sz="1100"/>
            </a:lvl1pPr>
          </a:lstStyle>
          <a:p>
            <a:r>
              <a:rPr lang="da-DK" dirty="0"/>
              <a:t>Klik på rammen for at indsætte et billede via Templafy Image</a:t>
            </a:r>
          </a:p>
        </p:txBody>
      </p:sp>
      <p:sp>
        <p:nvSpPr>
          <p:cNvPr id="46" name="Picture Placeholder 7">
            <a:extLst>
              <a:ext uri="{FF2B5EF4-FFF2-40B4-BE49-F238E27FC236}">
                <a16:creationId xmlns:a16="http://schemas.microsoft.com/office/drawing/2014/main" id="{78D7F874-813B-4E2B-8EEF-0320935B648B}"/>
              </a:ext>
            </a:extLst>
          </p:cNvPr>
          <p:cNvSpPr>
            <a:spLocks noGrp="1"/>
          </p:cNvSpPr>
          <p:nvPr>
            <p:ph type="pic" sz="quarter" idx="38" hasCustomPrompt="1"/>
          </p:nvPr>
        </p:nvSpPr>
        <p:spPr>
          <a:xfrm>
            <a:off x="9781200" y="1012360"/>
            <a:ext cx="2052000" cy="1155600"/>
          </a:xfrm>
        </p:spPr>
        <p:txBody>
          <a:bodyPr lIns="18000" tIns="18000"/>
          <a:lstStyle>
            <a:lvl1pPr marL="0" indent="0">
              <a:lnSpc>
                <a:spcPct val="100000"/>
              </a:lnSpc>
              <a:spcAft>
                <a:spcPts val="0"/>
              </a:spcAft>
              <a:buNone/>
              <a:defRPr sz="1100"/>
            </a:lvl1pPr>
          </a:lstStyle>
          <a:p>
            <a:r>
              <a:rPr lang="da-DK" dirty="0"/>
              <a:t>Klik på rammen for at indsætte et billede via Templafy Image</a:t>
            </a:r>
          </a:p>
        </p:txBody>
      </p:sp>
      <p:sp>
        <p:nvSpPr>
          <p:cNvPr id="2" name="Title 1">
            <a:extLst>
              <a:ext uri="{FF2B5EF4-FFF2-40B4-BE49-F238E27FC236}">
                <a16:creationId xmlns:a16="http://schemas.microsoft.com/office/drawing/2014/main" id="{40D5DD3D-DBFC-4C47-87EB-809794BDB773}"/>
              </a:ext>
            </a:extLst>
          </p:cNvPr>
          <p:cNvSpPr>
            <a:spLocks noGrp="1"/>
          </p:cNvSpPr>
          <p:nvPr>
            <p:ph type="title" hasCustomPrompt="1"/>
          </p:nvPr>
        </p:nvSpPr>
        <p:spPr>
          <a:xfrm>
            <a:off x="360000" y="277200"/>
            <a:ext cx="11473200" cy="586967"/>
          </a:xfrm>
        </p:spPr>
        <p:txBody>
          <a:bodyPr/>
          <a:lstStyle>
            <a:lvl1pPr>
              <a:defRPr/>
            </a:lvl1pPr>
          </a:lstStyle>
          <a:p>
            <a:r>
              <a:rPr lang="da-DK" noProof="0" dirty="0"/>
              <a:t>Klik</a:t>
            </a:r>
            <a:r>
              <a:rPr lang="da-DK" dirty="0"/>
              <a:t> for at indsætte titel</a:t>
            </a:r>
          </a:p>
        </p:txBody>
      </p:sp>
      <p:sp>
        <p:nvSpPr>
          <p:cNvPr id="11" name="Text Placeholder 10">
            <a:extLst>
              <a:ext uri="{FF2B5EF4-FFF2-40B4-BE49-F238E27FC236}">
                <a16:creationId xmlns:a16="http://schemas.microsoft.com/office/drawing/2014/main" id="{CD8F2338-D81F-43AD-A0F3-BD55EDF8F6C7}"/>
              </a:ext>
            </a:extLst>
          </p:cNvPr>
          <p:cNvSpPr>
            <a:spLocks noGrp="1"/>
          </p:cNvSpPr>
          <p:nvPr>
            <p:ph type="body" sz="quarter" idx="14" hasCustomPrompt="1"/>
          </p:nvPr>
        </p:nvSpPr>
        <p:spPr>
          <a:xfrm>
            <a:off x="360000" y="2242800"/>
            <a:ext cx="2052000" cy="216000"/>
          </a:xfrm>
        </p:spPr>
        <p:txBody>
          <a:bodyPr/>
          <a:lstStyle>
            <a:lvl1pPr marL="0" indent="0" algn="ctr">
              <a:lnSpc>
                <a:spcPct val="100000"/>
              </a:lnSpc>
              <a:buNone/>
              <a:defRPr sz="900" b="1" cap="all" baseline="0"/>
            </a:lvl1pPr>
            <a:lvl2pPr marL="180000" indent="0">
              <a:buNone/>
              <a:defRPr sz="900"/>
            </a:lvl2pPr>
            <a:lvl3pPr>
              <a:buNone/>
              <a:defRPr sz="900"/>
            </a:lvl3pPr>
            <a:lvl4pPr>
              <a:buNone/>
              <a:defRPr sz="900"/>
            </a:lvl4pPr>
            <a:lvl5pPr marL="0" indent="0">
              <a:buFont typeface="Arial" panose="020B0604020202020204" pitchFamily="34" charset="0"/>
              <a:buNone/>
              <a:defRPr sz="900"/>
            </a:lvl5pPr>
          </a:lstStyle>
          <a:p>
            <a:pPr lvl="0"/>
            <a:r>
              <a:rPr lang="da-DK" dirty="0"/>
              <a:t>indsæt navn og efternavn</a:t>
            </a:r>
          </a:p>
        </p:txBody>
      </p:sp>
      <p:sp>
        <p:nvSpPr>
          <p:cNvPr id="13" name="Text Placeholder 10">
            <a:extLst>
              <a:ext uri="{FF2B5EF4-FFF2-40B4-BE49-F238E27FC236}">
                <a16:creationId xmlns:a16="http://schemas.microsoft.com/office/drawing/2014/main" id="{4505794F-7D22-4316-A817-96C9049F0BF0}"/>
              </a:ext>
            </a:extLst>
          </p:cNvPr>
          <p:cNvSpPr>
            <a:spLocks noGrp="1"/>
          </p:cNvSpPr>
          <p:nvPr>
            <p:ph type="body" sz="quarter" idx="15" hasCustomPrompt="1"/>
          </p:nvPr>
        </p:nvSpPr>
        <p:spPr>
          <a:xfrm>
            <a:off x="360000" y="2460729"/>
            <a:ext cx="2052000" cy="216000"/>
          </a:xfrm>
        </p:spPr>
        <p:txBody>
          <a:bodyPr/>
          <a:lstStyle>
            <a:lvl1pPr marL="0" indent="0" algn="ctr">
              <a:lnSpc>
                <a:spcPct val="100000"/>
              </a:lnSpc>
              <a:buNone/>
              <a:defRPr sz="900" i="0" cap="all" baseline="0"/>
            </a:lvl1pPr>
            <a:lvl2pPr marL="180000" indent="0">
              <a:buNone/>
              <a:defRPr sz="900"/>
            </a:lvl2pPr>
            <a:lvl3pPr>
              <a:buNone/>
              <a:defRPr sz="900"/>
            </a:lvl3pPr>
            <a:lvl4pPr>
              <a:buNone/>
              <a:defRPr sz="900"/>
            </a:lvl4pPr>
            <a:lvl5pPr marL="0" indent="0">
              <a:buFont typeface="Arial" panose="020B0604020202020204" pitchFamily="34" charset="0"/>
              <a:buNone/>
              <a:defRPr sz="900"/>
            </a:lvl5pPr>
          </a:lstStyle>
          <a:p>
            <a:pPr lvl="0"/>
            <a:r>
              <a:rPr lang="da-DK" dirty="0"/>
              <a:t>INDSÆT TITEL</a:t>
            </a:r>
          </a:p>
        </p:txBody>
      </p:sp>
      <p:sp>
        <p:nvSpPr>
          <p:cNvPr id="14" name="Text Placeholder 10">
            <a:extLst>
              <a:ext uri="{FF2B5EF4-FFF2-40B4-BE49-F238E27FC236}">
                <a16:creationId xmlns:a16="http://schemas.microsoft.com/office/drawing/2014/main" id="{389D2EBC-EB41-4B3A-B5CB-A79D090D0A6D}"/>
              </a:ext>
            </a:extLst>
          </p:cNvPr>
          <p:cNvSpPr>
            <a:spLocks noGrp="1"/>
          </p:cNvSpPr>
          <p:nvPr>
            <p:ph type="body" sz="quarter" idx="16" hasCustomPrompt="1"/>
          </p:nvPr>
        </p:nvSpPr>
        <p:spPr>
          <a:xfrm>
            <a:off x="359999" y="2678400"/>
            <a:ext cx="2052000" cy="216000"/>
          </a:xfrm>
        </p:spPr>
        <p:txBody>
          <a:bodyPr/>
          <a:lstStyle>
            <a:lvl1pPr marL="0" indent="0" algn="ctr">
              <a:lnSpc>
                <a:spcPct val="100000"/>
              </a:lnSpc>
              <a:buNone/>
              <a:defRPr sz="900" i="0" cap="all" baseline="0"/>
            </a:lvl1pPr>
            <a:lvl2pPr marL="180000" indent="0">
              <a:buNone/>
              <a:defRPr sz="900"/>
            </a:lvl2pPr>
            <a:lvl3pPr>
              <a:buNone/>
              <a:defRPr sz="900"/>
            </a:lvl3pPr>
            <a:lvl4pPr>
              <a:buNone/>
              <a:defRPr sz="900"/>
            </a:lvl4pPr>
            <a:lvl5pPr marL="0" indent="0">
              <a:buFont typeface="Arial" panose="020B0604020202020204" pitchFamily="34" charset="0"/>
              <a:buNone/>
              <a:defRPr sz="900"/>
            </a:lvl5pPr>
          </a:lstStyle>
          <a:p>
            <a:pPr lvl="0"/>
            <a:r>
              <a:rPr lang="da-DK" dirty="0"/>
              <a:t>M  +45 XX </a:t>
            </a:r>
            <a:r>
              <a:rPr lang="da-DK" dirty="0" err="1"/>
              <a:t>XX</a:t>
            </a:r>
            <a:r>
              <a:rPr lang="da-DK" dirty="0"/>
              <a:t> </a:t>
            </a:r>
            <a:r>
              <a:rPr lang="da-DK" dirty="0" err="1"/>
              <a:t>XX</a:t>
            </a:r>
            <a:r>
              <a:rPr lang="da-DK" dirty="0"/>
              <a:t> </a:t>
            </a:r>
            <a:r>
              <a:rPr lang="da-DK" dirty="0" err="1"/>
              <a:t>XX</a:t>
            </a:r>
            <a:endParaRPr lang="da-DK" dirty="0"/>
          </a:p>
        </p:txBody>
      </p:sp>
      <p:sp>
        <p:nvSpPr>
          <p:cNvPr id="16" name="Text Placeholder 10">
            <a:extLst>
              <a:ext uri="{FF2B5EF4-FFF2-40B4-BE49-F238E27FC236}">
                <a16:creationId xmlns:a16="http://schemas.microsoft.com/office/drawing/2014/main" id="{3E50B4D9-9FDC-453C-A64F-BA2E1B03E59E}"/>
              </a:ext>
            </a:extLst>
          </p:cNvPr>
          <p:cNvSpPr>
            <a:spLocks noGrp="1"/>
          </p:cNvSpPr>
          <p:nvPr>
            <p:ph type="body" sz="quarter" idx="17" hasCustomPrompt="1"/>
          </p:nvPr>
        </p:nvSpPr>
        <p:spPr>
          <a:xfrm>
            <a:off x="359999" y="2898000"/>
            <a:ext cx="2052000" cy="216000"/>
          </a:xfrm>
        </p:spPr>
        <p:txBody>
          <a:bodyPr/>
          <a:lstStyle>
            <a:lvl1pPr marL="0" indent="0" algn="ctr">
              <a:lnSpc>
                <a:spcPct val="100000"/>
              </a:lnSpc>
              <a:buNone/>
              <a:defRPr sz="900" i="0" cap="all" baseline="0"/>
            </a:lvl1pPr>
            <a:lvl2pPr marL="180000" indent="0">
              <a:buNone/>
              <a:defRPr sz="900"/>
            </a:lvl2pPr>
            <a:lvl3pPr>
              <a:buNone/>
              <a:defRPr sz="900"/>
            </a:lvl3pPr>
            <a:lvl4pPr>
              <a:buNone/>
              <a:defRPr sz="900"/>
            </a:lvl4pPr>
            <a:lvl5pPr marL="0" indent="0">
              <a:buFont typeface="Arial" panose="020B0604020202020204" pitchFamily="34" charset="0"/>
              <a:buNone/>
              <a:defRPr sz="900"/>
            </a:lvl5pPr>
          </a:lstStyle>
          <a:p>
            <a:pPr lvl="0"/>
            <a:r>
              <a:rPr lang="da-DK" dirty="0"/>
              <a:t>XXX@KAMMERADVOKATEN.DK</a:t>
            </a:r>
          </a:p>
        </p:txBody>
      </p:sp>
      <p:sp>
        <p:nvSpPr>
          <p:cNvPr id="68" name="Text Placeholder 10">
            <a:extLst>
              <a:ext uri="{FF2B5EF4-FFF2-40B4-BE49-F238E27FC236}">
                <a16:creationId xmlns:a16="http://schemas.microsoft.com/office/drawing/2014/main" id="{D5EED6C9-E2A4-4CE8-B5CE-896EAC009964}"/>
              </a:ext>
            </a:extLst>
          </p:cNvPr>
          <p:cNvSpPr>
            <a:spLocks noGrp="1"/>
          </p:cNvSpPr>
          <p:nvPr>
            <p:ph type="body" sz="quarter" idx="71" hasCustomPrompt="1"/>
          </p:nvPr>
        </p:nvSpPr>
        <p:spPr>
          <a:xfrm>
            <a:off x="2714400" y="2242800"/>
            <a:ext cx="2052000" cy="216000"/>
          </a:xfrm>
        </p:spPr>
        <p:txBody>
          <a:bodyPr/>
          <a:lstStyle>
            <a:lvl1pPr marL="0" indent="0" algn="ctr">
              <a:lnSpc>
                <a:spcPct val="100000"/>
              </a:lnSpc>
              <a:buNone/>
              <a:defRPr sz="900" b="1" cap="all" baseline="0"/>
            </a:lvl1pPr>
            <a:lvl2pPr marL="180000" indent="0">
              <a:buNone/>
              <a:defRPr sz="900"/>
            </a:lvl2pPr>
            <a:lvl3pPr>
              <a:buNone/>
              <a:defRPr sz="900"/>
            </a:lvl3pPr>
            <a:lvl4pPr>
              <a:buNone/>
              <a:defRPr sz="900"/>
            </a:lvl4pPr>
            <a:lvl5pPr marL="0" indent="0">
              <a:buFont typeface="Arial" panose="020B0604020202020204" pitchFamily="34" charset="0"/>
              <a:buNone/>
              <a:defRPr sz="900"/>
            </a:lvl5pPr>
          </a:lstStyle>
          <a:p>
            <a:pPr lvl="0"/>
            <a:r>
              <a:rPr lang="da-DK" dirty="0"/>
              <a:t>indsæt navn og efternavn</a:t>
            </a:r>
          </a:p>
        </p:txBody>
      </p:sp>
      <p:sp>
        <p:nvSpPr>
          <p:cNvPr id="73" name="Text Placeholder 10">
            <a:extLst>
              <a:ext uri="{FF2B5EF4-FFF2-40B4-BE49-F238E27FC236}">
                <a16:creationId xmlns:a16="http://schemas.microsoft.com/office/drawing/2014/main" id="{BB5E3AB1-633F-444D-A74B-6B21164BBA20}"/>
              </a:ext>
            </a:extLst>
          </p:cNvPr>
          <p:cNvSpPr>
            <a:spLocks noGrp="1"/>
          </p:cNvSpPr>
          <p:nvPr>
            <p:ph type="body" sz="quarter" idx="72" hasCustomPrompt="1"/>
          </p:nvPr>
        </p:nvSpPr>
        <p:spPr>
          <a:xfrm>
            <a:off x="2714400" y="2460729"/>
            <a:ext cx="2052000" cy="216000"/>
          </a:xfrm>
        </p:spPr>
        <p:txBody>
          <a:bodyPr/>
          <a:lstStyle>
            <a:lvl1pPr marL="0" indent="0" algn="ctr">
              <a:lnSpc>
                <a:spcPct val="100000"/>
              </a:lnSpc>
              <a:buNone/>
              <a:defRPr sz="900" i="0" cap="all" baseline="0"/>
            </a:lvl1pPr>
            <a:lvl2pPr marL="180000" indent="0">
              <a:buNone/>
              <a:defRPr sz="900"/>
            </a:lvl2pPr>
            <a:lvl3pPr>
              <a:buNone/>
              <a:defRPr sz="900"/>
            </a:lvl3pPr>
            <a:lvl4pPr>
              <a:buNone/>
              <a:defRPr sz="900"/>
            </a:lvl4pPr>
            <a:lvl5pPr marL="0" indent="0">
              <a:buFont typeface="Arial" panose="020B0604020202020204" pitchFamily="34" charset="0"/>
              <a:buNone/>
              <a:defRPr sz="900"/>
            </a:lvl5pPr>
          </a:lstStyle>
          <a:p>
            <a:pPr lvl="0"/>
            <a:r>
              <a:rPr lang="da-DK" dirty="0"/>
              <a:t>INDSÆT TITEL</a:t>
            </a:r>
          </a:p>
        </p:txBody>
      </p:sp>
      <p:sp>
        <p:nvSpPr>
          <p:cNvPr id="78" name="Text Placeholder 10">
            <a:extLst>
              <a:ext uri="{FF2B5EF4-FFF2-40B4-BE49-F238E27FC236}">
                <a16:creationId xmlns:a16="http://schemas.microsoft.com/office/drawing/2014/main" id="{7B0AFC44-657E-4234-BEE6-E6BE55B4DC8C}"/>
              </a:ext>
            </a:extLst>
          </p:cNvPr>
          <p:cNvSpPr>
            <a:spLocks noGrp="1"/>
          </p:cNvSpPr>
          <p:nvPr>
            <p:ph type="body" sz="quarter" idx="73" hasCustomPrompt="1"/>
          </p:nvPr>
        </p:nvSpPr>
        <p:spPr>
          <a:xfrm>
            <a:off x="2714400" y="2678400"/>
            <a:ext cx="2052000" cy="216000"/>
          </a:xfrm>
        </p:spPr>
        <p:txBody>
          <a:bodyPr/>
          <a:lstStyle>
            <a:lvl1pPr marL="0" indent="0" algn="ctr">
              <a:lnSpc>
                <a:spcPct val="100000"/>
              </a:lnSpc>
              <a:buNone/>
              <a:defRPr sz="900" i="0" cap="all" baseline="0"/>
            </a:lvl1pPr>
            <a:lvl2pPr marL="180000" indent="0">
              <a:buNone/>
              <a:defRPr sz="900"/>
            </a:lvl2pPr>
            <a:lvl3pPr>
              <a:buNone/>
              <a:defRPr sz="900"/>
            </a:lvl3pPr>
            <a:lvl4pPr>
              <a:buNone/>
              <a:defRPr sz="900"/>
            </a:lvl4pPr>
            <a:lvl5pPr marL="0" indent="0">
              <a:buFont typeface="Arial" panose="020B0604020202020204" pitchFamily="34" charset="0"/>
              <a:buNone/>
              <a:defRPr sz="900"/>
            </a:lvl5pPr>
          </a:lstStyle>
          <a:p>
            <a:pPr lvl="0"/>
            <a:r>
              <a:rPr lang="da-DK" dirty="0"/>
              <a:t>M  +45 XX </a:t>
            </a:r>
            <a:r>
              <a:rPr lang="da-DK" dirty="0" err="1"/>
              <a:t>XX</a:t>
            </a:r>
            <a:r>
              <a:rPr lang="da-DK" dirty="0"/>
              <a:t> </a:t>
            </a:r>
            <a:r>
              <a:rPr lang="da-DK" dirty="0" err="1"/>
              <a:t>XX</a:t>
            </a:r>
            <a:r>
              <a:rPr lang="da-DK" dirty="0"/>
              <a:t> </a:t>
            </a:r>
            <a:r>
              <a:rPr lang="da-DK" dirty="0" err="1"/>
              <a:t>XX</a:t>
            </a:r>
            <a:endParaRPr lang="da-DK" dirty="0"/>
          </a:p>
        </p:txBody>
      </p:sp>
      <p:sp>
        <p:nvSpPr>
          <p:cNvPr id="80" name="Text Placeholder 10">
            <a:extLst>
              <a:ext uri="{FF2B5EF4-FFF2-40B4-BE49-F238E27FC236}">
                <a16:creationId xmlns:a16="http://schemas.microsoft.com/office/drawing/2014/main" id="{78A5E522-6A0A-4DBD-AC1E-1287EABBADD4}"/>
              </a:ext>
            </a:extLst>
          </p:cNvPr>
          <p:cNvSpPr>
            <a:spLocks noGrp="1"/>
          </p:cNvSpPr>
          <p:nvPr>
            <p:ph type="body" sz="quarter" idx="74" hasCustomPrompt="1"/>
          </p:nvPr>
        </p:nvSpPr>
        <p:spPr>
          <a:xfrm>
            <a:off x="2714400" y="2898000"/>
            <a:ext cx="2052000" cy="216000"/>
          </a:xfrm>
        </p:spPr>
        <p:txBody>
          <a:bodyPr/>
          <a:lstStyle>
            <a:lvl1pPr marL="0" indent="0" algn="ctr">
              <a:lnSpc>
                <a:spcPct val="100000"/>
              </a:lnSpc>
              <a:buNone/>
              <a:defRPr sz="900" i="0" cap="all" baseline="0"/>
            </a:lvl1pPr>
            <a:lvl2pPr marL="180000" indent="0">
              <a:buNone/>
              <a:defRPr sz="900"/>
            </a:lvl2pPr>
            <a:lvl3pPr>
              <a:buNone/>
              <a:defRPr sz="900"/>
            </a:lvl3pPr>
            <a:lvl4pPr>
              <a:buNone/>
              <a:defRPr sz="900"/>
            </a:lvl4pPr>
            <a:lvl5pPr marL="0" indent="0">
              <a:buFont typeface="Arial" panose="020B0604020202020204" pitchFamily="34" charset="0"/>
              <a:buNone/>
              <a:defRPr sz="900"/>
            </a:lvl5pPr>
          </a:lstStyle>
          <a:p>
            <a:pPr lvl="0"/>
            <a:r>
              <a:rPr lang="da-DK" dirty="0"/>
              <a:t>XXX@KAMMERADVOKATEN.DK</a:t>
            </a:r>
          </a:p>
        </p:txBody>
      </p:sp>
      <p:sp>
        <p:nvSpPr>
          <p:cNvPr id="88" name="Text Placeholder 10">
            <a:extLst>
              <a:ext uri="{FF2B5EF4-FFF2-40B4-BE49-F238E27FC236}">
                <a16:creationId xmlns:a16="http://schemas.microsoft.com/office/drawing/2014/main" id="{3D92C7B6-954C-4D56-A3E2-00483DD73F65}"/>
              </a:ext>
            </a:extLst>
          </p:cNvPr>
          <p:cNvSpPr>
            <a:spLocks noGrp="1"/>
          </p:cNvSpPr>
          <p:nvPr>
            <p:ph type="body" sz="quarter" idx="75" hasCustomPrompt="1"/>
          </p:nvPr>
        </p:nvSpPr>
        <p:spPr>
          <a:xfrm>
            <a:off x="5072400" y="2242800"/>
            <a:ext cx="2052000" cy="216000"/>
          </a:xfrm>
        </p:spPr>
        <p:txBody>
          <a:bodyPr/>
          <a:lstStyle>
            <a:lvl1pPr marL="0" indent="0" algn="ctr">
              <a:lnSpc>
                <a:spcPct val="100000"/>
              </a:lnSpc>
              <a:buNone/>
              <a:defRPr sz="900" b="1" cap="all" baseline="0"/>
            </a:lvl1pPr>
            <a:lvl2pPr marL="180000" indent="0">
              <a:buNone/>
              <a:defRPr sz="900"/>
            </a:lvl2pPr>
            <a:lvl3pPr>
              <a:buNone/>
              <a:defRPr sz="900"/>
            </a:lvl3pPr>
            <a:lvl4pPr>
              <a:buNone/>
              <a:defRPr sz="900"/>
            </a:lvl4pPr>
            <a:lvl5pPr marL="0" indent="0">
              <a:buFont typeface="Arial" panose="020B0604020202020204" pitchFamily="34" charset="0"/>
              <a:buNone/>
              <a:defRPr sz="900"/>
            </a:lvl5pPr>
          </a:lstStyle>
          <a:p>
            <a:pPr lvl="0"/>
            <a:r>
              <a:rPr lang="da-DK" dirty="0"/>
              <a:t>indsæt navn og efternavn</a:t>
            </a:r>
          </a:p>
        </p:txBody>
      </p:sp>
      <p:sp>
        <p:nvSpPr>
          <p:cNvPr id="95" name="Text Placeholder 10">
            <a:extLst>
              <a:ext uri="{FF2B5EF4-FFF2-40B4-BE49-F238E27FC236}">
                <a16:creationId xmlns:a16="http://schemas.microsoft.com/office/drawing/2014/main" id="{9329003E-9FF9-4B69-8A2F-43C06DF019EA}"/>
              </a:ext>
            </a:extLst>
          </p:cNvPr>
          <p:cNvSpPr>
            <a:spLocks noGrp="1"/>
          </p:cNvSpPr>
          <p:nvPr>
            <p:ph type="body" sz="quarter" idx="76" hasCustomPrompt="1"/>
          </p:nvPr>
        </p:nvSpPr>
        <p:spPr>
          <a:xfrm>
            <a:off x="5072400" y="2460729"/>
            <a:ext cx="2052000" cy="216000"/>
          </a:xfrm>
        </p:spPr>
        <p:txBody>
          <a:bodyPr/>
          <a:lstStyle>
            <a:lvl1pPr marL="0" indent="0" algn="ctr">
              <a:lnSpc>
                <a:spcPct val="100000"/>
              </a:lnSpc>
              <a:buNone/>
              <a:defRPr sz="900" i="0" cap="all" baseline="0"/>
            </a:lvl1pPr>
            <a:lvl2pPr marL="180000" indent="0">
              <a:buNone/>
              <a:defRPr sz="900"/>
            </a:lvl2pPr>
            <a:lvl3pPr>
              <a:buNone/>
              <a:defRPr sz="900"/>
            </a:lvl3pPr>
            <a:lvl4pPr>
              <a:buNone/>
              <a:defRPr sz="900"/>
            </a:lvl4pPr>
            <a:lvl5pPr marL="0" indent="0">
              <a:buFont typeface="Arial" panose="020B0604020202020204" pitchFamily="34" charset="0"/>
              <a:buNone/>
              <a:defRPr sz="900"/>
            </a:lvl5pPr>
          </a:lstStyle>
          <a:p>
            <a:pPr lvl="0"/>
            <a:r>
              <a:rPr lang="da-DK" dirty="0"/>
              <a:t>INDSÆT TITEL</a:t>
            </a:r>
          </a:p>
        </p:txBody>
      </p:sp>
      <p:sp>
        <p:nvSpPr>
          <p:cNvPr id="96" name="Text Placeholder 10">
            <a:extLst>
              <a:ext uri="{FF2B5EF4-FFF2-40B4-BE49-F238E27FC236}">
                <a16:creationId xmlns:a16="http://schemas.microsoft.com/office/drawing/2014/main" id="{71BFCEFF-2536-415D-84AC-E0AF095B3D18}"/>
              </a:ext>
            </a:extLst>
          </p:cNvPr>
          <p:cNvSpPr>
            <a:spLocks noGrp="1"/>
          </p:cNvSpPr>
          <p:nvPr>
            <p:ph type="body" sz="quarter" idx="77" hasCustomPrompt="1"/>
          </p:nvPr>
        </p:nvSpPr>
        <p:spPr>
          <a:xfrm>
            <a:off x="5072400" y="2678400"/>
            <a:ext cx="2052000" cy="216000"/>
          </a:xfrm>
        </p:spPr>
        <p:txBody>
          <a:bodyPr/>
          <a:lstStyle>
            <a:lvl1pPr marL="0" indent="0" algn="ctr">
              <a:lnSpc>
                <a:spcPct val="100000"/>
              </a:lnSpc>
              <a:buNone/>
              <a:defRPr sz="900" i="0" cap="all" baseline="0"/>
            </a:lvl1pPr>
            <a:lvl2pPr marL="180000" indent="0">
              <a:buNone/>
              <a:defRPr sz="900"/>
            </a:lvl2pPr>
            <a:lvl3pPr>
              <a:buNone/>
              <a:defRPr sz="900"/>
            </a:lvl3pPr>
            <a:lvl4pPr>
              <a:buNone/>
              <a:defRPr sz="900"/>
            </a:lvl4pPr>
            <a:lvl5pPr marL="0" indent="0">
              <a:buFont typeface="Arial" panose="020B0604020202020204" pitchFamily="34" charset="0"/>
              <a:buNone/>
              <a:defRPr sz="900"/>
            </a:lvl5pPr>
          </a:lstStyle>
          <a:p>
            <a:pPr lvl="0"/>
            <a:r>
              <a:rPr lang="da-DK" dirty="0"/>
              <a:t>M  +45 XX </a:t>
            </a:r>
            <a:r>
              <a:rPr lang="da-DK" dirty="0" err="1"/>
              <a:t>XX</a:t>
            </a:r>
            <a:r>
              <a:rPr lang="da-DK" dirty="0"/>
              <a:t> </a:t>
            </a:r>
            <a:r>
              <a:rPr lang="da-DK" dirty="0" err="1"/>
              <a:t>XX</a:t>
            </a:r>
            <a:r>
              <a:rPr lang="da-DK" dirty="0"/>
              <a:t> </a:t>
            </a:r>
            <a:r>
              <a:rPr lang="da-DK" dirty="0" err="1"/>
              <a:t>XX</a:t>
            </a:r>
            <a:endParaRPr lang="da-DK" dirty="0"/>
          </a:p>
        </p:txBody>
      </p:sp>
      <p:sp>
        <p:nvSpPr>
          <p:cNvPr id="97" name="Text Placeholder 10">
            <a:extLst>
              <a:ext uri="{FF2B5EF4-FFF2-40B4-BE49-F238E27FC236}">
                <a16:creationId xmlns:a16="http://schemas.microsoft.com/office/drawing/2014/main" id="{A882B922-B89D-438A-A0EE-B268F239D69C}"/>
              </a:ext>
            </a:extLst>
          </p:cNvPr>
          <p:cNvSpPr>
            <a:spLocks noGrp="1"/>
          </p:cNvSpPr>
          <p:nvPr>
            <p:ph type="body" sz="quarter" idx="78" hasCustomPrompt="1"/>
          </p:nvPr>
        </p:nvSpPr>
        <p:spPr>
          <a:xfrm>
            <a:off x="5072400" y="2898000"/>
            <a:ext cx="2052000" cy="216000"/>
          </a:xfrm>
        </p:spPr>
        <p:txBody>
          <a:bodyPr/>
          <a:lstStyle>
            <a:lvl1pPr marL="0" indent="0" algn="ctr">
              <a:lnSpc>
                <a:spcPct val="100000"/>
              </a:lnSpc>
              <a:buNone/>
              <a:defRPr sz="900" i="0" cap="all" baseline="0"/>
            </a:lvl1pPr>
            <a:lvl2pPr marL="180000" indent="0">
              <a:buNone/>
              <a:defRPr sz="900"/>
            </a:lvl2pPr>
            <a:lvl3pPr>
              <a:buNone/>
              <a:defRPr sz="900"/>
            </a:lvl3pPr>
            <a:lvl4pPr>
              <a:buNone/>
              <a:defRPr sz="900"/>
            </a:lvl4pPr>
            <a:lvl5pPr marL="0" indent="0">
              <a:buFont typeface="Arial" panose="020B0604020202020204" pitchFamily="34" charset="0"/>
              <a:buNone/>
              <a:defRPr sz="900"/>
            </a:lvl5pPr>
          </a:lstStyle>
          <a:p>
            <a:pPr lvl="0"/>
            <a:r>
              <a:rPr lang="da-DK" dirty="0"/>
              <a:t>XXX@KAMMERADVOKATEN.DK</a:t>
            </a:r>
          </a:p>
        </p:txBody>
      </p:sp>
      <p:sp>
        <p:nvSpPr>
          <p:cNvPr id="100" name="Text Placeholder 10">
            <a:extLst>
              <a:ext uri="{FF2B5EF4-FFF2-40B4-BE49-F238E27FC236}">
                <a16:creationId xmlns:a16="http://schemas.microsoft.com/office/drawing/2014/main" id="{60427484-04EC-486F-9E1C-EDDC39C141AC}"/>
              </a:ext>
            </a:extLst>
          </p:cNvPr>
          <p:cNvSpPr>
            <a:spLocks noGrp="1"/>
          </p:cNvSpPr>
          <p:nvPr>
            <p:ph type="body" sz="quarter" idx="79" hasCustomPrompt="1"/>
          </p:nvPr>
        </p:nvSpPr>
        <p:spPr>
          <a:xfrm>
            <a:off x="7426800" y="2242800"/>
            <a:ext cx="2052000" cy="216000"/>
          </a:xfrm>
        </p:spPr>
        <p:txBody>
          <a:bodyPr/>
          <a:lstStyle>
            <a:lvl1pPr marL="0" indent="0" algn="ctr">
              <a:lnSpc>
                <a:spcPct val="100000"/>
              </a:lnSpc>
              <a:buNone/>
              <a:defRPr sz="900" b="1" cap="all" baseline="0"/>
            </a:lvl1pPr>
            <a:lvl2pPr marL="180000" indent="0">
              <a:buNone/>
              <a:defRPr sz="900"/>
            </a:lvl2pPr>
            <a:lvl3pPr>
              <a:buNone/>
              <a:defRPr sz="900"/>
            </a:lvl3pPr>
            <a:lvl4pPr>
              <a:buNone/>
              <a:defRPr sz="900"/>
            </a:lvl4pPr>
            <a:lvl5pPr marL="0" indent="0">
              <a:buFont typeface="Arial" panose="020B0604020202020204" pitchFamily="34" charset="0"/>
              <a:buNone/>
              <a:defRPr sz="900"/>
            </a:lvl5pPr>
          </a:lstStyle>
          <a:p>
            <a:pPr lvl="0"/>
            <a:r>
              <a:rPr lang="da-DK" dirty="0"/>
              <a:t>indsæt navn og efternavn</a:t>
            </a:r>
          </a:p>
        </p:txBody>
      </p:sp>
      <p:sp>
        <p:nvSpPr>
          <p:cNvPr id="101" name="Text Placeholder 10">
            <a:extLst>
              <a:ext uri="{FF2B5EF4-FFF2-40B4-BE49-F238E27FC236}">
                <a16:creationId xmlns:a16="http://schemas.microsoft.com/office/drawing/2014/main" id="{61BFAEB2-C379-48A4-86E8-D39A42C55912}"/>
              </a:ext>
            </a:extLst>
          </p:cNvPr>
          <p:cNvSpPr>
            <a:spLocks noGrp="1"/>
          </p:cNvSpPr>
          <p:nvPr>
            <p:ph type="body" sz="quarter" idx="80" hasCustomPrompt="1"/>
          </p:nvPr>
        </p:nvSpPr>
        <p:spPr>
          <a:xfrm>
            <a:off x="7426800" y="2460729"/>
            <a:ext cx="2052000" cy="216000"/>
          </a:xfrm>
        </p:spPr>
        <p:txBody>
          <a:bodyPr/>
          <a:lstStyle>
            <a:lvl1pPr marL="0" indent="0" algn="ctr">
              <a:lnSpc>
                <a:spcPct val="100000"/>
              </a:lnSpc>
              <a:buNone/>
              <a:defRPr sz="900" i="0" cap="all" baseline="0"/>
            </a:lvl1pPr>
            <a:lvl2pPr marL="180000" indent="0">
              <a:buNone/>
              <a:defRPr sz="900"/>
            </a:lvl2pPr>
            <a:lvl3pPr>
              <a:buNone/>
              <a:defRPr sz="900"/>
            </a:lvl3pPr>
            <a:lvl4pPr>
              <a:buNone/>
              <a:defRPr sz="900"/>
            </a:lvl4pPr>
            <a:lvl5pPr marL="0" indent="0">
              <a:buFont typeface="Arial" panose="020B0604020202020204" pitchFamily="34" charset="0"/>
              <a:buNone/>
              <a:defRPr sz="900"/>
            </a:lvl5pPr>
          </a:lstStyle>
          <a:p>
            <a:pPr lvl="0"/>
            <a:r>
              <a:rPr lang="da-DK" dirty="0"/>
              <a:t>INDSÆT TITEL</a:t>
            </a:r>
          </a:p>
        </p:txBody>
      </p:sp>
      <p:sp>
        <p:nvSpPr>
          <p:cNvPr id="102" name="Text Placeholder 10">
            <a:extLst>
              <a:ext uri="{FF2B5EF4-FFF2-40B4-BE49-F238E27FC236}">
                <a16:creationId xmlns:a16="http://schemas.microsoft.com/office/drawing/2014/main" id="{67AF2CC7-B1CF-415C-8BA2-84BD3B8B852A}"/>
              </a:ext>
            </a:extLst>
          </p:cNvPr>
          <p:cNvSpPr>
            <a:spLocks noGrp="1"/>
          </p:cNvSpPr>
          <p:nvPr>
            <p:ph type="body" sz="quarter" idx="81" hasCustomPrompt="1"/>
          </p:nvPr>
        </p:nvSpPr>
        <p:spPr>
          <a:xfrm>
            <a:off x="7426800" y="2678400"/>
            <a:ext cx="2052000" cy="216000"/>
          </a:xfrm>
        </p:spPr>
        <p:txBody>
          <a:bodyPr/>
          <a:lstStyle>
            <a:lvl1pPr marL="0" indent="0" algn="ctr">
              <a:lnSpc>
                <a:spcPct val="100000"/>
              </a:lnSpc>
              <a:buNone/>
              <a:defRPr sz="900" i="0" cap="all" baseline="0"/>
            </a:lvl1pPr>
            <a:lvl2pPr marL="180000" indent="0">
              <a:buNone/>
              <a:defRPr sz="900"/>
            </a:lvl2pPr>
            <a:lvl3pPr>
              <a:buNone/>
              <a:defRPr sz="900"/>
            </a:lvl3pPr>
            <a:lvl4pPr>
              <a:buNone/>
              <a:defRPr sz="900"/>
            </a:lvl4pPr>
            <a:lvl5pPr marL="0" indent="0">
              <a:buFont typeface="Arial" panose="020B0604020202020204" pitchFamily="34" charset="0"/>
              <a:buNone/>
              <a:defRPr sz="900"/>
            </a:lvl5pPr>
          </a:lstStyle>
          <a:p>
            <a:pPr lvl="0"/>
            <a:r>
              <a:rPr lang="da-DK" dirty="0"/>
              <a:t>M  +45 XX </a:t>
            </a:r>
            <a:r>
              <a:rPr lang="da-DK" dirty="0" err="1"/>
              <a:t>XX</a:t>
            </a:r>
            <a:r>
              <a:rPr lang="da-DK" dirty="0"/>
              <a:t> </a:t>
            </a:r>
            <a:r>
              <a:rPr lang="da-DK" dirty="0" err="1"/>
              <a:t>XX</a:t>
            </a:r>
            <a:r>
              <a:rPr lang="da-DK" dirty="0"/>
              <a:t> </a:t>
            </a:r>
            <a:r>
              <a:rPr lang="da-DK" dirty="0" err="1"/>
              <a:t>XX</a:t>
            </a:r>
            <a:endParaRPr lang="da-DK" dirty="0"/>
          </a:p>
        </p:txBody>
      </p:sp>
      <p:sp>
        <p:nvSpPr>
          <p:cNvPr id="103" name="Text Placeholder 10">
            <a:extLst>
              <a:ext uri="{FF2B5EF4-FFF2-40B4-BE49-F238E27FC236}">
                <a16:creationId xmlns:a16="http://schemas.microsoft.com/office/drawing/2014/main" id="{CA6063E1-F3D7-43FA-A98F-22F53EAA3F31}"/>
              </a:ext>
            </a:extLst>
          </p:cNvPr>
          <p:cNvSpPr>
            <a:spLocks noGrp="1"/>
          </p:cNvSpPr>
          <p:nvPr>
            <p:ph type="body" sz="quarter" idx="82" hasCustomPrompt="1"/>
          </p:nvPr>
        </p:nvSpPr>
        <p:spPr>
          <a:xfrm>
            <a:off x="7426800" y="2898000"/>
            <a:ext cx="2052000" cy="216000"/>
          </a:xfrm>
        </p:spPr>
        <p:txBody>
          <a:bodyPr/>
          <a:lstStyle>
            <a:lvl1pPr marL="0" indent="0" algn="ctr">
              <a:lnSpc>
                <a:spcPct val="100000"/>
              </a:lnSpc>
              <a:buNone/>
              <a:defRPr sz="900" i="0" cap="all" baseline="0"/>
            </a:lvl1pPr>
            <a:lvl2pPr marL="180000" indent="0">
              <a:buNone/>
              <a:defRPr sz="900"/>
            </a:lvl2pPr>
            <a:lvl3pPr>
              <a:buNone/>
              <a:defRPr sz="900"/>
            </a:lvl3pPr>
            <a:lvl4pPr>
              <a:buNone/>
              <a:defRPr sz="900"/>
            </a:lvl4pPr>
            <a:lvl5pPr marL="0" indent="0">
              <a:buFont typeface="Arial" panose="020B0604020202020204" pitchFamily="34" charset="0"/>
              <a:buNone/>
              <a:defRPr sz="900"/>
            </a:lvl5pPr>
          </a:lstStyle>
          <a:p>
            <a:pPr lvl="0"/>
            <a:r>
              <a:rPr lang="da-DK" dirty="0"/>
              <a:t>XXX@KAMMERADVOKATEN.DK</a:t>
            </a:r>
          </a:p>
        </p:txBody>
      </p:sp>
      <p:sp>
        <p:nvSpPr>
          <p:cNvPr id="106" name="Text Placeholder 10">
            <a:extLst>
              <a:ext uri="{FF2B5EF4-FFF2-40B4-BE49-F238E27FC236}">
                <a16:creationId xmlns:a16="http://schemas.microsoft.com/office/drawing/2014/main" id="{D7865CDD-CD6D-47D0-857D-76368C610F85}"/>
              </a:ext>
            </a:extLst>
          </p:cNvPr>
          <p:cNvSpPr>
            <a:spLocks noGrp="1"/>
          </p:cNvSpPr>
          <p:nvPr>
            <p:ph type="body" sz="quarter" idx="83" hasCustomPrompt="1"/>
          </p:nvPr>
        </p:nvSpPr>
        <p:spPr>
          <a:xfrm>
            <a:off x="9781200" y="2242800"/>
            <a:ext cx="2052000" cy="216000"/>
          </a:xfrm>
        </p:spPr>
        <p:txBody>
          <a:bodyPr/>
          <a:lstStyle>
            <a:lvl1pPr marL="0" indent="0" algn="ctr">
              <a:lnSpc>
                <a:spcPct val="100000"/>
              </a:lnSpc>
              <a:buNone/>
              <a:defRPr sz="900" b="1" cap="all" baseline="0"/>
            </a:lvl1pPr>
            <a:lvl2pPr marL="180000" indent="0">
              <a:buNone/>
              <a:defRPr sz="900"/>
            </a:lvl2pPr>
            <a:lvl3pPr>
              <a:buNone/>
              <a:defRPr sz="900"/>
            </a:lvl3pPr>
            <a:lvl4pPr>
              <a:buNone/>
              <a:defRPr sz="900"/>
            </a:lvl4pPr>
            <a:lvl5pPr marL="0" indent="0">
              <a:buFont typeface="Arial" panose="020B0604020202020204" pitchFamily="34" charset="0"/>
              <a:buNone/>
              <a:defRPr sz="900"/>
            </a:lvl5pPr>
          </a:lstStyle>
          <a:p>
            <a:pPr lvl="0"/>
            <a:r>
              <a:rPr lang="da-DK" dirty="0"/>
              <a:t>indsæt navn og efternavn</a:t>
            </a:r>
          </a:p>
        </p:txBody>
      </p:sp>
      <p:sp>
        <p:nvSpPr>
          <p:cNvPr id="107" name="Text Placeholder 10">
            <a:extLst>
              <a:ext uri="{FF2B5EF4-FFF2-40B4-BE49-F238E27FC236}">
                <a16:creationId xmlns:a16="http://schemas.microsoft.com/office/drawing/2014/main" id="{E21451C6-5D7C-402C-8C4D-AAC662189F4F}"/>
              </a:ext>
            </a:extLst>
          </p:cNvPr>
          <p:cNvSpPr>
            <a:spLocks noGrp="1"/>
          </p:cNvSpPr>
          <p:nvPr>
            <p:ph type="body" sz="quarter" idx="84" hasCustomPrompt="1"/>
          </p:nvPr>
        </p:nvSpPr>
        <p:spPr>
          <a:xfrm>
            <a:off x="9781200" y="2460729"/>
            <a:ext cx="2052000" cy="216000"/>
          </a:xfrm>
        </p:spPr>
        <p:txBody>
          <a:bodyPr/>
          <a:lstStyle>
            <a:lvl1pPr marL="0" indent="0" algn="ctr">
              <a:lnSpc>
                <a:spcPct val="100000"/>
              </a:lnSpc>
              <a:buNone/>
              <a:defRPr sz="900" i="0" cap="all" baseline="0"/>
            </a:lvl1pPr>
            <a:lvl2pPr marL="180000" indent="0">
              <a:buNone/>
              <a:defRPr sz="900"/>
            </a:lvl2pPr>
            <a:lvl3pPr>
              <a:buNone/>
              <a:defRPr sz="900"/>
            </a:lvl3pPr>
            <a:lvl4pPr>
              <a:buNone/>
              <a:defRPr sz="900"/>
            </a:lvl4pPr>
            <a:lvl5pPr marL="0" indent="0">
              <a:buFont typeface="Arial" panose="020B0604020202020204" pitchFamily="34" charset="0"/>
              <a:buNone/>
              <a:defRPr sz="900"/>
            </a:lvl5pPr>
          </a:lstStyle>
          <a:p>
            <a:pPr lvl="0"/>
            <a:r>
              <a:rPr lang="da-DK" dirty="0"/>
              <a:t>INDSÆT TITEL</a:t>
            </a:r>
          </a:p>
        </p:txBody>
      </p:sp>
      <p:sp>
        <p:nvSpPr>
          <p:cNvPr id="108" name="Text Placeholder 10">
            <a:extLst>
              <a:ext uri="{FF2B5EF4-FFF2-40B4-BE49-F238E27FC236}">
                <a16:creationId xmlns:a16="http://schemas.microsoft.com/office/drawing/2014/main" id="{388E42B5-7937-43C3-8EAF-9C100F899B21}"/>
              </a:ext>
            </a:extLst>
          </p:cNvPr>
          <p:cNvSpPr>
            <a:spLocks noGrp="1"/>
          </p:cNvSpPr>
          <p:nvPr>
            <p:ph type="body" sz="quarter" idx="85" hasCustomPrompt="1"/>
          </p:nvPr>
        </p:nvSpPr>
        <p:spPr>
          <a:xfrm>
            <a:off x="9781200" y="2678400"/>
            <a:ext cx="2052000" cy="216000"/>
          </a:xfrm>
        </p:spPr>
        <p:txBody>
          <a:bodyPr/>
          <a:lstStyle>
            <a:lvl1pPr marL="0" indent="0" algn="ctr">
              <a:lnSpc>
                <a:spcPct val="100000"/>
              </a:lnSpc>
              <a:buNone/>
              <a:defRPr sz="900" i="0" cap="all" baseline="0"/>
            </a:lvl1pPr>
            <a:lvl2pPr marL="180000" indent="0">
              <a:buNone/>
              <a:defRPr sz="900"/>
            </a:lvl2pPr>
            <a:lvl3pPr>
              <a:buNone/>
              <a:defRPr sz="900"/>
            </a:lvl3pPr>
            <a:lvl4pPr>
              <a:buNone/>
              <a:defRPr sz="900"/>
            </a:lvl4pPr>
            <a:lvl5pPr marL="0" indent="0">
              <a:buFont typeface="Arial" panose="020B0604020202020204" pitchFamily="34" charset="0"/>
              <a:buNone/>
              <a:defRPr sz="900"/>
            </a:lvl5pPr>
          </a:lstStyle>
          <a:p>
            <a:pPr lvl="0"/>
            <a:r>
              <a:rPr lang="da-DK" dirty="0"/>
              <a:t>M  +45 XX </a:t>
            </a:r>
            <a:r>
              <a:rPr lang="da-DK" dirty="0" err="1"/>
              <a:t>XX</a:t>
            </a:r>
            <a:r>
              <a:rPr lang="da-DK" dirty="0"/>
              <a:t> </a:t>
            </a:r>
            <a:r>
              <a:rPr lang="da-DK" dirty="0" err="1"/>
              <a:t>XX</a:t>
            </a:r>
            <a:r>
              <a:rPr lang="da-DK" dirty="0"/>
              <a:t> </a:t>
            </a:r>
            <a:r>
              <a:rPr lang="da-DK" dirty="0" err="1"/>
              <a:t>XX</a:t>
            </a:r>
            <a:endParaRPr lang="da-DK" dirty="0"/>
          </a:p>
        </p:txBody>
      </p:sp>
      <p:sp>
        <p:nvSpPr>
          <p:cNvPr id="109" name="Text Placeholder 10">
            <a:extLst>
              <a:ext uri="{FF2B5EF4-FFF2-40B4-BE49-F238E27FC236}">
                <a16:creationId xmlns:a16="http://schemas.microsoft.com/office/drawing/2014/main" id="{5116197E-5A9E-4EBC-8605-D16F7D0D7FDD}"/>
              </a:ext>
            </a:extLst>
          </p:cNvPr>
          <p:cNvSpPr>
            <a:spLocks noGrp="1"/>
          </p:cNvSpPr>
          <p:nvPr>
            <p:ph type="body" sz="quarter" idx="86" hasCustomPrompt="1"/>
          </p:nvPr>
        </p:nvSpPr>
        <p:spPr>
          <a:xfrm>
            <a:off x="9781200" y="2898000"/>
            <a:ext cx="2052000" cy="216000"/>
          </a:xfrm>
        </p:spPr>
        <p:txBody>
          <a:bodyPr/>
          <a:lstStyle>
            <a:lvl1pPr marL="0" indent="0" algn="ctr">
              <a:lnSpc>
                <a:spcPct val="100000"/>
              </a:lnSpc>
              <a:buNone/>
              <a:defRPr sz="900" i="0" cap="all" baseline="0"/>
            </a:lvl1pPr>
            <a:lvl2pPr marL="180000" indent="0">
              <a:buNone/>
              <a:defRPr sz="900"/>
            </a:lvl2pPr>
            <a:lvl3pPr>
              <a:buNone/>
              <a:defRPr sz="900"/>
            </a:lvl3pPr>
            <a:lvl4pPr>
              <a:buNone/>
              <a:defRPr sz="900"/>
            </a:lvl4pPr>
            <a:lvl5pPr marL="0" indent="0">
              <a:buFont typeface="Arial" panose="020B0604020202020204" pitchFamily="34" charset="0"/>
              <a:buNone/>
              <a:defRPr sz="900"/>
            </a:lvl5pPr>
          </a:lstStyle>
          <a:p>
            <a:pPr lvl="0"/>
            <a:r>
              <a:rPr lang="da-DK" dirty="0"/>
              <a:t>XXX@KAMMERADVOKATEN.DK</a:t>
            </a:r>
          </a:p>
        </p:txBody>
      </p:sp>
      <p:sp>
        <p:nvSpPr>
          <p:cNvPr id="61" name="Picture Placeholder tjek">
            <a:extLst>
              <a:ext uri="{FF2B5EF4-FFF2-40B4-BE49-F238E27FC236}">
                <a16:creationId xmlns:a16="http://schemas.microsoft.com/office/drawing/2014/main" id="{4FD3AE23-C922-4AA3-A057-03C5D636CF5E}"/>
              </a:ext>
            </a:extLst>
          </p:cNvPr>
          <p:cNvSpPr>
            <a:spLocks noGrp="1"/>
          </p:cNvSpPr>
          <p:nvPr>
            <p:ph type="pic" sz="quarter" idx="87" hasCustomPrompt="1"/>
          </p:nvPr>
        </p:nvSpPr>
        <p:spPr>
          <a:xfrm>
            <a:off x="360000" y="3633251"/>
            <a:ext cx="2052000" cy="1155600"/>
          </a:xfrm>
        </p:spPr>
        <p:txBody>
          <a:bodyPr lIns="18000" tIns="18000"/>
          <a:lstStyle>
            <a:lvl1pPr marL="0" indent="0">
              <a:lnSpc>
                <a:spcPct val="100000"/>
              </a:lnSpc>
              <a:spcAft>
                <a:spcPts val="0"/>
              </a:spcAft>
              <a:buNone/>
              <a:defRPr sz="1100"/>
            </a:lvl1pPr>
          </a:lstStyle>
          <a:p>
            <a:r>
              <a:rPr lang="da-DK" dirty="0"/>
              <a:t>Klik på rammen for at indsætte et billede via Templafy Image</a:t>
            </a:r>
          </a:p>
        </p:txBody>
      </p:sp>
      <p:sp>
        <p:nvSpPr>
          <p:cNvPr id="62" name="Picture Placeholder 7">
            <a:extLst>
              <a:ext uri="{FF2B5EF4-FFF2-40B4-BE49-F238E27FC236}">
                <a16:creationId xmlns:a16="http://schemas.microsoft.com/office/drawing/2014/main" id="{409BB93A-DB47-49E2-B1B3-382DF6BCFFB8}"/>
              </a:ext>
            </a:extLst>
          </p:cNvPr>
          <p:cNvSpPr>
            <a:spLocks noGrp="1"/>
          </p:cNvSpPr>
          <p:nvPr>
            <p:ph type="pic" sz="quarter" idx="88" hasCustomPrompt="1"/>
          </p:nvPr>
        </p:nvSpPr>
        <p:spPr>
          <a:xfrm>
            <a:off x="2714400" y="3633251"/>
            <a:ext cx="2052000" cy="1155600"/>
          </a:xfrm>
        </p:spPr>
        <p:txBody>
          <a:bodyPr lIns="18000" tIns="18000"/>
          <a:lstStyle>
            <a:lvl1pPr marL="0" indent="0">
              <a:lnSpc>
                <a:spcPct val="100000"/>
              </a:lnSpc>
              <a:spcAft>
                <a:spcPts val="0"/>
              </a:spcAft>
              <a:buNone/>
              <a:defRPr sz="1100"/>
            </a:lvl1pPr>
          </a:lstStyle>
          <a:p>
            <a:r>
              <a:rPr lang="da-DK" dirty="0"/>
              <a:t>Klik på rammen for at indsætte et billede via Templafy Image</a:t>
            </a:r>
          </a:p>
        </p:txBody>
      </p:sp>
      <p:sp>
        <p:nvSpPr>
          <p:cNvPr id="63" name="Picture Placeholder 7">
            <a:extLst>
              <a:ext uri="{FF2B5EF4-FFF2-40B4-BE49-F238E27FC236}">
                <a16:creationId xmlns:a16="http://schemas.microsoft.com/office/drawing/2014/main" id="{3EB943D5-87BA-4C9A-8F58-C7BD1E342F5A}"/>
              </a:ext>
            </a:extLst>
          </p:cNvPr>
          <p:cNvSpPr>
            <a:spLocks noGrp="1"/>
          </p:cNvSpPr>
          <p:nvPr>
            <p:ph type="pic" sz="quarter" idx="89" hasCustomPrompt="1"/>
          </p:nvPr>
        </p:nvSpPr>
        <p:spPr>
          <a:xfrm>
            <a:off x="5072400" y="3633251"/>
            <a:ext cx="2052000" cy="1155600"/>
          </a:xfrm>
        </p:spPr>
        <p:txBody>
          <a:bodyPr lIns="18000" tIns="18000"/>
          <a:lstStyle>
            <a:lvl1pPr marL="0" indent="0">
              <a:lnSpc>
                <a:spcPct val="100000"/>
              </a:lnSpc>
              <a:spcAft>
                <a:spcPts val="0"/>
              </a:spcAft>
              <a:buNone/>
              <a:defRPr sz="1100"/>
            </a:lvl1pPr>
          </a:lstStyle>
          <a:p>
            <a:r>
              <a:rPr lang="da-DK" dirty="0"/>
              <a:t>Klik på rammen for at indsætte et billede via Templafy Image</a:t>
            </a:r>
          </a:p>
        </p:txBody>
      </p:sp>
      <p:sp>
        <p:nvSpPr>
          <p:cNvPr id="64" name="Picture Placeholder 7">
            <a:extLst>
              <a:ext uri="{FF2B5EF4-FFF2-40B4-BE49-F238E27FC236}">
                <a16:creationId xmlns:a16="http://schemas.microsoft.com/office/drawing/2014/main" id="{52CC708A-19B0-4C8B-AAE2-D2A5D3918E3A}"/>
              </a:ext>
            </a:extLst>
          </p:cNvPr>
          <p:cNvSpPr>
            <a:spLocks noGrp="1"/>
          </p:cNvSpPr>
          <p:nvPr>
            <p:ph type="pic" sz="quarter" idx="90" hasCustomPrompt="1"/>
          </p:nvPr>
        </p:nvSpPr>
        <p:spPr>
          <a:xfrm>
            <a:off x="7426800" y="3633251"/>
            <a:ext cx="2052000" cy="1155600"/>
          </a:xfrm>
        </p:spPr>
        <p:txBody>
          <a:bodyPr lIns="18000" tIns="18000"/>
          <a:lstStyle>
            <a:lvl1pPr marL="0" indent="0">
              <a:lnSpc>
                <a:spcPct val="100000"/>
              </a:lnSpc>
              <a:spcAft>
                <a:spcPts val="0"/>
              </a:spcAft>
              <a:buNone/>
              <a:defRPr sz="1100"/>
            </a:lvl1pPr>
          </a:lstStyle>
          <a:p>
            <a:r>
              <a:rPr lang="da-DK" dirty="0"/>
              <a:t>Klik på rammen for at indsætte et billede via Templafy Image</a:t>
            </a:r>
          </a:p>
        </p:txBody>
      </p:sp>
      <p:sp>
        <p:nvSpPr>
          <p:cNvPr id="65" name="Picture Placeholder 7">
            <a:extLst>
              <a:ext uri="{FF2B5EF4-FFF2-40B4-BE49-F238E27FC236}">
                <a16:creationId xmlns:a16="http://schemas.microsoft.com/office/drawing/2014/main" id="{498D8D4A-5E5D-4D94-B93A-A1564AFB73BC}"/>
              </a:ext>
            </a:extLst>
          </p:cNvPr>
          <p:cNvSpPr>
            <a:spLocks noGrp="1"/>
          </p:cNvSpPr>
          <p:nvPr>
            <p:ph type="pic" sz="quarter" idx="91" hasCustomPrompt="1"/>
          </p:nvPr>
        </p:nvSpPr>
        <p:spPr>
          <a:xfrm>
            <a:off x="9781200" y="3633251"/>
            <a:ext cx="2052000" cy="1155600"/>
          </a:xfrm>
        </p:spPr>
        <p:txBody>
          <a:bodyPr lIns="18000" tIns="18000"/>
          <a:lstStyle>
            <a:lvl1pPr marL="0" indent="0">
              <a:lnSpc>
                <a:spcPct val="100000"/>
              </a:lnSpc>
              <a:spcAft>
                <a:spcPts val="0"/>
              </a:spcAft>
              <a:buNone/>
              <a:defRPr sz="1100"/>
            </a:lvl1pPr>
          </a:lstStyle>
          <a:p>
            <a:r>
              <a:rPr lang="da-DK" dirty="0"/>
              <a:t>Klik på rammen for at indsætte et billede via Templafy Image</a:t>
            </a:r>
          </a:p>
        </p:txBody>
      </p:sp>
      <p:sp>
        <p:nvSpPr>
          <p:cNvPr id="66" name="Text Placeholder 10 tjek">
            <a:extLst>
              <a:ext uri="{FF2B5EF4-FFF2-40B4-BE49-F238E27FC236}">
                <a16:creationId xmlns:a16="http://schemas.microsoft.com/office/drawing/2014/main" id="{5910CE15-8F7A-4CD7-938E-6981ED6C95BD}"/>
              </a:ext>
            </a:extLst>
          </p:cNvPr>
          <p:cNvSpPr>
            <a:spLocks noGrp="1"/>
          </p:cNvSpPr>
          <p:nvPr>
            <p:ph type="body" sz="quarter" idx="92" hasCustomPrompt="1"/>
          </p:nvPr>
        </p:nvSpPr>
        <p:spPr>
          <a:xfrm>
            <a:off x="360000" y="4862984"/>
            <a:ext cx="2052000" cy="216000"/>
          </a:xfrm>
        </p:spPr>
        <p:txBody>
          <a:bodyPr/>
          <a:lstStyle>
            <a:lvl1pPr marL="0" indent="0" algn="ctr">
              <a:lnSpc>
                <a:spcPct val="100000"/>
              </a:lnSpc>
              <a:buNone/>
              <a:defRPr sz="900" b="1" cap="all" baseline="0"/>
            </a:lvl1pPr>
            <a:lvl2pPr marL="180000" indent="0">
              <a:buNone/>
              <a:defRPr sz="900"/>
            </a:lvl2pPr>
            <a:lvl3pPr>
              <a:buNone/>
              <a:defRPr sz="900"/>
            </a:lvl3pPr>
            <a:lvl4pPr>
              <a:buNone/>
              <a:defRPr sz="900"/>
            </a:lvl4pPr>
            <a:lvl5pPr marL="0" indent="0">
              <a:buFont typeface="Arial" panose="020B0604020202020204" pitchFamily="34" charset="0"/>
              <a:buNone/>
              <a:defRPr sz="900"/>
            </a:lvl5pPr>
          </a:lstStyle>
          <a:p>
            <a:pPr lvl="0"/>
            <a:r>
              <a:rPr lang="da-DK" dirty="0"/>
              <a:t>indsæt navn og efternavn</a:t>
            </a:r>
          </a:p>
        </p:txBody>
      </p:sp>
      <p:sp>
        <p:nvSpPr>
          <p:cNvPr id="67" name="Text Placeholder 10">
            <a:extLst>
              <a:ext uri="{FF2B5EF4-FFF2-40B4-BE49-F238E27FC236}">
                <a16:creationId xmlns:a16="http://schemas.microsoft.com/office/drawing/2014/main" id="{486DBB77-06EB-4A40-A101-43B02731212D}"/>
              </a:ext>
            </a:extLst>
          </p:cNvPr>
          <p:cNvSpPr>
            <a:spLocks noGrp="1"/>
          </p:cNvSpPr>
          <p:nvPr>
            <p:ph type="body" sz="quarter" idx="93" hasCustomPrompt="1"/>
          </p:nvPr>
        </p:nvSpPr>
        <p:spPr>
          <a:xfrm>
            <a:off x="360000" y="5081620"/>
            <a:ext cx="2052000" cy="216000"/>
          </a:xfrm>
        </p:spPr>
        <p:txBody>
          <a:bodyPr/>
          <a:lstStyle>
            <a:lvl1pPr marL="0" indent="0" algn="ctr">
              <a:lnSpc>
                <a:spcPct val="100000"/>
              </a:lnSpc>
              <a:buNone/>
              <a:defRPr sz="900" i="0" cap="all" baseline="0"/>
            </a:lvl1pPr>
            <a:lvl2pPr marL="180000" indent="0">
              <a:buNone/>
              <a:defRPr sz="900"/>
            </a:lvl2pPr>
            <a:lvl3pPr>
              <a:buNone/>
              <a:defRPr sz="900"/>
            </a:lvl3pPr>
            <a:lvl4pPr>
              <a:buNone/>
              <a:defRPr sz="900"/>
            </a:lvl4pPr>
            <a:lvl5pPr marL="0" indent="0">
              <a:buFont typeface="Arial" panose="020B0604020202020204" pitchFamily="34" charset="0"/>
              <a:buNone/>
              <a:defRPr sz="900"/>
            </a:lvl5pPr>
          </a:lstStyle>
          <a:p>
            <a:pPr lvl="0"/>
            <a:r>
              <a:rPr lang="da-DK" dirty="0"/>
              <a:t>INDSÆT TITEL</a:t>
            </a:r>
          </a:p>
        </p:txBody>
      </p:sp>
      <p:sp>
        <p:nvSpPr>
          <p:cNvPr id="70" name="Text Placeholder 10">
            <a:extLst>
              <a:ext uri="{FF2B5EF4-FFF2-40B4-BE49-F238E27FC236}">
                <a16:creationId xmlns:a16="http://schemas.microsoft.com/office/drawing/2014/main" id="{31BDF9CF-D79D-4105-AB5B-1CE86F914453}"/>
              </a:ext>
            </a:extLst>
          </p:cNvPr>
          <p:cNvSpPr>
            <a:spLocks noGrp="1"/>
          </p:cNvSpPr>
          <p:nvPr>
            <p:ph type="body" sz="quarter" idx="94" hasCustomPrompt="1"/>
          </p:nvPr>
        </p:nvSpPr>
        <p:spPr>
          <a:xfrm>
            <a:off x="360000" y="5300256"/>
            <a:ext cx="2052000" cy="216000"/>
          </a:xfrm>
        </p:spPr>
        <p:txBody>
          <a:bodyPr/>
          <a:lstStyle>
            <a:lvl1pPr marL="0" indent="0" algn="ctr">
              <a:lnSpc>
                <a:spcPct val="100000"/>
              </a:lnSpc>
              <a:buNone/>
              <a:defRPr sz="900" i="0" cap="all" baseline="0"/>
            </a:lvl1pPr>
            <a:lvl2pPr marL="180000" indent="0">
              <a:buNone/>
              <a:defRPr sz="900"/>
            </a:lvl2pPr>
            <a:lvl3pPr>
              <a:buNone/>
              <a:defRPr sz="900"/>
            </a:lvl3pPr>
            <a:lvl4pPr>
              <a:buNone/>
              <a:defRPr sz="900"/>
            </a:lvl4pPr>
            <a:lvl5pPr marL="0" indent="0">
              <a:buFont typeface="Arial" panose="020B0604020202020204" pitchFamily="34" charset="0"/>
              <a:buNone/>
              <a:defRPr sz="900"/>
            </a:lvl5pPr>
          </a:lstStyle>
          <a:p>
            <a:pPr lvl="0"/>
            <a:r>
              <a:rPr lang="da-DK" dirty="0"/>
              <a:t>M  +45 XX </a:t>
            </a:r>
            <a:r>
              <a:rPr lang="da-DK" dirty="0" err="1"/>
              <a:t>XX</a:t>
            </a:r>
            <a:r>
              <a:rPr lang="da-DK" dirty="0"/>
              <a:t> </a:t>
            </a:r>
            <a:r>
              <a:rPr lang="da-DK" dirty="0" err="1"/>
              <a:t>XX</a:t>
            </a:r>
            <a:r>
              <a:rPr lang="da-DK" dirty="0"/>
              <a:t> </a:t>
            </a:r>
            <a:r>
              <a:rPr lang="da-DK" dirty="0" err="1"/>
              <a:t>XX</a:t>
            </a:r>
            <a:endParaRPr lang="da-DK" dirty="0"/>
          </a:p>
        </p:txBody>
      </p:sp>
      <p:sp>
        <p:nvSpPr>
          <p:cNvPr id="71" name="Text Placeholder 10">
            <a:extLst>
              <a:ext uri="{FF2B5EF4-FFF2-40B4-BE49-F238E27FC236}">
                <a16:creationId xmlns:a16="http://schemas.microsoft.com/office/drawing/2014/main" id="{907D2FAE-A2B9-4146-A4FF-CC2C0A1AE352}"/>
              </a:ext>
            </a:extLst>
          </p:cNvPr>
          <p:cNvSpPr>
            <a:spLocks noGrp="1"/>
          </p:cNvSpPr>
          <p:nvPr>
            <p:ph type="body" sz="quarter" idx="95" hasCustomPrompt="1"/>
          </p:nvPr>
        </p:nvSpPr>
        <p:spPr>
          <a:xfrm>
            <a:off x="360000" y="5518891"/>
            <a:ext cx="2052000" cy="216000"/>
          </a:xfrm>
        </p:spPr>
        <p:txBody>
          <a:bodyPr/>
          <a:lstStyle>
            <a:lvl1pPr marL="0" indent="0" algn="ctr">
              <a:lnSpc>
                <a:spcPct val="100000"/>
              </a:lnSpc>
              <a:buNone/>
              <a:defRPr sz="900" i="0" cap="all" baseline="0"/>
            </a:lvl1pPr>
            <a:lvl2pPr marL="180000" indent="0">
              <a:buNone/>
              <a:defRPr sz="900"/>
            </a:lvl2pPr>
            <a:lvl3pPr>
              <a:buNone/>
              <a:defRPr sz="900"/>
            </a:lvl3pPr>
            <a:lvl4pPr>
              <a:buNone/>
              <a:defRPr sz="900"/>
            </a:lvl4pPr>
            <a:lvl5pPr marL="0" indent="0">
              <a:buFont typeface="Arial" panose="020B0604020202020204" pitchFamily="34" charset="0"/>
              <a:buNone/>
              <a:defRPr sz="900"/>
            </a:lvl5pPr>
          </a:lstStyle>
          <a:p>
            <a:pPr lvl="0"/>
            <a:r>
              <a:rPr lang="da-DK" dirty="0"/>
              <a:t>XXX@KAMMERADVOKATEN.DK</a:t>
            </a:r>
          </a:p>
        </p:txBody>
      </p:sp>
      <p:sp>
        <p:nvSpPr>
          <p:cNvPr id="72" name="Text Placeholder 10">
            <a:extLst>
              <a:ext uri="{FF2B5EF4-FFF2-40B4-BE49-F238E27FC236}">
                <a16:creationId xmlns:a16="http://schemas.microsoft.com/office/drawing/2014/main" id="{29347D33-DC30-44AC-A7D1-1C3A2B4E71F0}"/>
              </a:ext>
            </a:extLst>
          </p:cNvPr>
          <p:cNvSpPr>
            <a:spLocks noGrp="1"/>
          </p:cNvSpPr>
          <p:nvPr>
            <p:ph type="body" sz="quarter" idx="96" hasCustomPrompt="1"/>
          </p:nvPr>
        </p:nvSpPr>
        <p:spPr>
          <a:xfrm>
            <a:off x="2714400" y="4862984"/>
            <a:ext cx="2052000" cy="216000"/>
          </a:xfrm>
        </p:spPr>
        <p:txBody>
          <a:bodyPr/>
          <a:lstStyle>
            <a:lvl1pPr marL="0" indent="0" algn="ctr">
              <a:lnSpc>
                <a:spcPct val="100000"/>
              </a:lnSpc>
              <a:buNone/>
              <a:defRPr sz="900" b="1" cap="all" baseline="0"/>
            </a:lvl1pPr>
            <a:lvl2pPr marL="180000" indent="0">
              <a:buNone/>
              <a:defRPr sz="900"/>
            </a:lvl2pPr>
            <a:lvl3pPr>
              <a:buNone/>
              <a:defRPr sz="900"/>
            </a:lvl3pPr>
            <a:lvl4pPr>
              <a:buNone/>
              <a:defRPr sz="900"/>
            </a:lvl4pPr>
            <a:lvl5pPr marL="0" indent="0">
              <a:buFont typeface="Arial" panose="020B0604020202020204" pitchFamily="34" charset="0"/>
              <a:buNone/>
              <a:defRPr sz="900"/>
            </a:lvl5pPr>
          </a:lstStyle>
          <a:p>
            <a:pPr lvl="0"/>
            <a:r>
              <a:rPr lang="da-DK" dirty="0"/>
              <a:t>indsæt navn og efternavn</a:t>
            </a:r>
          </a:p>
        </p:txBody>
      </p:sp>
      <p:sp>
        <p:nvSpPr>
          <p:cNvPr id="75" name="Text Placeholder 10">
            <a:extLst>
              <a:ext uri="{FF2B5EF4-FFF2-40B4-BE49-F238E27FC236}">
                <a16:creationId xmlns:a16="http://schemas.microsoft.com/office/drawing/2014/main" id="{5D5FC388-8B05-4F87-999F-4BEEE15B5D4D}"/>
              </a:ext>
            </a:extLst>
          </p:cNvPr>
          <p:cNvSpPr>
            <a:spLocks noGrp="1"/>
          </p:cNvSpPr>
          <p:nvPr>
            <p:ph type="body" sz="quarter" idx="97" hasCustomPrompt="1"/>
          </p:nvPr>
        </p:nvSpPr>
        <p:spPr>
          <a:xfrm>
            <a:off x="2714400" y="5081620"/>
            <a:ext cx="2052000" cy="216000"/>
          </a:xfrm>
        </p:spPr>
        <p:txBody>
          <a:bodyPr/>
          <a:lstStyle>
            <a:lvl1pPr marL="0" indent="0" algn="ctr">
              <a:lnSpc>
                <a:spcPct val="100000"/>
              </a:lnSpc>
              <a:buNone/>
              <a:defRPr sz="900" i="0" cap="all" baseline="0"/>
            </a:lvl1pPr>
            <a:lvl2pPr marL="180000" indent="0">
              <a:buNone/>
              <a:defRPr sz="900"/>
            </a:lvl2pPr>
            <a:lvl3pPr>
              <a:buNone/>
              <a:defRPr sz="900"/>
            </a:lvl3pPr>
            <a:lvl4pPr>
              <a:buNone/>
              <a:defRPr sz="900"/>
            </a:lvl4pPr>
            <a:lvl5pPr marL="0" indent="0">
              <a:buFont typeface="Arial" panose="020B0604020202020204" pitchFamily="34" charset="0"/>
              <a:buNone/>
              <a:defRPr sz="900"/>
            </a:lvl5pPr>
          </a:lstStyle>
          <a:p>
            <a:pPr lvl="0"/>
            <a:r>
              <a:rPr lang="da-DK" dirty="0"/>
              <a:t>INDSÆT TITEL</a:t>
            </a:r>
          </a:p>
        </p:txBody>
      </p:sp>
      <p:sp>
        <p:nvSpPr>
          <p:cNvPr id="76" name="Text Placeholder 10">
            <a:extLst>
              <a:ext uri="{FF2B5EF4-FFF2-40B4-BE49-F238E27FC236}">
                <a16:creationId xmlns:a16="http://schemas.microsoft.com/office/drawing/2014/main" id="{76B6C80F-0BB7-4B64-812C-97B9E08E7253}"/>
              </a:ext>
            </a:extLst>
          </p:cNvPr>
          <p:cNvSpPr>
            <a:spLocks noGrp="1"/>
          </p:cNvSpPr>
          <p:nvPr>
            <p:ph type="body" sz="quarter" idx="98" hasCustomPrompt="1"/>
          </p:nvPr>
        </p:nvSpPr>
        <p:spPr>
          <a:xfrm>
            <a:off x="2714400" y="5300256"/>
            <a:ext cx="2052000" cy="216000"/>
          </a:xfrm>
        </p:spPr>
        <p:txBody>
          <a:bodyPr/>
          <a:lstStyle>
            <a:lvl1pPr marL="0" indent="0" algn="ctr">
              <a:lnSpc>
                <a:spcPct val="100000"/>
              </a:lnSpc>
              <a:buNone/>
              <a:defRPr sz="900" i="0" cap="all" baseline="0"/>
            </a:lvl1pPr>
            <a:lvl2pPr marL="180000" indent="0">
              <a:buNone/>
              <a:defRPr sz="900"/>
            </a:lvl2pPr>
            <a:lvl3pPr>
              <a:buNone/>
              <a:defRPr sz="900"/>
            </a:lvl3pPr>
            <a:lvl4pPr>
              <a:buNone/>
              <a:defRPr sz="900"/>
            </a:lvl4pPr>
            <a:lvl5pPr marL="0" indent="0">
              <a:buFont typeface="Arial" panose="020B0604020202020204" pitchFamily="34" charset="0"/>
              <a:buNone/>
              <a:defRPr sz="900"/>
            </a:lvl5pPr>
          </a:lstStyle>
          <a:p>
            <a:pPr lvl="0"/>
            <a:r>
              <a:rPr lang="da-DK" dirty="0"/>
              <a:t>M  +45 XX </a:t>
            </a:r>
            <a:r>
              <a:rPr lang="da-DK" dirty="0" err="1"/>
              <a:t>XX</a:t>
            </a:r>
            <a:r>
              <a:rPr lang="da-DK" dirty="0"/>
              <a:t> </a:t>
            </a:r>
            <a:r>
              <a:rPr lang="da-DK" dirty="0" err="1"/>
              <a:t>XX</a:t>
            </a:r>
            <a:r>
              <a:rPr lang="da-DK" dirty="0"/>
              <a:t> </a:t>
            </a:r>
            <a:r>
              <a:rPr lang="da-DK" dirty="0" err="1"/>
              <a:t>XX</a:t>
            </a:r>
            <a:endParaRPr lang="da-DK" dirty="0"/>
          </a:p>
        </p:txBody>
      </p:sp>
      <p:sp>
        <p:nvSpPr>
          <p:cNvPr id="77" name="Text Placeholder 10">
            <a:extLst>
              <a:ext uri="{FF2B5EF4-FFF2-40B4-BE49-F238E27FC236}">
                <a16:creationId xmlns:a16="http://schemas.microsoft.com/office/drawing/2014/main" id="{6D21FD28-CBF5-4054-8803-05F78495CE3E}"/>
              </a:ext>
            </a:extLst>
          </p:cNvPr>
          <p:cNvSpPr>
            <a:spLocks noGrp="1"/>
          </p:cNvSpPr>
          <p:nvPr>
            <p:ph type="body" sz="quarter" idx="99" hasCustomPrompt="1"/>
          </p:nvPr>
        </p:nvSpPr>
        <p:spPr>
          <a:xfrm>
            <a:off x="2714400" y="5518891"/>
            <a:ext cx="2052000" cy="216000"/>
          </a:xfrm>
        </p:spPr>
        <p:txBody>
          <a:bodyPr/>
          <a:lstStyle>
            <a:lvl1pPr marL="0" indent="0" algn="ctr">
              <a:lnSpc>
                <a:spcPct val="100000"/>
              </a:lnSpc>
              <a:buNone/>
              <a:defRPr sz="900" i="0" cap="all" baseline="0"/>
            </a:lvl1pPr>
            <a:lvl2pPr marL="180000" indent="0">
              <a:buNone/>
              <a:defRPr sz="900"/>
            </a:lvl2pPr>
            <a:lvl3pPr>
              <a:buNone/>
              <a:defRPr sz="900"/>
            </a:lvl3pPr>
            <a:lvl4pPr>
              <a:buNone/>
              <a:defRPr sz="900"/>
            </a:lvl4pPr>
            <a:lvl5pPr marL="0" indent="0">
              <a:buFont typeface="Arial" panose="020B0604020202020204" pitchFamily="34" charset="0"/>
              <a:buNone/>
              <a:defRPr sz="900"/>
            </a:lvl5pPr>
          </a:lstStyle>
          <a:p>
            <a:pPr lvl="0"/>
            <a:r>
              <a:rPr lang="da-DK" dirty="0"/>
              <a:t>XXX@KAMMERADVOKATEN.DK</a:t>
            </a:r>
          </a:p>
        </p:txBody>
      </p:sp>
      <p:sp>
        <p:nvSpPr>
          <p:cNvPr id="79" name="Text Placeholder 10">
            <a:extLst>
              <a:ext uri="{FF2B5EF4-FFF2-40B4-BE49-F238E27FC236}">
                <a16:creationId xmlns:a16="http://schemas.microsoft.com/office/drawing/2014/main" id="{81F6AD22-A8D2-4756-ADD4-322538A72F97}"/>
              </a:ext>
            </a:extLst>
          </p:cNvPr>
          <p:cNvSpPr>
            <a:spLocks noGrp="1"/>
          </p:cNvSpPr>
          <p:nvPr>
            <p:ph type="body" sz="quarter" idx="100" hasCustomPrompt="1"/>
          </p:nvPr>
        </p:nvSpPr>
        <p:spPr>
          <a:xfrm>
            <a:off x="5072400" y="4862984"/>
            <a:ext cx="2052000" cy="216000"/>
          </a:xfrm>
        </p:spPr>
        <p:txBody>
          <a:bodyPr/>
          <a:lstStyle>
            <a:lvl1pPr marL="0" indent="0" algn="ctr">
              <a:lnSpc>
                <a:spcPct val="100000"/>
              </a:lnSpc>
              <a:buNone/>
              <a:defRPr sz="900" b="1" cap="all" baseline="0"/>
            </a:lvl1pPr>
            <a:lvl2pPr marL="180000" indent="0">
              <a:buNone/>
              <a:defRPr sz="900"/>
            </a:lvl2pPr>
            <a:lvl3pPr>
              <a:buNone/>
              <a:defRPr sz="900"/>
            </a:lvl3pPr>
            <a:lvl4pPr>
              <a:buNone/>
              <a:defRPr sz="900"/>
            </a:lvl4pPr>
            <a:lvl5pPr marL="0" indent="0">
              <a:buFont typeface="Arial" panose="020B0604020202020204" pitchFamily="34" charset="0"/>
              <a:buNone/>
              <a:defRPr sz="900"/>
            </a:lvl5pPr>
          </a:lstStyle>
          <a:p>
            <a:pPr lvl="0"/>
            <a:r>
              <a:rPr lang="da-DK" dirty="0"/>
              <a:t>indsæt navn og efternavn</a:t>
            </a:r>
          </a:p>
        </p:txBody>
      </p:sp>
      <p:sp>
        <p:nvSpPr>
          <p:cNvPr id="82" name="Text Placeholder 10">
            <a:extLst>
              <a:ext uri="{FF2B5EF4-FFF2-40B4-BE49-F238E27FC236}">
                <a16:creationId xmlns:a16="http://schemas.microsoft.com/office/drawing/2014/main" id="{2258720F-4BE0-414E-AE57-5440E071B6E5}"/>
              </a:ext>
            </a:extLst>
          </p:cNvPr>
          <p:cNvSpPr>
            <a:spLocks noGrp="1"/>
          </p:cNvSpPr>
          <p:nvPr>
            <p:ph type="body" sz="quarter" idx="101" hasCustomPrompt="1"/>
          </p:nvPr>
        </p:nvSpPr>
        <p:spPr>
          <a:xfrm>
            <a:off x="5072400" y="5081620"/>
            <a:ext cx="2052000" cy="216000"/>
          </a:xfrm>
        </p:spPr>
        <p:txBody>
          <a:bodyPr/>
          <a:lstStyle>
            <a:lvl1pPr marL="0" indent="0" algn="ctr">
              <a:lnSpc>
                <a:spcPct val="100000"/>
              </a:lnSpc>
              <a:buNone/>
              <a:defRPr sz="900" i="0" cap="all" baseline="0"/>
            </a:lvl1pPr>
            <a:lvl2pPr marL="180000" indent="0">
              <a:buNone/>
              <a:defRPr sz="900"/>
            </a:lvl2pPr>
            <a:lvl3pPr>
              <a:buNone/>
              <a:defRPr sz="900"/>
            </a:lvl3pPr>
            <a:lvl4pPr>
              <a:buNone/>
              <a:defRPr sz="900"/>
            </a:lvl4pPr>
            <a:lvl5pPr marL="0" indent="0">
              <a:buFont typeface="Arial" panose="020B0604020202020204" pitchFamily="34" charset="0"/>
              <a:buNone/>
              <a:defRPr sz="900"/>
            </a:lvl5pPr>
          </a:lstStyle>
          <a:p>
            <a:pPr lvl="0"/>
            <a:r>
              <a:rPr lang="da-DK" dirty="0"/>
              <a:t>INDSÆT TITEL</a:t>
            </a:r>
          </a:p>
        </p:txBody>
      </p:sp>
      <p:sp>
        <p:nvSpPr>
          <p:cNvPr id="83" name="Text Placeholder 10">
            <a:extLst>
              <a:ext uri="{FF2B5EF4-FFF2-40B4-BE49-F238E27FC236}">
                <a16:creationId xmlns:a16="http://schemas.microsoft.com/office/drawing/2014/main" id="{25001E37-F302-4B61-B69D-06F086D86BC1}"/>
              </a:ext>
            </a:extLst>
          </p:cNvPr>
          <p:cNvSpPr>
            <a:spLocks noGrp="1"/>
          </p:cNvSpPr>
          <p:nvPr>
            <p:ph type="body" sz="quarter" idx="102" hasCustomPrompt="1"/>
          </p:nvPr>
        </p:nvSpPr>
        <p:spPr>
          <a:xfrm>
            <a:off x="5072400" y="5300256"/>
            <a:ext cx="2052000" cy="216000"/>
          </a:xfrm>
        </p:spPr>
        <p:txBody>
          <a:bodyPr/>
          <a:lstStyle>
            <a:lvl1pPr marL="0" indent="0" algn="ctr">
              <a:lnSpc>
                <a:spcPct val="100000"/>
              </a:lnSpc>
              <a:buNone/>
              <a:defRPr sz="900" i="0" cap="all" baseline="0"/>
            </a:lvl1pPr>
            <a:lvl2pPr marL="180000" indent="0">
              <a:buNone/>
              <a:defRPr sz="900"/>
            </a:lvl2pPr>
            <a:lvl3pPr>
              <a:buNone/>
              <a:defRPr sz="900"/>
            </a:lvl3pPr>
            <a:lvl4pPr>
              <a:buNone/>
              <a:defRPr sz="900"/>
            </a:lvl4pPr>
            <a:lvl5pPr marL="0" indent="0">
              <a:buFont typeface="Arial" panose="020B0604020202020204" pitchFamily="34" charset="0"/>
              <a:buNone/>
              <a:defRPr sz="900"/>
            </a:lvl5pPr>
          </a:lstStyle>
          <a:p>
            <a:pPr lvl="0"/>
            <a:r>
              <a:rPr lang="da-DK" dirty="0"/>
              <a:t>M  +45 XX </a:t>
            </a:r>
            <a:r>
              <a:rPr lang="da-DK" dirty="0" err="1"/>
              <a:t>XX</a:t>
            </a:r>
            <a:r>
              <a:rPr lang="da-DK" dirty="0"/>
              <a:t> </a:t>
            </a:r>
            <a:r>
              <a:rPr lang="da-DK" dirty="0" err="1"/>
              <a:t>XX</a:t>
            </a:r>
            <a:r>
              <a:rPr lang="da-DK" dirty="0"/>
              <a:t> </a:t>
            </a:r>
            <a:r>
              <a:rPr lang="da-DK" dirty="0" err="1"/>
              <a:t>XX</a:t>
            </a:r>
            <a:endParaRPr lang="da-DK" dirty="0"/>
          </a:p>
        </p:txBody>
      </p:sp>
      <p:sp>
        <p:nvSpPr>
          <p:cNvPr id="84" name="Text Placeholder 10">
            <a:extLst>
              <a:ext uri="{FF2B5EF4-FFF2-40B4-BE49-F238E27FC236}">
                <a16:creationId xmlns:a16="http://schemas.microsoft.com/office/drawing/2014/main" id="{A92681A8-66EE-42D5-BDAE-A4613B300C1F}"/>
              </a:ext>
            </a:extLst>
          </p:cNvPr>
          <p:cNvSpPr>
            <a:spLocks noGrp="1"/>
          </p:cNvSpPr>
          <p:nvPr>
            <p:ph type="body" sz="quarter" idx="103" hasCustomPrompt="1"/>
          </p:nvPr>
        </p:nvSpPr>
        <p:spPr>
          <a:xfrm>
            <a:off x="5072400" y="5518891"/>
            <a:ext cx="2052000" cy="216000"/>
          </a:xfrm>
        </p:spPr>
        <p:txBody>
          <a:bodyPr/>
          <a:lstStyle>
            <a:lvl1pPr marL="0" indent="0" algn="ctr">
              <a:lnSpc>
                <a:spcPct val="100000"/>
              </a:lnSpc>
              <a:buNone/>
              <a:defRPr sz="900" i="0" cap="all" baseline="0"/>
            </a:lvl1pPr>
            <a:lvl2pPr marL="180000" indent="0">
              <a:buNone/>
              <a:defRPr sz="900"/>
            </a:lvl2pPr>
            <a:lvl3pPr>
              <a:buNone/>
              <a:defRPr sz="900"/>
            </a:lvl3pPr>
            <a:lvl4pPr>
              <a:buNone/>
              <a:defRPr sz="900"/>
            </a:lvl4pPr>
            <a:lvl5pPr marL="0" indent="0">
              <a:buFont typeface="Arial" panose="020B0604020202020204" pitchFamily="34" charset="0"/>
              <a:buNone/>
              <a:defRPr sz="900"/>
            </a:lvl5pPr>
          </a:lstStyle>
          <a:p>
            <a:pPr lvl="0"/>
            <a:r>
              <a:rPr lang="da-DK" dirty="0"/>
              <a:t>XXX@KAMMERADVOKATEN.DK</a:t>
            </a:r>
          </a:p>
        </p:txBody>
      </p:sp>
      <p:sp>
        <p:nvSpPr>
          <p:cNvPr id="85" name="Text Placeholder 10">
            <a:extLst>
              <a:ext uri="{FF2B5EF4-FFF2-40B4-BE49-F238E27FC236}">
                <a16:creationId xmlns:a16="http://schemas.microsoft.com/office/drawing/2014/main" id="{ED5C7758-F66F-438A-8E12-2847AAA3EF2E}"/>
              </a:ext>
            </a:extLst>
          </p:cNvPr>
          <p:cNvSpPr>
            <a:spLocks noGrp="1"/>
          </p:cNvSpPr>
          <p:nvPr>
            <p:ph type="body" sz="quarter" idx="104" hasCustomPrompt="1"/>
          </p:nvPr>
        </p:nvSpPr>
        <p:spPr>
          <a:xfrm>
            <a:off x="7426800" y="4862984"/>
            <a:ext cx="2052000" cy="216000"/>
          </a:xfrm>
        </p:spPr>
        <p:txBody>
          <a:bodyPr/>
          <a:lstStyle>
            <a:lvl1pPr marL="0" indent="0" algn="ctr">
              <a:lnSpc>
                <a:spcPct val="100000"/>
              </a:lnSpc>
              <a:buNone/>
              <a:defRPr sz="900" b="1" cap="all" baseline="0"/>
            </a:lvl1pPr>
            <a:lvl2pPr marL="180000" indent="0">
              <a:buNone/>
              <a:defRPr sz="900"/>
            </a:lvl2pPr>
            <a:lvl3pPr>
              <a:buNone/>
              <a:defRPr sz="900"/>
            </a:lvl3pPr>
            <a:lvl4pPr>
              <a:buNone/>
              <a:defRPr sz="900"/>
            </a:lvl4pPr>
            <a:lvl5pPr marL="0" indent="0">
              <a:buFont typeface="Arial" panose="020B0604020202020204" pitchFamily="34" charset="0"/>
              <a:buNone/>
              <a:defRPr sz="900"/>
            </a:lvl5pPr>
          </a:lstStyle>
          <a:p>
            <a:pPr lvl="0"/>
            <a:r>
              <a:rPr lang="da-DK" dirty="0"/>
              <a:t>indsæt navn og efternavn</a:t>
            </a:r>
          </a:p>
        </p:txBody>
      </p:sp>
      <p:sp>
        <p:nvSpPr>
          <p:cNvPr id="86" name="Text Placeholder 10">
            <a:extLst>
              <a:ext uri="{FF2B5EF4-FFF2-40B4-BE49-F238E27FC236}">
                <a16:creationId xmlns:a16="http://schemas.microsoft.com/office/drawing/2014/main" id="{DD400B7E-1B7D-4410-9893-84055C707426}"/>
              </a:ext>
            </a:extLst>
          </p:cNvPr>
          <p:cNvSpPr>
            <a:spLocks noGrp="1"/>
          </p:cNvSpPr>
          <p:nvPr>
            <p:ph type="body" sz="quarter" idx="105" hasCustomPrompt="1"/>
          </p:nvPr>
        </p:nvSpPr>
        <p:spPr>
          <a:xfrm>
            <a:off x="7426800" y="5081620"/>
            <a:ext cx="2052000" cy="216000"/>
          </a:xfrm>
        </p:spPr>
        <p:txBody>
          <a:bodyPr/>
          <a:lstStyle>
            <a:lvl1pPr marL="0" indent="0" algn="ctr">
              <a:lnSpc>
                <a:spcPct val="100000"/>
              </a:lnSpc>
              <a:buNone/>
              <a:defRPr sz="900" i="0" cap="all" baseline="0"/>
            </a:lvl1pPr>
            <a:lvl2pPr marL="180000" indent="0">
              <a:buNone/>
              <a:defRPr sz="900"/>
            </a:lvl2pPr>
            <a:lvl3pPr>
              <a:buNone/>
              <a:defRPr sz="900"/>
            </a:lvl3pPr>
            <a:lvl4pPr>
              <a:buNone/>
              <a:defRPr sz="900"/>
            </a:lvl4pPr>
            <a:lvl5pPr marL="0" indent="0">
              <a:buFont typeface="Arial" panose="020B0604020202020204" pitchFamily="34" charset="0"/>
              <a:buNone/>
              <a:defRPr sz="900"/>
            </a:lvl5pPr>
          </a:lstStyle>
          <a:p>
            <a:pPr lvl="0"/>
            <a:r>
              <a:rPr lang="da-DK" dirty="0"/>
              <a:t>INDSÆT TITEL</a:t>
            </a:r>
          </a:p>
        </p:txBody>
      </p:sp>
      <p:sp>
        <p:nvSpPr>
          <p:cNvPr id="87" name="Text Placeholder 10">
            <a:extLst>
              <a:ext uri="{FF2B5EF4-FFF2-40B4-BE49-F238E27FC236}">
                <a16:creationId xmlns:a16="http://schemas.microsoft.com/office/drawing/2014/main" id="{7E00020F-DC27-4CAF-9B1E-D32D4F9938FC}"/>
              </a:ext>
            </a:extLst>
          </p:cNvPr>
          <p:cNvSpPr>
            <a:spLocks noGrp="1"/>
          </p:cNvSpPr>
          <p:nvPr>
            <p:ph type="body" sz="quarter" idx="106" hasCustomPrompt="1"/>
          </p:nvPr>
        </p:nvSpPr>
        <p:spPr>
          <a:xfrm>
            <a:off x="7426800" y="5300256"/>
            <a:ext cx="2052000" cy="216000"/>
          </a:xfrm>
        </p:spPr>
        <p:txBody>
          <a:bodyPr/>
          <a:lstStyle>
            <a:lvl1pPr marL="0" indent="0" algn="ctr">
              <a:lnSpc>
                <a:spcPct val="100000"/>
              </a:lnSpc>
              <a:buNone/>
              <a:defRPr sz="900" i="0" cap="all" baseline="0"/>
            </a:lvl1pPr>
            <a:lvl2pPr marL="180000" indent="0">
              <a:buNone/>
              <a:defRPr sz="900"/>
            </a:lvl2pPr>
            <a:lvl3pPr>
              <a:buNone/>
              <a:defRPr sz="900"/>
            </a:lvl3pPr>
            <a:lvl4pPr>
              <a:buNone/>
              <a:defRPr sz="900"/>
            </a:lvl4pPr>
            <a:lvl5pPr marL="0" indent="0">
              <a:buFont typeface="Arial" panose="020B0604020202020204" pitchFamily="34" charset="0"/>
              <a:buNone/>
              <a:defRPr sz="900"/>
            </a:lvl5pPr>
          </a:lstStyle>
          <a:p>
            <a:pPr lvl="0"/>
            <a:r>
              <a:rPr lang="da-DK" dirty="0"/>
              <a:t>M  +45 XX </a:t>
            </a:r>
            <a:r>
              <a:rPr lang="da-DK" dirty="0" err="1"/>
              <a:t>XX</a:t>
            </a:r>
            <a:r>
              <a:rPr lang="da-DK" dirty="0"/>
              <a:t> </a:t>
            </a:r>
            <a:r>
              <a:rPr lang="da-DK" dirty="0" err="1"/>
              <a:t>XX</a:t>
            </a:r>
            <a:r>
              <a:rPr lang="da-DK" dirty="0"/>
              <a:t> </a:t>
            </a:r>
            <a:r>
              <a:rPr lang="da-DK" dirty="0" err="1"/>
              <a:t>XX</a:t>
            </a:r>
            <a:endParaRPr lang="da-DK" dirty="0"/>
          </a:p>
        </p:txBody>
      </p:sp>
      <p:sp>
        <p:nvSpPr>
          <p:cNvPr id="89" name="Text Placeholder 10">
            <a:extLst>
              <a:ext uri="{FF2B5EF4-FFF2-40B4-BE49-F238E27FC236}">
                <a16:creationId xmlns:a16="http://schemas.microsoft.com/office/drawing/2014/main" id="{F7D62D0E-6491-470E-BB2D-B00C7D1C9631}"/>
              </a:ext>
            </a:extLst>
          </p:cNvPr>
          <p:cNvSpPr>
            <a:spLocks noGrp="1"/>
          </p:cNvSpPr>
          <p:nvPr>
            <p:ph type="body" sz="quarter" idx="107" hasCustomPrompt="1"/>
          </p:nvPr>
        </p:nvSpPr>
        <p:spPr>
          <a:xfrm>
            <a:off x="7426800" y="5518891"/>
            <a:ext cx="2052000" cy="216000"/>
          </a:xfrm>
        </p:spPr>
        <p:txBody>
          <a:bodyPr/>
          <a:lstStyle>
            <a:lvl1pPr marL="0" indent="0" algn="ctr">
              <a:lnSpc>
                <a:spcPct val="100000"/>
              </a:lnSpc>
              <a:buNone/>
              <a:defRPr sz="900" i="0" cap="all" baseline="0"/>
            </a:lvl1pPr>
            <a:lvl2pPr marL="180000" indent="0">
              <a:buNone/>
              <a:defRPr sz="900"/>
            </a:lvl2pPr>
            <a:lvl3pPr>
              <a:buNone/>
              <a:defRPr sz="900"/>
            </a:lvl3pPr>
            <a:lvl4pPr>
              <a:buNone/>
              <a:defRPr sz="900"/>
            </a:lvl4pPr>
            <a:lvl5pPr marL="0" indent="0">
              <a:buFont typeface="Arial" panose="020B0604020202020204" pitchFamily="34" charset="0"/>
              <a:buNone/>
              <a:defRPr sz="900"/>
            </a:lvl5pPr>
          </a:lstStyle>
          <a:p>
            <a:pPr lvl="0"/>
            <a:r>
              <a:rPr lang="da-DK" dirty="0"/>
              <a:t>XXX@KAMMERADVOKATEN.DK</a:t>
            </a:r>
          </a:p>
        </p:txBody>
      </p:sp>
      <p:sp>
        <p:nvSpPr>
          <p:cNvPr id="90" name="Text Placeholder 10">
            <a:extLst>
              <a:ext uri="{FF2B5EF4-FFF2-40B4-BE49-F238E27FC236}">
                <a16:creationId xmlns:a16="http://schemas.microsoft.com/office/drawing/2014/main" id="{D2189BD1-B284-41AD-8F29-07E2EFD6ACFB}"/>
              </a:ext>
            </a:extLst>
          </p:cNvPr>
          <p:cNvSpPr>
            <a:spLocks noGrp="1"/>
          </p:cNvSpPr>
          <p:nvPr>
            <p:ph type="body" sz="quarter" idx="108" hasCustomPrompt="1"/>
          </p:nvPr>
        </p:nvSpPr>
        <p:spPr>
          <a:xfrm>
            <a:off x="9781200" y="4862984"/>
            <a:ext cx="2052000" cy="216000"/>
          </a:xfrm>
        </p:spPr>
        <p:txBody>
          <a:bodyPr/>
          <a:lstStyle>
            <a:lvl1pPr marL="0" indent="0" algn="ctr">
              <a:lnSpc>
                <a:spcPct val="100000"/>
              </a:lnSpc>
              <a:buNone/>
              <a:defRPr sz="900" b="1" cap="all" baseline="0"/>
            </a:lvl1pPr>
            <a:lvl2pPr marL="180000" indent="0">
              <a:buNone/>
              <a:defRPr sz="900"/>
            </a:lvl2pPr>
            <a:lvl3pPr>
              <a:buNone/>
              <a:defRPr sz="900"/>
            </a:lvl3pPr>
            <a:lvl4pPr>
              <a:buNone/>
              <a:defRPr sz="900"/>
            </a:lvl4pPr>
            <a:lvl5pPr marL="0" indent="0">
              <a:buFont typeface="Arial" panose="020B0604020202020204" pitchFamily="34" charset="0"/>
              <a:buNone/>
              <a:defRPr sz="900"/>
            </a:lvl5pPr>
          </a:lstStyle>
          <a:p>
            <a:pPr lvl="0"/>
            <a:r>
              <a:rPr lang="da-DK" dirty="0"/>
              <a:t>indsæt navn og efternavn</a:t>
            </a:r>
          </a:p>
        </p:txBody>
      </p:sp>
      <p:sp>
        <p:nvSpPr>
          <p:cNvPr id="91" name="Text Placeholder 10">
            <a:extLst>
              <a:ext uri="{FF2B5EF4-FFF2-40B4-BE49-F238E27FC236}">
                <a16:creationId xmlns:a16="http://schemas.microsoft.com/office/drawing/2014/main" id="{1796C6D1-A5CF-45D2-BC2E-C92CCF44A5F6}"/>
              </a:ext>
            </a:extLst>
          </p:cNvPr>
          <p:cNvSpPr>
            <a:spLocks noGrp="1"/>
          </p:cNvSpPr>
          <p:nvPr>
            <p:ph type="body" sz="quarter" idx="109" hasCustomPrompt="1"/>
          </p:nvPr>
        </p:nvSpPr>
        <p:spPr>
          <a:xfrm>
            <a:off x="9781200" y="5081620"/>
            <a:ext cx="2052000" cy="216000"/>
          </a:xfrm>
        </p:spPr>
        <p:txBody>
          <a:bodyPr/>
          <a:lstStyle>
            <a:lvl1pPr marL="0" indent="0" algn="ctr">
              <a:lnSpc>
                <a:spcPct val="100000"/>
              </a:lnSpc>
              <a:buNone/>
              <a:defRPr sz="900" i="0" cap="all" baseline="0"/>
            </a:lvl1pPr>
            <a:lvl2pPr marL="180000" indent="0">
              <a:buNone/>
              <a:defRPr sz="900"/>
            </a:lvl2pPr>
            <a:lvl3pPr>
              <a:buNone/>
              <a:defRPr sz="900"/>
            </a:lvl3pPr>
            <a:lvl4pPr>
              <a:buNone/>
              <a:defRPr sz="900"/>
            </a:lvl4pPr>
            <a:lvl5pPr marL="0" indent="0">
              <a:buFont typeface="Arial" panose="020B0604020202020204" pitchFamily="34" charset="0"/>
              <a:buNone/>
              <a:defRPr sz="900"/>
            </a:lvl5pPr>
          </a:lstStyle>
          <a:p>
            <a:pPr lvl="0"/>
            <a:r>
              <a:rPr lang="da-DK" dirty="0"/>
              <a:t>INDSÆT TITEL</a:t>
            </a:r>
          </a:p>
        </p:txBody>
      </p:sp>
      <p:sp>
        <p:nvSpPr>
          <p:cNvPr id="92" name="Text Placeholder 10">
            <a:extLst>
              <a:ext uri="{FF2B5EF4-FFF2-40B4-BE49-F238E27FC236}">
                <a16:creationId xmlns:a16="http://schemas.microsoft.com/office/drawing/2014/main" id="{04E7E786-89BD-4DF4-AECC-3AECBF0DA934}"/>
              </a:ext>
            </a:extLst>
          </p:cNvPr>
          <p:cNvSpPr>
            <a:spLocks noGrp="1"/>
          </p:cNvSpPr>
          <p:nvPr>
            <p:ph type="body" sz="quarter" idx="110" hasCustomPrompt="1"/>
          </p:nvPr>
        </p:nvSpPr>
        <p:spPr>
          <a:xfrm>
            <a:off x="9781200" y="5300256"/>
            <a:ext cx="2052000" cy="216000"/>
          </a:xfrm>
        </p:spPr>
        <p:txBody>
          <a:bodyPr/>
          <a:lstStyle>
            <a:lvl1pPr marL="0" indent="0" algn="ctr">
              <a:lnSpc>
                <a:spcPct val="100000"/>
              </a:lnSpc>
              <a:buNone/>
              <a:defRPr sz="900" i="0" cap="all" baseline="0"/>
            </a:lvl1pPr>
            <a:lvl2pPr marL="180000" indent="0">
              <a:buNone/>
              <a:defRPr sz="900"/>
            </a:lvl2pPr>
            <a:lvl3pPr>
              <a:buNone/>
              <a:defRPr sz="900"/>
            </a:lvl3pPr>
            <a:lvl4pPr>
              <a:buNone/>
              <a:defRPr sz="900"/>
            </a:lvl4pPr>
            <a:lvl5pPr marL="0" indent="0">
              <a:buFont typeface="Arial" panose="020B0604020202020204" pitchFamily="34" charset="0"/>
              <a:buNone/>
              <a:defRPr sz="900"/>
            </a:lvl5pPr>
          </a:lstStyle>
          <a:p>
            <a:pPr lvl="0"/>
            <a:r>
              <a:rPr lang="da-DK" dirty="0"/>
              <a:t>M  +45 XX </a:t>
            </a:r>
            <a:r>
              <a:rPr lang="da-DK" dirty="0" err="1"/>
              <a:t>XX</a:t>
            </a:r>
            <a:r>
              <a:rPr lang="da-DK" dirty="0"/>
              <a:t> </a:t>
            </a:r>
            <a:r>
              <a:rPr lang="da-DK" dirty="0" err="1"/>
              <a:t>XX</a:t>
            </a:r>
            <a:r>
              <a:rPr lang="da-DK" dirty="0"/>
              <a:t> </a:t>
            </a:r>
            <a:r>
              <a:rPr lang="da-DK" dirty="0" err="1"/>
              <a:t>XX</a:t>
            </a:r>
            <a:endParaRPr lang="da-DK" dirty="0"/>
          </a:p>
        </p:txBody>
      </p:sp>
      <p:sp>
        <p:nvSpPr>
          <p:cNvPr id="93" name="Text Placeholder 10">
            <a:extLst>
              <a:ext uri="{FF2B5EF4-FFF2-40B4-BE49-F238E27FC236}">
                <a16:creationId xmlns:a16="http://schemas.microsoft.com/office/drawing/2014/main" id="{B92208DB-DDC9-4CFF-A2BB-733BB64068DD}"/>
              </a:ext>
            </a:extLst>
          </p:cNvPr>
          <p:cNvSpPr>
            <a:spLocks noGrp="1"/>
          </p:cNvSpPr>
          <p:nvPr>
            <p:ph type="body" sz="quarter" idx="111" hasCustomPrompt="1"/>
          </p:nvPr>
        </p:nvSpPr>
        <p:spPr>
          <a:xfrm>
            <a:off x="9781200" y="5518891"/>
            <a:ext cx="2052000" cy="216000"/>
          </a:xfrm>
        </p:spPr>
        <p:txBody>
          <a:bodyPr/>
          <a:lstStyle>
            <a:lvl1pPr marL="0" indent="0" algn="ctr">
              <a:lnSpc>
                <a:spcPct val="100000"/>
              </a:lnSpc>
              <a:buNone/>
              <a:defRPr sz="900" i="0" cap="all" baseline="0"/>
            </a:lvl1pPr>
            <a:lvl2pPr marL="180000" indent="0">
              <a:buNone/>
              <a:defRPr sz="900"/>
            </a:lvl2pPr>
            <a:lvl3pPr>
              <a:buNone/>
              <a:defRPr sz="900"/>
            </a:lvl3pPr>
            <a:lvl4pPr>
              <a:buNone/>
              <a:defRPr sz="900"/>
            </a:lvl4pPr>
            <a:lvl5pPr marL="0" indent="0">
              <a:buFont typeface="Arial" panose="020B0604020202020204" pitchFamily="34" charset="0"/>
              <a:buNone/>
              <a:defRPr sz="900"/>
            </a:lvl5pPr>
          </a:lstStyle>
          <a:p>
            <a:pPr lvl="0"/>
            <a:r>
              <a:rPr lang="da-DK" dirty="0"/>
              <a:t>XXX@KAMMERADVOKATEN.DK</a:t>
            </a:r>
          </a:p>
        </p:txBody>
      </p:sp>
      <p:sp>
        <p:nvSpPr>
          <p:cNvPr id="3" name="Date Placeholder 2">
            <a:extLst>
              <a:ext uri="{FF2B5EF4-FFF2-40B4-BE49-F238E27FC236}">
                <a16:creationId xmlns:a16="http://schemas.microsoft.com/office/drawing/2014/main" id="{3815041E-0C26-4DB9-994B-16846829D9E2}"/>
              </a:ext>
            </a:extLst>
          </p:cNvPr>
          <p:cNvSpPr>
            <a:spLocks noGrp="1"/>
          </p:cNvSpPr>
          <p:nvPr>
            <p:ph type="dt" sz="half" idx="112"/>
          </p:nvPr>
        </p:nvSpPr>
        <p:spPr/>
        <p:txBody>
          <a:bodyPr/>
          <a:lstStyle/>
          <a:p>
            <a:fld id="{C2E2B350-628E-482D-8C86-CB68D85FBAB2}" type="datetime2">
              <a:rPr lang="da-DK" smtClean="0"/>
              <a:t>14. marts 2025</a:t>
            </a:fld>
            <a:endParaRPr lang="da-DK" dirty="0"/>
          </a:p>
        </p:txBody>
      </p:sp>
      <p:sp>
        <p:nvSpPr>
          <p:cNvPr id="4" name="Footer Placeholder 3">
            <a:extLst>
              <a:ext uri="{FF2B5EF4-FFF2-40B4-BE49-F238E27FC236}">
                <a16:creationId xmlns:a16="http://schemas.microsoft.com/office/drawing/2014/main" id="{F7F4A729-05D5-4582-ADBA-30F1468DC813}"/>
              </a:ext>
            </a:extLst>
          </p:cNvPr>
          <p:cNvSpPr>
            <a:spLocks noGrp="1"/>
          </p:cNvSpPr>
          <p:nvPr>
            <p:ph type="ftr" sz="quarter" idx="113"/>
          </p:nvPr>
        </p:nvSpPr>
        <p:spPr/>
        <p:txBody>
          <a:bodyPr/>
          <a:lstStyle/>
          <a:p>
            <a:endParaRPr lang="da-DK" dirty="0"/>
          </a:p>
        </p:txBody>
      </p:sp>
      <p:sp>
        <p:nvSpPr>
          <p:cNvPr id="5" name="Slide Number Placeholder 4">
            <a:extLst>
              <a:ext uri="{FF2B5EF4-FFF2-40B4-BE49-F238E27FC236}">
                <a16:creationId xmlns:a16="http://schemas.microsoft.com/office/drawing/2014/main" id="{4A025BC9-AE14-498B-8AF2-4D9026B26ACE}"/>
              </a:ext>
            </a:extLst>
          </p:cNvPr>
          <p:cNvSpPr>
            <a:spLocks noGrp="1"/>
          </p:cNvSpPr>
          <p:nvPr>
            <p:ph type="sldNum" sz="quarter" idx="114"/>
          </p:nvPr>
        </p:nvSpPr>
        <p:spPr/>
        <p:txBody>
          <a:bodyPr/>
          <a:lstStyle/>
          <a:p>
            <a:r>
              <a:rPr lang="da-DK" dirty="0"/>
              <a:t>SIDE </a:t>
            </a:r>
            <a:fld id="{24C8C45C-947F-4981-8B3F-4F32E973C901}" type="slidenum">
              <a:rPr lang="da-DK" smtClean="0"/>
              <a:pPr/>
              <a:t>‹nr.›</a:t>
            </a:fld>
            <a:endParaRPr lang="da-DK" dirty="0"/>
          </a:p>
        </p:txBody>
      </p:sp>
    </p:spTree>
    <p:extLst>
      <p:ext uri="{BB962C8B-B14F-4D97-AF65-F5344CB8AC3E}">
        <p14:creationId xmlns:p14="http://schemas.microsoft.com/office/powerpoint/2010/main" val="3464773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Kontakter - med personbeskrivelse">
    <p:bg>
      <p:bgPr>
        <a:solidFill>
          <a:schemeClr val="bg1"/>
        </a:solidFill>
        <a:effectLst/>
      </p:bgPr>
    </p:bg>
    <p:spTree>
      <p:nvGrpSpPr>
        <p:cNvPr id="1" name=""/>
        <p:cNvGrpSpPr/>
        <p:nvPr/>
      </p:nvGrpSpPr>
      <p:grpSpPr>
        <a:xfrm>
          <a:off x="0" y="0"/>
          <a:ext cx="0" cy="0"/>
          <a:chOff x="0" y="0"/>
          <a:chExt cx="0" cy="0"/>
        </a:xfrm>
      </p:grpSpPr>
      <p:sp>
        <p:nvSpPr>
          <p:cNvPr id="36" name="Background">
            <a:extLst>
              <a:ext uri="{FF2B5EF4-FFF2-40B4-BE49-F238E27FC236}">
                <a16:creationId xmlns:a16="http://schemas.microsoft.com/office/drawing/2014/main" id="{C30421F3-2C19-48FA-BCF7-D52B020F3D1F}"/>
              </a:ext>
            </a:extLst>
          </p:cNvPr>
          <p:cNvSpPr/>
          <p:nvPr userDrawn="1"/>
        </p:nvSpPr>
        <p:spPr>
          <a:xfrm>
            <a:off x="-2" y="0"/>
            <a:ext cx="12192002"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cxnSp>
        <p:nvCxnSpPr>
          <p:cNvPr id="37" name="Lige forbindelse 25">
            <a:extLst>
              <a:ext uri="{FF2B5EF4-FFF2-40B4-BE49-F238E27FC236}">
                <a16:creationId xmlns:a16="http://schemas.microsoft.com/office/drawing/2014/main" id="{072C6B55-D7C5-480C-8B39-2C4BE0BC0C73}"/>
              </a:ext>
            </a:extLst>
          </p:cNvPr>
          <p:cNvCxnSpPr>
            <a:cxnSpLocks/>
          </p:cNvCxnSpPr>
          <p:nvPr userDrawn="1"/>
        </p:nvCxnSpPr>
        <p:spPr>
          <a:xfrm>
            <a:off x="359999" y="6246000"/>
            <a:ext cx="114732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39" name="Logo">
            <a:extLst>
              <a:ext uri="{FF2B5EF4-FFF2-40B4-BE49-F238E27FC236}">
                <a16:creationId xmlns:a16="http://schemas.microsoft.com/office/drawing/2014/main" id="{49C1B7C5-27A7-414A-8F41-80A137FAD726}"/>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9999" y="6425675"/>
            <a:ext cx="1011278" cy="252000"/>
          </a:xfrm>
          <a:prstGeom prst="rect">
            <a:avLst/>
          </a:prstGeom>
        </p:spPr>
      </p:pic>
      <p:sp>
        <p:nvSpPr>
          <p:cNvPr id="38" name="Picture Placeholder 7">
            <a:extLst>
              <a:ext uri="{FF2B5EF4-FFF2-40B4-BE49-F238E27FC236}">
                <a16:creationId xmlns:a16="http://schemas.microsoft.com/office/drawing/2014/main" id="{682B3840-FEF9-43C8-A9A6-C993C2D13443}"/>
              </a:ext>
            </a:extLst>
          </p:cNvPr>
          <p:cNvSpPr>
            <a:spLocks noGrp="1"/>
          </p:cNvSpPr>
          <p:nvPr>
            <p:ph type="pic" sz="quarter" idx="13" hasCustomPrompt="1"/>
          </p:nvPr>
        </p:nvSpPr>
        <p:spPr>
          <a:xfrm>
            <a:off x="360000" y="1012360"/>
            <a:ext cx="2052000" cy="1155600"/>
          </a:xfrm>
        </p:spPr>
        <p:txBody>
          <a:bodyPr lIns="18000" tIns="18000"/>
          <a:lstStyle>
            <a:lvl1pPr marL="0" indent="0">
              <a:lnSpc>
                <a:spcPct val="100000"/>
              </a:lnSpc>
              <a:spcAft>
                <a:spcPts val="0"/>
              </a:spcAft>
              <a:buNone/>
              <a:defRPr sz="1100"/>
            </a:lvl1pPr>
          </a:lstStyle>
          <a:p>
            <a:r>
              <a:rPr lang="da-DK" dirty="0"/>
              <a:t>Klik på rammen for at indsætte et billede via Templafy Image</a:t>
            </a:r>
          </a:p>
        </p:txBody>
      </p:sp>
      <p:sp>
        <p:nvSpPr>
          <p:cNvPr id="40" name="Picture Placeholder 7">
            <a:extLst>
              <a:ext uri="{FF2B5EF4-FFF2-40B4-BE49-F238E27FC236}">
                <a16:creationId xmlns:a16="http://schemas.microsoft.com/office/drawing/2014/main" id="{253E05AF-9258-4D3F-BB42-0734F9D03B05}"/>
              </a:ext>
            </a:extLst>
          </p:cNvPr>
          <p:cNvSpPr>
            <a:spLocks noGrp="1"/>
          </p:cNvSpPr>
          <p:nvPr>
            <p:ph type="pic" sz="quarter" idx="18" hasCustomPrompt="1"/>
          </p:nvPr>
        </p:nvSpPr>
        <p:spPr>
          <a:xfrm>
            <a:off x="2714400" y="1012360"/>
            <a:ext cx="2052000" cy="1155600"/>
          </a:xfrm>
        </p:spPr>
        <p:txBody>
          <a:bodyPr lIns="18000" tIns="18000"/>
          <a:lstStyle>
            <a:lvl1pPr marL="0" indent="0">
              <a:lnSpc>
                <a:spcPct val="100000"/>
              </a:lnSpc>
              <a:spcAft>
                <a:spcPts val="0"/>
              </a:spcAft>
              <a:buNone/>
              <a:defRPr sz="1100"/>
            </a:lvl1pPr>
          </a:lstStyle>
          <a:p>
            <a:r>
              <a:rPr lang="da-DK" dirty="0"/>
              <a:t>Klik på rammen for at indsætte et billede via Templafy Image</a:t>
            </a:r>
          </a:p>
        </p:txBody>
      </p:sp>
      <p:sp>
        <p:nvSpPr>
          <p:cNvPr id="41" name="Picture Placeholder 7">
            <a:extLst>
              <a:ext uri="{FF2B5EF4-FFF2-40B4-BE49-F238E27FC236}">
                <a16:creationId xmlns:a16="http://schemas.microsoft.com/office/drawing/2014/main" id="{D836E1D7-6A1C-4CB2-B9FC-8B5D9FB075A0}"/>
              </a:ext>
            </a:extLst>
          </p:cNvPr>
          <p:cNvSpPr>
            <a:spLocks noGrp="1"/>
          </p:cNvSpPr>
          <p:nvPr>
            <p:ph type="pic" sz="quarter" idx="28" hasCustomPrompt="1"/>
          </p:nvPr>
        </p:nvSpPr>
        <p:spPr>
          <a:xfrm>
            <a:off x="5072400" y="1012360"/>
            <a:ext cx="2052000" cy="1155600"/>
          </a:xfrm>
        </p:spPr>
        <p:txBody>
          <a:bodyPr lIns="18000" tIns="18000"/>
          <a:lstStyle>
            <a:lvl1pPr marL="0" indent="0">
              <a:lnSpc>
                <a:spcPct val="100000"/>
              </a:lnSpc>
              <a:spcAft>
                <a:spcPts val="0"/>
              </a:spcAft>
              <a:buNone/>
              <a:defRPr sz="1100"/>
            </a:lvl1pPr>
          </a:lstStyle>
          <a:p>
            <a:r>
              <a:rPr lang="da-DK" dirty="0"/>
              <a:t>Klik på rammen for at indsætte et billede via Templafy Image</a:t>
            </a:r>
          </a:p>
        </p:txBody>
      </p:sp>
      <p:sp>
        <p:nvSpPr>
          <p:cNvPr id="42" name="Picture Placeholder 7">
            <a:extLst>
              <a:ext uri="{FF2B5EF4-FFF2-40B4-BE49-F238E27FC236}">
                <a16:creationId xmlns:a16="http://schemas.microsoft.com/office/drawing/2014/main" id="{52D04E5C-1BAA-4772-BC4F-E5E5F10C7C51}"/>
              </a:ext>
            </a:extLst>
          </p:cNvPr>
          <p:cNvSpPr>
            <a:spLocks noGrp="1"/>
          </p:cNvSpPr>
          <p:nvPr>
            <p:ph type="pic" sz="quarter" idx="33" hasCustomPrompt="1"/>
          </p:nvPr>
        </p:nvSpPr>
        <p:spPr>
          <a:xfrm>
            <a:off x="7426800" y="1012360"/>
            <a:ext cx="2052000" cy="1155600"/>
          </a:xfrm>
        </p:spPr>
        <p:txBody>
          <a:bodyPr lIns="18000" tIns="18000"/>
          <a:lstStyle>
            <a:lvl1pPr marL="0" indent="0">
              <a:lnSpc>
                <a:spcPct val="100000"/>
              </a:lnSpc>
              <a:spcAft>
                <a:spcPts val="0"/>
              </a:spcAft>
              <a:buNone/>
              <a:defRPr sz="1100"/>
            </a:lvl1pPr>
          </a:lstStyle>
          <a:p>
            <a:r>
              <a:rPr lang="da-DK" dirty="0"/>
              <a:t>Klik på rammen for at indsætte et billede via Templafy Image</a:t>
            </a:r>
          </a:p>
        </p:txBody>
      </p:sp>
      <p:sp>
        <p:nvSpPr>
          <p:cNvPr id="43" name="Picture Placeholder 7">
            <a:extLst>
              <a:ext uri="{FF2B5EF4-FFF2-40B4-BE49-F238E27FC236}">
                <a16:creationId xmlns:a16="http://schemas.microsoft.com/office/drawing/2014/main" id="{BB9A21FF-54CD-4E3F-AE34-269DD9D5D149}"/>
              </a:ext>
            </a:extLst>
          </p:cNvPr>
          <p:cNvSpPr>
            <a:spLocks noGrp="1"/>
          </p:cNvSpPr>
          <p:nvPr>
            <p:ph type="pic" sz="quarter" idx="38" hasCustomPrompt="1"/>
          </p:nvPr>
        </p:nvSpPr>
        <p:spPr>
          <a:xfrm>
            <a:off x="9781200" y="1012360"/>
            <a:ext cx="2052000" cy="1155600"/>
          </a:xfrm>
        </p:spPr>
        <p:txBody>
          <a:bodyPr lIns="18000" tIns="18000"/>
          <a:lstStyle>
            <a:lvl1pPr marL="0" indent="0">
              <a:lnSpc>
                <a:spcPct val="100000"/>
              </a:lnSpc>
              <a:spcAft>
                <a:spcPts val="0"/>
              </a:spcAft>
              <a:buNone/>
              <a:defRPr sz="1100"/>
            </a:lvl1pPr>
          </a:lstStyle>
          <a:p>
            <a:r>
              <a:rPr lang="da-DK" dirty="0"/>
              <a:t>Klik på rammen for at indsætte et billede via Templafy Image</a:t>
            </a:r>
          </a:p>
        </p:txBody>
      </p:sp>
      <p:sp>
        <p:nvSpPr>
          <p:cNvPr id="2" name="Title 1">
            <a:extLst>
              <a:ext uri="{FF2B5EF4-FFF2-40B4-BE49-F238E27FC236}">
                <a16:creationId xmlns:a16="http://schemas.microsoft.com/office/drawing/2014/main" id="{40D5DD3D-DBFC-4C47-87EB-809794BDB773}"/>
              </a:ext>
            </a:extLst>
          </p:cNvPr>
          <p:cNvSpPr>
            <a:spLocks noGrp="1"/>
          </p:cNvSpPr>
          <p:nvPr>
            <p:ph type="title" hasCustomPrompt="1"/>
          </p:nvPr>
        </p:nvSpPr>
        <p:spPr/>
        <p:txBody>
          <a:bodyPr/>
          <a:lstStyle>
            <a:lvl1pPr>
              <a:defRPr/>
            </a:lvl1pPr>
          </a:lstStyle>
          <a:p>
            <a:r>
              <a:rPr lang="da-DK" noProof="0" dirty="0"/>
              <a:t>Klik</a:t>
            </a:r>
            <a:r>
              <a:rPr lang="da-DK" dirty="0"/>
              <a:t> for at indsætte titel</a:t>
            </a:r>
          </a:p>
        </p:txBody>
      </p:sp>
      <p:sp>
        <p:nvSpPr>
          <p:cNvPr id="4" name="Text Placeholder 3">
            <a:extLst>
              <a:ext uri="{FF2B5EF4-FFF2-40B4-BE49-F238E27FC236}">
                <a16:creationId xmlns:a16="http://schemas.microsoft.com/office/drawing/2014/main" id="{9F4FAF2F-B8C4-4B14-8D6E-862878B461BA}"/>
              </a:ext>
            </a:extLst>
          </p:cNvPr>
          <p:cNvSpPr>
            <a:spLocks noGrp="1"/>
          </p:cNvSpPr>
          <p:nvPr>
            <p:ph type="body" sz="quarter" idx="87" hasCustomPrompt="1"/>
          </p:nvPr>
        </p:nvSpPr>
        <p:spPr>
          <a:xfrm>
            <a:off x="360000" y="3324719"/>
            <a:ext cx="2052000" cy="2549031"/>
          </a:xfrm>
        </p:spPr>
        <p:txBody>
          <a:bodyPr/>
          <a:lstStyle>
            <a:lvl1pPr marL="0" indent="0">
              <a:lnSpc>
                <a:spcPct val="120000"/>
              </a:lnSpc>
              <a:buNone/>
              <a:defRPr sz="1000"/>
            </a:lvl1pPr>
            <a:lvl2pPr marL="108000" indent="-108000">
              <a:lnSpc>
                <a:spcPct val="120000"/>
              </a:lnSpc>
              <a:defRPr sz="1000"/>
            </a:lvl2pPr>
            <a:lvl3pPr marL="216000" indent="-108000">
              <a:lnSpc>
                <a:spcPct val="120000"/>
              </a:lnSpc>
              <a:defRPr sz="1000"/>
            </a:lvl3pPr>
            <a:lvl4pPr>
              <a:lnSpc>
                <a:spcPct val="120000"/>
              </a:lnSpc>
              <a:defRPr sz="1000"/>
            </a:lvl4pPr>
            <a:lvl5pPr marL="180000" indent="-180000">
              <a:lnSpc>
                <a:spcPct val="120000"/>
              </a:lnSpc>
              <a:defRPr sz="1000"/>
            </a:lvl5pPr>
            <a:lvl6pPr>
              <a:defRPr sz="1000"/>
            </a:lvl6pPr>
            <a:lvl7pPr>
              <a:defRPr sz="1000"/>
            </a:lvl7pPr>
            <a:lvl8pPr>
              <a:defRPr sz="1000"/>
            </a:lvl8pPr>
            <a:lvl9pPr>
              <a:defRPr sz="1000"/>
            </a:lvl9pPr>
          </a:lstStyle>
          <a:p>
            <a:pPr lvl="0"/>
            <a:r>
              <a:rPr lang="da-DK" dirty="0"/>
              <a:t>Klik og indsæt personbeskrivelse</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82" name="Text Placeholder 3">
            <a:extLst>
              <a:ext uri="{FF2B5EF4-FFF2-40B4-BE49-F238E27FC236}">
                <a16:creationId xmlns:a16="http://schemas.microsoft.com/office/drawing/2014/main" id="{3904EE8B-BA4F-46BF-BCC3-6E3448177415}"/>
              </a:ext>
            </a:extLst>
          </p:cNvPr>
          <p:cNvSpPr>
            <a:spLocks noGrp="1"/>
          </p:cNvSpPr>
          <p:nvPr>
            <p:ph type="body" sz="quarter" idx="88" hasCustomPrompt="1"/>
          </p:nvPr>
        </p:nvSpPr>
        <p:spPr>
          <a:xfrm>
            <a:off x="5072400" y="3324719"/>
            <a:ext cx="2052000" cy="2549031"/>
          </a:xfrm>
        </p:spPr>
        <p:txBody>
          <a:bodyPr/>
          <a:lstStyle>
            <a:lvl1pPr marL="0" indent="0">
              <a:lnSpc>
                <a:spcPct val="120000"/>
              </a:lnSpc>
              <a:buNone/>
              <a:defRPr sz="1000"/>
            </a:lvl1pPr>
            <a:lvl2pPr marL="108000" indent="-108000">
              <a:lnSpc>
                <a:spcPct val="120000"/>
              </a:lnSpc>
              <a:defRPr sz="1000"/>
            </a:lvl2pPr>
            <a:lvl3pPr marL="216000" indent="-108000">
              <a:lnSpc>
                <a:spcPct val="120000"/>
              </a:lnSpc>
              <a:defRPr sz="1000"/>
            </a:lvl3pPr>
            <a:lvl4pPr>
              <a:lnSpc>
                <a:spcPct val="120000"/>
              </a:lnSpc>
              <a:defRPr sz="1000"/>
            </a:lvl4pPr>
            <a:lvl5pPr marL="180000" indent="-180000">
              <a:lnSpc>
                <a:spcPct val="120000"/>
              </a:lnSpc>
              <a:defRPr sz="1000"/>
            </a:lvl5pPr>
            <a:lvl6pPr>
              <a:defRPr sz="1000"/>
            </a:lvl6pPr>
            <a:lvl7pPr>
              <a:defRPr sz="1000"/>
            </a:lvl7pPr>
            <a:lvl8pPr>
              <a:defRPr sz="1000"/>
            </a:lvl8pPr>
            <a:lvl9pPr>
              <a:defRPr sz="1000"/>
            </a:lvl9pPr>
          </a:lstStyle>
          <a:p>
            <a:pPr lvl="0"/>
            <a:r>
              <a:rPr lang="da-DK" dirty="0"/>
              <a:t>Klik og indsæt personbeskrivelse</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83" name="Text Placeholder 3">
            <a:extLst>
              <a:ext uri="{FF2B5EF4-FFF2-40B4-BE49-F238E27FC236}">
                <a16:creationId xmlns:a16="http://schemas.microsoft.com/office/drawing/2014/main" id="{53B38BEC-577C-45E4-8E4A-FA0A1CC1E540}"/>
              </a:ext>
            </a:extLst>
          </p:cNvPr>
          <p:cNvSpPr>
            <a:spLocks noGrp="1"/>
          </p:cNvSpPr>
          <p:nvPr>
            <p:ph type="body" sz="quarter" idx="89" hasCustomPrompt="1"/>
          </p:nvPr>
        </p:nvSpPr>
        <p:spPr>
          <a:xfrm>
            <a:off x="7426800" y="3324719"/>
            <a:ext cx="2052000" cy="2549031"/>
          </a:xfrm>
        </p:spPr>
        <p:txBody>
          <a:bodyPr/>
          <a:lstStyle>
            <a:lvl1pPr marL="0" indent="0">
              <a:lnSpc>
                <a:spcPct val="120000"/>
              </a:lnSpc>
              <a:buNone/>
              <a:defRPr sz="1000"/>
            </a:lvl1pPr>
            <a:lvl2pPr marL="108000" indent="-108000">
              <a:lnSpc>
                <a:spcPct val="120000"/>
              </a:lnSpc>
              <a:defRPr sz="1000"/>
            </a:lvl2pPr>
            <a:lvl3pPr marL="216000" indent="-108000">
              <a:lnSpc>
                <a:spcPct val="120000"/>
              </a:lnSpc>
              <a:defRPr sz="1000"/>
            </a:lvl3pPr>
            <a:lvl4pPr>
              <a:lnSpc>
                <a:spcPct val="120000"/>
              </a:lnSpc>
              <a:defRPr sz="1000"/>
            </a:lvl4pPr>
            <a:lvl5pPr marL="180000" indent="-180000">
              <a:lnSpc>
                <a:spcPct val="120000"/>
              </a:lnSpc>
              <a:defRPr sz="1000"/>
            </a:lvl5pPr>
            <a:lvl6pPr>
              <a:defRPr sz="1000"/>
            </a:lvl6pPr>
            <a:lvl7pPr>
              <a:defRPr sz="1000"/>
            </a:lvl7pPr>
            <a:lvl8pPr>
              <a:defRPr sz="1000"/>
            </a:lvl8pPr>
            <a:lvl9pPr>
              <a:defRPr sz="1000"/>
            </a:lvl9pPr>
          </a:lstStyle>
          <a:p>
            <a:pPr lvl="0"/>
            <a:r>
              <a:rPr lang="da-DK" dirty="0"/>
              <a:t>Klik og indsæt personbeskrivelse</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84" name="Text Placeholder 3">
            <a:extLst>
              <a:ext uri="{FF2B5EF4-FFF2-40B4-BE49-F238E27FC236}">
                <a16:creationId xmlns:a16="http://schemas.microsoft.com/office/drawing/2014/main" id="{6385E3BC-F029-4F64-AA58-A833D771866D}"/>
              </a:ext>
            </a:extLst>
          </p:cNvPr>
          <p:cNvSpPr>
            <a:spLocks noGrp="1"/>
          </p:cNvSpPr>
          <p:nvPr>
            <p:ph type="body" sz="quarter" idx="90" hasCustomPrompt="1"/>
          </p:nvPr>
        </p:nvSpPr>
        <p:spPr>
          <a:xfrm>
            <a:off x="9781200" y="3324719"/>
            <a:ext cx="2052000" cy="2549031"/>
          </a:xfrm>
        </p:spPr>
        <p:txBody>
          <a:bodyPr/>
          <a:lstStyle>
            <a:lvl1pPr marL="0" indent="0">
              <a:lnSpc>
                <a:spcPct val="120000"/>
              </a:lnSpc>
              <a:buNone/>
              <a:defRPr sz="1000"/>
            </a:lvl1pPr>
            <a:lvl2pPr marL="108000" indent="-108000">
              <a:lnSpc>
                <a:spcPct val="120000"/>
              </a:lnSpc>
              <a:defRPr sz="1000"/>
            </a:lvl2pPr>
            <a:lvl3pPr marL="216000" indent="-108000">
              <a:lnSpc>
                <a:spcPct val="120000"/>
              </a:lnSpc>
              <a:defRPr sz="1000"/>
            </a:lvl3pPr>
            <a:lvl4pPr>
              <a:lnSpc>
                <a:spcPct val="120000"/>
              </a:lnSpc>
              <a:defRPr sz="1000"/>
            </a:lvl4pPr>
            <a:lvl5pPr marL="180000" indent="-180000">
              <a:lnSpc>
                <a:spcPct val="120000"/>
              </a:lnSpc>
              <a:defRPr sz="1000"/>
            </a:lvl5pPr>
            <a:lvl6pPr>
              <a:defRPr sz="1000"/>
            </a:lvl6pPr>
            <a:lvl7pPr>
              <a:defRPr sz="1000"/>
            </a:lvl7pPr>
            <a:lvl8pPr>
              <a:defRPr sz="1000"/>
            </a:lvl8pPr>
            <a:lvl9pPr>
              <a:defRPr sz="1000"/>
            </a:lvl9pPr>
          </a:lstStyle>
          <a:p>
            <a:pPr lvl="0"/>
            <a:r>
              <a:rPr lang="da-DK" dirty="0"/>
              <a:t>Klik og indsæt personbeskrivelse</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86" name="Text Placeholder 3">
            <a:extLst>
              <a:ext uri="{FF2B5EF4-FFF2-40B4-BE49-F238E27FC236}">
                <a16:creationId xmlns:a16="http://schemas.microsoft.com/office/drawing/2014/main" id="{C01D2753-0205-488C-83D6-EF2C4DFB77BF}"/>
              </a:ext>
            </a:extLst>
          </p:cNvPr>
          <p:cNvSpPr>
            <a:spLocks noGrp="1"/>
          </p:cNvSpPr>
          <p:nvPr>
            <p:ph type="body" sz="quarter" idx="91" hasCustomPrompt="1"/>
          </p:nvPr>
        </p:nvSpPr>
        <p:spPr>
          <a:xfrm>
            <a:off x="2714400" y="3324719"/>
            <a:ext cx="2052000" cy="2549031"/>
          </a:xfrm>
        </p:spPr>
        <p:txBody>
          <a:bodyPr/>
          <a:lstStyle>
            <a:lvl1pPr marL="0" indent="0">
              <a:lnSpc>
                <a:spcPct val="120000"/>
              </a:lnSpc>
              <a:buNone/>
              <a:defRPr sz="1000"/>
            </a:lvl1pPr>
            <a:lvl2pPr marL="108000" indent="-108000">
              <a:lnSpc>
                <a:spcPct val="120000"/>
              </a:lnSpc>
              <a:defRPr sz="1000"/>
            </a:lvl2pPr>
            <a:lvl3pPr marL="216000" indent="-108000">
              <a:lnSpc>
                <a:spcPct val="120000"/>
              </a:lnSpc>
              <a:defRPr sz="1000"/>
            </a:lvl3pPr>
            <a:lvl4pPr>
              <a:lnSpc>
                <a:spcPct val="120000"/>
              </a:lnSpc>
              <a:defRPr sz="1000"/>
            </a:lvl4pPr>
            <a:lvl5pPr marL="180000" indent="-180000">
              <a:lnSpc>
                <a:spcPct val="120000"/>
              </a:lnSpc>
              <a:defRPr sz="1000"/>
            </a:lvl5pPr>
            <a:lvl6pPr>
              <a:defRPr sz="1000"/>
            </a:lvl6pPr>
            <a:lvl7pPr>
              <a:defRPr sz="1000"/>
            </a:lvl7pPr>
            <a:lvl8pPr>
              <a:defRPr sz="1000"/>
            </a:lvl8pPr>
            <a:lvl9pPr>
              <a:defRPr sz="1000"/>
            </a:lvl9pPr>
          </a:lstStyle>
          <a:p>
            <a:pPr lvl="0"/>
            <a:r>
              <a:rPr lang="da-DK" dirty="0"/>
              <a:t>Klik og indsæt personbeskrivelse</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44" name="Text Placeholder 10">
            <a:extLst>
              <a:ext uri="{FF2B5EF4-FFF2-40B4-BE49-F238E27FC236}">
                <a16:creationId xmlns:a16="http://schemas.microsoft.com/office/drawing/2014/main" id="{15DBD0AE-307B-4391-85F0-00119331E0C1}"/>
              </a:ext>
            </a:extLst>
          </p:cNvPr>
          <p:cNvSpPr>
            <a:spLocks noGrp="1"/>
          </p:cNvSpPr>
          <p:nvPr>
            <p:ph type="body" sz="quarter" idx="14" hasCustomPrompt="1"/>
          </p:nvPr>
        </p:nvSpPr>
        <p:spPr>
          <a:xfrm>
            <a:off x="360000" y="2242800"/>
            <a:ext cx="2052000" cy="216000"/>
          </a:xfrm>
        </p:spPr>
        <p:txBody>
          <a:bodyPr/>
          <a:lstStyle>
            <a:lvl1pPr marL="0" indent="0" algn="ctr">
              <a:lnSpc>
                <a:spcPct val="100000"/>
              </a:lnSpc>
              <a:buNone/>
              <a:defRPr sz="900" b="1" cap="all" baseline="0"/>
            </a:lvl1pPr>
            <a:lvl2pPr marL="180000" indent="0">
              <a:buNone/>
              <a:defRPr sz="900"/>
            </a:lvl2pPr>
            <a:lvl3pPr>
              <a:buNone/>
              <a:defRPr sz="900"/>
            </a:lvl3pPr>
            <a:lvl4pPr>
              <a:buNone/>
              <a:defRPr sz="900"/>
            </a:lvl4pPr>
            <a:lvl5pPr marL="0" indent="0">
              <a:buFont typeface="Arial" panose="020B0604020202020204" pitchFamily="34" charset="0"/>
              <a:buNone/>
              <a:defRPr sz="900"/>
            </a:lvl5pPr>
          </a:lstStyle>
          <a:p>
            <a:pPr lvl="0"/>
            <a:r>
              <a:rPr lang="da-DK" dirty="0"/>
              <a:t>indsæt navn og efternavn</a:t>
            </a:r>
          </a:p>
        </p:txBody>
      </p:sp>
      <p:sp>
        <p:nvSpPr>
          <p:cNvPr id="45" name="Text Placeholder 10">
            <a:extLst>
              <a:ext uri="{FF2B5EF4-FFF2-40B4-BE49-F238E27FC236}">
                <a16:creationId xmlns:a16="http://schemas.microsoft.com/office/drawing/2014/main" id="{D33AF5D8-4DA2-47CE-AF53-3C088D3079CF}"/>
              </a:ext>
            </a:extLst>
          </p:cNvPr>
          <p:cNvSpPr>
            <a:spLocks noGrp="1"/>
          </p:cNvSpPr>
          <p:nvPr>
            <p:ph type="body" sz="quarter" idx="15" hasCustomPrompt="1"/>
          </p:nvPr>
        </p:nvSpPr>
        <p:spPr>
          <a:xfrm>
            <a:off x="360000" y="2462400"/>
            <a:ext cx="2052000" cy="216000"/>
          </a:xfrm>
        </p:spPr>
        <p:txBody>
          <a:bodyPr/>
          <a:lstStyle>
            <a:lvl1pPr marL="0" indent="0" algn="ctr">
              <a:lnSpc>
                <a:spcPct val="100000"/>
              </a:lnSpc>
              <a:buNone/>
              <a:defRPr sz="900" i="0" cap="all" baseline="0"/>
            </a:lvl1pPr>
            <a:lvl2pPr marL="180000" indent="0">
              <a:buNone/>
              <a:defRPr sz="900"/>
            </a:lvl2pPr>
            <a:lvl3pPr>
              <a:buNone/>
              <a:defRPr sz="900"/>
            </a:lvl3pPr>
            <a:lvl4pPr>
              <a:buNone/>
              <a:defRPr sz="900"/>
            </a:lvl4pPr>
            <a:lvl5pPr marL="0" indent="0">
              <a:buFont typeface="Arial" panose="020B0604020202020204" pitchFamily="34" charset="0"/>
              <a:buNone/>
              <a:defRPr sz="900"/>
            </a:lvl5pPr>
          </a:lstStyle>
          <a:p>
            <a:pPr lvl="0"/>
            <a:r>
              <a:rPr lang="da-DK" dirty="0"/>
              <a:t>INDSÆT TITEL</a:t>
            </a:r>
          </a:p>
        </p:txBody>
      </p:sp>
      <p:sp>
        <p:nvSpPr>
          <p:cNvPr id="47" name="Text Placeholder 10">
            <a:extLst>
              <a:ext uri="{FF2B5EF4-FFF2-40B4-BE49-F238E27FC236}">
                <a16:creationId xmlns:a16="http://schemas.microsoft.com/office/drawing/2014/main" id="{BD5DF32E-738E-4625-93CE-F3CFF7FBB06F}"/>
              </a:ext>
            </a:extLst>
          </p:cNvPr>
          <p:cNvSpPr>
            <a:spLocks noGrp="1"/>
          </p:cNvSpPr>
          <p:nvPr>
            <p:ph type="body" sz="quarter" idx="16" hasCustomPrompt="1"/>
          </p:nvPr>
        </p:nvSpPr>
        <p:spPr>
          <a:xfrm>
            <a:off x="359999" y="2678400"/>
            <a:ext cx="2052000" cy="216000"/>
          </a:xfrm>
        </p:spPr>
        <p:txBody>
          <a:bodyPr/>
          <a:lstStyle>
            <a:lvl1pPr marL="0" indent="0" algn="ctr">
              <a:lnSpc>
                <a:spcPct val="100000"/>
              </a:lnSpc>
              <a:buNone/>
              <a:defRPr sz="900" i="0" cap="all" baseline="0"/>
            </a:lvl1pPr>
            <a:lvl2pPr marL="180000" indent="0">
              <a:buNone/>
              <a:defRPr sz="900"/>
            </a:lvl2pPr>
            <a:lvl3pPr>
              <a:buNone/>
              <a:defRPr sz="900"/>
            </a:lvl3pPr>
            <a:lvl4pPr>
              <a:buNone/>
              <a:defRPr sz="900"/>
            </a:lvl4pPr>
            <a:lvl5pPr marL="0" indent="0">
              <a:buFont typeface="Arial" panose="020B0604020202020204" pitchFamily="34" charset="0"/>
              <a:buNone/>
              <a:defRPr sz="900"/>
            </a:lvl5pPr>
          </a:lstStyle>
          <a:p>
            <a:pPr lvl="0"/>
            <a:r>
              <a:rPr lang="da-DK" dirty="0"/>
              <a:t>M  +45 XX </a:t>
            </a:r>
            <a:r>
              <a:rPr lang="da-DK" dirty="0" err="1"/>
              <a:t>XX</a:t>
            </a:r>
            <a:r>
              <a:rPr lang="da-DK" dirty="0"/>
              <a:t> </a:t>
            </a:r>
            <a:r>
              <a:rPr lang="da-DK" dirty="0" err="1"/>
              <a:t>XX</a:t>
            </a:r>
            <a:r>
              <a:rPr lang="da-DK" dirty="0"/>
              <a:t> </a:t>
            </a:r>
            <a:r>
              <a:rPr lang="da-DK" dirty="0" err="1"/>
              <a:t>XX</a:t>
            </a:r>
            <a:endParaRPr lang="da-DK" dirty="0"/>
          </a:p>
        </p:txBody>
      </p:sp>
      <p:sp>
        <p:nvSpPr>
          <p:cNvPr id="48" name="Text Placeholder 10">
            <a:extLst>
              <a:ext uri="{FF2B5EF4-FFF2-40B4-BE49-F238E27FC236}">
                <a16:creationId xmlns:a16="http://schemas.microsoft.com/office/drawing/2014/main" id="{D3098538-73E7-402C-8C77-1952E3F991E3}"/>
              </a:ext>
            </a:extLst>
          </p:cNvPr>
          <p:cNvSpPr>
            <a:spLocks noGrp="1"/>
          </p:cNvSpPr>
          <p:nvPr>
            <p:ph type="body" sz="quarter" idx="17" hasCustomPrompt="1"/>
          </p:nvPr>
        </p:nvSpPr>
        <p:spPr>
          <a:xfrm>
            <a:off x="359999" y="2898000"/>
            <a:ext cx="2052000" cy="216000"/>
          </a:xfrm>
        </p:spPr>
        <p:txBody>
          <a:bodyPr/>
          <a:lstStyle>
            <a:lvl1pPr marL="0" indent="0" algn="ctr">
              <a:lnSpc>
                <a:spcPct val="100000"/>
              </a:lnSpc>
              <a:buNone/>
              <a:defRPr sz="900" i="0" cap="all" baseline="0"/>
            </a:lvl1pPr>
            <a:lvl2pPr marL="180000" indent="0">
              <a:buNone/>
              <a:defRPr sz="900"/>
            </a:lvl2pPr>
            <a:lvl3pPr>
              <a:buNone/>
              <a:defRPr sz="900"/>
            </a:lvl3pPr>
            <a:lvl4pPr>
              <a:buNone/>
              <a:defRPr sz="900"/>
            </a:lvl4pPr>
            <a:lvl5pPr marL="0" indent="0">
              <a:buFont typeface="Arial" panose="020B0604020202020204" pitchFamily="34" charset="0"/>
              <a:buNone/>
              <a:defRPr sz="900"/>
            </a:lvl5pPr>
          </a:lstStyle>
          <a:p>
            <a:pPr lvl="0"/>
            <a:r>
              <a:rPr lang="da-DK" dirty="0"/>
              <a:t>XXX@KAMMERADVOKATEN.DK</a:t>
            </a:r>
          </a:p>
        </p:txBody>
      </p:sp>
      <p:sp>
        <p:nvSpPr>
          <p:cNvPr id="49" name="Text Placeholder 10">
            <a:extLst>
              <a:ext uri="{FF2B5EF4-FFF2-40B4-BE49-F238E27FC236}">
                <a16:creationId xmlns:a16="http://schemas.microsoft.com/office/drawing/2014/main" id="{E5EF09D6-9DC4-4016-A901-66DF85D869F5}"/>
              </a:ext>
            </a:extLst>
          </p:cNvPr>
          <p:cNvSpPr>
            <a:spLocks noGrp="1"/>
          </p:cNvSpPr>
          <p:nvPr>
            <p:ph type="body" sz="quarter" idx="71" hasCustomPrompt="1"/>
          </p:nvPr>
        </p:nvSpPr>
        <p:spPr>
          <a:xfrm>
            <a:off x="2714400" y="2242800"/>
            <a:ext cx="2052000" cy="216000"/>
          </a:xfrm>
        </p:spPr>
        <p:txBody>
          <a:bodyPr/>
          <a:lstStyle>
            <a:lvl1pPr marL="0" indent="0" algn="ctr">
              <a:lnSpc>
                <a:spcPct val="100000"/>
              </a:lnSpc>
              <a:buNone/>
              <a:defRPr sz="900" b="1" cap="all" baseline="0"/>
            </a:lvl1pPr>
            <a:lvl2pPr marL="180000" indent="0">
              <a:buNone/>
              <a:defRPr sz="900"/>
            </a:lvl2pPr>
            <a:lvl3pPr>
              <a:buNone/>
              <a:defRPr sz="900"/>
            </a:lvl3pPr>
            <a:lvl4pPr>
              <a:buNone/>
              <a:defRPr sz="900"/>
            </a:lvl4pPr>
            <a:lvl5pPr marL="0" indent="0">
              <a:buFont typeface="Arial" panose="020B0604020202020204" pitchFamily="34" charset="0"/>
              <a:buNone/>
              <a:defRPr sz="900"/>
            </a:lvl5pPr>
          </a:lstStyle>
          <a:p>
            <a:pPr lvl="0"/>
            <a:r>
              <a:rPr lang="da-DK" dirty="0"/>
              <a:t>indsæt navn og efternavn</a:t>
            </a:r>
          </a:p>
        </p:txBody>
      </p:sp>
      <p:sp>
        <p:nvSpPr>
          <p:cNvPr id="50" name="Text Placeholder 10">
            <a:extLst>
              <a:ext uri="{FF2B5EF4-FFF2-40B4-BE49-F238E27FC236}">
                <a16:creationId xmlns:a16="http://schemas.microsoft.com/office/drawing/2014/main" id="{07FEDB0B-FCBE-4A65-AAE9-D42C8B9D4B25}"/>
              </a:ext>
            </a:extLst>
          </p:cNvPr>
          <p:cNvSpPr>
            <a:spLocks noGrp="1"/>
          </p:cNvSpPr>
          <p:nvPr>
            <p:ph type="body" sz="quarter" idx="72" hasCustomPrompt="1"/>
          </p:nvPr>
        </p:nvSpPr>
        <p:spPr>
          <a:xfrm>
            <a:off x="2714400" y="2462400"/>
            <a:ext cx="2052000" cy="216000"/>
          </a:xfrm>
        </p:spPr>
        <p:txBody>
          <a:bodyPr/>
          <a:lstStyle>
            <a:lvl1pPr marL="0" indent="0" algn="ctr">
              <a:lnSpc>
                <a:spcPct val="100000"/>
              </a:lnSpc>
              <a:buNone/>
              <a:defRPr sz="900" i="0" cap="all" baseline="0"/>
            </a:lvl1pPr>
            <a:lvl2pPr marL="180000" indent="0">
              <a:buNone/>
              <a:defRPr sz="900"/>
            </a:lvl2pPr>
            <a:lvl3pPr>
              <a:buNone/>
              <a:defRPr sz="900"/>
            </a:lvl3pPr>
            <a:lvl4pPr>
              <a:buNone/>
              <a:defRPr sz="900"/>
            </a:lvl4pPr>
            <a:lvl5pPr marL="0" indent="0">
              <a:buFont typeface="Arial" panose="020B0604020202020204" pitchFamily="34" charset="0"/>
              <a:buNone/>
              <a:defRPr sz="900"/>
            </a:lvl5pPr>
          </a:lstStyle>
          <a:p>
            <a:pPr lvl="0"/>
            <a:r>
              <a:rPr lang="da-DK" dirty="0"/>
              <a:t>INDSÆT TITEL</a:t>
            </a:r>
          </a:p>
        </p:txBody>
      </p:sp>
      <p:sp>
        <p:nvSpPr>
          <p:cNvPr id="51" name="Text Placeholder 10">
            <a:extLst>
              <a:ext uri="{FF2B5EF4-FFF2-40B4-BE49-F238E27FC236}">
                <a16:creationId xmlns:a16="http://schemas.microsoft.com/office/drawing/2014/main" id="{FEA01188-79CF-49CD-B206-6F42702D2AAE}"/>
              </a:ext>
            </a:extLst>
          </p:cNvPr>
          <p:cNvSpPr>
            <a:spLocks noGrp="1"/>
          </p:cNvSpPr>
          <p:nvPr>
            <p:ph type="body" sz="quarter" idx="73" hasCustomPrompt="1"/>
          </p:nvPr>
        </p:nvSpPr>
        <p:spPr>
          <a:xfrm>
            <a:off x="2714400" y="2678400"/>
            <a:ext cx="2052000" cy="216000"/>
          </a:xfrm>
        </p:spPr>
        <p:txBody>
          <a:bodyPr/>
          <a:lstStyle>
            <a:lvl1pPr marL="0" indent="0" algn="ctr">
              <a:lnSpc>
                <a:spcPct val="100000"/>
              </a:lnSpc>
              <a:buNone/>
              <a:defRPr sz="900" i="0" cap="all" baseline="0"/>
            </a:lvl1pPr>
            <a:lvl2pPr marL="180000" indent="0">
              <a:buNone/>
              <a:defRPr sz="900"/>
            </a:lvl2pPr>
            <a:lvl3pPr>
              <a:buNone/>
              <a:defRPr sz="900"/>
            </a:lvl3pPr>
            <a:lvl4pPr>
              <a:buNone/>
              <a:defRPr sz="900"/>
            </a:lvl4pPr>
            <a:lvl5pPr marL="0" indent="0">
              <a:buFont typeface="Arial" panose="020B0604020202020204" pitchFamily="34" charset="0"/>
              <a:buNone/>
              <a:defRPr sz="900"/>
            </a:lvl5pPr>
          </a:lstStyle>
          <a:p>
            <a:pPr lvl="0"/>
            <a:r>
              <a:rPr lang="da-DK" dirty="0"/>
              <a:t>M  +45 XX </a:t>
            </a:r>
            <a:r>
              <a:rPr lang="da-DK" dirty="0" err="1"/>
              <a:t>XX</a:t>
            </a:r>
            <a:r>
              <a:rPr lang="da-DK" dirty="0"/>
              <a:t> </a:t>
            </a:r>
            <a:r>
              <a:rPr lang="da-DK" dirty="0" err="1"/>
              <a:t>XX</a:t>
            </a:r>
            <a:r>
              <a:rPr lang="da-DK" dirty="0"/>
              <a:t> </a:t>
            </a:r>
            <a:r>
              <a:rPr lang="da-DK" dirty="0" err="1"/>
              <a:t>XX</a:t>
            </a:r>
            <a:endParaRPr lang="da-DK" dirty="0"/>
          </a:p>
        </p:txBody>
      </p:sp>
      <p:sp>
        <p:nvSpPr>
          <p:cNvPr id="52" name="Text Placeholder 10">
            <a:extLst>
              <a:ext uri="{FF2B5EF4-FFF2-40B4-BE49-F238E27FC236}">
                <a16:creationId xmlns:a16="http://schemas.microsoft.com/office/drawing/2014/main" id="{5175A0F6-3572-40EC-8FCE-0B404D91DCBA}"/>
              </a:ext>
            </a:extLst>
          </p:cNvPr>
          <p:cNvSpPr>
            <a:spLocks noGrp="1"/>
          </p:cNvSpPr>
          <p:nvPr>
            <p:ph type="body" sz="quarter" idx="74" hasCustomPrompt="1"/>
          </p:nvPr>
        </p:nvSpPr>
        <p:spPr>
          <a:xfrm>
            <a:off x="2714400" y="2898000"/>
            <a:ext cx="2052000" cy="216000"/>
          </a:xfrm>
        </p:spPr>
        <p:txBody>
          <a:bodyPr/>
          <a:lstStyle>
            <a:lvl1pPr marL="0" indent="0" algn="ctr">
              <a:lnSpc>
                <a:spcPct val="100000"/>
              </a:lnSpc>
              <a:buNone/>
              <a:defRPr sz="900" i="0" cap="all" baseline="0"/>
            </a:lvl1pPr>
            <a:lvl2pPr marL="180000" indent="0">
              <a:buNone/>
              <a:defRPr sz="900"/>
            </a:lvl2pPr>
            <a:lvl3pPr>
              <a:buNone/>
              <a:defRPr sz="900"/>
            </a:lvl3pPr>
            <a:lvl4pPr>
              <a:buNone/>
              <a:defRPr sz="900"/>
            </a:lvl4pPr>
            <a:lvl5pPr marL="0" indent="0">
              <a:buFont typeface="Arial" panose="020B0604020202020204" pitchFamily="34" charset="0"/>
              <a:buNone/>
              <a:defRPr sz="900"/>
            </a:lvl5pPr>
          </a:lstStyle>
          <a:p>
            <a:pPr lvl="0"/>
            <a:r>
              <a:rPr lang="da-DK" dirty="0"/>
              <a:t>XXX@KAMMERADVOKATEN.DK</a:t>
            </a:r>
          </a:p>
        </p:txBody>
      </p:sp>
      <p:sp>
        <p:nvSpPr>
          <p:cNvPr id="53" name="Text Placeholder 10">
            <a:extLst>
              <a:ext uri="{FF2B5EF4-FFF2-40B4-BE49-F238E27FC236}">
                <a16:creationId xmlns:a16="http://schemas.microsoft.com/office/drawing/2014/main" id="{7572EC94-8291-46B2-9AB5-4AE600B17980}"/>
              </a:ext>
            </a:extLst>
          </p:cNvPr>
          <p:cNvSpPr>
            <a:spLocks noGrp="1"/>
          </p:cNvSpPr>
          <p:nvPr>
            <p:ph type="body" sz="quarter" idx="75" hasCustomPrompt="1"/>
          </p:nvPr>
        </p:nvSpPr>
        <p:spPr>
          <a:xfrm>
            <a:off x="5072400" y="2242800"/>
            <a:ext cx="2052000" cy="216000"/>
          </a:xfrm>
        </p:spPr>
        <p:txBody>
          <a:bodyPr/>
          <a:lstStyle>
            <a:lvl1pPr marL="0" indent="0" algn="ctr">
              <a:lnSpc>
                <a:spcPct val="100000"/>
              </a:lnSpc>
              <a:buNone/>
              <a:defRPr sz="900" b="1" cap="all" baseline="0"/>
            </a:lvl1pPr>
            <a:lvl2pPr marL="180000" indent="0">
              <a:buNone/>
              <a:defRPr sz="900"/>
            </a:lvl2pPr>
            <a:lvl3pPr>
              <a:buNone/>
              <a:defRPr sz="900"/>
            </a:lvl3pPr>
            <a:lvl4pPr>
              <a:buNone/>
              <a:defRPr sz="900"/>
            </a:lvl4pPr>
            <a:lvl5pPr marL="0" indent="0">
              <a:buFont typeface="Arial" panose="020B0604020202020204" pitchFamily="34" charset="0"/>
              <a:buNone/>
              <a:defRPr sz="900"/>
            </a:lvl5pPr>
          </a:lstStyle>
          <a:p>
            <a:pPr lvl="0"/>
            <a:r>
              <a:rPr lang="da-DK" dirty="0"/>
              <a:t>indsæt navn og efternavn</a:t>
            </a:r>
          </a:p>
        </p:txBody>
      </p:sp>
      <p:sp>
        <p:nvSpPr>
          <p:cNvPr id="54" name="Text Placeholder 10">
            <a:extLst>
              <a:ext uri="{FF2B5EF4-FFF2-40B4-BE49-F238E27FC236}">
                <a16:creationId xmlns:a16="http://schemas.microsoft.com/office/drawing/2014/main" id="{4C50B68D-9D6C-4B89-A5F1-141C3AF7831A}"/>
              </a:ext>
            </a:extLst>
          </p:cNvPr>
          <p:cNvSpPr>
            <a:spLocks noGrp="1"/>
          </p:cNvSpPr>
          <p:nvPr>
            <p:ph type="body" sz="quarter" idx="76" hasCustomPrompt="1"/>
          </p:nvPr>
        </p:nvSpPr>
        <p:spPr>
          <a:xfrm>
            <a:off x="5072400" y="2462400"/>
            <a:ext cx="2052000" cy="216000"/>
          </a:xfrm>
        </p:spPr>
        <p:txBody>
          <a:bodyPr/>
          <a:lstStyle>
            <a:lvl1pPr marL="0" indent="0" algn="ctr">
              <a:lnSpc>
                <a:spcPct val="100000"/>
              </a:lnSpc>
              <a:buNone/>
              <a:defRPr sz="900" i="0" cap="all" baseline="0"/>
            </a:lvl1pPr>
            <a:lvl2pPr marL="180000" indent="0">
              <a:buNone/>
              <a:defRPr sz="900"/>
            </a:lvl2pPr>
            <a:lvl3pPr>
              <a:buNone/>
              <a:defRPr sz="900"/>
            </a:lvl3pPr>
            <a:lvl4pPr>
              <a:buNone/>
              <a:defRPr sz="900"/>
            </a:lvl4pPr>
            <a:lvl5pPr marL="0" indent="0">
              <a:buFont typeface="Arial" panose="020B0604020202020204" pitchFamily="34" charset="0"/>
              <a:buNone/>
              <a:defRPr sz="900"/>
            </a:lvl5pPr>
          </a:lstStyle>
          <a:p>
            <a:pPr lvl="0"/>
            <a:r>
              <a:rPr lang="da-DK" dirty="0"/>
              <a:t>INDSÆT TITEL</a:t>
            </a:r>
          </a:p>
        </p:txBody>
      </p:sp>
      <p:sp>
        <p:nvSpPr>
          <p:cNvPr id="55" name="Text Placeholder 10">
            <a:extLst>
              <a:ext uri="{FF2B5EF4-FFF2-40B4-BE49-F238E27FC236}">
                <a16:creationId xmlns:a16="http://schemas.microsoft.com/office/drawing/2014/main" id="{FC044811-920F-4E59-A591-BE80A89A53C6}"/>
              </a:ext>
            </a:extLst>
          </p:cNvPr>
          <p:cNvSpPr>
            <a:spLocks noGrp="1"/>
          </p:cNvSpPr>
          <p:nvPr>
            <p:ph type="body" sz="quarter" idx="77" hasCustomPrompt="1"/>
          </p:nvPr>
        </p:nvSpPr>
        <p:spPr>
          <a:xfrm>
            <a:off x="5072400" y="2678400"/>
            <a:ext cx="2052000" cy="216000"/>
          </a:xfrm>
        </p:spPr>
        <p:txBody>
          <a:bodyPr/>
          <a:lstStyle>
            <a:lvl1pPr marL="0" indent="0" algn="ctr">
              <a:lnSpc>
                <a:spcPct val="100000"/>
              </a:lnSpc>
              <a:buNone/>
              <a:defRPr sz="900" i="0" cap="all" baseline="0"/>
            </a:lvl1pPr>
            <a:lvl2pPr marL="180000" indent="0">
              <a:buNone/>
              <a:defRPr sz="900"/>
            </a:lvl2pPr>
            <a:lvl3pPr>
              <a:buNone/>
              <a:defRPr sz="900"/>
            </a:lvl3pPr>
            <a:lvl4pPr>
              <a:buNone/>
              <a:defRPr sz="900"/>
            </a:lvl4pPr>
            <a:lvl5pPr marL="0" indent="0">
              <a:buFont typeface="Arial" panose="020B0604020202020204" pitchFamily="34" charset="0"/>
              <a:buNone/>
              <a:defRPr sz="900"/>
            </a:lvl5pPr>
          </a:lstStyle>
          <a:p>
            <a:pPr lvl="0"/>
            <a:r>
              <a:rPr lang="da-DK" dirty="0"/>
              <a:t>M  +45 XX </a:t>
            </a:r>
            <a:r>
              <a:rPr lang="da-DK" dirty="0" err="1"/>
              <a:t>XX</a:t>
            </a:r>
            <a:r>
              <a:rPr lang="da-DK" dirty="0"/>
              <a:t> </a:t>
            </a:r>
            <a:r>
              <a:rPr lang="da-DK" dirty="0" err="1"/>
              <a:t>XX</a:t>
            </a:r>
            <a:r>
              <a:rPr lang="da-DK" dirty="0"/>
              <a:t> </a:t>
            </a:r>
            <a:r>
              <a:rPr lang="da-DK" dirty="0" err="1"/>
              <a:t>XX</a:t>
            </a:r>
            <a:endParaRPr lang="da-DK" dirty="0"/>
          </a:p>
        </p:txBody>
      </p:sp>
      <p:sp>
        <p:nvSpPr>
          <p:cNvPr id="56" name="Text Placeholder 10">
            <a:extLst>
              <a:ext uri="{FF2B5EF4-FFF2-40B4-BE49-F238E27FC236}">
                <a16:creationId xmlns:a16="http://schemas.microsoft.com/office/drawing/2014/main" id="{ED1A9C1A-66CA-4AB9-9259-F00EDF64B9DD}"/>
              </a:ext>
            </a:extLst>
          </p:cNvPr>
          <p:cNvSpPr>
            <a:spLocks noGrp="1"/>
          </p:cNvSpPr>
          <p:nvPr>
            <p:ph type="body" sz="quarter" idx="78" hasCustomPrompt="1"/>
          </p:nvPr>
        </p:nvSpPr>
        <p:spPr>
          <a:xfrm>
            <a:off x="5072400" y="2898000"/>
            <a:ext cx="2052000" cy="216000"/>
          </a:xfrm>
        </p:spPr>
        <p:txBody>
          <a:bodyPr/>
          <a:lstStyle>
            <a:lvl1pPr marL="0" indent="0" algn="ctr">
              <a:lnSpc>
                <a:spcPct val="100000"/>
              </a:lnSpc>
              <a:buNone/>
              <a:defRPr sz="900" i="0" cap="all" baseline="0"/>
            </a:lvl1pPr>
            <a:lvl2pPr marL="180000" indent="0">
              <a:buNone/>
              <a:defRPr sz="900"/>
            </a:lvl2pPr>
            <a:lvl3pPr>
              <a:buNone/>
              <a:defRPr sz="900"/>
            </a:lvl3pPr>
            <a:lvl4pPr>
              <a:buNone/>
              <a:defRPr sz="900"/>
            </a:lvl4pPr>
            <a:lvl5pPr marL="0" indent="0">
              <a:buFont typeface="Arial" panose="020B0604020202020204" pitchFamily="34" charset="0"/>
              <a:buNone/>
              <a:defRPr sz="900"/>
            </a:lvl5pPr>
          </a:lstStyle>
          <a:p>
            <a:pPr lvl="0"/>
            <a:r>
              <a:rPr lang="da-DK" dirty="0"/>
              <a:t>XXX@KAMMERADVOKATEN.DK</a:t>
            </a:r>
          </a:p>
        </p:txBody>
      </p:sp>
      <p:sp>
        <p:nvSpPr>
          <p:cNvPr id="57" name="Text Placeholder 10">
            <a:extLst>
              <a:ext uri="{FF2B5EF4-FFF2-40B4-BE49-F238E27FC236}">
                <a16:creationId xmlns:a16="http://schemas.microsoft.com/office/drawing/2014/main" id="{F98807DB-BEFB-46D2-AD8B-52AE3D228660}"/>
              </a:ext>
            </a:extLst>
          </p:cNvPr>
          <p:cNvSpPr>
            <a:spLocks noGrp="1"/>
          </p:cNvSpPr>
          <p:nvPr>
            <p:ph type="body" sz="quarter" idx="79" hasCustomPrompt="1"/>
          </p:nvPr>
        </p:nvSpPr>
        <p:spPr>
          <a:xfrm>
            <a:off x="7426800" y="2242800"/>
            <a:ext cx="2052000" cy="216000"/>
          </a:xfrm>
        </p:spPr>
        <p:txBody>
          <a:bodyPr/>
          <a:lstStyle>
            <a:lvl1pPr marL="0" indent="0" algn="ctr">
              <a:lnSpc>
                <a:spcPct val="100000"/>
              </a:lnSpc>
              <a:buNone/>
              <a:defRPr sz="900" b="1" cap="all" baseline="0"/>
            </a:lvl1pPr>
            <a:lvl2pPr marL="180000" indent="0">
              <a:buNone/>
              <a:defRPr sz="900"/>
            </a:lvl2pPr>
            <a:lvl3pPr>
              <a:buNone/>
              <a:defRPr sz="900"/>
            </a:lvl3pPr>
            <a:lvl4pPr>
              <a:buNone/>
              <a:defRPr sz="900"/>
            </a:lvl4pPr>
            <a:lvl5pPr marL="0" indent="0">
              <a:buFont typeface="Arial" panose="020B0604020202020204" pitchFamily="34" charset="0"/>
              <a:buNone/>
              <a:defRPr sz="900"/>
            </a:lvl5pPr>
          </a:lstStyle>
          <a:p>
            <a:pPr lvl="0"/>
            <a:r>
              <a:rPr lang="da-DK" dirty="0"/>
              <a:t>indsæt navn og efternavn</a:t>
            </a:r>
          </a:p>
        </p:txBody>
      </p:sp>
      <p:sp>
        <p:nvSpPr>
          <p:cNvPr id="58" name="Text Placeholder 10">
            <a:extLst>
              <a:ext uri="{FF2B5EF4-FFF2-40B4-BE49-F238E27FC236}">
                <a16:creationId xmlns:a16="http://schemas.microsoft.com/office/drawing/2014/main" id="{0D51D52E-4FE1-4E06-BE6F-7D721DAC0865}"/>
              </a:ext>
            </a:extLst>
          </p:cNvPr>
          <p:cNvSpPr>
            <a:spLocks noGrp="1"/>
          </p:cNvSpPr>
          <p:nvPr>
            <p:ph type="body" sz="quarter" idx="80" hasCustomPrompt="1"/>
          </p:nvPr>
        </p:nvSpPr>
        <p:spPr>
          <a:xfrm>
            <a:off x="7426800" y="2462400"/>
            <a:ext cx="2052000" cy="216000"/>
          </a:xfrm>
        </p:spPr>
        <p:txBody>
          <a:bodyPr/>
          <a:lstStyle>
            <a:lvl1pPr marL="0" indent="0" algn="ctr">
              <a:lnSpc>
                <a:spcPct val="100000"/>
              </a:lnSpc>
              <a:buNone/>
              <a:defRPr sz="900" i="0" cap="all" baseline="0"/>
            </a:lvl1pPr>
            <a:lvl2pPr marL="180000" indent="0">
              <a:buNone/>
              <a:defRPr sz="900"/>
            </a:lvl2pPr>
            <a:lvl3pPr>
              <a:buNone/>
              <a:defRPr sz="900"/>
            </a:lvl3pPr>
            <a:lvl4pPr>
              <a:buNone/>
              <a:defRPr sz="900"/>
            </a:lvl4pPr>
            <a:lvl5pPr marL="0" indent="0">
              <a:buFont typeface="Arial" panose="020B0604020202020204" pitchFamily="34" charset="0"/>
              <a:buNone/>
              <a:defRPr sz="900"/>
            </a:lvl5pPr>
          </a:lstStyle>
          <a:p>
            <a:pPr lvl="0"/>
            <a:r>
              <a:rPr lang="da-DK" dirty="0"/>
              <a:t>INDSÆT TITEL</a:t>
            </a:r>
          </a:p>
        </p:txBody>
      </p:sp>
      <p:sp>
        <p:nvSpPr>
          <p:cNvPr id="59" name="Text Placeholder 10">
            <a:extLst>
              <a:ext uri="{FF2B5EF4-FFF2-40B4-BE49-F238E27FC236}">
                <a16:creationId xmlns:a16="http://schemas.microsoft.com/office/drawing/2014/main" id="{0A4B8A1C-606C-4140-890E-E1028ED5DD12}"/>
              </a:ext>
            </a:extLst>
          </p:cNvPr>
          <p:cNvSpPr>
            <a:spLocks noGrp="1"/>
          </p:cNvSpPr>
          <p:nvPr>
            <p:ph type="body" sz="quarter" idx="81" hasCustomPrompt="1"/>
          </p:nvPr>
        </p:nvSpPr>
        <p:spPr>
          <a:xfrm>
            <a:off x="7426800" y="2678400"/>
            <a:ext cx="2052000" cy="216000"/>
          </a:xfrm>
        </p:spPr>
        <p:txBody>
          <a:bodyPr/>
          <a:lstStyle>
            <a:lvl1pPr marL="0" indent="0" algn="ctr">
              <a:lnSpc>
                <a:spcPct val="100000"/>
              </a:lnSpc>
              <a:buNone/>
              <a:defRPr sz="900" i="0" cap="all" baseline="0"/>
            </a:lvl1pPr>
            <a:lvl2pPr marL="180000" indent="0">
              <a:buNone/>
              <a:defRPr sz="900"/>
            </a:lvl2pPr>
            <a:lvl3pPr>
              <a:buNone/>
              <a:defRPr sz="900"/>
            </a:lvl3pPr>
            <a:lvl4pPr>
              <a:buNone/>
              <a:defRPr sz="900"/>
            </a:lvl4pPr>
            <a:lvl5pPr marL="0" indent="0">
              <a:buFont typeface="Arial" panose="020B0604020202020204" pitchFamily="34" charset="0"/>
              <a:buNone/>
              <a:defRPr sz="900"/>
            </a:lvl5pPr>
          </a:lstStyle>
          <a:p>
            <a:pPr lvl="0"/>
            <a:r>
              <a:rPr lang="da-DK" dirty="0"/>
              <a:t>M  +45 XX </a:t>
            </a:r>
            <a:r>
              <a:rPr lang="da-DK" dirty="0" err="1"/>
              <a:t>XX</a:t>
            </a:r>
            <a:r>
              <a:rPr lang="da-DK" dirty="0"/>
              <a:t> </a:t>
            </a:r>
            <a:r>
              <a:rPr lang="da-DK" dirty="0" err="1"/>
              <a:t>XX</a:t>
            </a:r>
            <a:r>
              <a:rPr lang="da-DK" dirty="0"/>
              <a:t> </a:t>
            </a:r>
            <a:r>
              <a:rPr lang="da-DK" dirty="0" err="1"/>
              <a:t>XX</a:t>
            </a:r>
            <a:endParaRPr lang="da-DK" dirty="0"/>
          </a:p>
        </p:txBody>
      </p:sp>
      <p:sp>
        <p:nvSpPr>
          <p:cNvPr id="60" name="Text Placeholder 10">
            <a:extLst>
              <a:ext uri="{FF2B5EF4-FFF2-40B4-BE49-F238E27FC236}">
                <a16:creationId xmlns:a16="http://schemas.microsoft.com/office/drawing/2014/main" id="{3AA79340-548A-4E8F-8C5C-C1A9A1E01C28}"/>
              </a:ext>
            </a:extLst>
          </p:cNvPr>
          <p:cNvSpPr>
            <a:spLocks noGrp="1"/>
          </p:cNvSpPr>
          <p:nvPr>
            <p:ph type="body" sz="quarter" idx="82" hasCustomPrompt="1"/>
          </p:nvPr>
        </p:nvSpPr>
        <p:spPr>
          <a:xfrm>
            <a:off x="7426800" y="2898000"/>
            <a:ext cx="2052000" cy="216000"/>
          </a:xfrm>
        </p:spPr>
        <p:txBody>
          <a:bodyPr/>
          <a:lstStyle>
            <a:lvl1pPr marL="0" indent="0" algn="ctr">
              <a:lnSpc>
                <a:spcPct val="100000"/>
              </a:lnSpc>
              <a:buNone/>
              <a:defRPr sz="900" i="0" cap="all" baseline="0"/>
            </a:lvl1pPr>
            <a:lvl2pPr marL="180000" indent="0">
              <a:buNone/>
              <a:defRPr sz="900"/>
            </a:lvl2pPr>
            <a:lvl3pPr>
              <a:buNone/>
              <a:defRPr sz="900"/>
            </a:lvl3pPr>
            <a:lvl4pPr>
              <a:buNone/>
              <a:defRPr sz="900"/>
            </a:lvl4pPr>
            <a:lvl5pPr marL="0" indent="0">
              <a:buFont typeface="Arial" panose="020B0604020202020204" pitchFamily="34" charset="0"/>
              <a:buNone/>
              <a:defRPr sz="900"/>
            </a:lvl5pPr>
          </a:lstStyle>
          <a:p>
            <a:pPr lvl="0"/>
            <a:r>
              <a:rPr lang="da-DK" dirty="0"/>
              <a:t>XXX@KAMMERADVOKATEN.DK</a:t>
            </a:r>
          </a:p>
        </p:txBody>
      </p:sp>
      <p:sp>
        <p:nvSpPr>
          <p:cNvPr id="61" name="Text Placeholder 10">
            <a:extLst>
              <a:ext uri="{FF2B5EF4-FFF2-40B4-BE49-F238E27FC236}">
                <a16:creationId xmlns:a16="http://schemas.microsoft.com/office/drawing/2014/main" id="{98777E7B-058E-4A9C-B6B2-1C7C1F0C608C}"/>
              </a:ext>
            </a:extLst>
          </p:cNvPr>
          <p:cNvSpPr>
            <a:spLocks noGrp="1"/>
          </p:cNvSpPr>
          <p:nvPr>
            <p:ph type="body" sz="quarter" idx="83" hasCustomPrompt="1"/>
          </p:nvPr>
        </p:nvSpPr>
        <p:spPr>
          <a:xfrm>
            <a:off x="9781200" y="2242800"/>
            <a:ext cx="2052000" cy="216000"/>
          </a:xfrm>
        </p:spPr>
        <p:txBody>
          <a:bodyPr/>
          <a:lstStyle>
            <a:lvl1pPr marL="0" indent="0" algn="ctr">
              <a:lnSpc>
                <a:spcPct val="100000"/>
              </a:lnSpc>
              <a:buNone/>
              <a:defRPr sz="900" b="1" cap="all" baseline="0"/>
            </a:lvl1pPr>
            <a:lvl2pPr marL="180000" indent="0">
              <a:buNone/>
              <a:defRPr sz="900"/>
            </a:lvl2pPr>
            <a:lvl3pPr>
              <a:buNone/>
              <a:defRPr sz="900"/>
            </a:lvl3pPr>
            <a:lvl4pPr>
              <a:buNone/>
              <a:defRPr sz="900"/>
            </a:lvl4pPr>
            <a:lvl5pPr marL="0" indent="0">
              <a:buFont typeface="Arial" panose="020B0604020202020204" pitchFamily="34" charset="0"/>
              <a:buNone/>
              <a:defRPr sz="900"/>
            </a:lvl5pPr>
          </a:lstStyle>
          <a:p>
            <a:pPr lvl="0"/>
            <a:r>
              <a:rPr lang="da-DK" dirty="0"/>
              <a:t>indsæt navn og efternavn</a:t>
            </a:r>
          </a:p>
        </p:txBody>
      </p:sp>
      <p:sp>
        <p:nvSpPr>
          <p:cNvPr id="62" name="Text Placeholder 10">
            <a:extLst>
              <a:ext uri="{FF2B5EF4-FFF2-40B4-BE49-F238E27FC236}">
                <a16:creationId xmlns:a16="http://schemas.microsoft.com/office/drawing/2014/main" id="{2345C63E-1560-4A7D-9D9D-DE52701A4F2A}"/>
              </a:ext>
            </a:extLst>
          </p:cNvPr>
          <p:cNvSpPr>
            <a:spLocks noGrp="1"/>
          </p:cNvSpPr>
          <p:nvPr>
            <p:ph type="body" sz="quarter" idx="84" hasCustomPrompt="1"/>
          </p:nvPr>
        </p:nvSpPr>
        <p:spPr>
          <a:xfrm>
            <a:off x="9781200" y="2462400"/>
            <a:ext cx="2052000" cy="216000"/>
          </a:xfrm>
        </p:spPr>
        <p:txBody>
          <a:bodyPr/>
          <a:lstStyle>
            <a:lvl1pPr marL="0" indent="0" algn="ctr">
              <a:lnSpc>
                <a:spcPct val="100000"/>
              </a:lnSpc>
              <a:buNone/>
              <a:defRPr sz="900" i="0" cap="all" baseline="0"/>
            </a:lvl1pPr>
            <a:lvl2pPr marL="180000" indent="0">
              <a:buNone/>
              <a:defRPr sz="900"/>
            </a:lvl2pPr>
            <a:lvl3pPr>
              <a:buNone/>
              <a:defRPr sz="900"/>
            </a:lvl3pPr>
            <a:lvl4pPr>
              <a:buNone/>
              <a:defRPr sz="900"/>
            </a:lvl4pPr>
            <a:lvl5pPr marL="0" indent="0">
              <a:buFont typeface="Arial" panose="020B0604020202020204" pitchFamily="34" charset="0"/>
              <a:buNone/>
              <a:defRPr sz="900"/>
            </a:lvl5pPr>
          </a:lstStyle>
          <a:p>
            <a:pPr lvl="0"/>
            <a:r>
              <a:rPr lang="da-DK" dirty="0"/>
              <a:t>INDSÆT TITEL</a:t>
            </a:r>
          </a:p>
        </p:txBody>
      </p:sp>
      <p:sp>
        <p:nvSpPr>
          <p:cNvPr id="63" name="Text Placeholder 10">
            <a:extLst>
              <a:ext uri="{FF2B5EF4-FFF2-40B4-BE49-F238E27FC236}">
                <a16:creationId xmlns:a16="http://schemas.microsoft.com/office/drawing/2014/main" id="{46DE407C-18CA-4CBC-80B8-C8D6FC0998C6}"/>
              </a:ext>
            </a:extLst>
          </p:cNvPr>
          <p:cNvSpPr>
            <a:spLocks noGrp="1"/>
          </p:cNvSpPr>
          <p:nvPr>
            <p:ph type="body" sz="quarter" idx="85" hasCustomPrompt="1"/>
          </p:nvPr>
        </p:nvSpPr>
        <p:spPr>
          <a:xfrm>
            <a:off x="9781200" y="2678400"/>
            <a:ext cx="2052000" cy="216000"/>
          </a:xfrm>
        </p:spPr>
        <p:txBody>
          <a:bodyPr/>
          <a:lstStyle>
            <a:lvl1pPr marL="0" indent="0" algn="ctr">
              <a:lnSpc>
                <a:spcPct val="100000"/>
              </a:lnSpc>
              <a:buNone/>
              <a:defRPr sz="900" i="0" cap="all" baseline="0"/>
            </a:lvl1pPr>
            <a:lvl2pPr marL="180000" indent="0">
              <a:buNone/>
              <a:defRPr sz="900"/>
            </a:lvl2pPr>
            <a:lvl3pPr>
              <a:buNone/>
              <a:defRPr sz="900"/>
            </a:lvl3pPr>
            <a:lvl4pPr>
              <a:buNone/>
              <a:defRPr sz="900"/>
            </a:lvl4pPr>
            <a:lvl5pPr marL="0" indent="0">
              <a:buFont typeface="Arial" panose="020B0604020202020204" pitchFamily="34" charset="0"/>
              <a:buNone/>
              <a:defRPr sz="900"/>
            </a:lvl5pPr>
          </a:lstStyle>
          <a:p>
            <a:pPr lvl="0"/>
            <a:r>
              <a:rPr lang="da-DK" dirty="0"/>
              <a:t>M  +45 XX </a:t>
            </a:r>
            <a:r>
              <a:rPr lang="da-DK" dirty="0" err="1"/>
              <a:t>XX</a:t>
            </a:r>
            <a:r>
              <a:rPr lang="da-DK" dirty="0"/>
              <a:t> </a:t>
            </a:r>
            <a:r>
              <a:rPr lang="da-DK" dirty="0" err="1"/>
              <a:t>XX</a:t>
            </a:r>
            <a:r>
              <a:rPr lang="da-DK" dirty="0"/>
              <a:t> </a:t>
            </a:r>
            <a:r>
              <a:rPr lang="da-DK" dirty="0" err="1"/>
              <a:t>XX</a:t>
            </a:r>
            <a:endParaRPr lang="da-DK" dirty="0"/>
          </a:p>
        </p:txBody>
      </p:sp>
      <p:sp>
        <p:nvSpPr>
          <p:cNvPr id="64" name="Text Placeholder 10">
            <a:extLst>
              <a:ext uri="{FF2B5EF4-FFF2-40B4-BE49-F238E27FC236}">
                <a16:creationId xmlns:a16="http://schemas.microsoft.com/office/drawing/2014/main" id="{EA595839-0D6C-49E2-958B-D031D638219A}"/>
              </a:ext>
            </a:extLst>
          </p:cNvPr>
          <p:cNvSpPr>
            <a:spLocks noGrp="1"/>
          </p:cNvSpPr>
          <p:nvPr>
            <p:ph type="body" sz="quarter" idx="86" hasCustomPrompt="1"/>
          </p:nvPr>
        </p:nvSpPr>
        <p:spPr>
          <a:xfrm>
            <a:off x="9781200" y="2898000"/>
            <a:ext cx="2052000" cy="216000"/>
          </a:xfrm>
        </p:spPr>
        <p:txBody>
          <a:bodyPr/>
          <a:lstStyle>
            <a:lvl1pPr marL="0" indent="0" algn="ctr">
              <a:lnSpc>
                <a:spcPct val="100000"/>
              </a:lnSpc>
              <a:buNone/>
              <a:defRPr sz="900" i="0" cap="all" baseline="0"/>
            </a:lvl1pPr>
            <a:lvl2pPr marL="180000" indent="0">
              <a:buNone/>
              <a:defRPr sz="900"/>
            </a:lvl2pPr>
            <a:lvl3pPr>
              <a:buNone/>
              <a:defRPr sz="900"/>
            </a:lvl3pPr>
            <a:lvl4pPr>
              <a:buNone/>
              <a:defRPr sz="900"/>
            </a:lvl4pPr>
            <a:lvl5pPr marL="0" indent="0">
              <a:buFont typeface="Arial" panose="020B0604020202020204" pitchFamily="34" charset="0"/>
              <a:buNone/>
              <a:defRPr sz="900"/>
            </a:lvl5pPr>
          </a:lstStyle>
          <a:p>
            <a:pPr lvl="0"/>
            <a:r>
              <a:rPr lang="da-DK" dirty="0"/>
              <a:t>XXX@KAMMERADVOKATEN.DK</a:t>
            </a:r>
          </a:p>
        </p:txBody>
      </p:sp>
      <p:sp>
        <p:nvSpPr>
          <p:cNvPr id="3" name="Date Placeholder 2">
            <a:extLst>
              <a:ext uri="{FF2B5EF4-FFF2-40B4-BE49-F238E27FC236}">
                <a16:creationId xmlns:a16="http://schemas.microsoft.com/office/drawing/2014/main" id="{17CA7A72-F251-459A-8835-5CB4D4616DCF}"/>
              </a:ext>
            </a:extLst>
          </p:cNvPr>
          <p:cNvSpPr>
            <a:spLocks noGrp="1"/>
          </p:cNvSpPr>
          <p:nvPr>
            <p:ph type="dt" sz="half" idx="92"/>
          </p:nvPr>
        </p:nvSpPr>
        <p:spPr/>
        <p:txBody>
          <a:bodyPr/>
          <a:lstStyle/>
          <a:p>
            <a:fld id="{D119E06F-9D1F-4119-883E-8DD6705ACD13}" type="datetime2">
              <a:rPr lang="da-DK" smtClean="0"/>
              <a:t>14. marts 2025</a:t>
            </a:fld>
            <a:endParaRPr lang="da-DK" dirty="0"/>
          </a:p>
        </p:txBody>
      </p:sp>
      <p:sp>
        <p:nvSpPr>
          <p:cNvPr id="5" name="Footer Placeholder 4">
            <a:extLst>
              <a:ext uri="{FF2B5EF4-FFF2-40B4-BE49-F238E27FC236}">
                <a16:creationId xmlns:a16="http://schemas.microsoft.com/office/drawing/2014/main" id="{3171FB04-9089-40DF-81A4-DBA1AE94155D}"/>
              </a:ext>
            </a:extLst>
          </p:cNvPr>
          <p:cNvSpPr>
            <a:spLocks noGrp="1"/>
          </p:cNvSpPr>
          <p:nvPr>
            <p:ph type="ftr" sz="quarter" idx="93"/>
          </p:nvPr>
        </p:nvSpPr>
        <p:spPr/>
        <p:txBody>
          <a:bodyPr/>
          <a:lstStyle/>
          <a:p>
            <a:endParaRPr lang="da-DK" dirty="0"/>
          </a:p>
        </p:txBody>
      </p:sp>
      <p:sp>
        <p:nvSpPr>
          <p:cNvPr id="8" name="Slide Number Placeholder 7">
            <a:extLst>
              <a:ext uri="{FF2B5EF4-FFF2-40B4-BE49-F238E27FC236}">
                <a16:creationId xmlns:a16="http://schemas.microsoft.com/office/drawing/2014/main" id="{4A690E3B-E2D0-4340-AC54-DF497910FFEF}"/>
              </a:ext>
            </a:extLst>
          </p:cNvPr>
          <p:cNvSpPr>
            <a:spLocks noGrp="1"/>
          </p:cNvSpPr>
          <p:nvPr>
            <p:ph type="sldNum" sz="quarter" idx="94"/>
          </p:nvPr>
        </p:nvSpPr>
        <p:spPr/>
        <p:txBody>
          <a:bodyPr/>
          <a:lstStyle/>
          <a:p>
            <a:r>
              <a:rPr lang="da-DK" dirty="0"/>
              <a:t>SIDE </a:t>
            </a:r>
            <a:fld id="{24C8C45C-947F-4981-8B3F-4F32E973C901}" type="slidenum">
              <a:rPr lang="da-DK" smtClean="0"/>
              <a:pPr/>
              <a:t>‹nr.›</a:t>
            </a:fld>
            <a:endParaRPr lang="da-DK" dirty="0"/>
          </a:p>
        </p:txBody>
      </p:sp>
    </p:spTree>
    <p:extLst>
      <p:ext uri="{BB962C8B-B14F-4D97-AF65-F5344CB8AC3E}">
        <p14:creationId xmlns:p14="http://schemas.microsoft.com/office/powerpoint/2010/main" val="21223232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Kontakter 6 stk + teamtekst">
    <p:spTree>
      <p:nvGrpSpPr>
        <p:cNvPr id="1" name=""/>
        <p:cNvGrpSpPr/>
        <p:nvPr/>
      </p:nvGrpSpPr>
      <p:grpSpPr>
        <a:xfrm>
          <a:off x="0" y="0"/>
          <a:ext cx="0" cy="0"/>
          <a:chOff x="0" y="0"/>
          <a:chExt cx="0" cy="0"/>
        </a:xfrm>
      </p:grpSpPr>
      <p:sp>
        <p:nvSpPr>
          <p:cNvPr id="56" name="Background">
            <a:extLst>
              <a:ext uri="{FF2B5EF4-FFF2-40B4-BE49-F238E27FC236}">
                <a16:creationId xmlns:a16="http://schemas.microsoft.com/office/drawing/2014/main" id="{7FD3E7A3-C9DF-4060-AAD8-4CF227D17076}"/>
              </a:ext>
            </a:extLst>
          </p:cNvPr>
          <p:cNvSpPr/>
          <p:nvPr userDrawn="1"/>
        </p:nvSpPr>
        <p:spPr>
          <a:xfrm>
            <a:off x="-2" y="0"/>
            <a:ext cx="12192002"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cxnSp>
        <p:nvCxnSpPr>
          <p:cNvPr id="57" name="Lige forbindelse 25">
            <a:extLst>
              <a:ext uri="{FF2B5EF4-FFF2-40B4-BE49-F238E27FC236}">
                <a16:creationId xmlns:a16="http://schemas.microsoft.com/office/drawing/2014/main" id="{40E5E6BC-DDD2-4751-9DD5-FFD49D05FAA8}"/>
              </a:ext>
            </a:extLst>
          </p:cNvPr>
          <p:cNvCxnSpPr>
            <a:cxnSpLocks/>
          </p:cNvCxnSpPr>
          <p:nvPr userDrawn="1"/>
        </p:nvCxnSpPr>
        <p:spPr>
          <a:xfrm>
            <a:off x="359999" y="6246000"/>
            <a:ext cx="114732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58" name="Logo">
            <a:extLst>
              <a:ext uri="{FF2B5EF4-FFF2-40B4-BE49-F238E27FC236}">
                <a16:creationId xmlns:a16="http://schemas.microsoft.com/office/drawing/2014/main" id="{BBB8DCAF-52AD-4581-A295-A5E7980F89C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9999" y="6425675"/>
            <a:ext cx="1011278" cy="252000"/>
          </a:xfrm>
          <a:prstGeom prst="rect">
            <a:avLst/>
          </a:prstGeom>
        </p:spPr>
      </p:pic>
      <p:sp>
        <p:nvSpPr>
          <p:cNvPr id="8" name="Picture Placeholder 7">
            <a:extLst>
              <a:ext uri="{FF2B5EF4-FFF2-40B4-BE49-F238E27FC236}">
                <a16:creationId xmlns:a16="http://schemas.microsoft.com/office/drawing/2014/main" id="{B8B93F3D-502D-477F-AA5F-E7518511EC0D}"/>
              </a:ext>
            </a:extLst>
          </p:cNvPr>
          <p:cNvSpPr>
            <a:spLocks noGrp="1"/>
          </p:cNvSpPr>
          <p:nvPr>
            <p:ph type="pic" sz="quarter" idx="13" hasCustomPrompt="1"/>
          </p:nvPr>
        </p:nvSpPr>
        <p:spPr>
          <a:xfrm>
            <a:off x="359999" y="1012360"/>
            <a:ext cx="2052000" cy="1155600"/>
          </a:xfrm>
        </p:spPr>
        <p:txBody>
          <a:bodyPr lIns="18000" tIns="18000"/>
          <a:lstStyle>
            <a:lvl1pPr marL="0" indent="0">
              <a:lnSpc>
                <a:spcPct val="100000"/>
              </a:lnSpc>
              <a:spcAft>
                <a:spcPts val="0"/>
              </a:spcAft>
              <a:buNone/>
              <a:defRPr sz="1100"/>
            </a:lvl1pPr>
          </a:lstStyle>
          <a:p>
            <a:r>
              <a:rPr lang="da-DK" dirty="0"/>
              <a:t>Klik på rammen for at indsætte et billede via Templafy Image</a:t>
            </a:r>
          </a:p>
        </p:txBody>
      </p:sp>
      <p:sp>
        <p:nvSpPr>
          <p:cNvPr id="18" name="Picture Placeholder 7">
            <a:extLst>
              <a:ext uri="{FF2B5EF4-FFF2-40B4-BE49-F238E27FC236}">
                <a16:creationId xmlns:a16="http://schemas.microsoft.com/office/drawing/2014/main" id="{01A25D45-0780-47CF-A0A4-146236DA90CF}"/>
              </a:ext>
            </a:extLst>
          </p:cNvPr>
          <p:cNvSpPr>
            <a:spLocks noGrp="1"/>
          </p:cNvSpPr>
          <p:nvPr>
            <p:ph type="pic" sz="quarter" idx="18" hasCustomPrompt="1"/>
          </p:nvPr>
        </p:nvSpPr>
        <p:spPr>
          <a:xfrm>
            <a:off x="2714400" y="1012360"/>
            <a:ext cx="2052000" cy="1155600"/>
          </a:xfrm>
        </p:spPr>
        <p:txBody>
          <a:bodyPr lIns="18000" tIns="18000"/>
          <a:lstStyle>
            <a:lvl1pPr marL="0" indent="0">
              <a:lnSpc>
                <a:spcPct val="100000"/>
              </a:lnSpc>
              <a:spcAft>
                <a:spcPts val="0"/>
              </a:spcAft>
              <a:buNone/>
              <a:defRPr sz="1100"/>
            </a:lvl1pPr>
          </a:lstStyle>
          <a:p>
            <a:r>
              <a:rPr lang="da-DK" dirty="0"/>
              <a:t>Klik på rammen for at indsætte et billede via Templafy Image</a:t>
            </a:r>
          </a:p>
        </p:txBody>
      </p:sp>
      <p:sp>
        <p:nvSpPr>
          <p:cNvPr id="32" name="Picture Placeholder 7">
            <a:extLst>
              <a:ext uri="{FF2B5EF4-FFF2-40B4-BE49-F238E27FC236}">
                <a16:creationId xmlns:a16="http://schemas.microsoft.com/office/drawing/2014/main" id="{42365AE3-7367-4B93-94EB-F4F7850332B4}"/>
              </a:ext>
            </a:extLst>
          </p:cNvPr>
          <p:cNvSpPr>
            <a:spLocks noGrp="1"/>
          </p:cNvSpPr>
          <p:nvPr>
            <p:ph type="pic" sz="quarter" idx="28" hasCustomPrompt="1"/>
          </p:nvPr>
        </p:nvSpPr>
        <p:spPr>
          <a:xfrm>
            <a:off x="5072400" y="1012360"/>
            <a:ext cx="2052000" cy="1155600"/>
          </a:xfrm>
        </p:spPr>
        <p:txBody>
          <a:bodyPr lIns="18000" tIns="18000"/>
          <a:lstStyle>
            <a:lvl1pPr marL="0" indent="0">
              <a:lnSpc>
                <a:spcPct val="100000"/>
              </a:lnSpc>
              <a:spcAft>
                <a:spcPts val="0"/>
              </a:spcAft>
              <a:buNone/>
              <a:defRPr sz="1100"/>
            </a:lvl1pPr>
          </a:lstStyle>
          <a:p>
            <a:r>
              <a:rPr lang="da-DK" dirty="0"/>
              <a:t>Klik på rammen for at indsætte et billede via Templafy Image</a:t>
            </a:r>
          </a:p>
        </p:txBody>
      </p:sp>
      <p:sp>
        <p:nvSpPr>
          <p:cNvPr id="39" name="Picture Placeholder 7 tjek">
            <a:extLst>
              <a:ext uri="{FF2B5EF4-FFF2-40B4-BE49-F238E27FC236}">
                <a16:creationId xmlns:a16="http://schemas.microsoft.com/office/drawing/2014/main" id="{AFC82237-423D-42F3-B5F0-80922A448AA3}"/>
              </a:ext>
            </a:extLst>
          </p:cNvPr>
          <p:cNvSpPr>
            <a:spLocks noGrp="1"/>
          </p:cNvSpPr>
          <p:nvPr>
            <p:ph type="pic" sz="quarter" idx="33" hasCustomPrompt="1"/>
          </p:nvPr>
        </p:nvSpPr>
        <p:spPr>
          <a:xfrm>
            <a:off x="359999" y="3633251"/>
            <a:ext cx="2052000" cy="1155600"/>
          </a:xfrm>
        </p:spPr>
        <p:txBody>
          <a:bodyPr lIns="18000" tIns="18000"/>
          <a:lstStyle>
            <a:lvl1pPr marL="0" indent="0">
              <a:lnSpc>
                <a:spcPct val="100000"/>
              </a:lnSpc>
              <a:spcAft>
                <a:spcPts val="0"/>
              </a:spcAft>
              <a:buNone/>
              <a:defRPr sz="1100"/>
            </a:lvl1pPr>
          </a:lstStyle>
          <a:p>
            <a:r>
              <a:rPr lang="da-DK" dirty="0"/>
              <a:t>Klik på rammen for at indsætte et billede via Templafy Image</a:t>
            </a:r>
          </a:p>
        </p:txBody>
      </p:sp>
      <p:sp>
        <p:nvSpPr>
          <p:cNvPr id="46" name="Picture Placeholder 7">
            <a:extLst>
              <a:ext uri="{FF2B5EF4-FFF2-40B4-BE49-F238E27FC236}">
                <a16:creationId xmlns:a16="http://schemas.microsoft.com/office/drawing/2014/main" id="{78D7F874-813B-4E2B-8EEF-0320935B648B}"/>
              </a:ext>
            </a:extLst>
          </p:cNvPr>
          <p:cNvSpPr>
            <a:spLocks noGrp="1"/>
          </p:cNvSpPr>
          <p:nvPr>
            <p:ph type="pic" sz="quarter" idx="38" hasCustomPrompt="1"/>
          </p:nvPr>
        </p:nvSpPr>
        <p:spPr>
          <a:xfrm>
            <a:off x="2714400" y="3633251"/>
            <a:ext cx="2052000" cy="1155600"/>
          </a:xfrm>
        </p:spPr>
        <p:txBody>
          <a:bodyPr lIns="18000" tIns="18000"/>
          <a:lstStyle>
            <a:lvl1pPr marL="0" indent="0">
              <a:lnSpc>
                <a:spcPct val="100000"/>
              </a:lnSpc>
              <a:spcAft>
                <a:spcPts val="0"/>
              </a:spcAft>
              <a:buNone/>
              <a:defRPr sz="1100"/>
            </a:lvl1pPr>
          </a:lstStyle>
          <a:p>
            <a:r>
              <a:rPr lang="da-DK" dirty="0"/>
              <a:t>Klik på rammen for at indsætte et billede via Templafy Image</a:t>
            </a:r>
          </a:p>
        </p:txBody>
      </p:sp>
      <p:sp>
        <p:nvSpPr>
          <p:cNvPr id="61" name="Picture Placeholder 7">
            <a:extLst>
              <a:ext uri="{FF2B5EF4-FFF2-40B4-BE49-F238E27FC236}">
                <a16:creationId xmlns:a16="http://schemas.microsoft.com/office/drawing/2014/main" id="{4FD3AE23-C922-4AA3-A057-03C5D636CF5E}"/>
              </a:ext>
            </a:extLst>
          </p:cNvPr>
          <p:cNvSpPr>
            <a:spLocks noGrp="1"/>
          </p:cNvSpPr>
          <p:nvPr>
            <p:ph type="pic" sz="quarter" idx="87" hasCustomPrompt="1"/>
          </p:nvPr>
        </p:nvSpPr>
        <p:spPr>
          <a:xfrm>
            <a:off x="5072400" y="3633251"/>
            <a:ext cx="2052000" cy="1155600"/>
          </a:xfrm>
        </p:spPr>
        <p:txBody>
          <a:bodyPr lIns="18000" tIns="18000"/>
          <a:lstStyle>
            <a:lvl1pPr marL="0" indent="0">
              <a:lnSpc>
                <a:spcPct val="100000"/>
              </a:lnSpc>
              <a:spcAft>
                <a:spcPts val="0"/>
              </a:spcAft>
              <a:buNone/>
              <a:defRPr sz="1100"/>
            </a:lvl1pPr>
          </a:lstStyle>
          <a:p>
            <a:r>
              <a:rPr lang="da-DK" dirty="0"/>
              <a:t>Klik på rammen for at indsætte et billede via Templafy Image</a:t>
            </a:r>
          </a:p>
        </p:txBody>
      </p:sp>
      <p:sp>
        <p:nvSpPr>
          <p:cNvPr id="2" name="Title 1">
            <a:extLst>
              <a:ext uri="{FF2B5EF4-FFF2-40B4-BE49-F238E27FC236}">
                <a16:creationId xmlns:a16="http://schemas.microsoft.com/office/drawing/2014/main" id="{40D5DD3D-DBFC-4C47-87EB-809794BDB773}"/>
              </a:ext>
            </a:extLst>
          </p:cNvPr>
          <p:cNvSpPr>
            <a:spLocks noGrp="1"/>
          </p:cNvSpPr>
          <p:nvPr>
            <p:ph type="title" hasCustomPrompt="1"/>
          </p:nvPr>
        </p:nvSpPr>
        <p:spPr>
          <a:xfrm>
            <a:off x="360000" y="277200"/>
            <a:ext cx="11473200" cy="586967"/>
          </a:xfrm>
        </p:spPr>
        <p:txBody>
          <a:bodyPr/>
          <a:lstStyle>
            <a:lvl1pPr>
              <a:defRPr/>
            </a:lvl1pPr>
          </a:lstStyle>
          <a:p>
            <a:r>
              <a:rPr lang="da-DK" noProof="0" dirty="0"/>
              <a:t>Klik</a:t>
            </a:r>
            <a:r>
              <a:rPr lang="da-DK" dirty="0"/>
              <a:t> for at indsætte titel</a:t>
            </a:r>
          </a:p>
        </p:txBody>
      </p:sp>
      <p:sp>
        <p:nvSpPr>
          <p:cNvPr id="11" name="Text Placeholder 10">
            <a:extLst>
              <a:ext uri="{FF2B5EF4-FFF2-40B4-BE49-F238E27FC236}">
                <a16:creationId xmlns:a16="http://schemas.microsoft.com/office/drawing/2014/main" id="{CD8F2338-D81F-43AD-A0F3-BD55EDF8F6C7}"/>
              </a:ext>
            </a:extLst>
          </p:cNvPr>
          <p:cNvSpPr>
            <a:spLocks noGrp="1"/>
          </p:cNvSpPr>
          <p:nvPr>
            <p:ph type="body" sz="quarter" idx="14" hasCustomPrompt="1"/>
          </p:nvPr>
        </p:nvSpPr>
        <p:spPr>
          <a:xfrm>
            <a:off x="359999" y="2242093"/>
            <a:ext cx="2052000" cy="216000"/>
          </a:xfrm>
        </p:spPr>
        <p:txBody>
          <a:bodyPr/>
          <a:lstStyle>
            <a:lvl1pPr marL="0" indent="0" algn="ctr">
              <a:lnSpc>
                <a:spcPct val="100000"/>
              </a:lnSpc>
              <a:buNone/>
              <a:defRPr sz="900" b="1" cap="all" baseline="0"/>
            </a:lvl1pPr>
            <a:lvl2pPr marL="180000" indent="0">
              <a:buNone/>
              <a:defRPr sz="900"/>
            </a:lvl2pPr>
            <a:lvl3pPr>
              <a:buNone/>
              <a:defRPr sz="900"/>
            </a:lvl3pPr>
            <a:lvl4pPr>
              <a:buNone/>
              <a:defRPr sz="900"/>
            </a:lvl4pPr>
            <a:lvl5pPr marL="0" indent="0">
              <a:buFont typeface="Arial" panose="020B0604020202020204" pitchFamily="34" charset="0"/>
              <a:buNone/>
              <a:defRPr sz="900"/>
            </a:lvl5pPr>
          </a:lstStyle>
          <a:p>
            <a:pPr lvl="0"/>
            <a:r>
              <a:rPr lang="da-DK" dirty="0"/>
              <a:t>indsæt navn og efternavn</a:t>
            </a:r>
          </a:p>
        </p:txBody>
      </p:sp>
      <p:sp>
        <p:nvSpPr>
          <p:cNvPr id="13" name="Text Placeholder 10">
            <a:extLst>
              <a:ext uri="{FF2B5EF4-FFF2-40B4-BE49-F238E27FC236}">
                <a16:creationId xmlns:a16="http://schemas.microsoft.com/office/drawing/2014/main" id="{4505794F-7D22-4316-A817-96C9049F0BF0}"/>
              </a:ext>
            </a:extLst>
          </p:cNvPr>
          <p:cNvSpPr>
            <a:spLocks noGrp="1"/>
          </p:cNvSpPr>
          <p:nvPr>
            <p:ph type="body" sz="quarter" idx="15" hasCustomPrompt="1"/>
          </p:nvPr>
        </p:nvSpPr>
        <p:spPr>
          <a:xfrm>
            <a:off x="359999" y="2460729"/>
            <a:ext cx="2052000" cy="216000"/>
          </a:xfrm>
        </p:spPr>
        <p:txBody>
          <a:bodyPr/>
          <a:lstStyle>
            <a:lvl1pPr marL="0" indent="0" algn="ctr">
              <a:lnSpc>
                <a:spcPct val="100000"/>
              </a:lnSpc>
              <a:buNone/>
              <a:defRPr sz="900" i="0" cap="all" baseline="0"/>
            </a:lvl1pPr>
            <a:lvl2pPr marL="180000" indent="0">
              <a:buNone/>
              <a:defRPr sz="900"/>
            </a:lvl2pPr>
            <a:lvl3pPr>
              <a:buNone/>
              <a:defRPr sz="900"/>
            </a:lvl3pPr>
            <a:lvl4pPr>
              <a:buNone/>
              <a:defRPr sz="900"/>
            </a:lvl4pPr>
            <a:lvl5pPr marL="0" indent="0">
              <a:buFont typeface="Arial" panose="020B0604020202020204" pitchFamily="34" charset="0"/>
              <a:buNone/>
              <a:defRPr sz="900"/>
            </a:lvl5pPr>
          </a:lstStyle>
          <a:p>
            <a:pPr lvl="0"/>
            <a:r>
              <a:rPr lang="da-DK" dirty="0"/>
              <a:t>INDSÆT TITEL</a:t>
            </a:r>
          </a:p>
        </p:txBody>
      </p:sp>
      <p:sp>
        <p:nvSpPr>
          <p:cNvPr id="14" name="Text Placeholder 10">
            <a:extLst>
              <a:ext uri="{FF2B5EF4-FFF2-40B4-BE49-F238E27FC236}">
                <a16:creationId xmlns:a16="http://schemas.microsoft.com/office/drawing/2014/main" id="{389D2EBC-EB41-4B3A-B5CB-A79D090D0A6D}"/>
              </a:ext>
            </a:extLst>
          </p:cNvPr>
          <p:cNvSpPr>
            <a:spLocks noGrp="1"/>
          </p:cNvSpPr>
          <p:nvPr>
            <p:ph type="body" sz="quarter" idx="16" hasCustomPrompt="1"/>
          </p:nvPr>
        </p:nvSpPr>
        <p:spPr>
          <a:xfrm>
            <a:off x="359999" y="2678400"/>
            <a:ext cx="2052000" cy="216000"/>
          </a:xfrm>
        </p:spPr>
        <p:txBody>
          <a:bodyPr/>
          <a:lstStyle>
            <a:lvl1pPr marL="0" indent="0" algn="ctr">
              <a:lnSpc>
                <a:spcPct val="100000"/>
              </a:lnSpc>
              <a:buNone/>
              <a:defRPr sz="900" i="0" cap="all" baseline="0"/>
            </a:lvl1pPr>
            <a:lvl2pPr marL="180000" indent="0">
              <a:buNone/>
              <a:defRPr sz="900"/>
            </a:lvl2pPr>
            <a:lvl3pPr>
              <a:buNone/>
              <a:defRPr sz="900"/>
            </a:lvl3pPr>
            <a:lvl4pPr>
              <a:buNone/>
              <a:defRPr sz="900"/>
            </a:lvl4pPr>
            <a:lvl5pPr marL="0" indent="0">
              <a:buFont typeface="Arial" panose="020B0604020202020204" pitchFamily="34" charset="0"/>
              <a:buNone/>
              <a:defRPr sz="900"/>
            </a:lvl5pPr>
          </a:lstStyle>
          <a:p>
            <a:pPr lvl="0"/>
            <a:r>
              <a:rPr lang="da-DK" dirty="0"/>
              <a:t>M  +45 XX </a:t>
            </a:r>
            <a:r>
              <a:rPr lang="da-DK" dirty="0" err="1"/>
              <a:t>XX</a:t>
            </a:r>
            <a:r>
              <a:rPr lang="da-DK" dirty="0"/>
              <a:t> </a:t>
            </a:r>
            <a:r>
              <a:rPr lang="da-DK" dirty="0" err="1"/>
              <a:t>XX</a:t>
            </a:r>
            <a:r>
              <a:rPr lang="da-DK" dirty="0"/>
              <a:t> </a:t>
            </a:r>
            <a:r>
              <a:rPr lang="da-DK" dirty="0" err="1"/>
              <a:t>XX</a:t>
            </a:r>
            <a:endParaRPr lang="da-DK" dirty="0"/>
          </a:p>
        </p:txBody>
      </p:sp>
      <p:sp>
        <p:nvSpPr>
          <p:cNvPr id="16" name="Text Placeholder 10">
            <a:extLst>
              <a:ext uri="{FF2B5EF4-FFF2-40B4-BE49-F238E27FC236}">
                <a16:creationId xmlns:a16="http://schemas.microsoft.com/office/drawing/2014/main" id="{3E50B4D9-9FDC-453C-A64F-BA2E1B03E59E}"/>
              </a:ext>
            </a:extLst>
          </p:cNvPr>
          <p:cNvSpPr>
            <a:spLocks noGrp="1"/>
          </p:cNvSpPr>
          <p:nvPr>
            <p:ph type="body" sz="quarter" idx="17" hasCustomPrompt="1"/>
          </p:nvPr>
        </p:nvSpPr>
        <p:spPr>
          <a:xfrm>
            <a:off x="359999" y="2898000"/>
            <a:ext cx="2052000" cy="216000"/>
          </a:xfrm>
        </p:spPr>
        <p:txBody>
          <a:bodyPr/>
          <a:lstStyle>
            <a:lvl1pPr marL="0" indent="0" algn="ctr">
              <a:lnSpc>
                <a:spcPct val="100000"/>
              </a:lnSpc>
              <a:buNone/>
              <a:defRPr sz="900" i="0" cap="all" baseline="0"/>
            </a:lvl1pPr>
            <a:lvl2pPr marL="180000" indent="0">
              <a:buNone/>
              <a:defRPr sz="900"/>
            </a:lvl2pPr>
            <a:lvl3pPr>
              <a:buNone/>
              <a:defRPr sz="900"/>
            </a:lvl3pPr>
            <a:lvl4pPr>
              <a:buNone/>
              <a:defRPr sz="900"/>
            </a:lvl4pPr>
            <a:lvl5pPr marL="0" indent="0">
              <a:buFont typeface="Arial" panose="020B0604020202020204" pitchFamily="34" charset="0"/>
              <a:buNone/>
              <a:defRPr sz="900"/>
            </a:lvl5pPr>
          </a:lstStyle>
          <a:p>
            <a:pPr lvl="0"/>
            <a:r>
              <a:rPr lang="da-DK" dirty="0"/>
              <a:t>XXX@KAMMERADVOKATEN.DK</a:t>
            </a:r>
          </a:p>
        </p:txBody>
      </p:sp>
      <p:sp>
        <p:nvSpPr>
          <p:cNvPr id="68" name="Text Placeholder 10">
            <a:extLst>
              <a:ext uri="{FF2B5EF4-FFF2-40B4-BE49-F238E27FC236}">
                <a16:creationId xmlns:a16="http://schemas.microsoft.com/office/drawing/2014/main" id="{D5EED6C9-E2A4-4CE8-B5CE-896EAC009964}"/>
              </a:ext>
            </a:extLst>
          </p:cNvPr>
          <p:cNvSpPr>
            <a:spLocks noGrp="1"/>
          </p:cNvSpPr>
          <p:nvPr>
            <p:ph type="body" sz="quarter" idx="71" hasCustomPrompt="1"/>
          </p:nvPr>
        </p:nvSpPr>
        <p:spPr>
          <a:xfrm>
            <a:off x="2714400" y="2242093"/>
            <a:ext cx="2052000" cy="216000"/>
          </a:xfrm>
        </p:spPr>
        <p:txBody>
          <a:bodyPr/>
          <a:lstStyle>
            <a:lvl1pPr marL="0" indent="0" algn="ctr">
              <a:lnSpc>
                <a:spcPct val="100000"/>
              </a:lnSpc>
              <a:buNone/>
              <a:defRPr sz="900" b="1" cap="all" baseline="0"/>
            </a:lvl1pPr>
            <a:lvl2pPr marL="180000" indent="0">
              <a:buNone/>
              <a:defRPr sz="900"/>
            </a:lvl2pPr>
            <a:lvl3pPr>
              <a:buNone/>
              <a:defRPr sz="900"/>
            </a:lvl3pPr>
            <a:lvl4pPr>
              <a:buNone/>
              <a:defRPr sz="900"/>
            </a:lvl4pPr>
            <a:lvl5pPr marL="0" indent="0">
              <a:buFont typeface="Arial" panose="020B0604020202020204" pitchFamily="34" charset="0"/>
              <a:buNone/>
              <a:defRPr sz="900"/>
            </a:lvl5pPr>
          </a:lstStyle>
          <a:p>
            <a:pPr lvl="0"/>
            <a:r>
              <a:rPr lang="da-DK" dirty="0"/>
              <a:t>indsæt navn og efternavn</a:t>
            </a:r>
          </a:p>
        </p:txBody>
      </p:sp>
      <p:sp>
        <p:nvSpPr>
          <p:cNvPr id="73" name="Text Placeholder 10">
            <a:extLst>
              <a:ext uri="{FF2B5EF4-FFF2-40B4-BE49-F238E27FC236}">
                <a16:creationId xmlns:a16="http://schemas.microsoft.com/office/drawing/2014/main" id="{BB5E3AB1-633F-444D-A74B-6B21164BBA20}"/>
              </a:ext>
            </a:extLst>
          </p:cNvPr>
          <p:cNvSpPr>
            <a:spLocks noGrp="1"/>
          </p:cNvSpPr>
          <p:nvPr>
            <p:ph type="body" sz="quarter" idx="72" hasCustomPrompt="1"/>
          </p:nvPr>
        </p:nvSpPr>
        <p:spPr>
          <a:xfrm>
            <a:off x="2714400" y="2460729"/>
            <a:ext cx="2052000" cy="216000"/>
          </a:xfrm>
        </p:spPr>
        <p:txBody>
          <a:bodyPr/>
          <a:lstStyle>
            <a:lvl1pPr marL="0" indent="0" algn="ctr">
              <a:lnSpc>
                <a:spcPct val="100000"/>
              </a:lnSpc>
              <a:buNone/>
              <a:defRPr sz="900" i="0" cap="all" baseline="0"/>
            </a:lvl1pPr>
            <a:lvl2pPr marL="180000" indent="0">
              <a:buNone/>
              <a:defRPr sz="900"/>
            </a:lvl2pPr>
            <a:lvl3pPr>
              <a:buNone/>
              <a:defRPr sz="900"/>
            </a:lvl3pPr>
            <a:lvl4pPr>
              <a:buNone/>
              <a:defRPr sz="900"/>
            </a:lvl4pPr>
            <a:lvl5pPr marL="0" indent="0">
              <a:buFont typeface="Arial" panose="020B0604020202020204" pitchFamily="34" charset="0"/>
              <a:buNone/>
              <a:defRPr sz="900"/>
            </a:lvl5pPr>
          </a:lstStyle>
          <a:p>
            <a:pPr lvl="0"/>
            <a:r>
              <a:rPr lang="da-DK" dirty="0"/>
              <a:t>INDSÆT TITEL</a:t>
            </a:r>
          </a:p>
        </p:txBody>
      </p:sp>
      <p:sp>
        <p:nvSpPr>
          <p:cNvPr id="78" name="Text Placeholder 10">
            <a:extLst>
              <a:ext uri="{FF2B5EF4-FFF2-40B4-BE49-F238E27FC236}">
                <a16:creationId xmlns:a16="http://schemas.microsoft.com/office/drawing/2014/main" id="{7B0AFC44-657E-4234-BEE6-E6BE55B4DC8C}"/>
              </a:ext>
            </a:extLst>
          </p:cNvPr>
          <p:cNvSpPr>
            <a:spLocks noGrp="1"/>
          </p:cNvSpPr>
          <p:nvPr>
            <p:ph type="body" sz="quarter" idx="73" hasCustomPrompt="1"/>
          </p:nvPr>
        </p:nvSpPr>
        <p:spPr>
          <a:xfrm>
            <a:off x="2714400" y="2678400"/>
            <a:ext cx="2052000" cy="216000"/>
          </a:xfrm>
        </p:spPr>
        <p:txBody>
          <a:bodyPr/>
          <a:lstStyle>
            <a:lvl1pPr marL="0" indent="0" algn="ctr">
              <a:lnSpc>
                <a:spcPct val="100000"/>
              </a:lnSpc>
              <a:buNone/>
              <a:defRPr sz="900" i="0" cap="all" baseline="0"/>
            </a:lvl1pPr>
            <a:lvl2pPr marL="180000" indent="0">
              <a:buNone/>
              <a:defRPr sz="900"/>
            </a:lvl2pPr>
            <a:lvl3pPr>
              <a:buNone/>
              <a:defRPr sz="900"/>
            </a:lvl3pPr>
            <a:lvl4pPr>
              <a:buNone/>
              <a:defRPr sz="900"/>
            </a:lvl4pPr>
            <a:lvl5pPr marL="0" indent="0">
              <a:buFont typeface="Arial" panose="020B0604020202020204" pitchFamily="34" charset="0"/>
              <a:buNone/>
              <a:defRPr sz="900"/>
            </a:lvl5pPr>
          </a:lstStyle>
          <a:p>
            <a:pPr lvl="0"/>
            <a:r>
              <a:rPr lang="da-DK" dirty="0"/>
              <a:t>M  +45 XX </a:t>
            </a:r>
            <a:r>
              <a:rPr lang="da-DK" dirty="0" err="1"/>
              <a:t>XX</a:t>
            </a:r>
            <a:r>
              <a:rPr lang="da-DK" dirty="0"/>
              <a:t> </a:t>
            </a:r>
            <a:r>
              <a:rPr lang="da-DK" dirty="0" err="1"/>
              <a:t>XX</a:t>
            </a:r>
            <a:r>
              <a:rPr lang="da-DK" dirty="0"/>
              <a:t> </a:t>
            </a:r>
            <a:r>
              <a:rPr lang="da-DK" dirty="0" err="1"/>
              <a:t>XX</a:t>
            </a:r>
            <a:endParaRPr lang="da-DK" dirty="0"/>
          </a:p>
        </p:txBody>
      </p:sp>
      <p:sp>
        <p:nvSpPr>
          <p:cNvPr id="80" name="Text Placeholder 10">
            <a:extLst>
              <a:ext uri="{FF2B5EF4-FFF2-40B4-BE49-F238E27FC236}">
                <a16:creationId xmlns:a16="http://schemas.microsoft.com/office/drawing/2014/main" id="{78A5E522-6A0A-4DBD-AC1E-1287EABBADD4}"/>
              </a:ext>
            </a:extLst>
          </p:cNvPr>
          <p:cNvSpPr>
            <a:spLocks noGrp="1"/>
          </p:cNvSpPr>
          <p:nvPr>
            <p:ph type="body" sz="quarter" idx="74" hasCustomPrompt="1"/>
          </p:nvPr>
        </p:nvSpPr>
        <p:spPr>
          <a:xfrm>
            <a:off x="2714400" y="2898000"/>
            <a:ext cx="2052000" cy="216000"/>
          </a:xfrm>
        </p:spPr>
        <p:txBody>
          <a:bodyPr/>
          <a:lstStyle>
            <a:lvl1pPr marL="0" indent="0" algn="ctr">
              <a:lnSpc>
                <a:spcPct val="100000"/>
              </a:lnSpc>
              <a:buNone/>
              <a:defRPr sz="900" i="0" cap="all" baseline="0"/>
            </a:lvl1pPr>
            <a:lvl2pPr marL="180000" indent="0">
              <a:buNone/>
              <a:defRPr sz="900"/>
            </a:lvl2pPr>
            <a:lvl3pPr>
              <a:buNone/>
              <a:defRPr sz="900"/>
            </a:lvl3pPr>
            <a:lvl4pPr>
              <a:buNone/>
              <a:defRPr sz="900"/>
            </a:lvl4pPr>
            <a:lvl5pPr marL="0" indent="0">
              <a:buFont typeface="Arial" panose="020B0604020202020204" pitchFamily="34" charset="0"/>
              <a:buNone/>
              <a:defRPr sz="900"/>
            </a:lvl5pPr>
          </a:lstStyle>
          <a:p>
            <a:pPr lvl="0"/>
            <a:r>
              <a:rPr lang="da-DK" dirty="0"/>
              <a:t>XXX@KAMMERADVOKATEN.DK</a:t>
            </a:r>
          </a:p>
        </p:txBody>
      </p:sp>
      <p:sp>
        <p:nvSpPr>
          <p:cNvPr id="88" name="Text Placeholder 10">
            <a:extLst>
              <a:ext uri="{FF2B5EF4-FFF2-40B4-BE49-F238E27FC236}">
                <a16:creationId xmlns:a16="http://schemas.microsoft.com/office/drawing/2014/main" id="{3D92C7B6-954C-4D56-A3E2-00483DD73F65}"/>
              </a:ext>
            </a:extLst>
          </p:cNvPr>
          <p:cNvSpPr>
            <a:spLocks noGrp="1"/>
          </p:cNvSpPr>
          <p:nvPr>
            <p:ph type="body" sz="quarter" idx="75" hasCustomPrompt="1"/>
          </p:nvPr>
        </p:nvSpPr>
        <p:spPr>
          <a:xfrm>
            <a:off x="5072400" y="2242093"/>
            <a:ext cx="2052000" cy="216000"/>
          </a:xfrm>
        </p:spPr>
        <p:txBody>
          <a:bodyPr/>
          <a:lstStyle>
            <a:lvl1pPr marL="0" indent="0" algn="ctr">
              <a:lnSpc>
                <a:spcPct val="100000"/>
              </a:lnSpc>
              <a:buNone/>
              <a:defRPr sz="900" b="1" cap="all" baseline="0"/>
            </a:lvl1pPr>
            <a:lvl2pPr marL="180000" indent="0">
              <a:buNone/>
              <a:defRPr sz="900"/>
            </a:lvl2pPr>
            <a:lvl3pPr>
              <a:buNone/>
              <a:defRPr sz="900"/>
            </a:lvl3pPr>
            <a:lvl4pPr>
              <a:buNone/>
              <a:defRPr sz="900"/>
            </a:lvl4pPr>
            <a:lvl5pPr marL="0" indent="0">
              <a:buFont typeface="Arial" panose="020B0604020202020204" pitchFamily="34" charset="0"/>
              <a:buNone/>
              <a:defRPr sz="900"/>
            </a:lvl5pPr>
          </a:lstStyle>
          <a:p>
            <a:pPr lvl="0"/>
            <a:r>
              <a:rPr lang="da-DK" dirty="0"/>
              <a:t>indsæt navn og efternavn</a:t>
            </a:r>
          </a:p>
        </p:txBody>
      </p:sp>
      <p:sp>
        <p:nvSpPr>
          <p:cNvPr id="95" name="Text Placeholder 10">
            <a:extLst>
              <a:ext uri="{FF2B5EF4-FFF2-40B4-BE49-F238E27FC236}">
                <a16:creationId xmlns:a16="http://schemas.microsoft.com/office/drawing/2014/main" id="{9329003E-9FF9-4B69-8A2F-43C06DF019EA}"/>
              </a:ext>
            </a:extLst>
          </p:cNvPr>
          <p:cNvSpPr>
            <a:spLocks noGrp="1"/>
          </p:cNvSpPr>
          <p:nvPr>
            <p:ph type="body" sz="quarter" idx="76" hasCustomPrompt="1"/>
          </p:nvPr>
        </p:nvSpPr>
        <p:spPr>
          <a:xfrm>
            <a:off x="5072400" y="2460729"/>
            <a:ext cx="2052000" cy="216000"/>
          </a:xfrm>
        </p:spPr>
        <p:txBody>
          <a:bodyPr/>
          <a:lstStyle>
            <a:lvl1pPr marL="0" indent="0" algn="ctr">
              <a:lnSpc>
                <a:spcPct val="100000"/>
              </a:lnSpc>
              <a:buNone/>
              <a:defRPr sz="900" i="0" cap="all" baseline="0"/>
            </a:lvl1pPr>
            <a:lvl2pPr marL="180000" indent="0">
              <a:buNone/>
              <a:defRPr sz="900"/>
            </a:lvl2pPr>
            <a:lvl3pPr>
              <a:buNone/>
              <a:defRPr sz="900"/>
            </a:lvl3pPr>
            <a:lvl4pPr>
              <a:buNone/>
              <a:defRPr sz="900"/>
            </a:lvl4pPr>
            <a:lvl5pPr marL="0" indent="0">
              <a:buFont typeface="Arial" panose="020B0604020202020204" pitchFamily="34" charset="0"/>
              <a:buNone/>
              <a:defRPr sz="900"/>
            </a:lvl5pPr>
          </a:lstStyle>
          <a:p>
            <a:pPr lvl="0"/>
            <a:r>
              <a:rPr lang="da-DK" dirty="0"/>
              <a:t>INDSÆT TITEL</a:t>
            </a:r>
          </a:p>
        </p:txBody>
      </p:sp>
      <p:sp>
        <p:nvSpPr>
          <p:cNvPr id="96" name="Text Placeholder 10">
            <a:extLst>
              <a:ext uri="{FF2B5EF4-FFF2-40B4-BE49-F238E27FC236}">
                <a16:creationId xmlns:a16="http://schemas.microsoft.com/office/drawing/2014/main" id="{71BFCEFF-2536-415D-84AC-E0AF095B3D18}"/>
              </a:ext>
            </a:extLst>
          </p:cNvPr>
          <p:cNvSpPr>
            <a:spLocks noGrp="1"/>
          </p:cNvSpPr>
          <p:nvPr>
            <p:ph type="body" sz="quarter" idx="77" hasCustomPrompt="1"/>
          </p:nvPr>
        </p:nvSpPr>
        <p:spPr>
          <a:xfrm>
            <a:off x="5072400" y="2678400"/>
            <a:ext cx="2052000" cy="216000"/>
          </a:xfrm>
        </p:spPr>
        <p:txBody>
          <a:bodyPr/>
          <a:lstStyle>
            <a:lvl1pPr marL="0" indent="0" algn="ctr">
              <a:lnSpc>
                <a:spcPct val="100000"/>
              </a:lnSpc>
              <a:buNone/>
              <a:defRPr sz="900" i="0" cap="all" baseline="0"/>
            </a:lvl1pPr>
            <a:lvl2pPr marL="180000" indent="0">
              <a:buNone/>
              <a:defRPr sz="900"/>
            </a:lvl2pPr>
            <a:lvl3pPr>
              <a:buNone/>
              <a:defRPr sz="900"/>
            </a:lvl3pPr>
            <a:lvl4pPr>
              <a:buNone/>
              <a:defRPr sz="900"/>
            </a:lvl4pPr>
            <a:lvl5pPr marL="0" indent="0">
              <a:buFont typeface="Arial" panose="020B0604020202020204" pitchFamily="34" charset="0"/>
              <a:buNone/>
              <a:defRPr sz="900"/>
            </a:lvl5pPr>
          </a:lstStyle>
          <a:p>
            <a:pPr lvl="0"/>
            <a:r>
              <a:rPr lang="da-DK" dirty="0"/>
              <a:t>M  +45 XX </a:t>
            </a:r>
            <a:r>
              <a:rPr lang="da-DK" dirty="0" err="1"/>
              <a:t>XX</a:t>
            </a:r>
            <a:r>
              <a:rPr lang="da-DK" dirty="0"/>
              <a:t> </a:t>
            </a:r>
            <a:r>
              <a:rPr lang="da-DK" dirty="0" err="1"/>
              <a:t>XX</a:t>
            </a:r>
            <a:r>
              <a:rPr lang="da-DK" dirty="0"/>
              <a:t> </a:t>
            </a:r>
            <a:r>
              <a:rPr lang="da-DK" dirty="0" err="1"/>
              <a:t>XX</a:t>
            </a:r>
            <a:endParaRPr lang="da-DK" dirty="0"/>
          </a:p>
        </p:txBody>
      </p:sp>
      <p:sp>
        <p:nvSpPr>
          <p:cNvPr id="97" name="Text Placeholder 10">
            <a:extLst>
              <a:ext uri="{FF2B5EF4-FFF2-40B4-BE49-F238E27FC236}">
                <a16:creationId xmlns:a16="http://schemas.microsoft.com/office/drawing/2014/main" id="{A882B922-B89D-438A-A0EE-B268F239D69C}"/>
              </a:ext>
            </a:extLst>
          </p:cNvPr>
          <p:cNvSpPr>
            <a:spLocks noGrp="1"/>
          </p:cNvSpPr>
          <p:nvPr>
            <p:ph type="body" sz="quarter" idx="78" hasCustomPrompt="1"/>
          </p:nvPr>
        </p:nvSpPr>
        <p:spPr>
          <a:xfrm>
            <a:off x="5072400" y="2898000"/>
            <a:ext cx="2052000" cy="216000"/>
          </a:xfrm>
        </p:spPr>
        <p:txBody>
          <a:bodyPr/>
          <a:lstStyle>
            <a:lvl1pPr marL="0" indent="0" algn="ctr">
              <a:lnSpc>
                <a:spcPct val="100000"/>
              </a:lnSpc>
              <a:buNone/>
              <a:defRPr sz="900" i="0" cap="all" baseline="0"/>
            </a:lvl1pPr>
            <a:lvl2pPr marL="180000" indent="0">
              <a:buNone/>
              <a:defRPr sz="900"/>
            </a:lvl2pPr>
            <a:lvl3pPr>
              <a:buNone/>
              <a:defRPr sz="900"/>
            </a:lvl3pPr>
            <a:lvl4pPr>
              <a:buNone/>
              <a:defRPr sz="900"/>
            </a:lvl4pPr>
            <a:lvl5pPr marL="0" indent="0">
              <a:buFont typeface="Arial" panose="020B0604020202020204" pitchFamily="34" charset="0"/>
              <a:buNone/>
              <a:defRPr sz="900"/>
            </a:lvl5pPr>
          </a:lstStyle>
          <a:p>
            <a:pPr lvl="0"/>
            <a:r>
              <a:rPr lang="da-DK" dirty="0"/>
              <a:t>XXX@KAMMERADVOKATEN.DK</a:t>
            </a:r>
          </a:p>
        </p:txBody>
      </p:sp>
      <p:sp>
        <p:nvSpPr>
          <p:cNvPr id="100" name="Text Placeholder 10 tjek">
            <a:extLst>
              <a:ext uri="{FF2B5EF4-FFF2-40B4-BE49-F238E27FC236}">
                <a16:creationId xmlns:a16="http://schemas.microsoft.com/office/drawing/2014/main" id="{60427484-04EC-486F-9E1C-EDDC39C141AC}"/>
              </a:ext>
            </a:extLst>
          </p:cNvPr>
          <p:cNvSpPr>
            <a:spLocks noGrp="1"/>
          </p:cNvSpPr>
          <p:nvPr>
            <p:ph type="body" sz="quarter" idx="79" hasCustomPrompt="1"/>
          </p:nvPr>
        </p:nvSpPr>
        <p:spPr>
          <a:xfrm>
            <a:off x="359999" y="4862984"/>
            <a:ext cx="2052000" cy="216000"/>
          </a:xfrm>
        </p:spPr>
        <p:txBody>
          <a:bodyPr/>
          <a:lstStyle>
            <a:lvl1pPr marL="0" indent="0" algn="ctr">
              <a:lnSpc>
                <a:spcPct val="100000"/>
              </a:lnSpc>
              <a:buNone/>
              <a:defRPr sz="900" b="1" cap="all" baseline="0"/>
            </a:lvl1pPr>
            <a:lvl2pPr marL="180000" indent="0">
              <a:buNone/>
              <a:defRPr sz="900"/>
            </a:lvl2pPr>
            <a:lvl3pPr>
              <a:buNone/>
              <a:defRPr sz="900"/>
            </a:lvl3pPr>
            <a:lvl4pPr>
              <a:buNone/>
              <a:defRPr sz="900"/>
            </a:lvl4pPr>
            <a:lvl5pPr marL="0" indent="0">
              <a:buFont typeface="Arial" panose="020B0604020202020204" pitchFamily="34" charset="0"/>
              <a:buNone/>
              <a:defRPr sz="900"/>
            </a:lvl5pPr>
          </a:lstStyle>
          <a:p>
            <a:pPr lvl="0"/>
            <a:r>
              <a:rPr lang="da-DK" dirty="0"/>
              <a:t>indsæt navn og efternavn</a:t>
            </a:r>
          </a:p>
        </p:txBody>
      </p:sp>
      <p:sp>
        <p:nvSpPr>
          <p:cNvPr id="101" name="Text Placeholder 10">
            <a:extLst>
              <a:ext uri="{FF2B5EF4-FFF2-40B4-BE49-F238E27FC236}">
                <a16:creationId xmlns:a16="http://schemas.microsoft.com/office/drawing/2014/main" id="{61BFAEB2-C379-48A4-86E8-D39A42C55912}"/>
              </a:ext>
            </a:extLst>
          </p:cNvPr>
          <p:cNvSpPr>
            <a:spLocks noGrp="1"/>
          </p:cNvSpPr>
          <p:nvPr>
            <p:ph type="body" sz="quarter" idx="80" hasCustomPrompt="1"/>
          </p:nvPr>
        </p:nvSpPr>
        <p:spPr>
          <a:xfrm>
            <a:off x="359999" y="5081620"/>
            <a:ext cx="2052000" cy="216000"/>
          </a:xfrm>
        </p:spPr>
        <p:txBody>
          <a:bodyPr/>
          <a:lstStyle>
            <a:lvl1pPr marL="0" indent="0" algn="ctr">
              <a:lnSpc>
                <a:spcPct val="100000"/>
              </a:lnSpc>
              <a:buNone/>
              <a:defRPr sz="900" i="0" cap="all" baseline="0"/>
            </a:lvl1pPr>
            <a:lvl2pPr marL="180000" indent="0">
              <a:buNone/>
              <a:defRPr sz="900"/>
            </a:lvl2pPr>
            <a:lvl3pPr>
              <a:buNone/>
              <a:defRPr sz="900"/>
            </a:lvl3pPr>
            <a:lvl4pPr>
              <a:buNone/>
              <a:defRPr sz="900"/>
            </a:lvl4pPr>
            <a:lvl5pPr marL="0" indent="0">
              <a:buFont typeface="Arial" panose="020B0604020202020204" pitchFamily="34" charset="0"/>
              <a:buNone/>
              <a:defRPr sz="900"/>
            </a:lvl5pPr>
          </a:lstStyle>
          <a:p>
            <a:pPr lvl="0"/>
            <a:r>
              <a:rPr lang="da-DK" dirty="0"/>
              <a:t>INDSÆT TITEL</a:t>
            </a:r>
          </a:p>
        </p:txBody>
      </p:sp>
      <p:sp>
        <p:nvSpPr>
          <p:cNvPr id="102" name="Text Placeholder 10">
            <a:extLst>
              <a:ext uri="{FF2B5EF4-FFF2-40B4-BE49-F238E27FC236}">
                <a16:creationId xmlns:a16="http://schemas.microsoft.com/office/drawing/2014/main" id="{67AF2CC7-B1CF-415C-8BA2-84BD3B8B852A}"/>
              </a:ext>
            </a:extLst>
          </p:cNvPr>
          <p:cNvSpPr>
            <a:spLocks noGrp="1"/>
          </p:cNvSpPr>
          <p:nvPr>
            <p:ph type="body" sz="quarter" idx="81" hasCustomPrompt="1"/>
          </p:nvPr>
        </p:nvSpPr>
        <p:spPr>
          <a:xfrm>
            <a:off x="359999" y="5300256"/>
            <a:ext cx="2052000" cy="216000"/>
          </a:xfrm>
        </p:spPr>
        <p:txBody>
          <a:bodyPr/>
          <a:lstStyle>
            <a:lvl1pPr marL="0" indent="0" algn="ctr">
              <a:lnSpc>
                <a:spcPct val="100000"/>
              </a:lnSpc>
              <a:buNone/>
              <a:defRPr sz="900" i="0" cap="all" baseline="0"/>
            </a:lvl1pPr>
            <a:lvl2pPr marL="180000" indent="0">
              <a:buNone/>
              <a:defRPr sz="900"/>
            </a:lvl2pPr>
            <a:lvl3pPr>
              <a:buNone/>
              <a:defRPr sz="900"/>
            </a:lvl3pPr>
            <a:lvl4pPr>
              <a:buNone/>
              <a:defRPr sz="900"/>
            </a:lvl4pPr>
            <a:lvl5pPr marL="0" indent="0">
              <a:buFont typeface="Arial" panose="020B0604020202020204" pitchFamily="34" charset="0"/>
              <a:buNone/>
              <a:defRPr sz="900"/>
            </a:lvl5pPr>
          </a:lstStyle>
          <a:p>
            <a:pPr lvl="0"/>
            <a:r>
              <a:rPr lang="da-DK" dirty="0"/>
              <a:t>M  +45 XX </a:t>
            </a:r>
            <a:r>
              <a:rPr lang="da-DK" dirty="0" err="1"/>
              <a:t>XX</a:t>
            </a:r>
            <a:r>
              <a:rPr lang="da-DK" dirty="0"/>
              <a:t> </a:t>
            </a:r>
            <a:r>
              <a:rPr lang="da-DK" dirty="0" err="1"/>
              <a:t>XX</a:t>
            </a:r>
            <a:r>
              <a:rPr lang="da-DK" dirty="0"/>
              <a:t> </a:t>
            </a:r>
            <a:r>
              <a:rPr lang="da-DK" dirty="0" err="1"/>
              <a:t>XX</a:t>
            </a:r>
            <a:endParaRPr lang="da-DK" dirty="0"/>
          </a:p>
        </p:txBody>
      </p:sp>
      <p:sp>
        <p:nvSpPr>
          <p:cNvPr id="103" name="Text Placeholder 10">
            <a:extLst>
              <a:ext uri="{FF2B5EF4-FFF2-40B4-BE49-F238E27FC236}">
                <a16:creationId xmlns:a16="http://schemas.microsoft.com/office/drawing/2014/main" id="{CA6063E1-F3D7-43FA-A98F-22F53EAA3F31}"/>
              </a:ext>
            </a:extLst>
          </p:cNvPr>
          <p:cNvSpPr>
            <a:spLocks noGrp="1"/>
          </p:cNvSpPr>
          <p:nvPr>
            <p:ph type="body" sz="quarter" idx="82" hasCustomPrompt="1"/>
          </p:nvPr>
        </p:nvSpPr>
        <p:spPr>
          <a:xfrm>
            <a:off x="359999" y="5518891"/>
            <a:ext cx="2052000" cy="216000"/>
          </a:xfrm>
        </p:spPr>
        <p:txBody>
          <a:bodyPr/>
          <a:lstStyle>
            <a:lvl1pPr marL="0" indent="0" algn="ctr">
              <a:lnSpc>
                <a:spcPct val="100000"/>
              </a:lnSpc>
              <a:buNone/>
              <a:defRPr sz="900" i="0" cap="all" baseline="0"/>
            </a:lvl1pPr>
            <a:lvl2pPr marL="180000" indent="0">
              <a:buNone/>
              <a:defRPr sz="900"/>
            </a:lvl2pPr>
            <a:lvl3pPr>
              <a:buNone/>
              <a:defRPr sz="900"/>
            </a:lvl3pPr>
            <a:lvl4pPr>
              <a:buNone/>
              <a:defRPr sz="900"/>
            </a:lvl4pPr>
            <a:lvl5pPr marL="0" indent="0">
              <a:buFont typeface="Arial" panose="020B0604020202020204" pitchFamily="34" charset="0"/>
              <a:buNone/>
              <a:defRPr sz="900"/>
            </a:lvl5pPr>
          </a:lstStyle>
          <a:p>
            <a:pPr lvl="0"/>
            <a:r>
              <a:rPr lang="da-DK" dirty="0"/>
              <a:t>XXX@KAMMERADVOKATEN.DK</a:t>
            </a:r>
          </a:p>
        </p:txBody>
      </p:sp>
      <p:sp>
        <p:nvSpPr>
          <p:cNvPr id="106" name="Text Placeholder 10">
            <a:extLst>
              <a:ext uri="{FF2B5EF4-FFF2-40B4-BE49-F238E27FC236}">
                <a16:creationId xmlns:a16="http://schemas.microsoft.com/office/drawing/2014/main" id="{D7865CDD-CD6D-47D0-857D-76368C610F85}"/>
              </a:ext>
            </a:extLst>
          </p:cNvPr>
          <p:cNvSpPr>
            <a:spLocks noGrp="1"/>
          </p:cNvSpPr>
          <p:nvPr>
            <p:ph type="body" sz="quarter" idx="83" hasCustomPrompt="1"/>
          </p:nvPr>
        </p:nvSpPr>
        <p:spPr>
          <a:xfrm>
            <a:off x="2714400" y="4862984"/>
            <a:ext cx="2052000" cy="216000"/>
          </a:xfrm>
        </p:spPr>
        <p:txBody>
          <a:bodyPr/>
          <a:lstStyle>
            <a:lvl1pPr marL="0" indent="0" algn="ctr">
              <a:lnSpc>
                <a:spcPct val="100000"/>
              </a:lnSpc>
              <a:buNone/>
              <a:defRPr sz="900" b="1" cap="all" baseline="0"/>
            </a:lvl1pPr>
            <a:lvl2pPr marL="180000" indent="0">
              <a:buNone/>
              <a:defRPr sz="900"/>
            </a:lvl2pPr>
            <a:lvl3pPr>
              <a:buNone/>
              <a:defRPr sz="900"/>
            </a:lvl3pPr>
            <a:lvl4pPr>
              <a:buNone/>
              <a:defRPr sz="900"/>
            </a:lvl4pPr>
            <a:lvl5pPr marL="0" indent="0">
              <a:buFont typeface="Arial" panose="020B0604020202020204" pitchFamily="34" charset="0"/>
              <a:buNone/>
              <a:defRPr sz="900"/>
            </a:lvl5pPr>
          </a:lstStyle>
          <a:p>
            <a:pPr lvl="0"/>
            <a:r>
              <a:rPr lang="da-DK" dirty="0"/>
              <a:t>indsæt navn og efternavn</a:t>
            </a:r>
          </a:p>
        </p:txBody>
      </p:sp>
      <p:sp>
        <p:nvSpPr>
          <p:cNvPr id="107" name="Text Placeholder 10">
            <a:extLst>
              <a:ext uri="{FF2B5EF4-FFF2-40B4-BE49-F238E27FC236}">
                <a16:creationId xmlns:a16="http://schemas.microsoft.com/office/drawing/2014/main" id="{E21451C6-5D7C-402C-8C4D-AAC662189F4F}"/>
              </a:ext>
            </a:extLst>
          </p:cNvPr>
          <p:cNvSpPr>
            <a:spLocks noGrp="1"/>
          </p:cNvSpPr>
          <p:nvPr>
            <p:ph type="body" sz="quarter" idx="84" hasCustomPrompt="1"/>
          </p:nvPr>
        </p:nvSpPr>
        <p:spPr>
          <a:xfrm>
            <a:off x="2714400" y="5081620"/>
            <a:ext cx="2052000" cy="216000"/>
          </a:xfrm>
        </p:spPr>
        <p:txBody>
          <a:bodyPr/>
          <a:lstStyle>
            <a:lvl1pPr marL="0" indent="0" algn="ctr">
              <a:lnSpc>
                <a:spcPct val="100000"/>
              </a:lnSpc>
              <a:buNone/>
              <a:defRPr sz="900" i="0" cap="all" baseline="0"/>
            </a:lvl1pPr>
            <a:lvl2pPr marL="180000" indent="0">
              <a:buNone/>
              <a:defRPr sz="900"/>
            </a:lvl2pPr>
            <a:lvl3pPr>
              <a:buNone/>
              <a:defRPr sz="900"/>
            </a:lvl3pPr>
            <a:lvl4pPr>
              <a:buNone/>
              <a:defRPr sz="900"/>
            </a:lvl4pPr>
            <a:lvl5pPr marL="0" indent="0">
              <a:buFont typeface="Arial" panose="020B0604020202020204" pitchFamily="34" charset="0"/>
              <a:buNone/>
              <a:defRPr sz="900"/>
            </a:lvl5pPr>
          </a:lstStyle>
          <a:p>
            <a:pPr lvl="0"/>
            <a:r>
              <a:rPr lang="da-DK" dirty="0"/>
              <a:t>INDSÆT TITEL</a:t>
            </a:r>
          </a:p>
        </p:txBody>
      </p:sp>
      <p:sp>
        <p:nvSpPr>
          <p:cNvPr id="108" name="Text Placeholder 10">
            <a:extLst>
              <a:ext uri="{FF2B5EF4-FFF2-40B4-BE49-F238E27FC236}">
                <a16:creationId xmlns:a16="http://schemas.microsoft.com/office/drawing/2014/main" id="{388E42B5-7937-43C3-8EAF-9C100F899B21}"/>
              </a:ext>
            </a:extLst>
          </p:cNvPr>
          <p:cNvSpPr>
            <a:spLocks noGrp="1"/>
          </p:cNvSpPr>
          <p:nvPr>
            <p:ph type="body" sz="quarter" idx="85" hasCustomPrompt="1"/>
          </p:nvPr>
        </p:nvSpPr>
        <p:spPr>
          <a:xfrm>
            <a:off x="2714400" y="5300256"/>
            <a:ext cx="2052000" cy="216000"/>
          </a:xfrm>
        </p:spPr>
        <p:txBody>
          <a:bodyPr/>
          <a:lstStyle>
            <a:lvl1pPr marL="0" indent="0" algn="ctr">
              <a:lnSpc>
                <a:spcPct val="100000"/>
              </a:lnSpc>
              <a:buNone/>
              <a:defRPr sz="900" i="0" cap="all" baseline="0"/>
            </a:lvl1pPr>
            <a:lvl2pPr marL="180000" indent="0">
              <a:buNone/>
              <a:defRPr sz="900"/>
            </a:lvl2pPr>
            <a:lvl3pPr>
              <a:buNone/>
              <a:defRPr sz="900"/>
            </a:lvl3pPr>
            <a:lvl4pPr>
              <a:buNone/>
              <a:defRPr sz="900"/>
            </a:lvl4pPr>
            <a:lvl5pPr marL="0" indent="0">
              <a:buFont typeface="Arial" panose="020B0604020202020204" pitchFamily="34" charset="0"/>
              <a:buNone/>
              <a:defRPr sz="900"/>
            </a:lvl5pPr>
          </a:lstStyle>
          <a:p>
            <a:pPr lvl="0"/>
            <a:r>
              <a:rPr lang="da-DK" dirty="0"/>
              <a:t>M  +45 XX </a:t>
            </a:r>
            <a:r>
              <a:rPr lang="da-DK" dirty="0" err="1"/>
              <a:t>XX</a:t>
            </a:r>
            <a:r>
              <a:rPr lang="da-DK" dirty="0"/>
              <a:t> </a:t>
            </a:r>
            <a:r>
              <a:rPr lang="da-DK" dirty="0" err="1"/>
              <a:t>XX</a:t>
            </a:r>
            <a:r>
              <a:rPr lang="da-DK" dirty="0"/>
              <a:t> </a:t>
            </a:r>
            <a:r>
              <a:rPr lang="da-DK" dirty="0" err="1"/>
              <a:t>XX</a:t>
            </a:r>
            <a:endParaRPr lang="da-DK" dirty="0"/>
          </a:p>
        </p:txBody>
      </p:sp>
      <p:sp>
        <p:nvSpPr>
          <p:cNvPr id="109" name="Text Placeholder 10">
            <a:extLst>
              <a:ext uri="{FF2B5EF4-FFF2-40B4-BE49-F238E27FC236}">
                <a16:creationId xmlns:a16="http://schemas.microsoft.com/office/drawing/2014/main" id="{5116197E-5A9E-4EBC-8605-D16F7D0D7FDD}"/>
              </a:ext>
            </a:extLst>
          </p:cNvPr>
          <p:cNvSpPr>
            <a:spLocks noGrp="1"/>
          </p:cNvSpPr>
          <p:nvPr>
            <p:ph type="body" sz="quarter" idx="86" hasCustomPrompt="1"/>
          </p:nvPr>
        </p:nvSpPr>
        <p:spPr>
          <a:xfrm>
            <a:off x="2714400" y="5518891"/>
            <a:ext cx="2052000" cy="216000"/>
          </a:xfrm>
        </p:spPr>
        <p:txBody>
          <a:bodyPr/>
          <a:lstStyle>
            <a:lvl1pPr marL="0" indent="0" algn="ctr">
              <a:lnSpc>
                <a:spcPct val="100000"/>
              </a:lnSpc>
              <a:buNone/>
              <a:defRPr sz="900" i="0" cap="all" baseline="0"/>
            </a:lvl1pPr>
            <a:lvl2pPr marL="180000" indent="0">
              <a:buNone/>
              <a:defRPr sz="900"/>
            </a:lvl2pPr>
            <a:lvl3pPr>
              <a:buNone/>
              <a:defRPr sz="900"/>
            </a:lvl3pPr>
            <a:lvl4pPr>
              <a:buNone/>
              <a:defRPr sz="900"/>
            </a:lvl4pPr>
            <a:lvl5pPr marL="0" indent="0">
              <a:buFont typeface="Arial" panose="020B0604020202020204" pitchFamily="34" charset="0"/>
              <a:buNone/>
              <a:defRPr sz="900"/>
            </a:lvl5pPr>
          </a:lstStyle>
          <a:p>
            <a:pPr lvl="0"/>
            <a:r>
              <a:rPr lang="da-DK" dirty="0"/>
              <a:t>XXX@KAMMERADVOKATEN.DK</a:t>
            </a:r>
          </a:p>
        </p:txBody>
      </p:sp>
      <p:sp>
        <p:nvSpPr>
          <p:cNvPr id="66" name="Text Placeholder 10">
            <a:extLst>
              <a:ext uri="{FF2B5EF4-FFF2-40B4-BE49-F238E27FC236}">
                <a16:creationId xmlns:a16="http://schemas.microsoft.com/office/drawing/2014/main" id="{5910CE15-8F7A-4CD7-938E-6981ED6C95BD}"/>
              </a:ext>
            </a:extLst>
          </p:cNvPr>
          <p:cNvSpPr>
            <a:spLocks noGrp="1"/>
          </p:cNvSpPr>
          <p:nvPr>
            <p:ph type="body" sz="quarter" idx="92" hasCustomPrompt="1"/>
          </p:nvPr>
        </p:nvSpPr>
        <p:spPr>
          <a:xfrm>
            <a:off x="5072400" y="4862984"/>
            <a:ext cx="2052000" cy="216000"/>
          </a:xfrm>
        </p:spPr>
        <p:txBody>
          <a:bodyPr/>
          <a:lstStyle>
            <a:lvl1pPr marL="0" indent="0" algn="ctr">
              <a:lnSpc>
                <a:spcPct val="100000"/>
              </a:lnSpc>
              <a:buNone/>
              <a:defRPr sz="900" b="1" cap="all" baseline="0"/>
            </a:lvl1pPr>
            <a:lvl2pPr marL="180000" indent="0">
              <a:buNone/>
              <a:defRPr sz="900"/>
            </a:lvl2pPr>
            <a:lvl3pPr>
              <a:buNone/>
              <a:defRPr sz="900"/>
            </a:lvl3pPr>
            <a:lvl4pPr>
              <a:buNone/>
              <a:defRPr sz="900"/>
            </a:lvl4pPr>
            <a:lvl5pPr marL="0" indent="0">
              <a:buFont typeface="Arial" panose="020B0604020202020204" pitchFamily="34" charset="0"/>
              <a:buNone/>
              <a:defRPr sz="900"/>
            </a:lvl5pPr>
          </a:lstStyle>
          <a:p>
            <a:pPr lvl="0"/>
            <a:r>
              <a:rPr lang="da-DK" dirty="0"/>
              <a:t>indsæt navn og efternavn</a:t>
            </a:r>
          </a:p>
        </p:txBody>
      </p:sp>
      <p:sp>
        <p:nvSpPr>
          <p:cNvPr id="67" name="Text Placeholder 10">
            <a:extLst>
              <a:ext uri="{FF2B5EF4-FFF2-40B4-BE49-F238E27FC236}">
                <a16:creationId xmlns:a16="http://schemas.microsoft.com/office/drawing/2014/main" id="{486DBB77-06EB-4A40-A101-43B02731212D}"/>
              </a:ext>
            </a:extLst>
          </p:cNvPr>
          <p:cNvSpPr>
            <a:spLocks noGrp="1"/>
          </p:cNvSpPr>
          <p:nvPr>
            <p:ph type="body" sz="quarter" idx="93" hasCustomPrompt="1"/>
          </p:nvPr>
        </p:nvSpPr>
        <p:spPr>
          <a:xfrm>
            <a:off x="5072400" y="5081620"/>
            <a:ext cx="2052000" cy="216000"/>
          </a:xfrm>
        </p:spPr>
        <p:txBody>
          <a:bodyPr/>
          <a:lstStyle>
            <a:lvl1pPr marL="0" indent="0" algn="ctr">
              <a:lnSpc>
                <a:spcPct val="100000"/>
              </a:lnSpc>
              <a:buNone/>
              <a:defRPr sz="900" i="0" cap="all" baseline="0"/>
            </a:lvl1pPr>
            <a:lvl2pPr marL="180000" indent="0">
              <a:buNone/>
              <a:defRPr sz="900"/>
            </a:lvl2pPr>
            <a:lvl3pPr>
              <a:buNone/>
              <a:defRPr sz="900"/>
            </a:lvl3pPr>
            <a:lvl4pPr>
              <a:buNone/>
              <a:defRPr sz="900"/>
            </a:lvl4pPr>
            <a:lvl5pPr marL="0" indent="0">
              <a:buFont typeface="Arial" panose="020B0604020202020204" pitchFamily="34" charset="0"/>
              <a:buNone/>
              <a:defRPr sz="900"/>
            </a:lvl5pPr>
          </a:lstStyle>
          <a:p>
            <a:pPr lvl="0"/>
            <a:r>
              <a:rPr lang="da-DK" dirty="0"/>
              <a:t>INDSÆT TITEL</a:t>
            </a:r>
          </a:p>
        </p:txBody>
      </p:sp>
      <p:sp>
        <p:nvSpPr>
          <p:cNvPr id="70" name="Text Placeholder 10">
            <a:extLst>
              <a:ext uri="{FF2B5EF4-FFF2-40B4-BE49-F238E27FC236}">
                <a16:creationId xmlns:a16="http://schemas.microsoft.com/office/drawing/2014/main" id="{31BDF9CF-D79D-4105-AB5B-1CE86F914453}"/>
              </a:ext>
            </a:extLst>
          </p:cNvPr>
          <p:cNvSpPr>
            <a:spLocks noGrp="1"/>
          </p:cNvSpPr>
          <p:nvPr>
            <p:ph type="body" sz="quarter" idx="94" hasCustomPrompt="1"/>
          </p:nvPr>
        </p:nvSpPr>
        <p:spPr>
          <a:xfrm>
            <a:off x="5072400" y="5300256"/>
            <a:ext cx="2052000" cy="216000"/>
          </a:xfrm>
        </p:spPr>
        <p:txBody>
          <a:bodyPr/>
          <a:lstStyle>
            <a:lvl1pPr marL="0" indent="0" algn="ctr">
              <a:lnSpc>
                <a:spcPct val="100000"/>
              </a:lnSpc>
              <a:buNone/>
              <a:defRPr sz="900" i="0" cap="all" baseline="0"/>
            </a:lvl1pPr>
            <a:lvl2pPr marL="180000" indent="0">
              <a:buNone/>
              <a:defRPr sz="900"/>
            </a:lvl2pPr>
            <a:lvl3pPr>
              <a:buNone/>
              <a:defRPr sz="900"/>
            </a:lvl3pPr>
            <a:lvl4pPr>
              <a:buNone/>
              <a:defRPr sz="900"/>
            </a:lvl4pPr>
            <a:lvl5pPr marL="0" indent="0">
              <a:buFont typeface="Arial" panose="020B0604020202020204" pitchFamily="34" charset="0"/>
              <a:buNone/>
              <a:defRPr sz="900"/>
            </a:lvl5pPr>
          </a:lstStyle>
          <a:p>
            <a:pPr lvl="0"/>
            <a:r>
              <a:rPr lang="da-DK" dirty="0"/>
              <a:t>M  +45 XX </a:t>
            </a:r>
            <a:r>
              <a:rPr lang="da-DK" dirty="0" err="1"/>
              <a:t>XX</a:t>
            </a:r>
            <a:r>
              <a:rPr lang="da-DK" dirty="0"/>
              <a:t> </a:t>
            </a:r>
            <a:r>
              <a:rPr lang="da-DK" dirty="0" err="1"/>
              <a:t>XX</a:t>
            </a:r>
            <a:r>
              <a:rPr lang="da-DK" dirty="0"/>
              <a:t> </a:t>
            </a:r>
            <a:r>
              <a:rPr lang="da-DK" dirty="0" err="1"/>
              <a:t>XX</a:t>
            </a:r>
            <a:endParaRPr lang="da-DK" dirty="0"/>
          </a:p>
        </p:txBody>
      </p:sp>
      <p:sp>
        <p:nvSpPr>
          <p:cNvPr id="71" name="Text Placeholder 10">
            <a:extLst>
              <a:ext uri="{FF2B5EF4-FFF2-40B4-BE49-F238E27FC236}">
                <a16:creationId xmlns:a16="http://schemas.microsoft.com/office/drawing/2014/main" id="{907D2FAE-A2B9-4146-A4FF-CC2C0A1AE352}"/>
              </a:ext>
            </a:extLst>
          </p:cNvPr>
          <p:cNvSpPr>
            <a:spLocks noGrp="1"/>
          </p:cNvSpPr>
          <p:nvPr>
            <p:ph type="body" sz="quarter" idx="95" hasCustomPrompt="1"/>
          </p:nvPr>
        </p:nvSpPr>
        <p:spPr>
          <a:xfrm>
            <a:off x="5072400" y="5518891"/>
            <a:ext cx="2052000" cy="216000"/>
          </a:xfrm>
        </p:spPr>
        <p:txBody>
          <a:bodyPr/>
          <a:lstStyle>
            <a:lvl1pPr marL="0" indent="0" algn="ctr">
              <a:lnSpc>
                <a:spcPct val="100000"/>
              </a:lnSpc>
              <a:buNone/>
              <a:defRPr sz="900" i="0" cap="all" baseline="0"/>
            </a:lvl1pPr>
            <a:lvl2pPr marL="180000" indent="0">
              <a:buNone/>
              <a:defRPr sz="900"/>
            </a:lvl2pPr>
            <a:lvl3pPr>
              <a:buNone/>
              <a:defRPr sz="900"/>
            </a:lvl3pPr>
            <a:lvl4pPr>
              <a:buNone/>
              <a:defRPr sz="900"/>
            </a:lvl4pPr>
            <a:lvl5pPr marL="0" indent="0">
              <a:buFont typeface="Arial" panose="020B0604020202020204" pitchFamily="34" charset="0"/>
              <a:buNone/>
              <a:defRPr sz="900"/>
            </a:lvl5pPr>
          </a:lstStyle>
          <a:p>
            <a:pPr lvl="0"/>
            <a:r>
              <a:rPr lang="da-DK" dirty="0"/>
              <a:t>XXX@KAMMERADVOKATEN.DK</a:t>
            </a:r>
          </a:p>
        </p:txBody>
      </p:sp>
      <p:sp>
        <p:nvSpPr>
          <p:cNvPr id="59" name="Text Placeholder 3">
            <a:extLst>
              <a:ext uri="{FF2B5EF4-FFF2-40B4-BE49-F238E27FC236}">
                <a16:creationId xmlns:a16="http://schemas.microsoft.com/office/drawing/2014/main" id="{EDDC19E3-5D37-4FB9-B849-1D1E4BEE174F}"/>
              </a:ext>
            </a:extLst>
          </p:cNvPr>
          <p:cNvSpPr>
            <a:spLocks noGrp="1"/>
          </p:cNvSpPr>
          <p:nvPr>
            <p:ph type="body" sz="quarter" idx="96" hasCustomPrompt="1"/>
          </p:nvPr>
        </p:nvSpPr>
        <p:spPr>
          <a:xfrm>
            <a:off x="7482600" y="1012361"/>
            <a:ext cx="4350600" cy="4861389"/>
          </a:xfrm>
        </p:spPr>
        <p:txBody>
          <a:bodyPr/>
          <a:lstStyle>
            <a:lvl1pPr marL="0" indent="0">
              <a:buFont typeface="Arial" panose="020B0604020202020204" pitchFamily="34" charset="0"/>
              <a:buChar char="​"/>
              <a:defRPr/>
            </a:lvl1pPr>
            <a:lvl5pPr>
              <a:defRPr/>
            </a:lvl5pPr>
          </a:lstStyle>
          <a:p>
            <a:pPr lvl="0"/>
            <a:r>
              <a:rPr lang="da-DK" dirty="0"/>
              <a:t>Klik og indsæt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3" name="Date Placeholder 2">
            <a:extLst>
              <a:ext uri="{FF2B5EF4-FFF2-40B4-BE49-F238E27FC236}">
                <a16:creationId xmlns:a16="http://schemas.microsoft.com/office/drawing/2014/main" id="{DFF8DCE3-BE2B-4280-B360-41D176CD7A64}"/>
              </a:ext>
            </a:extLst>
          </p:cNvPr>
          <p:cNvSpPr>
            <a:spLocks noGrp="1"/>
          </p:cNvSpPr>
          <p:nvPr>
            <p:ph type="dt" sz="half" idx="97"/>
          </p:nvPr>
        </p:nvSpPr>
        <p:spPr/>
        <p:txBody>
          <a:bodyPr/>
          <a:lstStyle/>
          <a:p>
            <a:fld id="{9622521A-BDDA-4313-BC1E-DBC4C53F6236}" type="datetime2">
              <a:rPr lang="da-DK" smtClean="0"/>
              <a:t>14. marts 2025</a:t>
            </a:fld>
            <a:endParaRPr lang="da-DK" dirty="0"/>
          </a:p>
        </p:txBody>
      </p:sp>
      <p:sp>
        <p:nvSpPr>
          <p:cNvPr id="4" name="Footer Placeholder 3">
            <a:extLst>
              <a:ext uri="{FF2B5EF4-FFF2-40B4-BE49-F238E27FC236}">
                <a16:creationId xmlns:a16="http://schemas.microsoft.com/office/drawing/2014/main" id="{4827521F-2EA5-4D47-8C50-484C12D27C67}"/>
              </a:ext>
            </a:extLst>
          </p:cNvPr>
          <p:cNvSpPr>
            <a:spLocks noGrp="1"/>
          </p:cNvSpPr>
          <p:nvPr>
            <p:ph type="ftr" sz="quarter" idx="98"/>
          </p:nvPr>
        </p:nvSpPr>
        <p:spPr/>
        <p:txBody>
          <a:bodyPr/>
          <a:lstStyle/>
          <a:p>
            <a:endParaRPr lang="da-DK" dirty="0"/>
          </a:p>
        </p:txBody>
      </p:sp>
      <p:sp>
        <p:nvSpPr>
          <p:cNvPr id="5" name="Slide Number Placeholder 4">
            <a:extLst>
              <a:ext uri="{FF2B5EF4-FFF2-40B4-BE49-F238E27FC236}">
                <a16:creationId xmlns:a16="http://schemas.microsoft.com/office/drawing/2014/main" id="{6F710059-898A-48F0-88CF-F6C8D7D5FAD6}"/>
              </a:ext>
            </a:extLst>
          </p:cNvPr>
          <p:cNvSpPr>
            <a:spLocks noGrp="1"/>
          </p:cNvSpPr>
          <p:nvPr>
            <p:ph type="sldNum" sz="quarter" idx="99"/>
          </p:nvPr>
        </p:nvSpPr>
        <p:spPr/>
        <p:txBody>
          <a:bodyPr/>
          <a:lstStyle/>
          <a:p>
            <a:r>
              <a:rPr lang="da-DK" dirty="0"/>
              <a:t>SIDE </a:t>
            </a:r>
            <a:fld id="{24C8C45C-947F-4981-8B3F-4F32E973C901}" type="slidenum">
              <a:rPr lang="da-DK" smtClean="0"/>
              <a:pPr/>
              <a:t>‹nr.›</a:t>
            </a:fld>
            <a:endParaRPr lang="da-DK" dirty="0"/>
          </a:p>
        </p:txBody>
      </p:sp>
    </p:spTree>
    <p:extLst>
      <p:ext uri="{BB962C8B-B14F-4D97-AF65-F5344CB8AC3E}">
        <p14:creationId xmlns:p14="http://schemas.microsoft.com/office/powerpoint/2010/main" val="3020426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agside">
    <p:bg>
      <p:bgPr>
        <a:solidFill>
          <a:srgbClr val="F6F6F6"/>
        </a:solidFill>
        <a:effectLst/>
      </p:bgPr>
    </p:bg>
    <p:spTree>
      <p:nvGrpSpPr>
        <p:cNvPr id="1" name=""/>
        <p:cNvGrpSpPr/>
        <p:nvPr/>
      </p:nvGrpSpPr>
      <p:grpSpPr>
        <a:xfrm>
          <a:off x="0" y="0"/>
          <a:ext cx="0" cy="0"/>
          <a:chOff x="0" y="0"/>
          <a:chExt cx="0" cy="0"/>
        </a:xfrm>
      </p:grpSpPr>
      <p:sp>
        <p:nvSpPr>
          <p:cNvPr id="7" name="Background">
            <a:extLst>
              <a:ext uri="{FF2B5EF4-FFF2-40B4-BE49-F238E27FC236}">
                <a16:creationId xmlns:a16="http://schemas.microsoft.com/office/drawing/2014/main" id="{608FE76D-3EA5-433C-978F-E22E625F7F1A}"/>
              </a:ext>
            </a:extLst>
          </p:cNvPr>
          <p:cNvSpPr/>
          <p:nvPr userDrawn="1"/>
        </p:nvSpPr>
        <p:spPr>
          <a:xfrm flipV="1">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2" name="Background">
            <a:extLst>
              <a:ext uri="{FF2B5EF4-FFF2-40B4-BE49-F238E27FC236}">
                <a16:creationId xmlns:a16="http://schemas.microsoft.com/office/drawing/2014/main" id="{B2B6998C-F91D-437C-AA17-CE2B29EF13DC}"/>
              </a:ext>
            </a:extLst>
          </p:cNvPr>
          <p:cNvSpPr/>
          <p:nvPr userDrawn="1"/>
        </p:nvSpPr>
        <p:spPr>
          <a:xfrm flipH="1">
            <a:off x="0" y="612000"/>
            <a:ext cx="12192000" cy="5628284"/>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4" name="smid ud" hidden="1">
            <a:extLst>
              <a:ext uri="{FF2B5EF4-FFF2-40B4-BE49-F238E27FC236}">
                <a16:creationId xmlns:a16="http://schemas.microsoft.com/office/drawing/2014/main" id="{60A09FB2-5EFD-4959-89DB-859A0A87D16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063" y="-46465"/>
            <a:ext cx="12187866" cy="6854817"/>
          </a:xfrm>
          <a:prstGeom prst="rect">
            <a:avLst/>
          </a:prstGeom>
        </p:spPr>
      </p:pic>
      <p:sp>
        <p:nvSpPr>
          <p:cNvPr id="2" name="Title 1">
            <a:extLst>
              <a:ext uri="{FF2B5EF4-FFF2-40B4-BE49-F238E27FC236}">
                <a16:creationId xmlns:a16="http://schemas.microsoft.com/office/drawing/2014/main" id="{630840F5-BC04-435A-AE33-DFE992DF3C1D}"/>
              </a:ext>
            </a:extLst>
          </p:cNvPr>
          <p:cNvSpPr>
            <a:spLocks noGrp="1"/>
          </p:cNvSpPr>
          <p:nvPr>
            <p:ph type="title" hasCustomPrompt="1"/>
          </p:nvPr>
        </p:nvSpPr>
        <p:spPr>
          <a:xfrm>
            <a:off x="360000" y="1740309"/>
            <a:ext cx="11473200" cy="820100"/>
          </a:xfrm>
        </p:spPr>
        <p:txBody>
          <a:bodyPr anchor="b" anchorCtr="0"/>
          <a:lstStyle>
            <a:lvl1pPr>
              <a:defRPr sz="4400"/>
            </a:lvl1pPr>
          </a:lstStyle>
          <a:p>
            <a:r>
              <a:rPr lang="da-DK" dirty="0"/>
              <a:t>Klik for at indsætte titel</a:t>
            </a:r>
          </a:p>
        </p:txBody>
      </p:sp>
      <p:sp>
        <p:nvSpPr>
          <p:cNvPr id="8" name="Tekstfelt 30">
            <a:extLst>
              <a:ext uri="{FF2B5EF4-FFF2-40B4-BE49-F238E27FC236}">
                <a16:creationId xmlns:a16="http://schemas.microsoft.com/office/drawing/2014/main" id="{8E120652-05DD-443D-835E-D608B515D0CE}"/>
              </a:ext>
            </a:extLst>
          </p:cNvPr>
          <p:cNvSpPr txBox="1"/>
          <p:nvPr userDrawn="1"/>
        </p:nvSpPr>
        <p:spPr>
          <a:xfrm>
            <a:off x="360000" y="5102609"/>
            <a:ext cx="8736063" cy="519822"/>
          </a:xfrm>
          <a:prstGeom prst="rect">
            <a:avLst/>
          </a:prstGeom>
          <a:noFill/>
        </p:spPr>
        <p:txBody>
          <a:bodyPr wrap="square" lIns="0" tIns="0" rIns="0" bIns="0" rtlCol="0">
            <a:spAutoFit/>
          </a:bodyPr>
          <a:lstStyle/>
          <a:p>
            <a:pPr>
              <a:lnSpc>
                <a:spcPct val="150000"/>
              </a:lnSpc>
            </a:pPr>
            <a:r>
              <a:rPr lang="da-DK" sz="1200" dirty="0">
                <a:solidFill>
                  <a:schemeClr val="tx1"/>
                </a:solidFill>
                <a:latin typeface="Arial" panose="020B0604020202020204" pitchFamily="34" charset="0"/>
                <a:ea typeface="MingLiU_HKSCS-ExtB" panose="02020500000000000000" pitchFamily="18" charset="-120"/>
                <a:cs typeface="Arial" panose="020B0604020202020204" pitchFamily="34" charset="0"/>
              </a:rPr>
              <a:t>Poul Schmith har indgået aftale med VISDA, som omfatter billederne i denne præsentation.</a:t>
            </a:r>
          </a:p>
          <a:p>
            <a:pPr>
              <a:lnSpc>
                <a:spcPct val="150000"/>
              </a:lnSpc>
            </a:pPr>
            <a:r>
              <a:rPr lang="da-DK" sz="1200" dirty="0">
                <a:solidFill>
                  <a:schemeClr val="tx1"/>
                </a:solidFill>
                <a:latin typeface="Arial" panose="020B0604020202020204" pitchFamily="34" charset="0"/>
                <a:ea typeface="MingLiU_HKSCS-ExtB" panose="02020500000000000000" pitchFamily="18" charset="-120"/>
                <a:cs typeface="Arial" panose="020B0604020202020204" pitchFamily="34" charset="0"/>
              </a:rPr>
              <a:t>Præsentationen og de heri indeholdte billeder er udelukkende til intern brug for modtageren og må ikke viderespredes.</a:t>
            </a:r>
          </a:p>
        </p:txBody>
      </p:sp>
      <p:sp>
        <p:nvSpPr>
          <p:cNvPr id="5" name="Text Placeholder 4">
            <a:extLst>
              <a:ext uri="{FF2B5EF4-FFF2-40B4-BE49-F238E27FC236}">
                <a16:creationId xmlns:a16="http://schemas.microsoft.com/office/drawing/2014/main" id="{5EDF85A9-197A-4F9D-8E77-FD7787B5DB5C}"/>
              </a:ext>
            </a:extLst>
          </p:cNvPr>
          <p:cNvSpPr>
            <a:spLocks noGrp="1"/>
          </p:cNvSpPr>
          <p:nvPr>
            <p:ph type="body" sz="quarter" idx="13" hasCustomPrompt="1"/>
          </p:nvPr>
        </p:nvSpPr>
        <p:spPr>
          <a:xfrm>
            <a:off x="360000" y="2478414"/>
            <a:ext cx="11473200" cy="1438275"/>
          </a:xfrm>
        </p:spPr>
        <p:txBody>
          <a:bodyPr/>
          <a:lstStyle>
            <a:lvl1pPr marL="0" indent="0">
              <a:buNone/>
              <a:defRPr lang="en-US" sz="4400" b="0" kern="1200" cap="all" spc="80" baseline="0" dirty="0" smtClean="0">
                <a:solidFill>
                  <a:schemeClr val="tx1"/>
                </a:solidFill>
                <a:latin typeface="+mj-lt"/>
                <a:ea typeface="+mj-ea"/>
                <a:cs typeface="+mj-cs"/>
              </a:defRPr>
            </a:lvl1pPr>
            <a:lvl2pPr marL="180000" indent="0">
              <a:buNone/>
              <a:defRPr/>
            </a:lvl2pPr>
          </a:lstStyle>
          <a:p>
            <a:pPr lvl="0"/>
            <a:r>
              <a:rPr lang="da-DK" dirty="0"/>
              <a:t>Klik for at indsætte tekst</a:t>
            </a:r>
          </a:p>
        </p:txBody>
      </p:sp>
      <p:pic>
        <p:nvPicPr>
          <p:cNvPr id="18" name="Logo">
            <a:extLst>
              <a:ext uri="{FF2B5EF4-FFF2-40B4-BE49-F238E27FC236}">
                <a16:creationId xmlns:a16="http://schemas.microsoft.com/office/drawing/2014/main" id="{3245A47D-A1BA-459F-98F9-B0F03046EE75}"/>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9999" y="6425675"/>
            <a:ext cx="1011278" cy="252000"/>
          </a:xfrm>
          <a:prstGeom prst="rect">
            <a:avLst/>
          </a:prstGeom>
        </p:spPr>
      </p:pic>
      <p:sp>
        <p:nvSpPr>
          <p:cNvPr id="3" name="Date Placeholder 2">
            <a:extLst>
              <a:ext uri="{FF2B5EF4-FFF2-40B4-BE49-F238E27FC236}">
                <a16:creationId xmlns:a16="http://schemas.microsoft.com/office/drawing/2014/main" id="{CCC8CEAD-1CFE-4467-AC21-81763304BED5}"/>
              </a:ext>
            </a:extLst>
          </p:cNvPr>
          <p:cNvSpPr>
            <a:spLocks noGrp="1"/>
          </p:cNvSpPr>
          <p:nvPr>
            <p:ph type="dt" sz="half" idx="14"/>
          </p:nvPr>
        </p:nvSpPr>
        <p:spPr/>
        <p:txBody>
          <a:bodyPr/>
          <a:lstStyle/>
          <a:p>
            <a:fld id="{D1E16825-1650-483A-A5EB-5EF813CF9E86}" type="datetime2">
              <a:rPr lang="da-DK" smtClean="0"/>
              <a:t>14. marts 2025</a:t>
            </a:fld>
            <a:endParaRPr lang="da-DK" dirty="0"/>
          </a:p>
        </p:txBody>
      </p:sp>
      <p:sp>
        <p:nvSpPr>
          <p:cNvPr id="4" name="Footer Placeholder 3">
            <a:extLst>
              <a:ext uri="{FF2B5EF4-FFF2-40B4-BE49-F238E27FC236}">
                <a16:creationId xmlns:a16="http://schemas.microsoft.com/office/drawing/2014/main" id="{A0700316-193F-434B-BA1A-D7F7579146F6}"/>
              </a:ext>
            </a:extLst>
          </p:cNvPr>
          <p:cNvSpPr>
            <a:spLocks noGrp="1"/>
          </p:cNvSpPr>
          <p:nvPr>
            <p:ph type="ftr" sz="quarter" idx="15"/>
          </p:nvPr>
        </p:nvSpPr>
        <p:spPr/>
        <p:txBody>
          <a:bodyPr/>
          <a:lstStyle/>
          <a:p>
            <a:endParaRPr lang="da-DK" dirty="0"/>
          </a:p>
        </p:txBody>
      </p:sp>
      <p:sp>
        <p:nvSpPr>
          <p:cNvPr id="10" name="Slide Number Placeholder 9">
            <a:extLst>
              <a:ext uri="{FF2B5EF4-FFF2-40B4-BE49-F238E27FC236}">
                <a16:creationId xmlns:a16="http://schemas.microsoft.com/office/drawing/2014/main" id="{027FF2DE-34B3-49B7-91BD-BEB5CCEC6889}"/>
              </a:ext>
            </a:extLst>
          </p:cNvPr>
          <p:cNvSpPr>
            <a:spLocks noGrp="1"/>
          </p:cNvSpPr>
          <p:nvPr>
            <p:ph type="sldNum" sz="quarter" idx="16"/>
          </p:nvPr>
        </p:nvSpPr>
        <p:spPr/>
        <p:txBody>
          <a:bodyPr/>
          <a:lstStyle/>
          <a:p>
            <a:r>
              <a:rPr lang="da-DK" dirty="0"/>
              <a:t>SIDE </a:t>
            </a:r>
            <a:fld id="{24C8C45C-947F-4981-8B3F-4F32E973C901}" type="slidenum">
              <a:rPr lang="da-DK" smtClean="0"/>
              <a:pPr/>
              <a:t>‹nr.›</a:t>
            </a:fld>
            <a:endParaRPr lang="da-DK" dirty="0"/>
          </a:p>
        </p:txBody>
      </p:sp>
    </p:spTree>
    <p:extLst>
      <p:ext uri="{BB962C8B-B14F-4D97-AF65-F5344CB8AC3E}">
        <p14:creationId xmlns:p14="http://schemas.microsoft.com/office/powerpoint/2010/main" val="33871060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med logo">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8AFEC80-B790-4F12-8E0D-908660C0AF53}"/>
              </a:ext>
            </a:extLst>
          </p:cNvPr>
          <p:cNvSpPr/>
          <p:nvPr userDrawn="1"/>
        </p:nvSpPr>
        <p:spPr>
          <a:xfrm>
            <a:off x="395288" y="1116701"/>
            <a:ext cx="11491912" cy="1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Date Placeholder 1">
            <a:extLst>
              <a:ext uri="{FF2B5EF4-FFF2-40B4-BE49-F238E27FC236}">
                <a16:creationId xmlns:a16="http://schemas.microsoft.com/office/drawing/2014/main" id="{538011A2-45FC-45A1-BF50-8AEA776C03A9}"/>
              </a:ext>
            </a:extLst>
          </p:cNvPr>
          <p:cNvSpPr>
            <a:spLocks noGrp="1"/>
          </p:cNvSpPr>
          <p:nvPr>
            <p:ph type="dt" sz="half" idx="10"/>
          </p:nvPr>
        </p:nvSpPr>
        <p:spPr/>
        <p:txBody>
          <a:bodyPr/>
          <a:lstStyle/>
          <a:p>
            <a:fld id="{919BCE14-8EA6-4802-BAD6-4868D0787D47}" type="datetime2">
              <a:rPr lang="da-DK" smtClean="0"/>
              <a:t>14. marts 2025</a:t>
            </a:fld>
            <a:endParaRPr lang="da-DK" dirty="0"/>
          </a:p>
        </p:txBody>
      </p:sp>
      <p:sp>
        <p:nvSpPr>
          <p:cNvPr id="7" name="Footer Placeholder 6">
            <a:extLst>
              <a:ext uri="{FF2B5EF4-FFF2-40B4-BE49-F238E27FC236}">
                <a16:creationId xmlns:a16="http://schemas.microsoft.com/office/drawing/2014/main" id="{6A67AC67-05ED-4E5D-952D-E716A1858945}"/>
              </a:ext>
            </a:extLst>
          </p:cNvPr>
          <p:cNvSpPr>
            <a:spLocks noGrp="1"/>
          </p:cNvSpPr>
          <p:nvPr>
            <p:ph type="ftr" sz="quarter" idx="11"/>
          </p:nvPr>
        </p:nvSpPr>
        <p:spPr/>
        <p:txBody>
          <a:bodyPr/>
          <a:lstStyle/>
          <a:p>
            <a:endParaRPr lang="da-DK" dirty="0"/>
          </a:p>
        </p:txBody>
      </p:sp>
      <p:sp>
        <p:nvSpPr>
          <p:cNvPr id="8" name="Slide Number Placeholder 7">
            <a:extLst>
              <a:ext uri="{FF2B5EF4-FFF2-40B4-BE49-F238E27FC236}">
                <a16:creationId xmlns:a16="http://schemas.microsoft.com/office/drawing/2014/main" id="{9E08551A-9DC7-4C0C-A4F6-36D00979D6A6}"/>
              </a:ext>
            </a:extLst>
          </p:cNvPr>
          <p:cNvSpPr>
            <a:spLocks noGrp="1"/>
          </p:cNvSpPr>
          <p:nvPr>
            <p:ph type="sldNum" sz="quarter" idx="12"/>
          </p:nvPr>
        </p:nvSpPr>
        <p:spPr/>
        <p:txBody>
          <a:bodyPr/>
          <a:lstStyle/>
          <a:p>
            <a:r>
              <a:rPr lang="da-DK" dirty="0"/>
              <a:t>SIDE </a:t>
            </a:r>
            <a:fld id="{24C8C45C-947F-4981-8B3F-4F32E973C901}" type="slidenum">
              <a:rPr lang="da-DK" smtClean="0"/>
              <a:pPr/>
              <a:t>‹nr.›</a:t>
            </a:fld>
            <a:endParaRPr lang="da-DK" dirty="0"/>
          </a:p>
        </p:txBody>
      </p:sp>
    </p:spTree>
    <p:extLst>
      <p:ext uri="{BB962C8B-B14F-4D97-AF65-F5344CB8AC3E}">
        <p14:creationId xmlns:p14="http://schemas.microsoft.com/office/powerpoint/2010/main" val="24085671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uden log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66E4906-6E15-4EB8-B1B3-FB6ECF9F7CEF}"/>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4" name="Footer Placeholder 3" hidden="1">
            <a:extLst>
              <a:ext uri="{FF2B5EF4-FFF2-40B4-BE49-F238E27FC236}">
                <a16:creationId xmlns:a16="http://schemas.microsoft.com/office/drawing/2014/main" id="{50E0E978-46DD-402D-AA45-A244664B894C}"/>
              </a:ext>
            </a:extLst>
          </p:cNvPr>
          <p:cNvSpPr>
            <a:spLocks noGrp="1"/>
          </p:cNvSpPr>
          <p:nvPr>
            <p:ph type="ftr" sz="quarter" idx="11"/>
          </p:nvPr>
        </p:nvSpPr>
        <p:spPr>
          <a:xfrm>
            <a:off x="0" y="6863510"/>
            <a:ext cx="0" cy="0"/>
          </a:xfrm>
          <a:prstGeom prst="rect">
            <a:avLst/>
          </a:prstGeom>
        </p:spPr>
        <p:txBody>
          <a:bodyPr/>
          <a:lstStyle/>
          <a:p>
            <a:endParaRPr lang="da-DK" dirty="0"/>
          </a:p>
        </p:txBody>
      </p:sp>
      <p:sp>
        <p:nvSpPr>
          <p:cNvPr id="8" name="Pladsholder til dato 4" hidden="1">
            <a:extLst>
              <a:ext uri="{FF2B5EF4-FFF2-40B4-BE49-F238E27FC236}">
                <a16:creationId xmlns:a16="http://schemas.microsoft.com/office/drawing/2014/main" id="{5E6E6917-0862-42A0-9187-F49F2761059F}"/>
              </a:ext>
            </a:extLst>
          </p:cNvPr>
          <p:cNvSpPr>
            <a:spLocks noGrp="1"/>
          </p:cNvSpPr>
          <p:nvPr>
            <p:ph type="dt" sz="half" idx="13"/>
          </p:nvPr>
        </p:nvSpPr>
        <p:spPr>
          <a:xfrm>
            <a:off x="0" y="6860492"/>
            <a:ext cx="0" cy="0"/>
          </a:xfrm>
        </p:spPr>
        <p:txBody>
          <a:bodyPr/>
          <a:lstStyle>
            <a:lvl1pPr>
              <a:defRPr sz="100">
                <a:noFill/>
              </a:defRPr>
            </a:lvl1pPr>
          </a:lstStyle>
          <a:p>
            <a:fld id="{40E20C9F-26EE-425E-979A-58277D7CB719}" type="datetime2">
              <a:rPr lang="da-DK" smtClean="0"/>
              <a:t>14. marts 2025</a:t>
            </a:fld>
            <a:endParaRPr lang="da-DK" dirty="0"/>
          </a:p>
        </p:txBody>
      </p:sp>
      <p:sp>
        <p:nvSpPr>
          <p:cNvPr id="9" name="Pladsholder til slidenummer 6" hidden="1">
            <a:extLst>
              <a:ext uri="{FF2B5EF4-FFF2-40B4-BE49-F238E27FC236}">
                <a16:creationId xmlns:a16="http://schemas.microsoft.com/office/drawing/2014/main" id="{102BD456-0C96-485E-BED6-EA21CC8B8F2B}"/>
              </a:ext>
            </a:extLst>
          </p:cNvPr>
          <p:cNvSpPr>
            <a:spLocks noGrp="1"/>
          </p:cNvSpPr>
          <p:nvPr>
            <p:ph type="sldNum" sz="quarter" idx="15"/>
          </p:nvPr>
        </p:nvSpPr>
        <p:spPr>
          <a:xfrm>
            <a:off x="0" y="6860492"/>
            <a:ext cx="0" cy="0"/>
          </a:xfrm>
        </p:spPr>
        <p:txBody>
          <a:bodyPr/>
          <a:lstStyle>
            <a:lvl1pPr>
              <a:defRPr sz="100">
                <a:noFill/>
              </a:defRPr>
            </a:lvl1pPr>
          </a:lstStyle>
          <a:p>
            <a:r>
              <a:rPr lang="da-DK" dirty="0"/>
              <a:t>Side </a:t>
            </a:r>
            <a:fld id="{24C8C45C-947F-4981-8B3F-4F32E973C901}" type="slidenum">
              <a:rPr lang="da-DK" smtClean="0"/>
              <a:pPr/>
              <a:t>‹nr.›</a:t>
            </a:fld>
            <a:endParaRPr lang="da-DK" dirty="0"/>
          </a:p>
        </p:txBody>
      </p:sp>
    </p:spTree>
    <p:extLst>
      <p:ext uri="{BB962C8B-B14F-4D97-AF65-F5344CB8AC3E}">
        <p14:creationId xmlns:p14="http://schemas.microsoft.com/office/powerpoint/2010/main" val="1352832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Brugerguide ">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6002A3B9-0B1A-451F-ACF0-043B880D7288}"/>
              </a:ext>
            </a:extLst>
          </p:cNvPr>
          <p:cNvPicPr>
            <a:picLocks noChangeAspect="1"/>
          </p:cNvPicPr>
          <p:nvPr userDrawn="1"/>
        </p:nvPicPr>
        <p:blipFill>
          <a:blip r:embed="rId2"/>
          <a:stretch>
            <a:fillRect/>
          </a:stretch>
        </p:blipFill>
        <p:spPr>
          <a:xfrm>
            <a:off x="10607638" y="3861649"/>
            <a:ext cx="1224000" cy="2659034"/>
          </a:xfrm>
          <a:prstGeom prst="rect">
            <a:avLst/>
          </a:prstGeom>
        </p:spPr>
      </p:pic>
      <p:sp>
        <p:nvSpPr>
          <p:cNvPr id="33" name="Rectangle 32">
            <a:extLst>
              <a:ext uri="{FF2B5EF4-FFF2-40B4-BE49-F238E27FC236}">
                <a16:creationId xmlns:a16="http://schemas.microsoft.com/office/drawing/2014/main" id="{D5C3376C-EAB7-4B8F-8AB7-5112207F64F2}"/>
              </a:ext>
            </a:extLst>
          </p:cNvPr>
          <p:cNvSpPr/>
          <p:nvPr userDrawn="1"/>
        </p:nvSpPr>
        <p:spPr>
          <a:xfrm>
            <a:off x="10616771" y="5003141"/>
            <a:ext cx="1207531" cy="658508"/>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3" name="Pladsholder til dato 2" hidden="1">
            <a:extLst>
              <a:ext uri="{FF2B5EF4-FFF2-40B4-BE49-F238E27FC236}">
                <a16:creationId xmlns:a16="http://schemas.microsoft.com/office/drawing/2014/main" id="{204BEF62-0A0C-428F-9593-4784936349E0}"/>
              </a:ext>
            </a:extLst>
          </p:cNvPr>
          <p:cNvSpPr>
            <a:spLocks noGrp="1"/>
          </p:cNvSpPr>
          <p:nvPr>
            <p:ph type="dt" sz="half" idx="10"/>
          </p:nvPr>
        </p:nvSpPr>
        <p:spPr>
          <a:xfrm>
            <a:off x="0" y="6871540"/>
            <a:ext cx="0" cy="0"/>
          </a:xfrm>
        </p:spPr>
        <p:txBody>
          <a:bodyPr/>
          <a:lstStyle>
            <a:lvl1pPr>
              <a:defRPr sz="100">
                <a:noFill/>
              </a:defRPr>
            </a:lvl1pPr>
          </a:lstStyle>
          <a:p>
            <a:fld id="{367C8AAF-AD94-42E2-A61C-A618A5A81D09}" type="datetime2">
              <a:rPr lang="da-DK" smtClean="0"/>
              <a:t>14. marts 2025</a:t>
            </a:fld>
            <a:endParaRPr lang="da-DK" dirty="0"/>
          </a:p>
        </p:txBody>
      </p:sp>
      <p:sp>
        <p:nvSpPr>
          <p:cNvPr id="4" name="Pladsholder til sidefod 3" hidden="1">
            <a:extLst>
              <a:ext uri="{FF2B5EF4-FFF2-40B4-BE49-F238E27FC236}">
                <a16:creationId xmlns:a16="http://schemas.microsoft.com/office/drawing/2014/main" id="{5A2DACD1-A298-4D19-866E-68CF70D652E8}"/>
              </a:ext>
            </a:extLst>
          </p:cNvPr>
          <p:cNvSpPr>
            <a:spLocks noGrp="1"/>
          </p:cNvSpPr>
          <p:nvPr>
            <p:ph type="ftr" sz="quarter" idx="11"/>
          </p:nvPr>
        </p:nvSpPr>
        <p:spPr>
          <a:xfrm>
            <a:off x="0" y="6871540"/>
            <a:ext cx="0" cy="0"/>
          </a:xfrm>
          <a:prstGeom prst="rect">
            <a:avLst/>
          </a:prstGeom>
        </p:spPr>
        <p:txBody>
          <a:bodyPr/>
          <a:lstStyle>
            <a:lvl1pPr>
              <a:defRPr sz="100">
                <a:noFill/>
              </a:defRPr>
            </a:lvl1pPr>
          </a:lstStyle>
          <a:p>
            <a:endParaRPr lang="da-DK" dirty="0"/>
          </a:p>
        </p:txBody>
      </p:sp>
      <p:sp>
        <p:nvSpPr>
          <p:cNvPr id="5" name="Pladsholder til slidenummer 4" hidden="1">
            <a:extLst>
              <a:ext uri="{FF2B5EF4-FFF2-40B4-BE49-F238E27FC236}">
                <a16:creationId xmlns:a16="http://schemas.microsoft.com/office/drawing/2014/main" id="{84BE3378-177E-45B6-8A07-1A8ABC3BC837}"/>
              </a:ext>
            </a:extLst>
          </p:cNvPr>
          <p:cNvSpPr>
            <a:spLocks noGrp="1"/>
          </p:cNvSpPr>
          <p:nvPr>
            <p:ph type="sldNum" sz="quarter" idx="12"/>
          </p:nvPr>
        </p:nvSpPr>
        <p:spPr>
          <a:xfrm>
            <a:off x="0" y="6871540"/>
            <a:ext cx="0" cy="0"/>
          </a:xfrm>
        </p:spPr>
        <p:txBody>
          <a:bodyPr/>
          <a:lstStyle>
            <a:lvl1pPr>
              <a:defRPr sz="100">
                <a:noFill/>
              </a:defRPr>
            </a:lvl1pPr>
          </a:lstStyle>
          <a:p>
            <a:fld id="{24C8C45C-947F-4981-8B3F-4F32E973C901}" type="slidenum">
              <a:rPr lang="da-DK" smtClean="0"/>
              <a:pPr/>
              <a:t>‹nr.›</a:t>
            </a:fld>
            <a:endParaRPr lang="da-DK" dirty="0"/>
          </a:p>
        </p:txBody>
      </p:sp>
      <p:sp>
        <p:nvSpPr>
          <p:cNvPr id="6" name="Text Box 2">
            <a:extLst>
              <a:ext uri="{FF2B5EF4-FFF2-40B4-BE49-F238E27FC236}">
                <a16:creationId xmlns:a16="http://schemas.microsoft.com/office/drawing/2014/main" id="{2562121C-7E79-4645-BB1B-1D3855B3831C}"/>
              </a:ext>
            </a:extLst>
          </p:cNvPr>
          <p:cNvSpPr txBox="1">
            <a:spLocks noChangeArrowheads="1"/>
          </p:cNvSpPr>
          <p:nvPr userDrawn="1"/>
        </p:nvSpPr>
        <p:spPr bwMode="auto">
          <a:xfrm>
            <a:off x="367698" y="1154387"/>
            <a:ext cx="2984799" cy="4909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0"/>
              </a:spcAft>
              <a:defRPr/>
            </a:pPr>
            <a:r>
              <a:rPr lang="da-DK" sz="900" b="1" noProof="1">
                <a:latin typeface="Arial" panose="020B0604020202020204" pitchFamily="34" charset="0"/>
                <a:cs typeface="Arial" panose="020B0604020202020204" pitchFamily="34" charset="0"/>
              </a:rPr>
              <a:t>Brug</a:t>
            </a:r>
            <a:r>
              <a:rPr lang="da-DK" sz="900" b="1" baseline="0" noProof="1">
                <a:latin typeface="Arial" panose="020B0604020202020204" pitchFamily="34" charset="0"/>
                <a:cs typeface="Arial" panose="020B0604020202020204" pitchFamily="34" charset="0"/>
              </a:rPr>
              <a:t> tekst typografier</a:t>
            </a:r>
            <a:endParaRPr lang="da-DK" sz="900" b="1" noProof="1">
              <a:latin typeface="Arial" panose="020B0604020202020204" pitchFamily="34" charset="0"/>
              <a:cs typeface="Arial" panose="020B0604020202020204" pitchFamily="34" charset="0"/>
            </a:endParaRP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Brug</a:t>
            </a:r>
            <a:r>
              <a:rPr lang="da-DK" altLang="da-DK" sz="900" b="1" noProof="1">
                <a:solidFill>
                  <a:schemeClr val="tx1"/>
                </a:solidFill>
                <a:latin typeface="Arial" panose="020B0604020202020204" pitchFamily="34" charset="0"/>
                <a:cs typeface="Arial" panose="020B0604020202020204" pitchFamily="34" charset="0"/>
              </a:rPr>
              <a:t> TAB </a:t>
            </a:r>
            <a:r>
              <a:rPr lang="da-DK" altLang="da-DK" sz="900" b="0" noProof="1">
                <a:solidFill>
                  <a:schemeClr val="tx1"/>
                </a:solidFill>
                <a:latin typeface="Arial" panose="020B0604020202020204" pitchFamily="34" charset="0"/>
                <a:cs typeface="Arial" panose="020B0604020202020204" pitchFamily="34" charset="0"/>
              </a:rPr>
              <a:t>for at gå frem i tekst-niveauer. Klik </a:t>
            </a:r>
            <a:r>
              <a:rPr lang="da-DK" altLang="da-DK" sz="900" b="1" noProof="1">
                <a:solidFill>
                  <a:schemeClr val="tx1"/>
                </a:solidFill>
                <a:latin typeface="Arial" panose="020B0604020202020204" pitchFamily="34" charset="0"/>
                <a:cs typeface="Arial" panose="020B0604020202020204" pitchFamily="34" charset="0"/>
              </a:rPr>
              <a:t>ENTER</a:t>
            </a:r>
            <a:r>
              <a:rPr lang="da-DK" altLang="da-DK" sz="900" b="0" noProof="1">
                <a:solidFill>
                  <a:schemeClr val="tx1"/>
                </a:solidFill>
                <a:latin typeface="Arial" panose="020B0604020202020204" pitchFamily="34" charset="0"/>
                <a:cs typeface="Arial" panose="020B0604020202020204" pitchFamily="34" charset="0"/>
              </a:rPr>
              <a:t>, derefter </a:t>
            </a:r>
            <a:r>
              <a:rPr lang="da-DK" altLang="da-DK" sz="900" b="1" noProof="1">
                <a:solidFill>
                  <a:schemeClr val="tx1"/>
                </a:solidFill>
                <a:latin typeface="Arial" panose="020B0604020202020204" pitchFamily="34" charset="0"/>
                <a:cs typeface="Arial" panose="020B0604020202020204" pitchFamily="34" charset="0"/>
              </a:rPr>
              <a:t>TAB</a:t>
            </a:r>
            <a:r>
              <a:rPr lang="da-DK" altLang="da-DK" sz="900" b="0" noProof="1">
                <a:solidFill>
                  <a:schemeClr val="tx1"/>
                </a:solidFill>
                <a:latin typeface="Arial" panose="020B0604020202020204" pitchFamily="34" charset="0"/>
                <a:cs typeface="Arial" panose="020B0604020202020204" pitchFamily="34" charset="0"/>
              </a:rPr>
              <a:t> for at skifte fra et niveau til et næste</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For at gå tilbage i tekst-niveauer, brug </a:t>
            </a:r>
            <a:r>
              <a:rPr lang="da-DK" altLang="da-DK" sz="900" b="1" noProof="1">
                <a:solidFill>
                  <a:schemeClr val="tx1"/>
                </a:solidFill>
                <a:latin typeface="Arial" panose="020B0604020202020204" pitchFamily="34" charset="0"/>
                <a:cs typeface="Arial" panose="020B0604020202020204" pitchFamily="34" charset="0"/>
              </a:rPr>
              <a:t>SHIFT+TAB</a:t>
            </a: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Alternativt kan </a:t>
            </a:r>
            <a:br>
              <a:rPr lang="da-DK" altLang="da-DK" sz="900" b="0" noProof="1">
                <a:solidFill>
                  <a:schemeClr val="tx1"/>
                </a:solidFill>
                <a:latin typeface="Arial" panose="020B0604020202020204" pitchFamily="34" charset="0"/>
                <a:cs typeface="Arial" panose="020B0604020202020204" pitchFamily="34" charset="0"/>
              </a:rPr>
            </a:br>
            <a:r>
              <a:rPr lang="da-DK" altLang="da-DK" sz="900" b="1" noProof="1">
                <a:solidFill>
                  <a:schemeClr val="tx1"/>
                </a:solidFill>
                <a:latin typeface="Arial" panose="020B0604020202020204" pitchFamily="34" charset="0"/>
                <a:cs typeface="Arial" panose="020B0604020202020204" pitchFamily="34" charset="0"/>
              </a:rPr>
              <a:t>Forøg</a:t>
            </a:r>
            <a:r>
              <a:rPr lang="da-DK" altLang="da-DK" sz="900" b="0" noProof="1">
                <a:solidFill>
                  <a:schemeClr val="tx1"/>
                </a:solidFill>
                <a:latin typeface="Arial" panose="020B0604020202020204" pitchFamily="34" charset="0"/>
                <a:cs typeface="Arial" panose="020B0604020202020204" pitchFamily="34" charset="0"/>
              </a:rPr>
              <a:t> og </a:t>
            </a:r>
            <a:r>
              <a:rPr lang="da-DK" altLang="da-DK" sz="900" b="1" noProof="1">
                <a:solidFill>
                  <a:schemeClr val="tx1"/>
                </a:solidFill>
                <a:latin typeface="Arial" panose="020B0604020202020204" pitchFamily="34" charset="0"/>
                <a:cs typeface="Arial" panose="020B0604020202020204" pitchFamily="34" charset="0"/>
              </a:rPr>
              <a:t>Formindsk</a:t>
            </a:r>
            <a:r>
              <a:rPr lang="da-DK" altLang="da-DK" sz="900" b="0" noProof="1">
                <a:solidFill>
                  <a:schemeClr val="tx1"/>
                </a:solidFill>
                <a:latin typeface="Arial" panose="020B0604020202020204" pitchFamily="34" charset="0"/>
                <a:cs typeface="Arial" panose="020B0604020202020204" pitchFamily="34" charset="0"/>
              </a:rPr>
              <a:t> listeniveau bruges</a:t>
            </a:r>
          </a:p>
          <a:p>
            <a:pPr eaLnBrk="1" hangingPunct="1">
              <a:spcAft>
                <a:spcPts val="600"/>
              </a:spcAft>
              <a:defRPr/>
            </a:pP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0"/>
              </a:spcAft>
              <a:defRPr/>
            </a:pPr>
            <a:r>
              <a:rPr lang="da-DK" sz="900" b="1" noProof="1">
                <a:latin typeface="Arial" panose="020B0604020202020204" pitchFamily="34" charset="0"/>
                <a:cs typeface="Arial" panose="020B0604020202020204" pitchFamily="34" charset="0"/>
              </a:rPr>
              <a:t>TIP: Brug</a:t>
            </a:r>
            <a:r>
              <a:rPr lang="da-DK" sz="900" b="1" baseline="0" noProof="1">
                <a:latin typeface="Arial" panose="020B0604020202020204" pitchFamily="34" charset="0"/>
                <a:cs typeface="Arial" panose="020B0604020202020204" pitchFamily="34" charset="0"/>
              </a:rPr>
              <a:t> bullet knappen</a:t>
            </a:r>
            <a:endParaRPr lang="da-DK" sz="900" b="1" noProof="1">
              <a:latin typeface="Arial" panose="020B0604020202020204" pitchFamily="34" charset="0"/>
              <a:cs typeface="Arial" panose="020B0604020202020204" pitchFamily="34" charset="0"/>
            </a:endParaRP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Fjern bullet for almindelig tekst.</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Klik på bullet knappen for at sætte korrekt bullet på igen.</a:t>
            </a:r>
          </a:p>
          <a:p>
            <a:pPr eaLnBrk="1" hangingPunct="1">
              <a:spcBef>
                <a:spcPts val="1200"/>
              </a:spcBef>
              <a:spcAft>
                <a:spcPts val="0"/>
              </a:spcAft>
              <a:defRPr/>
            </a:pPr>
            <a:r>
              <a:rPr lang="da-DK" sz="900" b="1" noProof="1">
                <a:solidFill>
                  <a:schemeClr val="tx1"/>
                </a:solidFill>
                <a:latin typeface="Arial" panose="020B0604020202020204" pitchFamily="34" charset="0"/>
                <a:cs typeface="Arial" panose="020B0604020202020204" pitchFamily="34" charset="0"/>
              </a:rPr>
              <a:t>Indsæt nyt slide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Hjem</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Klik på menupunktet </a:t>
            </a:r>
            <a:r>
              <a:rPr lang="da-DK" altLang="da-DK" sz="900" b="1" noProof="1">
                <a:solidFill>
                  <a:schemeClr val="tx1"/>
                </a:solidFill>
                <a:latin typeface="Arial" panose="020B0604020202020204" pitchFamily="34" charset="0"/>
                <a:cs typeface="Arial" panose="020B0604020202020204" pitchFamily="34" charset="0"/>
              </a:rPr>
              <a:t>Nyt Slide </a:t>
            </a:r>
            <a:r>
              <a:rPr lang="da-DK" altLang="da-DK" sz="900" b="0" noProof="1">
                <a:solidFill>
                  <a:schemeClr val="tx1"/>
                </a:solidFill>
                <a:latin typeface="Arial" panose="020B0604020202020204" pitchFamily="34" charset="0"/>
                <a:cs typeface="Arial" panose="020B0604020202020204" pitchFamily="34" charset="0"/>
              </a:rPr>
              <a:t>for at indsætte et</a:t>
            </a:r>
            <a:r>
              <a:rPr lang="da-DK" altLang="da-DK" sz="900" b="0" baseline="0" noProof="1">
                <a:solidFill>
                  <a:schemeClr val="tx1"/>
                </a:solidFill>
                <a:latin typeface="Arial" panose="020B0604020202020204" pitchFamily="34" charset="0"/>
                <a:cs typeface="Arial" panose="020B0604020202020204" pitchFamily="34" charset="0"/>
              </a:rPr>
              <a:t> </a:t>
            </a:r>
            <a:r>
              <a:rPr lang="da-DK" altLang="da-DK" sz="900" b="0" noProof="1">
                <a:solidFill>
                  <a:schemeClr val="tx1"/>
                </a:solidFill>
                <a:latin typeface="Arial" panose="020B0604020202020204" pitchFamily="34" charset="0"/>
                <a:cs typeface="Arial" panose="020B0604020202020204" pitchFamily="34" charset="0"/>
              </a:rPr>
              <a:t>nyt slide</a:t>
            </a:r>
          </a:p>
          <a:p>
            <a:pPr eaLnBrk="1" hangingPunct="1">
              <a:spcBef>
                <a:spcPts val="1200"/>
              </a:spcBef>
              <a:spcAft>
                <a:spcPts val="0"/>
              </a:spcAft>
              <a:defRPr/>
            </a:pPr>
            <a:r>
              <a:rPr lang="da-DK" sz="900" b="1" noProof="1">
                <a:solidFill>
                  <a:schemeClr val="tx1"/>
                </a:solidFill>
                <a:latin typeface="Arial" panose="020B0604020202020204" pitchFamily="34" charset="0"/>
                <a:cs typeface="Arial" panose="020B0604020202020204" pitchFamily="34" charset="0"/>
              </a:rPr>
              <a:t>Ændre slide layouts</a:t>
            </a: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pilen</a:t>
            </a:r>
            <a:r>
              <a:rPr lang="da-DK" altLang="da-DK" sz="900" b="0" baseline="0" noProof="1">
                <a:solidFill>
                  <a:schemeClr val="tx1"/>
                </a:solidFill>
                <a:latin typeface="Arial" panose="020B0604020202020204" pitchFamily="34" charset="0"/>
                <a:cs typeface="Arial" panose="020B0604020202020204" pitchFamily="34" charset="0"/>
              </a:rPr>
              <a:t> ved siden af </a:t>
            </a:r>
            <a:r>
              <a:rPr lang="da-DK" altLang="da-DK" sz="900" b="1" baseline="0" noProof="1">
                <a:solidFill>
                  <a:schemeClr val="tx1"/>
                </a:solidFill>
                <a:latin typeface="Arial" panose="020B0604020202020204" pitchFamily="34" charset="0"/>
                <a:cs typeface="Arial" panose="020B0604020202020204" pitchFamily="34" charset="0"/>
              </a:rPr>
              <a:t>Layout</a:t>
            </a:r>
            <a:r>
              <a:rPr lang="da-DK" altLang="da-DK" sz="900" b="0" baseline="0" noProof="1">
                <a:solidFill>
                  <a:schemeClr val="tx1"/>
                </a:solidFill>
                <a:latin typeface="Arial" panose="020B0604020202020204" pitchFamily="34" charset="0"/>
                <a:cs typeface="Arial" panose="020B0604020202020204" pitchFamily="34" charset="0"/>
              </a:rPr>
              <a:t> for at få vist en dropdown menu af mulige slides layout</a:t>
            </a: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Layout</a:t>
            </a:r>
            <a:r>
              <a:rPr lang="da-DK" altLang="da-DK" sz="900" b="0" noProof="1">
                <a:solidFill>
                  <a:schemeClr val="tx1"/>
                </a:solidFill>
                <a:latin typeface="Arial" panose="020B0604020202020204" pitchFamily="34" charset="0"/>
                <a:cs typeface="Arial" panose="020B0604020202020204" pitchFamily="34" charset="0"/>
              </a:rPr>
              <a:t> for at ændre dit nuværende layout til et alternativt</a:t>
            </a:r>
          </a:p>
          <a:p>
            <a:pPr eaLnBrk="1" hangingPunct="1">
              <a:spcAft>
                <a:spcPts val="600"/>
              </a:spcAft>
              <a:defRPr/>
            </a:pP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0"/>
              </a:spcAft>
              <a:defRPr/>
            </a:pPr>
            <a:r>
              <a:rPr lang="da-DK" sz="900" b="1" noProof="1">
                <a:solidFill>
                  <a:schemeClr val="tx1"/>
                </a:solidFill>
                <a:latin typeface="Arial" panose="020B0604020202020204" pitchFamily="34" charset="0"/>
                <a:cs typeface="Arial" panose="020B0604020202020204" pitchFamily="34" charset="0"/>
              </a:rPr>
              <a:t>Indsæt billede</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På slides med billedpladsholder eller hvilken som helst anden pladsholder, klik på pladsholderens kant.</a:t>
            </a:r>
            <a:br>
              <a:rPr lang="da-DK" altLang="da-DK" sz="900" b="0" noProof="1">
                <a:solidFill>
                  <a:schemeClr val="tx1"/>
                </a:solidFill>
                <a:latin typeface="Arial" panose="020B0604020202020204" pitchFamily="34" charset="0"/>
                <a:cs typeface="Arial" panose="020B0604020202020204" pitchFamily="34" charset="0"/>
              </a:rPr>
            </a:br>
            <a:r>
              <a:rPr lang="da-DK" altLang="da-DK" sz="900" b="1" noProof="1">
                <a:solidFill>
                  <a:schemeClr val="tx1"/>
                </a:solidFill>
                <a:latin typeface="Arial" panose="020B0604020202020204" pitchFamily="34" charset="0"/>
                <a:cs typeface="Arial" panose="020B0604020202020204" pitchFamily="34" charset="0"/>
              </a:rPr>
              <a:t>TIP: </a:t>
            </a:r>
            <a:r>
              <a:rPr lang="da-DK" altLang="da-DK" sz="900" b="0" noProof="1">
                <a:solidFill>
                  <a:schemeClr val="tx1"/>
                </a:solidFill>
                <a:latin typeface="Arial" panose="020B0604020202020204" pitchFamily="34" charset="0"/>
                <a:cs typeface="Arial" panose="020B0604020202020204" pitchFamily="34" charset="0"/>
              </a:rPr>
              <a:t>Hold Shift nede og klik på pladsholderen</a:t>
            </a:r>
            <a:endParaRPr lang="da-DK" altLang="da-DK" sz="90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endParaRPr lang="da-DK" altLang="da-DK" sz="900" b="0" noProof="1">
              <a:solidFill>
                <a:schemeClr val="tx1"/>
              </a:solidFill>
              <a:latin typeface="Arial" panose="020B0604020202020204" pitchFamily="34" charset="0"/>
              <a:cs typeface="Arial" panose="020B0604020202020204" pitchFamily="34" charset="0"/>
            </a:endParaRPr>
          </a:p>
        </p:txBody>
      </p:sp>
      <p:pic>
        <p:nvPicPr>
          <p:cNvPr id="7" name="1 Forøg formindsk">
            <a:extLst>
              <a:ext uri="{FF2B5EF4-FFF2-40B4-BE49-F238E27FC236}">
                <a16:creationId xmlns:a16="http://schemas.microsoft.com/office/drawing/2014/main" id="{82A640AB-9083-4E25-B69C-5615DDD51EFA}"/>
              </a:ext>
            </a:extLst>
          </p:cNvPr>
          <p:cNvPicPr>
            <a:picLocks noChangeAspect="1"/>
          </p:cNvPicPr>
          <p:nvPr userDrawn="1"/>
        </p:nvPicPr>
        <p:blipFill>
          <a:blip r:embed="rId3"/>
          <a:stretch>
            <a:fillRect/>
          </a:stretch>
        </p:blipFill>
        <p:spPr>
          <a:xfrm>
            <a:off x="3229491" y="1544192"/>
            <a:ext cx="549328" cy="285228"/>
          </a:xfrm>
          <a:prstGeom prst="rect">
            <a:avLst/>
          </a:prstGeom>
        </p:spPr>
      </p:pic>
      <p:pic>
        <p:nvPicPr>
          <p:cNvPr id="8" name="2 Ny slide">
            <a:extLst>
              <a:ext uri="{FF2B5EF4-FFF2-40B4-BE49-F238E27FC236}">
                <a16:creationId xmlns:a16="http://schemas.microsoft.com/office/drawing/2014/main" id="{C9EFBCCE-8D49-4A73-8762-63E5870B1EC6}"/>
              </a:ext>
            </a:extLst>
          </p:cNvPr>
          <p:cNvPicPr>
            <a:picLocks noChangeAspect="1"/>
          </p:cNvPicPr>
          <p:nvPr userDrawn="1"/>
        </p:nvPicPr>
        <p:blipFill rotWithShape="1">
          <a:blip r:embed="rId4"/>
          <a:srcRect l="2931" r="60888"/>
          <a:stretch/>
        </p:blipFill>
        <p:spPr>
          <a:xfrm>
            <a:off x="3243410" y="3379649"/>
            <a:ext cx="363713" cy="647461"/>
          </a:xfrm>
          <a:prstGeom prst="rect">
            <a:avLst/>
          </a:prstGeom>
        </p:spPr>
      </p:pic>
      <p:pic>
        <p:nvPicPr>
          <p:cNvPr id="9" name="3 Layout">
            <a:extLst>
              <a:ext uri="{FF2B5EF4-FFF2-40B4-BE49-F238E27FC236}">
                <a16:creationId xmlns:a16="http://schemas.microsoft.com/office/drawing/2014/main" id="{00995F18-330D-4742-AD80-E856C91E09A9}"/>
              </a:ext>
            </a:extLst>
          </p:cNvPr>
          <p:cNvPicPr>
            <a:picLocks noChangeAspect="1"/>
          </p:cNvPicPr>
          <p:nvPr userDrawn="1"/>
        </p:nvPicPr>
        <p:blipFill rotWithShape="1">
          <a:blip r:embed="rId4"/>
          <a:srcRect l="36944" r="2272" b="69429"/>
          <a:stretch/>
        </p:blipFill>
        <p:spPr>
          <a:xfrm>
            <a:off x="3258875" y="4472020"/>
            <a:ext cx="593368" cy="192211"/>
          </a:xfrm>
          <a:prstGeom prst="rect">
            <a:avLst/>
          </a:prstGeom>
        </p:spPr>
      </p:pic>
      <p:pic>
        <p:nvPicPr>
          <p:cNvPr id="11" name="4 Nulstil">
            <a:extLst>
              <a:ext uri="{FF2B5EF4-FFF2-40B4-BE49-F238E27FC236}">
                <a16:creationId xmlns:a16="http://schemas.microsoft.com/office/drawing/2014/main" id="{2324BBF6-4E28-4408-B9EF-E9ED5897F24C}"/>
              </a:ext>
            </a:extLst>
          </p:cNvPr>
          <p:cNvPicPr>
            <a:picLocks noChangeAspect="1"/>
          </p:cNvPicPr>
          <p:nvPr userDrawn="1"/>
        </p:nvPicPr>
        <p:blipFill>
          <a:blip r:embed="rId5"/>
          <a:stretch>
            <a:fillRect/>
          </a:stretch>
        </p:blipFill>
        <p:spPr>
          <a:xfrm>
            <a:off x="7254412" y="5477240"/>
            <a:ext cx="547241" cy="197798"/>
          </a:xfrm>
          <a:prstGeom prst="rect">
            <a:avLst/>
          </a:prstGeom>
        </p:spPr>
      </p:pic>
      <p:sp>
        <p:nvSpPr>
          <p:cNvPr id="12" name="Text Box 3">
            <a:extLst>
              <a:ext uri="{FF2B5EF4-FFF2-40B4-BE49-F238E27FC236}">
                <a16:creationId xmlns:a16="http://schemas.microsoft.com/office/drawing/2014/main" id="{86940190-31B3-4285-B172-A74BDBF7AF53}"/>
              </a:ext>
            </a:extLst>
          </p:cNvPr>
          <p:cNvSpPr txBox="1">
            <a:spLocks noChangeArrowheads="1"/>
          </p:cNvSpPr>
          <p:nvPr userDrawn="1"/>
        </p:nvSpPr>
        <p:spPr bwMode="auto">
          <a:xfrm>
            <a:off x="4467579" y="1154387"/>
            <a:ext cx="2786833" cy="4862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1200"/>
              </a:spcBef>
              <a:spcAft>
                <a:spcPts val="0"/>
              </a:spcAft>
              <a:defRPr/>
            </a:pPr>
            <a:r>
              <a:rPr lang="da-DK" sz="900" b="1" noProof="1">
                <a:solidFill>
                  <a:schemeClr val="tx1"/>
                </a:solidFill>
                <a:latin typeface="Arial" panose="020B0604020202020204" pitchFamily="34" charset="0"/>
                <a:cs typeface="Arial" panose="020B0604020202020204" pitchFamily="34" charset="0"/>
              </a:rPr>
              <a:t>A. Indsæt firma billede</a:t>
            </a:r>
            <a:endParaRPr lang="da-DK" altLang="da-DK" sz="900" b="0" noProof="1">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den blå </a:t>
            </a:r>
            <a:r>
              <a:rPr lang="da-DK" altLang="da-DK" sz="900" b="1" baseline="0" noProof="1">
                <a:solidFill>
                  <a:schemeClr val="tx1"/>
                </a:solidFill>
                <a:latin typeface="Arial" panose="020B0604020202020204" pitchFamily="34" charset="0"/>
                <a:cs typeface="Arial" panose="020B0604020202020204" pitchFamily="34" charset="0"/>
              </a:rPr>
              <a:t>Templafy</a:t>
            </a:r>
            <a:r>
              <a:rPr lang="da-DK" altLang="da-DK" sz="900" b="0" baseline="0" noProof="1">
                <a:solidFill>
                  <a:schemeClr val="tx1"/>
                </a:solidFill>
                <a:latin typeface="Arial" panose="020B0604020202020204" pitchFamily="34" charset="0"/>
                <a:cs typeface="Arial" panose="020B0604020202020204" pitchFamily="34" charset="0"/>
              </a:rPr>
              <a:t>-knap</a:t>
            </a: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1" baseline="0" noProof="1">
                <a:solidFill>
                  <a:schemeClr val="tx1"/>
                </a:solidFill>
                <a:latin typeface="Arial" panose="020B0604020202020204" pitchFamily="34" charset="0"/>
                <a:cs typeface="Arial" panose="020B0604020202020204" pitchFamily="34" charset="0"/>
              </a:rPr>
              <a:t>2. </a:t>
            </a:r>
            <a:r>
              <a:rPr lang="da-DK" altLang="da-DK" sz="900" b="0" baseline="0" noProof="1">
                <a:solidFill>
                  <a:schemeClr val="tx1"/>
                </a:solidFill>
                <a:latin typeface="Arial" panose="020B0604020202020204" pitchFamily="34" charset="0"/>
                <a:cs typeface="Arial" panose="020B0604020202020204" pitchFamily="34" charset="0"/>
              </a:rPr>
              <a:t>I drop ned menuen, vælg </a:t>
            </a:r>
            <a:r>
              <a:rPr lang="da-DK" altLang="da-DK" sz="900" b="1" baseline="0" noProof="1">
                <a:solidFill>
                  <a:schemeClr val="tx1"/>
                </a:solidFill>
                <a:latin typeface="Arial" panose="020B0604020202020204" pitchFamily="34" charset="0"/>
                <a:cs typeface="Arial" panose="020B0604020202020204" pitchFamily="34" charset="0"/>
              </a:rPr>
              <a:t>Images</a:t>
            </a:r>
            <a:r>
              <a:rPr lang="da-DK" altLang="da-DK" sz="900" b="0" baseline="0" noProof="1">
                <a:solidFill>
                  <a:schemeClr val="tx1"/>
                </a:solidFill>
                <a:latin typeface="Arial" panose="020B0604020202020204" pitchFamily="34" charset="0"/>
                <a:cs typeface="Arial" panose="020B0604020202020204" pitchFamily="34" charset="0"/>
              </a:rPr>
              <a:t>, </a:t>
            </a:r>
            <a:br>
              <a:rPr lang="da-DK" altLang="da-DK" sz="900" b="0" baseline="0" noProof="1">
                <a:solidFill>
                  <a:schemeClr val="tx1"/>
                </a:solidFill>
                <a:latin typeface="Arial" panose="020B0604020202020204" pitchFamily="34" charset="0"/>
                <a:cs typeface="Arial" panose="020B0604020202020204" pitchFamily="34" charset="0"/>
              </a:rPr>
            </a:br>
            <a:r>
              <a:rPr lang="da-DK" altLang="da-DK" sz="900" b="0" baseline="0" noProof="1">
                <a:solidFill>
                  <a:schemeClr val="tx1"/>
                </a:solidFill>
                <a:latin typeface="Arial" panose="020B0604020202020204" pitchFamily="34" charset="0"/>
                <a:cs typeface="Arial" panose="020B0604020202020204" pitchFamily="34" charset="0"/>
              </a:rPr>
              <a:t>eller klik på </a:t>
            </a:r>
            <a:r>
              <a:rPr lang="da-DK" altLang="da-DK" sz="900" b="1" baseline="0" noProof="1">
                <a:solidFill>
                  <a:schemeClr val="tx1"/>
                </a:solidFill>
                <a:latin typeface="Arial" panose="020B0604020202020204" pitchFamily="34" charset="0"/>
                <a:cs typeface="Arial" panose="020B0604020202020204" pitchFamily="34" charset="0"/>
              </a:rPr>
              <a:t>Billeder</a:t>
            </a:r>
            <a:r>
              <a:rPr lang="da-DK" altLang="da-DK" sz="900" b="0" i="0" baseline="0" noProof="1">
                <a:solidFill>
                  <a:schemeClr val="tx1"/>
                </a:solidFill>
                <a:latin typeface="Arial" panose="020B0604020202020204" pitchFamily="34" charset="0"/>
                <a:cs typeface="Arial" panose="020B0604020202020204" pitchFamily="34" charset="0"/>
              </a:rPr>
              <a:t> knappen</a:t>
            </a:r>
            <a:r>
              <a:rPr lang="da-DK" altLang="da-DK" sz="900" b="0" baseline="0" noProof="1">
                <a:solidFill>
                  <a:schemeClr val="tx1"/>
                </a:solidFill>
                <a:latin typeface="Arial" panose="020B0604020202020204" pitchFamily="34" charset="0"/>
                <a:cs typeface="Arial" panose="020B0604020202020204" pitchFamily="34" charset="0"/>
              </a:rPr>
              <a:t> i Templafy vinduet i højre side af skærmen</a:t>
            </a:r>
            <a:endParaRPr lang="da-DK" altLang="da-DK" sz="900" noProof="1">
              <a:solidFill>
                <a:schemeClr val="tx1"/>
              </a:solidFill>
              <a:latin typeface="Arial" panose="020B0604020202020204" pitchFamily="34" charset="0"/>
              <a:cs typeface="Arial" panose="020B0604020202020204" pitchFamily="34" charset="0"/>
            </a:endParaRPr>
          </a:p>
          <a:p>
            <a:pPr eaLnBrk="1" hangingPunct="1">
              <a:spcBef>
                <a:spcPts val="1200"/>
              </a:spcBef>
              <a:spcAft>
                <a:spcPts val="0"/>
              </a:spcAft>
              <a:defRPr/>
            </a:pPr>
            <a:r>
              <a:rPr lang="da-DK" altLang="da-DK" sz="900" b="1" baseline="0" noProof="1">
                <a:solidFill>
                  <a:schemeClr val="tx1"/>
                </a:solidFill>
                <a:latin typeface="Arial" panose="020B0604020202020204" pitchFamily="34" charset="0"/>
                <a:cs typeface="Arial" panose="020B0604020202020204" pitchFamily="34" charset="0"/>
              </a:rPr>
              <a:t>B. Browse efter andre billeder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a:t>
            </a:r>
            <a:r>
              <a:rPr lang="da-DK" altLang="da-DK" sz="900" b="0" baseline="0" noProof="1">
                <a:solidFill>
                  <a:schemeClr val="tx1"/>
                </a:solidFill>
                <a:latin typeface="Arial" panose="020B0604020202020204" pitchFamily="34" charset="0"/>
                <a:cs typeface="Arial" panose="020B0604020202020204" pitchFamily="34" charset="0"/>
              </a:rPr>
              <a:t> på </a:t>
            </a:r>
            <a:r>
              <a:rPr lang="da-DK" altLang="da-DK" sz="900" b="1" baseline="0" noProof="1">
                <a:solidFill>
                  <a:schemeClr val="tx1"/>
                </a:solidFill>
                <a:latin typeface="Arial" panose="020B0604020202020204" pitchFamily="34" charset="0"/>
                <a:cs typeface="Arial" panose="020B0604020202020204" pitchFamily="34" charset="0"/>
              </a:rPr>
              <a:t>Billedeværktøj </a:t>
            </a:r>
            <a:r>
              <a:rPr lang="da-DK" altLang="da-DK" sz="900" b="0" baseline="0" noProof="1">
                <a:solidFill>
                  <a:schemeClr val="tx1"/>
                </a:solidFill>
                <a:latin typeface="Arial" panose="020B0604020202020204" pitchFamily="34" charset="0"/>
                <a:cs typeface="Arial" panose="020B0604020202020204" pitchFamily="34" charset="0"/>
              </a:rPr>
              <a:t>knappen</a:t>
            </a:r>
            <a:br>
              <a:rPr lang="da-DK" altLang="da-DK" sz="900" b="0" baseline="0" noProof="1">
                <a:solidFill>
                  <a:schemeClr val="tx1"/>
                </a:solidFill>
                <a:latin typeface="Arial" panose="020B0604020202020204" pitchFamily="34" charset="0"/>
                <a:cs typeface="Arial" panose="020B0604020202020204" pitchFamily="34" charset="0"/>
              </a:rPr>
            </a:br>
            <a:r>
              <a:rPr lang="da-DK" altLang="da-DK" sz="900" b="0" baseline="0" noProof="1">
                <a:solidFill>
                  <a:schemeClr val="tx1"/>
                </a:solidFill>
                <a:latin typeface="Arial" panose="020B0604020202020204" pitchFamily="34" charset="0"/>
                <a:cs typeface="Arial" panose="020B0604020202020204" pitchFamily="34" charset="0"/>
              </a:rPr>
              <a:t>som findes under firma fanen</a:t>
            </a:r>
          </a:p>
          <a:p>
            <a:pPr eaLnBrk="1" hangingPunct="1">
              <a:spcAft>
                <a:spcPts val="600"/>
              </a:spcAft>
              <a:defRPr/>
            </a:pPr>
            <a:r>
              <a:rPr lang="da-DK" altLang="da-DK" sz="900" b="1" baseline="0" noProof="1">
                <a:solidFill>
                  <a:schemeClr val="tx1"/>
                </a:solidFill>
                <a:latin typeface="Arial" panose="020B0604020202020204" pitchFamily="34" charset="0"/>
                <a:cs typeface="Arial" panose="020B0604020202020204" pitchFamily="34" charset="0"/>
              </a:rPr>
              <a:t>2. </a:t>
            </a:r>
            <a:r>
              <a:rPr lang="da-DK" altLang="da-DK" sz="900" b="0" baseline="0" noProof="1">
                <a:solidFill>
                  <a:schemeClr val="tx1"/>
                </a:solidFill>
                <a:latin typeface="Arial" panose="020B0604020202020204" pitchFamily="34" charset="0"/>
                <a:cs typeface="Arial" panose="020B0604020202020204" pitchFamily="34" charset="0"/>
              </a:rPr>
              <a:t>Klik på </a:t>
            </a:r>
            <a:r>
              <a:rPr lang="da-DK" altLang="da-DK" sz="900" b="1" baseline="0" noProof="1">
                <a:solidFill>
                  <a:schemeClr val="tx1"/>
                </a:solidFill>
                <a:latin typeface="Arial" panose="020B0604020202020204" pitchFamily="34" charset="0"/>
                <a:cs typeface="Arial" panose="020B0604020202020204" pitchFamily="34" charset="0"/>
              </a:rPr>
              <a:t>Indsæt</a:t>
            </a:r>
            <a:r>
              <a:rPr lang="da-DK" altLang="da-DK" sz="900" b="0" baseline="0" noProof="1">
                <a:solidFill>
                  <a:schemeClr val="tx1"/>
                </a:solidFill>
                <a:latin typeface="Arial" panose="020B0604020202020204" pitchFamily="34" charset="0"/>
                <a:cs typeface="Arial" panose="020B0604020202020204" pitchFamily="34" charset="0"/>
              </a:rPr>
              <a:t> for at browse </a:t>
            </a:r>
            <a:br>
              <a:rPr lang="da-DK" altLang="da-DK" sz="900" b="0" baseline="0" noProof="1">
                <a:solidFill>
                  <a:schemeClr val="tx1"/>
                </a:solidFill>
                <a:latin typeface="Arial" panose="020B0604020202020204" pitchFamily="34" charset="0"/>
                <a:cs typeface="Arial" panose="020B0604020202020204" pitchFamily="34" charset="0"/>
              </a:rPr>
            </a:br>
            <a:r>
              <a:rPr lang="da-DK" altLang="da-DK" sz="900" b="0" baseline="0" noProof="1">
                <a:solidFill>
                  <a:schemeClr val="tx1"/>
                </a:solidFill>
                <a:latin typeface="Arial" panose="020B0604020202020204" pitchFamily="34" charset="0"/>
                <a:cs typeface="Arial" panose="020B0604020202020204" pitchFamily="34" charset="0"/>
              </a:rPr>
              <a:t>efter et billede</a:t>
            </a:r>
            <a:endParaRPr lang="da-DK" altLang="da-DK" sz="900" noProof="1">
              <a:solidFill>
                <a:schemeClr val="tx1"/>
              </a:solidFill>
              <a:latin typeface="Arial" panose="020B0604020202020204" pitchFamily="34" charset="0"/>
              <a:cs typeface="Arial" panose="020B0604020202020204" pitchFamily="34" charset="0"/>
            </a:endParaRPr>
          </a:p>
          <a:p>
            <a:pPr eaLnBrk="1" hangingPunct="1">
              <a:spcBef>
                <a:spcPts val="1200"/>
              </a:spcBef>
              <a:spcAft>
                <a:spcPts val="0"/>
              </a:spcAft>
              <a:defRPr/>
            </a:pPr>
            <a:r>
              <a:rPr lang="da-DK" sz="900" b="1" dirty="0">
                <a:solidFill>
                  <a:srgbClr val="000000"/>
                </a:solidFill>
                <a:latin typeface="Arial" panose="020B0604020202020204" pitchFamily="34" charset="0"/>
                <a:ea typeface="Times New Roman" panose="02020603050405020304" pitchFamily="18" charset="0"/>
              </a:rPr>
              <a:t>C. </a:t>
            </a:r>
            <a:r>
              <a:rPr lang="da-DK" sz="900" b="1" noProof="1">
                <a:solidFill>
                  <a:srgbClr val="000000"/>
                </a:solidFill>
                <a:latin typeface="Arial" panose="020B0604020202020204" pitchFamily="34" charset="0"/>
                <a:ea typeface="Times New Roman" panose="02020603050405020304" pitchFamily="18" charset="0"/>
              </a:rPr>
              <a:t>Indsæt et kopieret billede</a:t>
            </a:r>
            <a:endParaRPr lang="da-DK" altLang="da-DK" sz="900" noProof="1">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a:t>
            </a:r>
            <a:r>
              <a:rPr lang="da-DK" altLang="da-DK" sz="900" b="1" baseline="0" noProof="1">
                <a:solidFill>
                  <a:schemeClr val="tx1"/>
                </a:solidFill>
                <a:latin typeface="Arial" panose="020B0604020202020204" pitchFamily="34" charset="0"/>
                <a:cs typeface="Arial" panose="020B0604020202020204" pitchFamily="34" charset="0"/>
              </a:rPr>
              <a:t>Billedeværktøj </a:t>
            </a:r>
            <a:r>
              <a:rPr lang="da-DK" altLang="da-DK" sz="900" b="0" baseline="0" noProof="1">
                <a:solidFill>
                  <a:schemeClr val="tx1"/>
                </a:solidFill>
                <a:latin typeface="Arial" panose="020B0604020202020204" pitchFamily="34" charset="0"/>
                <a:cs typeface="Arial" panose="020B0604020202020204" pitchFamily="34" charset="0"/>
              </a:rPr>
              <a:t>knappen</a:t>
            </a:r>
            <a:r>
              <a:rPr lang="da-DK" altLang="da-DK" sz="900" b="1" baseline="0" noProof="1">
                <a:solidFill>
                  <a:schemeClr val="tx1"/>
                </a:solidFill>
                <a:latin typeface="Arial" panose="020B0604020202020204" pitchFamily="34" charset="0"/>
                <a:cs typeface="Arial" panose="020B0604020202020204" pitchFamily="34" charset="0"/>
              </a:rPr>
              <a:t> </a:t>
            </a:r>
            <a:br>
              <a:rPr lang="da-DK" altLang="da-DK" sz="900" b="1" baseline="0" noProof="1">
                <a:solidFill>
                  <a:schemeClr val="tx1"/>
                </a:solidFill>
                <a:latin typeface="Arial" panose="020B0604020202020204" pitchFamily="34" charset="0"/>
                <a:cs typeface="Arial" panose="020B0604020202020204" pitchFamily="34" charset="0"/>
              </a:rPr>
            </a:br>
            <a:r>
              <a:rPr lang="da-DK" altLang="da-DK" sz="900" b="0" baseline="0" noProof="1">
                <a:solidFill>
                  <a:schemeClr val="tx1"/>
                </a:solidFill>
                <a:latin typeface="Arial" panose="020B0604020202020204" pitchFamily="34" charset="0"/>
                <a:cs typeface="Arial" panose="020B0604020202020204" pitchFamily="34" charset="0"/>
              </a:rPr>
              <a:t>som findes under firma fanen </a:t>
            </a:r>
          </a:p>
          <a:p>
            <a:pPr eaLnBrk="1" hangingPunct="1">
              <a:spcAft>
                <a:spcPts val="600"/>
              </a:spcAft>
              <a:defRPr/>
            </a:pPr>
            <a:r>
              <a:rPr lang="da-DK" altLang="da-DK" sz="900" b="1" baseline="0" noProof="1">
                <a:solidFill>
                  <a:schemeClr val="tx1"/>
                </a:solidFill>
                <a:latin typeface="Arial" panose="020B0604020202020204" pitchFamily="34" charset="0"/>
                <a:cs typeface="Arial" panose="020B0604020202020204" pitchFamily="34" charset="0"/>
              </a:rPr>
              <a:t>2. </a:t>
            </a:r>
            <a:r>
              <a:rPr lang="da-DK" altLang="da-DK" sz="900" b="0" baseline="0" noProof="1">
                <a:solidFill>
                  <a:schemeClr val="tx1"/>
                </a:solidFill>
                <a:latin typeface="Arial" panose="020B0604020202020204" pitchFamily="34" charset="0"/>
                <a:cs typeface="Arial" panose="020B0604020202020204" pitchFamily="34" charset="0"/>
              </a:rPr>
              <a:t>Klik på </a:t>
            </a:r>
            <a:r>
              <a:rPr lang="da-DK" altLang="da-DK" sz="900" b="1" baseline="0" noProof="1">
                <a:solidFill>
                  <a:schemeClr val="tx1"/>
                </a:solidFill>
                <a:latin typeface="Arial" panose="020B0604020202020204" pitchFamily="34" charset="0"/>
                <a:cs typeface="Arial" panose="020B0604020202020204" pitchFamily="34" charset="0"/>
              </a:rPr>
              <a:t>Indsæt</a:t>
            </a:r>
            <a:r>
              <a:rPr lang="da-DK" altLang="da-DK" sz="900" b="0" baseline="0" noProof="1">
                <a:solidFill>
                  <a:schemeClr val="tx1"/>
                </a:solidFill>
                <a:latin typeface="Arial" panose="020B0604020202020204" pitchFamily="34" charset="0"/>
                <a:cs typeface="Arial" panose="020B0604020202020204" pitchFamily="34" charset="0"/>
              </a:rPr>
              <a:t> for at indsætte det kopierede billed</a:t>
            </a:r>
          </a:p>
          <a:p>
            <a:pPr eaLnBrk="1" hangingPunct="1">
              <a:spcBef>
                <a:spcPts val="1200"/>
              </a:spcBef>
              <a:spcAft>
                <a:spcPts val="0"/>
              </a:spcAft>
              <a:defRPr/>
            </a:pPr>
            <a:r>
              <a:rPr lang="da-DK" sz="900" b="1" noProof="1">
                <a:solidFill>
                  <a:schemeClr val="tx1"/>
                </a:solidFill>
                <a:latin typeface="Arial" panose="020B0604020202020204" pitchFamily="34" charset="0"/>
                <a:cs typeface="Arial" panose="020B0604020202020204" pitchFamily="34" charset="0"/>
              </a:rPr>
              <a:t>Hjælpelinjer</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For at se hjælpelinjer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Vis </a:t>
            </a:r>
            <a:r>
              <a:rPr lang="da-DK" altLang="da-DK" sz="900" b="0" noProof="1">
                <a:solidFill>
                  <a:schemeClr val="tx1"/>
                </a:solidFill>
                <a:latin typeface="Arial" panose="020B0604020202020204" pitchFamily="34" charset="0"/>
                <a:cs typeface="Arial" panose="020B0604020202020204" pitchFamily="34" charset="0"/>
              </a:rPr>
              <a:t>og sæt hak ved </a:t>
            </a:r>
            <a:r>
              <a:rPr lang="da-DK" altLang="da-DK" sz="900" b="1" noProof="1">
                <a:solidFill>
                  <a:schemeClr val="tx1"/>
                </a:solidFill>
                <a:latin typeface="Arial" panose="020B0604020202020204" pitchFamily="34" charset="0"/>
                <a:cs typeface="Arial" panose="020B0604020202020204" pitchFamily="34" charset="0"/>
              </a:rPr>
              <a:t>Hjælpelinjer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TIP: Alt + F9 </a:t>
            </a:r>
            <a:r>
              <a:rPr lang="da-DK" altLang="da-DK" sz="900" b="0" noProof="1">
                <a:solidFill>
                  <a:schemeClr val="tx1"/>
                </a:solidFill>
                <a:latin typeface="Arial" panose="020B0604020202020204" pitchFamily="34" charset="0"/>
                <a:cs typeface="Arial" panose="020B0604020202020204" pitchFamily="34" charset="0"/>
              </a:rPr>
              <a:t>for hurtig visning af hjælpelinjer</a:t>
            </a:r>
          </a:p>
          <a:p>
            <a:pPr fontAlgn="auto">
              <a:spcBef>
                <a:spcPts val="1200"/>
              </a:spcBef>
              <a:spcAft>
                <a:spcPts val="0"/>
              </a:spcAft>
              <a:buFont typeface="+mj-lt"/>
              <a:buNone/>
              <a:defRPr/>
            </a:pPr>
            <a:r>
              <a:rPr lang="da-DK" sz="900" b="1" noProof="1">
                <a:solidFill>
                  <a:schemeClr val="tx1"/>
                </a:solidFill>
                <a:latin typeface="Arial" panose="020B0604020202020204" pitchFamily="34" charset="0"/>
                <a:cs typeface="Arial" panose="020B0604020202020204" pitchFamily="34" charset="0"/>
              </a:rPr>
              <a:t>Nulstil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Hjem</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Nulstil</a:t>
            </a:r>
            <a:r>
              <a:rPr lang="da-DK" altLang="da-DK" sz="900" b="0" noProof="1">
                <a:solidFill>
                  <a:schemeClr val="tx1"/>
                </a:solidFill>
                <a:latin typeface="Arial" panose="020B0604020202020204" pitchFamily="34" charset="0"/>
                <a:cs typeface="Arial" panose="020B0604020202020204" pitchFamily="34" charset="0"/>
              </a:rPr>
              <a:t> for at nulstille placering, størrelse og formatering af pladsholdere til layoutets oprindelige design</a:t>
            </a:r>
            <a:endParaRPr lang="da-DK" altLang="da-DK" sz="900" b="1" noProof="1">
              <a:solidFill>
                <a:schemeClr val="tx1"/>
              </a:solidFill>
              <a:latin typeface="Arial" panose="020B0604020202020204" pitchFamily="34" charset="0"/>
              <a:cs typeface="Arial" panose="020B0604020202020204" pitchFamily="34" charset="0"/>
            </a:endParaRPr>
          </a:p>
        </p:txBody>
      </p:sp>
      <p:grpSp>
        <p:nvGrpSpPr>
          <p:cNvPr id="13" name="Gruppe 12">
            <a:extLst>
              <a:ext uri="{FF2B5EF4-FFF2-40B4-BE49-F238E27FC236}">
                <a16:creationId xmlns:a16="http://schemas.microsoft.com/office/drawing/2014/main" id="{D2C9FB0D-88F7-4914-B163-2A32B5C36395}"/>
              </a:ext>
            </a:extLst>
          </p:cNvPr>
          <p:cNvGrpSpPr/>
          <p:nvPr userDrawn="1"/>
        </p:nvGrpSpPr>
        <p:grpSpPr>
          <a:xfrm>
            <a:off x="7254412" y="2098180"/>
            <a:ext cx="740398" cy="934814"/>
            <a:chOff x="6398620" y="3815586"/>
            <a:chExt cx="740398" cy="934814"/>
          </a:xfrm>
        </p:grpSpPr>
        <p:pic>
          <p:nvPicPr>
            <p:cNvPr id="14" name="6 Crop">
              <a:extLst>
                <a:ext uri="{FF2B5EF4-FFF2-40B4-BE49-F238E27FC236}">
                  <a16:creationId xmlns:a16="http://schemas.microsoft.com/office/drawing/2014/main" id="{9CA7B9C2-7E56-410A-971E-5C2DB12375FC}"/>
                </a:ext>
              </a:extLst>
            </p:cNvPr>
            <p:cNvPicPr>
              <a:picLocks noChangeAspect="1"/>
            </p:cNvPicPr>
            <p:nvPr userDrawn="1"/>
          </p:nvPicPr>
          <p:blipFill>
            <a:blip r:embed="rId6"/>
            <a:stretch>
              <a:fillRect/>
            </a:stretch>
          </p:blipFill>
          <p:spPr>
            <a:xfrm>
              <a:off x="6398620" y="3815586"/>
              <a:ext cx="337400" cy="321707"/>
            </a:xfrm>
            <a:prstGeom prst="rect">
              <a:avLst/>
            </a:prstGeom>
          </p:spPr>
        </p:pic>
        <p:pic>
          <p:nvPicPr>
            <p:cNvPr id="15" name="Billede 14">
              <a:extLst>
                <a:ext uri="{FF2B5EF4-FFF2-40B4-BE49-F238E27FC236}">
                  <a16:creationId xmlns:a16="http://schemas.microsoft.com/office/drawing/2014/main" id="{8279CECF-FAFA-4219-B5CE-3A3FD849884C}"/>
                </a:ext>
              </a:extLst>
            </p:cNvPr>
            <p:cNvPicPr>
              <a:picLocks noChangeAspect="1"/>
            </p:cNvPicPr>
            <p:nvPr userDrawn="1"/>
          </p:nvPicPr>
          <p:blipFill rotWithShape="1">
            <a:blip r:embed="rId7"/>
            <a:srcRect l="1304" t="11451" r="30180" b="26335"/>
            <a:stretch/>
          </p:blipFill>
          <p:spPr>
            <a:xfrm>
              <a:off x="6442770" y="4118189"/>
              <a:ext cx="696248" cy="632211"/>
            </a:xfrm>
            <a:prstGeom prst="rect">
              <a:avLst/>
            </a:prstGeom>
            <a:ln w="3175">
              <a:solidFill>
                <a:schemeClr val="bg1">
                  <a:lumMod val="95000"/>
                </a:schemeClr>
              </a:solidFill>
            </a:ln>
          </p:spPr>
        </p:pic>
      </p:grpSp>
      <p:grpSp>
        <p:nvGrpSpPr>
          <p:cNvPr id="16" name="Gruppe 15">
            <a:extLst>
              <a:ext uri="{FF2B5EF4-FFF2-40B4-BE49-F238E27FC236}">
                <a16:creationId xmlns:a16="http://schemas.microsoft.com/office/drawing/2014/main" id="{5BA528D8-8864-41DB-9710-AE4685B9A20B}"/>
              </a:ext>
            </a:extLst>
          </p:cNvPr>
          <p:cNvGrpSpPr/>
          <p:nvPr userDrawn="1"/>
        </p:nvGrpSpPr>
        <p:grpSpPr>
          <a:xfrm>
            <a:off x="7254412" y="3117147"/>
            <a:ext cx="740397" cy="929593"/>
            <a:chOff x="6391652" y="4854581"/>
            <a:chExt cx="740397" cy="929593"/>
          </a:xfrm>
        </p:grpSpPr>
        <p:pic>
          <p:nvPicPr>
            <p:cNvPr id="17" name="6 Crop">
              <a:extLst>
                <a:ext uri="{FF2B5EF4-FFF2-40B4-BE49-F238E27FC236}">
                  <a16:creationId xmlns:a16="http://schemas.microsoft.com/office/drawing/2014/main" id="{31C0B22E-AE96-4B47-B9E5-0C6BF3DDFBD1}"/>
                </a:ext>
              </a:extLst>
            </p:cNvPr>
            <p:cNvPicPr>
              <a:picLocks noChangeAspect="1"/>
            </p:cNvPicPr>
            <p:nvPr userDrawn="1"/>
          </p:nvPicPr>
          <p:blipFill>
            <a:blip r:embed="rId6"/>
            <a:stretch>
              <a:fillRect/>
            </a:stretch>
          </p:blipFill>
          <p:spPr>
            <a:xfrm>
              <a:off x="6391652" y="4854581"/>
              <a:ext cx="337400" cy="321707"/>
            </a:xfrm>
            <a:prstGeom prst="rect">
              <a:avLst/>
            </a:prstGeom>
          </p:spPr>
        </p:pic>
        <p:pic>
          <p:nvPicPr>
            <p:cNvPr id="18" name="Billede 17">
              <a:extLst>
                <a:ext uri="{FF2B5EF4-FFF2-40B4-BE49-F238E27FC236}">
                  <a16:creationId xmlns:a16="http://schemas.microsoft.com/office/drawing/2014/main" id="{7DEA374A-1857-4DBB-B628-7924724B194C}"/>
                </a:ext>
              </a:extLst>
            </p:cNvPr>
            <p:cNvPicPr>
              <a:picLocks noChangeAspect="1"/>
            </p:cNvPicPr>
            <p:nvPr userDrawn="1"/>
          </p:nvPicPr>
          <p:blipFill rotWithShape="1">
            <a:blip r:embed="rId8"/>
            <a:srcRect l="1152" t="11676" r="31017" b="26411"/>
            <a:stretch/>
          </p:blipFill>
          <p:spPr>
            <a:xfrm>
              <a:off x="6442770" y="5155024"/>
              <a:ext cx="689279" cy="629150"/>
            </a:xfrm>
            <a:prstGeom prst="rect">
              <a:avLst/>
            </a:prstGeom>
            <a:ln w="3175">
              <a:solidFill>
                <a:schemeClr val="bg1">
                  <a:lumMod val="95000"/>
                </a:schemeClr>
              </a:solidFill>
            </a:ln>
          </p:spPr>
        </p:pic>
      </p:grpSp>
      <p:grpSp>
        <p:nvGrpSpPr>
          <p:cNvPr id="19" name="Gruppe 18">
            <a:extLst>
              <a:ext uri="{FF2B5EF4-FFF2-40B4-BE49-F238E27FC236}">
                <a16:creationId xmlns:a16="http://schemas.microsoft.com/office/drawing/2014/main" id="{EB0E7C24-B1F4-440B-ABFD-7BE7799C986C}"/>
              </a:ext>
            </a:extLst>
          </p:cNvPr>
          <p:cNvGrpSpPr/>
          <p:nvPr userDrawn="1"/>
        </p:nvGrpSpPr>
        <p:grpSpPr>
          <a:xfrm>
            <a:off x="7254412" y="1037858"/>
            <a:ext cx="676669" cy="997704"/>
            <a:chOff x="6442771" y="2574072"/>
            <a:chExt cx="676669" cy="997704"/>
          </a:xfrm>
        </p:grpSpPr>
        <p:pic>
          <p:nvPicPr>
            <p:cNvPr id="20" name="Billede 19">
              <a:extLst>
                <a:ext uri="{FF2B5EF4-FFF2-40B4-BE49-F238E27FC236}">
                  <a16:creationId xmlns:a16="http://schemas.microsoft.com/office/drawing/2014/main" id="{97D49D67-0656-4D65-BDC8-19DC3FA200EB}"/>
                </a:ext>
              </a:extLst>
            </p:cNvPr>
            <p:cNvPicPr>
              <a:picLocks noChangeAspect="1"/>
            </p:cNvPicPr>
            <p:nvPr userDrawn="1"/>
          </p:nvPicPr>
          <p:blipFill>
            <a:blip r:embed="rId9"/>
            <a:stretch>
              <a:fillRect/>
            </a:stretch>
          </p:blipFill>
          <p:spPr>
            <a:xfrm>
              <a:off x="6442771" y="2574072"/>
              <a:ext cx="305786" cy="365851"/>
            </a:xfrm>
            <a:prstGeom prst="rect">
              <a:avLst/>
            </a:prstGeom>
          </p:spPr>
        </p:pic>
        <p:pic>
          <p:nvPicPr>
            <p:cNvPr id="21" name="Billede 20">
              <a:extLst>
                <a:ext uri="{FF2B5EF4-FFF2-40B4-BE49-F238E27FC236}">
                  <a16:creationId xmlns:a16="http://schemas.microsoft.com/office/drawing/2014/main" id="{0BC3FA04-2488-4F3A-A6FA-54AB316150D1}"/>
                </a:ext>
              </a:extLst>
            </p:cNvPr>
            <p:cNvPicPr>
              <a:picLocks noChangeAspect="1"/>
            </p:cNvPicPr>
            <p:nvPr userDrawn="1"/>
          </p:nvPicPr>
          <p:blipFill rotWithShape="1">
            <a:blip r:embed="rId10"/>
            <a:srcRect l="1432" t="16308" r="2422" b="1509"/>
            <a:stretch/>
          </p:blipFill>
          <p:spPr>
            <a:xfrm>
              <a:off x="6444587" y="2943287"/>
              <a:ext cx="674853" cy="628489"/>
            </a:xfrm>
            <a:prstGeom prst="rect">
              <a:avLst/>
            </a:prstGeom>
            <a:ln w="3175">
              <a:solidFill>
                <a:schemeClr val="bg1">
                  <a:lumMod val="95000"/>
                </a:schemeClr>
              </a:solidFill>
            </a:ln>
          </p:spPr>
        </p:pic>
      </p:grpSp>
      <p:sp>
        <p:nvSpPr>
          <p:cNvPr id="23" name="Text Box 3">
            <a:extLst>
              <a:ext uri="{FF2B5EF4-FFF2-40B4-BE49-F238E27FC236}">
                <a16:creationId xmlns:a16="http://schemas.microsoft.com/office/drawing/2014/main" id="{16A5B6A0-03E8-41F0-86AC-378C5C3FB6BB}"/>
              </a:ext>
            </a:extLst>
          </p:cNvPr>
          <p:cNvSpPr txBox="1">
            <a:spLocks noChangeArrowheads="1"/>
          </p:cNvSpPr>
          <p:nvPr userDrawn="1"/>
        </p:nvSpPr>
        <p:spPr bwMode="auto">
          <a:xfrm>
            <a:off x="8725633" y="1154387"/>
            <a:ext cx="2909320" cy="4724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1200"/>
              </a:spcBef>
              <a:spcAft>
                <a:spcPts val="0"/>
              </a:spcAft>
              <a:defRPr/>
            </a:pPr>
            <a:r>
              <a:rPr lang="da-DK" sz="900" b="1" noProof="1">
                <a:solidFill>
                  <a:schemeClr val="tx1"/>
                </a:solidFill>
                <a:latin typeface="Arial" panose="020B0604020202020204" pitchFamily="34" charset="0"/>
                <a:cs typeface="Arial" panose="020B0604020202020204" pitchFamily="34" charset="0"/>
              </a:rPr>
              <a:t>Beskær billede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Beskær</a:t>
            </a:r>
            <a:r>
              <a:rPr lang="da-DK" altLang="da-DK" sz="900" b="0" noProof="1">
                <a:solidFill>
                  <a:schemeClr val="tx1"/>
                </a:solidFill>
                <a:latin typeface="Arial" panose="020B0604020202020204" pitchFamily="34" charset="0"/>
                <a:cs typeface="Arial" panose="020B0604020202020204" pitchFamily="34" charset="0"/>
              </a:rPr>
              <a:t> for at ændre billedets fokus/størrelse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Ønsker du at skalere billedet, så hold </a:t>
            </a:r>
            <a:r>
              <a:rPr lang="da-DK" altLang="da-DK" sz="900" b="1" noProof="1">
                <a:solidFill>
                  <a:schemeClr val="tx1"/>
                </a:solidFill>
                <a:latin typeface="Arial" panose="020B0604020202020204" pitchFamily="34" charset="0"/>
                <a:cs typeface="Arial" panose="020B0604020202020204" pitchFamily="34" charset="0"/>
              </a:rPr>
              <a:t>SHIFT</a:t>
            </a:r>
            <a:r>
              <a:rPr lang="da-DK" altLang="da-DK" sz="900" b="0" noProof="1">
                <a:solidFill>
                  <a:schemeClr val="tx1"/>
                </a:solidFill>
                <a:latin typeface="Arial" panose="020B0604020202020204" pitchFamily="34" charset="0"/>
                <a:cs typeface="Arial" panose="020B0604020202020204" pitchFamily="34" charset="0"/>
              </a:rPr>
              <a:t>-knappen nede, mens du trækker i billedets hjørner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TIP: </a:t>
            </a:r>
            <a:r>
              <a:rPr lang="da-DK" altLang="da-DK" sz="900" b="0" noProof="1">
                <a:solidFill>
                  <a:schemeClr val="tx1"/>
                </a:solidFill>
                <a:latin typeface="Arial" panose="020B0604020202020204" pitchFamily="34" charset="0"/>
                <a:cs typeface="Arial" panose="020B0604020202020204" pitchFamily="34" charset="0"/>
              </a:rPr>
              <a:t>Hvis du sletter billedet og indsætter et nyt, kan billedet lægge sig foran tekst og grafik. Hvis dette sker, højreklik på billedet og vælg </a:t>
            </a:r>
            <a:r>
              <a:rPr lang="da-DK" altLang="da-DK" sz="900" b="1" noProof="1">
                <a:solidFill>
                  <a:schemeClr val="tx1"/>
                </a:solidFill>
                <a:latin typeface="Arial" panose="020B0604020202020204" pitchFamily="34" charset="0"/>
                <a:cs typeface="Arial" panose="020B0604020202020204" pitchFamily="34" charset="0"/>
              </a:rPr>
              <a:t>Placer bagest</a:t>
            </a:r>
          </a:p>
          <a:p>
            <a:pPr eaLnBrk="1" hangingPunct="1">
              <a:spcBef>
                <a:spcPts val="1200"/>
              </a:spcBef>
              <a:spcAft>
                <a:spcPts val="0"/>
              </a:spcAft>
              <a:defRPr/>
            </a:pPr>
            <a:r>
              <a:rPr lang="da-DK" sz="900" b="1" noProof="1">
                <a:solidFill>
                  <a:schemeClr val="tx1"/>
                </a:solidFill>
                <a:latin typeface="Arial" panose="020B0604020202020204" pitchFamily="34" charset="0"/>
                <a:cs typeface="Arial" panose="020B0604020202020204" pitchFamily="34" charset="0"/>
              </a:rPr>
              <a:t>For at justere sidenummerering og dato</a:t>
            </a: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Arial" panose="020B0604020202020204" pitchFamily="34" charset="0"/>
                <a:cs typeface="Arial" panose="020B0604020202020204" pitchFamily="34" charset="0"/>
              </a:rPr>
              <a:t>Gør dette som</a:t>
            </a:r>
            <a:r>
              <a:rPr lang="da-DK" altLang="da-DK" sz="900" b="0" baseline="0" noProof="1">
                <a:solidFill>
                  <a:schemeClr val="tx1"/>
                </a:solidFill>
                <a:latin typeface="Arial" panose="020B0604020202020204" pitchFamily="34" charset="0"/>
                <a:cs typeface="Arial" panose="020B0604020202020204" pitchFamily="34" charset="0"/>
              </a:rPr>
              <a:t> det sidste i din præsentation, så det slår igennem på alle slides</a:t>
            </a:r>
            <a:endParaRPr lang="da-DK" sz="9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Indsæt</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Klik på </a:t>
            </a:r>
            <a:r>
              <a:rPr lang="da-DK" altLang="da-DK" sz="900" b="1" noProof="1">
                <a:solidFill>
                  <a:schemeClr val="tx1"/>
                </a:solidFill>
                <a:latin typeface="Arial" panose="020B0604020202020204" pitchFamily="34" charset="0"/>
                <a:cs typeface="Arial" panose="020B0604020202020204" pitchFamily="34" charset="0"/>
              </a:rPr>
              <a:t>Dato </a:t>
            </a:r>
            <a:r>
              <a:rPr lang="da-DK" altLang="da-DK" sz="900" b="0" noProof="1">
                <a:solidFill>
                  <a:schemeClr val="tx1"/>
                </a:solidFill>
                <a:latin typeface="Arial" panose="020B0604020202020204" pitchFamily="34" charset="0"/>
                <a:cs typeface="Arial" panose="020B0604020202020204" pitchFamily="34" charset="0"/>
              </a:rPr>
              <a:t>hvis du ønsker en anden dato</a:t>
            </a:r>
            <a:br>
              <a:rPr lang="da-DK" altLang="da-DK" sz="900" b="0" noProof="1">
                <a:solidFill>
                  <a:schemeClr val="tx1"/>
                </a:solidFill>
                <a:latin typeface="Arial" panose="020B0604020202020204" pitchFamily="34" charset="0"/>
                <a:cs typeface="Arial" panose="020B0604020202020204" pitchFamily="34" charset="0"/>
              </a:rPr>
            </a:b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Anvend på alle </a:t>
            </a:r>
            <a:r>
              <a:rPr lang="da-DK" altLang="da-DK" sz="900" b="0" noProof="1">
                <a:solidFill>
                  <a:schemeClr val="tx1"/>
                </a:solidFill>
                <a:latin typeface="Arial" panose="020B0604020202020204" pitchFamily="34" charset="0"/>
                <a:cs typeface="Arial" panose="020B0604020202020204" pitchFamily="34" charset="0"/>
              </a:rPr>
              <a:t>eller </a:t>
            </a:r>
            <a:r>
              <a:rPr lang="da-DK" altLang="da-DK" sz="900" b="1" noProof="1">
                <a:solidFill>
                  <a:schemeClr val="tx1"/>
                </a:solidFill>
                <a:latin typeface="Arial" panose="020B0604020202020204" pitchFamily="34" charset="0"/>
                <a:cs typeface="Arial" panose="020B0604020202020204" pitchFamily="34" charset="0"/>
              </a:rPr>
              <a:t>Anvend</a:t>
            </a:r>
            <a:r>
              <a:rPr lang="da-DK" altLang="da-DK" sz="900" b="0" noProof="1">
                <a:solidFill>
                  <a:schemeClr val="tx1"/>
                </a:solidFill>
                <a:latin typeface="Arial" panose="020B0604020202020204" pitchFamily="34" charset="0"/>
                <a:cs typeface="Arial" panose="020B0604020202020204" pitchFamily="34" charset="0"/>
              </a:rPr>
              <a:t> hvis det kun skal være på et enkelt slide</a:t>
            </a:r>
            <a:br>
              <a:rPr lang="da-DK" altLang="da-DK" sz="900" b="0" noProof="1">
                <a:solidFill>
                  <a:schemeClr val="tx1"/>
                </a:solidFill>
                <a:latin typeface="Arial" panose="020B0604020202020204" pitchFamily="34" charset="0"/>
                <a:cs typeface="Arial" panose="020B0604020202020204" pitchFamily="34" charset="0"/>
              </a:rPr>
            </a:b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0"/>
              </a:spcAft>
              <a:defRPr/>
            </a:pPr>
            <a:r>
              <a:rPr lang="da-DK" altLang="da-DK" sz="900" b="1" noProof="1">
                <a:solidFill>
                  <a:schemeClr val="tx1"/>
                </a:solidFill>
                <a:latin typeface="Arial" panose="020B0604020202020204" pitchFamily="34" charset="0"/>
                <a:cs typeface="Arial" panose="020B0604020202020204" pitchFamily="34" charset="0"/>
              </a:rPr>
              <a:t>Farvetema</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Den øverste række farver er</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Kammeradvokatens farver,</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som kan bruges til SmartArt.</a:t>
            </a:r>
          </a:p>
          <a:p>
            <a:pPr eaLnBrk="1" hangingPunct="1">
              <a:spcAft>
                <a:spcPts val="600"/>
              </a:spcAft>
              <a:defRPr/>
            </a:pP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Custom Colors er også</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Kammeradvokatens farver,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her er udvalget større. </a:t>
            </a:r>
            <a:br>
              <a:rPr lang="da-DK" altLang="da-DK" sz="900" b="0" noProof="1">
                <a:solidFill>
                  <a:schemeClr val="tx1"/>
                </a:solidFill>
                <a:latin typeface="Arial" panose="020B0604020202020204" pitchFamily="34" charset="0"/>
                <a:cs typeface="Arial" panose="020B0604020202020204" pitchFamily="34" charset="0"/>
              </a:rPr>
            </a:b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Standard Colors, må IKKE</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bruges.</a:t>
            </a:r>
          </a:p>
        </p:txBody>
      </p:sp>
      <p:sp>
        <p:nvSpPr>
          <p:cNvPr id="26" name="Fast overskrift">
            <a:extLst>
              <a:ext uri="{FF2B5EF4-FFF2-40B4-BE49-F238E27FC236}">
                <a16:creationId xmlns:a16="http://schemas.microsoft.com/office/drawing/2014/main" id="{70228264-0252-44FF-B3C8-4CBFA6043ED3}"/>
              </a:ext>
            </a:extLst>
          </p:cNvPr>
          <p:cNvSpPr txBox="1"/>
          <p:nvPr userDrawn="1"/>
        </p:nvSpPr>
        <p:spPr>
          <a:xfrm>
            <a:off x="358776" y="336573"/>
            <a:ext cx="10933112" cy="490933"/>
          </a:xfrm>
          <a:prstGeom prst="rect">
            <a:avLst/>
          </a:prstGeom>
          <a:noFill/>
        </p:spPr>
        <p:txBody>
          <a:bodyPr wrap="square" lIns="0" tIns="0" rIns="0" bIns="0" rtlCol="0" anchor="t" anchorCtr="0">
            <a:noAutofit/>
          </a:bodyPr>
          <a:lstStyle/>
          <a:p>
            <a:pPr>
              <a:lnSpc>
                <a:spcPct val="83000"/>
              </a:lnSpc>
            </a:pPr>
            <a:r>
              <a:rPr lang="da-DK" sz="3200" b="0" cap="none" baseline="0" noProof="1">
                <a:solidFill>
                  <a:schemeClr val="tx1"/>
                </a:solidFill>
                <a:latin typeface="Arial" panose="020B0604020202020204" pitchFamily="34" charset="0"/>
                <a:cs typeface="Arial" panose="020B0604020202020204" pitchFamily="34" charset="0"/>
              </a:rPr>
              <a:t>Brugerguide - Slet før anvendelse</a:t>
            </a:r>
          </a:p>
        </p:txBody>
      </p:sp>
      <p:pic>
        <p:nvPicPr>
          <p:cNvPr id="27" name="6 Beskær">
            <a:extLst>
              <a:ext uri="{FF2B5EF4-FFF2-40B4-BE49-F238E27FC236}">
                <a16:creationId xmlns:a16="http://schemas.microsoft.com/office/drawing/2014/main" id="{30DE4376-74E9-47B4-8CC0-B5D107DCF880}"/>
              </a:ext>
            </a:extLst>
          </p:cNvPr>
          <p:cNvPicPr>
            <a:picLocks noChangeAspect="1"/>
          </p:cNvPicPr>
          <p:nvPr userDrawn="1"/>
        </p:nvPicPr>
        <p:blipFill>
          <a:blip r:embed="rId6"/>
          <a:stretch>
            <a:fillRect/>
          </a:stretch>
        </p:blipFill>
        <p:spPr>
          <a:xfrm>
            <a:off x="11448802" y="1196351"/>
            <a:ext cx="337400" cy="321707"/>
          </a:xfrm>
          <a:prstGeom prst="rect">
            <a:avLst/>
          </a:prstGeom>
        </p:spPr>
      </p:pic>
      <p:pic>
        <p:nvPicPr>
          <p:cNvPr id="28" name="7 Skalér billede">
            <a:extLst>
              <a:ext uri="{FF2B5EF4-FFF2-40B4-BE49-F238E27FC236}">
                <a16:creationId xmlns:a16="http://schemas.microsoft.com/office/drawing/2014/main" id="{1B62D422-4ED2-4732-A54C-2F2DE75262C4}"/>
              </a:ext>
            </a:extLst>
          </p:cNvPr>
          <p:cNvPicPr>
            <a:picLocks noChangeAspect="1"/>
          </p:cNvPicPr>
          <p:nvPr userDrawn="1"/>
        </p:nvPicPr>
        <p:blipFill>
          <a:blip r:embed="rId11"/>
          <a:stretch>
            <a:fillRect/>
          </a:stretch>
        </p:blipFill>
        <p:spPr>
          <a:xfrm>
            <a:off x="11448802" y="1566516"/>
            <a:ext cx="359695" cy="335309"/>
          </a:xfrm>
          <a:prstGeom prst="rect">
            <a:avLst/>
          </a:prstGeom>
        </p:spPr>
      </p:pic>
      <p:cxnSp>
        <p:nvCxnSpPr>
          <p:cNvPr id="22" name="Straight Connector 21">
            <a:extLst>
              <a:ext uri="{FF2B5EF4-FFF2-40B4-BE49-F238E27FC236}">
                <a16:creationId xmlns:a16="http://schemas.microsoft.com/office/drawing/2014/main" id="{27FB5D07-5A09-4A8C-AA7F-F8D14BD66E7B}"/>
              </a:ext>
            </a:extLst>
          </p:cNvPr>
          <p:cNvCxnSpPr>
            <a:cxnSpLocks/>
          </p:cNvCxnSpPr>
          <p:nvPr userDrawn="1"/>
        </p:nvCxnSpPr>
        <p:spPr>
          <a:xfrm>
            <a:off x="10512223" y="5917293"/>
            <a:ext cx="1409981" cy="894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204EF78-CF9B-449D-A723-91F610CB191D}"/>
              </a:ext>
            </a:extLst>
          </p:cNvPr>
          <p:cNvCxnSpPr>
            <a:cxnSpLocks/>
          </p:cNvCxnSpPr>
          <p:nvPr userDrawn="1"/>
        </p:nvCxnSpPr>
        <p:spPr>
          <a:xfrm rot="-420000">
            <a:off x="10512222" y="5917293"/>
            <a:ext cx="1409981" cy="894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7156B25F-AA59-412A-9BB2-EB36C1C6C213}"/>
              </a:ext>
            </a:extLst>
          </p:cNvPr>
          <p:cNvSpPr/>
          <p:nvPr userDrawn="1"/>
        </p:nvSpPr>
        <p:spPr>
          <a:xfrm>
            <a:off x="10607296" y="4077192"/>
            <a:ext cx="1186241" cy="137579"/>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Tree>
    <p:extLst>
      <p:ext uri="{BB962C8B-B14F-4D97-AF65-F5344CB8AC3E}">
        <p14:creationId xmlns:p14="http://schemas.microsoft.com/office/powerpoint/2010/main" val="1380058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ekst bred og billede">
    <p:bg>
      <p:bgPr>
        <a:solidFill>
          <a:schemeClr val="bg1"/>
        </a:solidFill>
        <a:effectLst/>
      </p:bgPr>
    </p:bg>
    <p:spTree>
      <p:nvGrpSpPr>
        <p:cNvPr id="1" name=""/>
        <p:cNvGrpSpPr/>
        <p:nvPr/>
      </p:nvGrpSpPr>
      <p:grpSpPr>
        <a:xfrm>
          <a:off x="0" y="0"/>
          <a:ext cx="0" cy="0"/>
          <a:chOff x="0" y="0"/>
          <a:chExt cx="0" cy="0"/>
        </a:xfrm>
      </p:grpSpPr>
      <p:sp>
        <p:nvSpPr>
          <p:cNvPr id="12" name="Pladsholder til dato 4" hidden="1">
            <a:extLst>
              <a:ext uri="{FF2B5EF4-FFF2-40B4-BE49-F238E27FC236}">
                <a16:creationId xmlns:a16="http://schemas.microsoft.com/office/drawing/2014/main" id="{02C1A91D-AA73-4524-9F14-8E2DC5092728}"/>
              </a:ext>
            </a:extLst>
          </p:cNvPr>
          <p:cNvSpPr>
            <a:spLocks noGrp="1"/>
          </p:cNvSpPr>
          <p:nvPr>
            <p:ph type="dt" sz="half" idx="13"/>
          </p:nvPr>
        </p:nvSpPr>
        <p:spPr>
          <a:xfrm>
            <a:off x="0" y="6860492"/>
            <a:ext cx="0" cy="0"/>
          </a:xfrm>
        </p:spPr>
        <p:txBody>
          <a:bodyPr/>
          <a:lstStyle>
            <a:lvl1pPr>
              <a:defRPr sz="100">
                <a:noFill/>
              </a:defRPr>
            </a:lvl1pPr>
          </a:lstStyle>
          <a:p>
            <a:fld id="{ADA782B1-DC0A-474D-AC6C-0A4FBF9D3EE2}" type="datetime2">
              <a:rPr lang="da-DK" smtClean="0"/>
              <a:t>14. marts 2025</a:t>
            </a:fld>
            <a:endParaRPr lang="da-DK" dirty="0"/>
          </a:p>
        </p:txBody>
      </p:sp>
      <p:sp>
        <p:nvSpPr>
          <p:cNvPr id="13" name="Pladsholder til sidefod 5" hidden="1">
            <a:extLst>
              <a:ext uri="{FF2B5EF4-FFF2-40B4-BE49-F238E27FC236}">
                <a16:creationId xmlns:a16="http://schemas.microsoft.com/office/drawing/2014/main" id="{76F376DB-6669-40C1-AEFB-5C0CDFE08952}"/>
              </a:ext>
            </a:extLst>
          </p:cNvPr>
          <p:cNvSpPr>
            <a:spLocks noGrp="1"/>
          </p:cNvSpPr>
          <p:nvPr>
            <p:ph type="ftr" sz="quarter" idx="14"/>
          </p:nvPr>
        </p:nvSpPr>
        <p:spPr>
          <a:xfrm>
            <a:off x="0" y="6860492"/>
            <a:ext cx="0" cy="0"/>
          </a:xfrm>
          <a:prstGeom prst="rect">
            <a:avLst/>
          </a:prstGeom>
        </p:spPr>
        <p:txBody>
          <a:bodyPr/>
          <a:lstStyle/>
          <a:p>
            <a:endParaRPr lang="da-DK" dirty="0"/>
          </a:p>
        </p:txBody>
      </p:sp>
      <p:sp>
        <p:nvSpPr>
          <p:cNvPr id="20" name="Pladsholder til slidenummer 6" hidden="1">
            <a:extLst>
              <a:ext uri="{FF2B5EF4-FFF2-40B4-BE49-F238E27FC236}">
                <a16:creationId xmlns:a16="http://schemas.microsoft.com/office/drawing/2014/main" id="{67197D78-2411-4D7D-8A64-D1AA3BFE70D2}"/>
              </a:ext>
            </a:extLst>
          </p:cNvPr>
          <p:cNvSpPr>
            <a:spLocks noGrp="1"/>
          </p:cNvSpPr>
          <p:nvPr>
            <p:ph type="sldNum" sz="quarter" idx="15"/>
          </p:nvPr>
        </p:nvSpPr>
        <p:spPr>
          <a:xfrm>
            <a:off x="0" y="6860492"/>
            <a:ext cx="0" cy="0"/>
          </a:xfrm>
        </p:spPr>
        <p:txBody>
          <a:bodyPr/>
          <a:lstStyle>
            <a:lvl1pPr>
              <a:defRPr sz="100">
                <a:noFill/>
              </a:defRPr>
            </a:lvl1pPr>
          </a:lstStyle>
          <a:p>
            <a:r>
              <a:rPr lang="da-DK" dirty="0"/>
              <a:t>Side </a:t>
            </a:r>
            <a:fld id="{24C8C45C-947F-4981-8B3F-4F32E973C901}" type="slidenum">
              <a:rPr lang="da-DK" smtClean="0"/>
              <a:pPr/>
              <a:t>‹nr.›</a:t>
            </a:fld>
            <a:endParaRPr lang="da-DK" dirty="0"/>
          </a:p>
        </p:txBody>
      </p:sp>
      <p:sp>
        <p:nvSpPr>
          <p:cNvPr id="16" name="Background">
            <a:extLst>
              <a:ext uri="{FF2B5EF4-FFF2-40B4-BE49-F238E27FC236}">
                <a16:creationId xmlns:a16="http://schemas.microsoft.com/office/drawing/2014/main" id="{9BFE86A3-8E65-4CF2-A2D4-D4B11A56ED58}"/>
              </a:ext>
            </a:extLst>
          </p:cNvPr>
          <p:cNvSpPr/>
          <p:nvPr userDrawn="1"/>
        </p:nvSpPr>
        <p:spPr>
          <a:xfrm>
            <a:off x="8951999" y="0"/>
            <a:ext cx="3241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3" name="Picture Placeholder 2"/>
          <p:cNvSpPr>
            <a:spLocks noGrp="1"/>
          </p:cNvSpPr>
          <p:nvPr>
            <p:ph type="pic" idx="1" hasCustomPrompt="1"/>
          </p:nvPr>
        </p:nvSpPr>
        <p:spPr>
          <a:xfrm>
            <a:off x="8952000" y="0"/>
            <a:ext cx="3240000" cy="6861600"/>
          </a:xfrm>
          <a:solidFill>
            <a:schemeClr val="bg1"/>
          </a:solidFill>
        </p:spPr>
        <p:txBody>
          <a:bodyPr lIns="72000" tIns="72000" anchor="t" anchorCtr="0"/>
          <a:lstStyle>
            <a:lvl1pPr marL="0" indent="0" algn="l">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dirty="0"/>
              <a:t>Klik på rammen for at indsætte et billede via Templafy Image</a:t>
            </a:r>
          </a:p>
        </p:txBody>
      </p:sp>
      <p:cxnSp>
        <p:nvCxnSpPr>
          <p:cNvPr id="15" name="Lige forbindelse 25">
            <a:extLst>
              <a:ext uri="{FF2B5EF4-FFF2-40B4-BE49-F238E27FC236}">
                <a16:creationId xmlns:a16="http://schemas.microsoft.com/office/drawing/2014/main" id="{45FDCBF7-647F-48A8-B661-0286265C32F0}"/>
              </a:ext>
            </a:extLst>
          </p:cNvPr>
          <p:cNvCxnSpPr>
            <a:cxnSpLocks/>
          </p:cNvCxnSpPr>
          <p:nvPr userDrawn="1"/>
        </p:nvCxnSpPr>
        <p:spPr>
          <a:xfrm>
            <a:off x="359999" y="6246000"/>
            <a:ext cx="82332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Logo">
            <a:extLst>
              <a:ext uri="{FF2B5EF4-FFF2-40B4-BE49-F238E27FC236}">
                <a16:creationId xmlns:a16="http://schemas.microsoft.com/office/drawing/2014/main" id="{3A347F26-79A0-40C0-9091-685FB58B9D8E}"/>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9999" y="6425675"/>
            <a:ext cx="1011278" cy="252000"/>
          </a:xfrm>
          <a:prstGeom prst="rect">
            <a:avLst/>
          </a:prstGeom>
        </p:spPr>
      </p:pic>
      <p:sp>
        <p:nvSpPr>
          <p:cNvPr id="4" name="Title 3">
            <a:extLst>
              <a:ext uri="{FF2B5EF4-FFF2-40B4-BE49-F238E27FC236}">
                <a16:creationId xmlns:a16="http://schemas.microsoft.com/office/drawing/2014/main" id="{177802B3-7D6B-4261-AB16-81430992533A}"/>
              </a:ext>
            </a:extLst>
          </p:cNvPr>
          <p:cNvSpPr>
            <a:spLocks noGrp="1"/>
          </p:cNvSpPr>
          <p:nvPr>
            <p:ph type="title" hasCustomPrompt="1"/>
          </p:nvPr>
        </p:nvSpPr>
        <p:spPr>
          <a:xfrm>
            <a:off x="360000" y="277200"/>
            <a:ext cx="8233200" cy="586967"/>
          </a:xfrm>
        </p:spPr>
        <p:txBody>
          <a:bodyPr/>
          <a:lstStyle/>
          <a:p>
            <a:r>
              <a:rPr lang="da-DK" dirty="0"/>
              <a:t>Klik for at indsætte titel</a:t>
            </a:r>
          </a:p>
        </p:txBody>
      </p:sp>
      <p:sp>
        <p:nvSpPr>
          <p:cNvPr id="19" name="Content Placeholder 2">
            <a:extLst>
              <a:ext uri="{FF2B5EF4-FFF2-40B4-BE49-F238E27FC236}">
                <a16:creationId xmlns:a16="http://schemas.microsoft.com/office/drawing/2014/main" id="{51BF86AC-DDC9-4EF8-8BEF-18179B286063}"/>
              </a:ext>
            </a:extLst>
          </p:cNvPr>
          <p:cNvSpPr>
            <a:spLocks noGrp="1"/>
          </p:cNvSpPr>
          <p:nvPr>
            <p:ph sz="quarter" idx="12" hasCustomPrompt="1"/>
          </p:nvPr>
        </p:nvSpPr>
        <p:spPr>
          <a:xfrm>
            <a:off x="360000" y="867600"/>
            <a:ext cx="8233200" cy="5004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da-DK" dirty="0"/>
              <a:t>Klik for at indsætte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Tree>
    <p:extLst>
      <p:ext uri="{BB962C8B-B14F-4D97-AF65-F5344CB8AC3E}">
        <p14:creationId xmlns:p14="http://schemas.microsoft.com/office/powerpoint/2010/main" val="1951916379"/>
      </p:ext>
    </p:extLst>
  </p:cSld>
  <p:clrMapOvr>
    <a:masterClrMapping/>
  </p:clrMapOvr>
  <p:extLst>
    <p:ext uri="{DCECCB84-F9BA-43D5-87BE-67443E8EF086}">
      <p15:sldGuideLst xmlns:p15="http://schemas.microsoft.com/office/powerpoint/2012/main">
        <p15:guide id="1" pos="5415" userDrawn="1">
          <p15:clr>
            <a:srgbClr val="FBAE40"/>
          </p15:clr>
        </p15:guide>
        <p15:guide id="2" pos="5638"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gt;Brug ikke layouts efter dette &gt;&g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ltGray">
          <a:xfrm>
            <a:off x="0" y="0"/>
            <a:ext cx="12192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dirty="0" err="1">
              <a:solidFill>
                <a:schemeClr val="tx1"/>
              </a:solidFill>
            </a:endParaRPr>
          </a:p>
        </p:txBody>
      </p:sp>
      <p:sp>
        <p:nvSpPr>
          <p:cNvPr id="5" name="Do not use"/>
          <p:cNvSpPr txBox="1"/>
          <p:nvPr userDrawn="1"/>
        </p:nvSpPr>
        <p:spPr>
          <a:xfrm>
            <a:off x="430213" y="656823"/>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da-DK" sz="4400" b="0" noProof="0" dirty="0">
                <a:solidFill>
                  <a:schemeClr val="bg1"/>
                </a:solidFill>
              </a:rPr>
              <a:t>Hvis du ser andre </a:t>
            </a:r>
            <a:r>
              <a:rPr lang="da-DK" sz="4400" b="1" i="1" noProof="0" dirty="0">
                <a:solidFill>
                  <a:schemeClr val="bg1"/>
                </a:solidFill>
              </a:rPr>
              <a:t>layouts efter dette,</a:t>
            </a:r>
            <a:br>
              <a:rPr lang="da-DK" sz="4400" b="0" i="0" noProof="0" dirty="0">
                <a:solidFill>
                  <a:schemeClr val="bg1"/>
                </a:solidFill>
              </a:rPr>
            </a:br>
            <a:r>
              <a:rPr lang="da-DK" sz="4400" b="0" noProof="0" dirty="0">
                <a:solidFill>
                  <a:schemeClr val="bg1"/>
                </a:solidFill>
              </a:rPr>
              <a:t>brug dem ikke. Disse layouts </a:t>
            </a:r>
            <a:r>
              <a:rPr lang="da-DK" sz="4400" b="1" i="1" u="none" noProof="0" dirty="0">
                <a:solidFill>
                  <a:schemeClr val="bg1"/>
                </a:solidFill>
              </a:rPr>
              <a:t>tilhører ikke </a:t>
            </a:r>
            <a:r>
              <a:rPr lang="da-DK" sz="4400" b="0" i="0" u="none" noProof="0" dirty="0">
                <a:solidFill>
                  <a:schemeClr val="bg1"/>
                </a:solidFill>
              </a:rPr>
              <a:t>vores </a:t>
            </a:r>
            <a:r>
              <a:rPr lang="da-DK" sz="4400" b="0" i="0" u="none" noProof="1">
                <a:solidFill>
                  <a:schemeClr val="bg1"/>
                </a:solidFill>
              </a:rPr>
              <a:t>corporate</a:t>
            </a:r>
            <a:r>
              <a:rPr lang="da-DK" sz="4400" b="0" noProof="0" dirty="0">
                <a:solidFill>
                  <a:schemeClr val="bg1"/>
                </a:solidFill>
              </a:rPr>
              <a:t>skabelon.</a:t>
            </a:r>
            <a:br>
              <a:rPr lang="da-DK" sz="2800" b="0" noProof="0" dirty="0">
                <a:solidFill>
                  <a:schemeClr val="bg1"/>
                </a:solidFill>
              </a:rPr>
            </a:br>
            <a:br>
              <a:rPr lang="da-DK" sz="2800" b="0" noProof="0" dirty="0">
                <a:solidFill>
                  <a:schemeClr val="bg1"/>
                </a:solidFill>
              </a:rPr>
            </a:br>
            <a:endParaRPr lang="da-DK" sz="2800" b="0" noProof="0" dirty="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black">
          <a:xfrm rot="8100000">
            <a:off x="10404874" y="3325226"/>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bwMode="black">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dirty="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black">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dirty="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72536" y="2986685"/>
            <a:ext cx="10152346" cy="1631216"/>
          </a:xfrm>
          <a:prstGeom prst="rect">
            <a:avLst/>
          </a:prstGeom>
        </p:spPr>
        <p:txBody>
          <a:bodyPr wrap="square">
            <a:spAutoFit/>
          </a:bodyPr>
          <a:lstStyle/>
          <a:p>
            <a:pPr algn="ctr"/>
            <a:r>
              <a:rPr lang="da-DK" sz="10000" b="1" i="1" noProof="0" dirty="0">
                <a:solidFill>
                  <a:schemeClr val="bg1"/>
                </a:solidFill>
              </a:rPr>
              <a:t>Brug dem ikke </a:t>
            </a:r>
            <a:endParaRPr lang="da-DK" sz="10000" b="1" i="1" noProof="0" dirty="0"/>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430214" y="5186455"/>
            <a:ext cx="11356974" cy="969496"/>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da-DK" sz="2000" b="0" noProof="0" dirty="0">
                <a:solidFill>
                  <a:schemeClr val="bg1"/>
                </a:solidFill>
              </a:rPr>
              <a:t>Pga. PowerPoints standard Kopier/Indsæt funktionalitet kan ekstra uønskede layouts forekomme.</a:t>
            </a:r>
          </a:p>
          <a:p>
            <a:pPr marL="0" marR="0" indent="0" algn="ctr" fontAlgn="auto">
              <a:lnSpc>
                <a:spcPct val="100000"/>
              </a:lnSpc>
              <a:spcBef>
                <a:spcPts val="600"/>
              </a:spcBef>
              <a:spcAft>
                <a:spcPts val="0"/>
              </a:spcAft>
              <a:buClr>
                <a:srgbClr val="003755"/>
              </a:buClr>
              <a:buSzTx/>
              <a:buFontTx/>
              <a:buNone/>
              <a:tabLst/>
            </a:pPr>
            <a:r>
              <a:rPr lang="da-DK" sz="2000" b="0" noProof="0" dirty="0">
                <a:solidFill>
                  <a:schemeClr val="bg1"/>
                </a:solidFill>
              </a:rPr>
              <a:t>OBS! Layouts efter dette kan indeholde potentiel fortrolig information.</a:t>
            </a:r>
            <a:br>
              <a:rPr lang="da-DK" sz="1800" b="0" noProof="0" dirty="0">
                <a:solidFill>
                  <a:schemeClr val="bg1"/>
                </a:solidFill>
              </a:rPr>
            </a:br>
            <a:endParaRPr lang="da-DK" sz="1800" b="0" noProof="0" dirty="0">
              <a:solidFill>
                <a:schemeClr val="bg1"/>
              </a:solidFill>
            </a:endParaRPr>
          </a:p>
        </p:txBody>
      </p:sp>
      <p:sp>
        <p:nvSpPr>
          <p:cNvPr id="13" name="Date Placeholder 6" hidden="1">
            <a:extLst>
              <a:ext uri="{FF2B5EF4-FFF2-40B4-BE49-F238E27FC236}">
                <a16:creationId xmlns:a16="http://schemas.microsoft.com/office/drawing/2014/main" id="{64CEB7DD-E8FE-47C7-8823-750A10754EB0}"/>
              </a:ext>
            </a:extLst>
          </p:cNvPr>
          <p:cNvSpPr>
            <a:spLocks noGrp="1"/>
          </p:cNvSpPr>
          <p:nvPr>
            <p:ph type="dt" sz="half" idx="15"/>
          </p:nvPr>
        </p:nvSpPr>
        <p:spPr>
          <a:xfrm>
            <a:off x="0" y="6858000"/>
            <a:ext cx="0" cy="0"/>
          </a:xfrm>
        </p:spPr>
        <p:txBody>
          <a:bodyPr/>
          <a:lstStyle>
            <a:lvl1pPr>
              <a:defRPr sz="100">
                <a:noFill/>
              </a:defRPr>
            </a:lvl1pPr>
          </a:lstStyle>
          <a:p>
            <a:fld id="{143E544E-BC71-4F60-833E-208268686A68}" type="datetime2">
              <a:rPr lang="da-DK" smtClean="0"/>
              <a:t>14. marts 2025</a:t>
            </a:fld>
            <a:endParaRPr lang="da-DK" dirty="0"/>
          </a:p>
        </p:txBody>
      </p:sp>
      <p:sp>
        <p:nvSpPr>
          <p:cNvPr id="14" name="Footer Placeholder 8" hidden="1">
            <a:extLst>
              <a:ext uri="{FF2B5EF4-FFF2-40B4-BE49-F238E27FC236}">
                <a16:creationId xmlns:a16="http://schemas.microsoft.com/office/drawing/2014/main" id="{06739825-D1B6-4F3A-8216-BA5B32BD19E7}"/>
              </a:ext>
            </a:extLst>
          </p:cNvPr>
          <p:cNvSpPr>
            <a:spLocks noGrp="1"/>
          </p:cNvSpPr>
          <p:nvPr>
            <p:ph type="ftr" sz="quarter" idx="16"/>
          </p:nvPr>
        </p:nvSpPr>
        <p:spPr>
          <a:xfrm>
            <a:off x="0" y="6858000"/>
            <a:ext cx="0" cy="0"/>
          </a:xfrm>
          <a:prstGeom prst="rect">
            <a:avLst/>
          </a:prstGeom>
        </p:spPr>
        <p:txBody>
          <a:bodyPr/>
          <a:lstStyle>
            <a:lvl1pPr>
              <a:defRPr sz="100">
                <a:noFill/>
              </a:defRPr>
            </a:lvl1pPr>
          </a:lstStyle>
          <a:p>
            <a:endParaRPr lang="da-DK" dirty="0"/>
          </a:p>
        </p:txBody>
      </p:sp>
      <p:sp>
        <p:nvSpPr>
          <p:cNvPr id="15" name="Slide Number Placeholder 10" hidden="1">
            <a:extLst>
              <a:ext uri="{FF2B5EF4-FFF2-40B4-BE49-F238E27FC236}">
                <a16:creationId xmlns:a16="http://schemas.microsoft.com/office/drawing/2014/main" id="{A2244AC4-18E1-41D9-B6D4-4D2415BE8C35}"/>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6053681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     Skilleside     (mere tekst)">
    <p:spTree>
      <p:nvGrpSpPr>
        <p:cNvPr id="1" name=""/>
        <p:cNvGrpSpPr/>
        <p:nvPr/>
      </p:nvGrpSpPr>
      <p:grpSpPr>
        <a:xfrm>
          <a:off x="0" y="0"/>
          <a:ext cx="0" cy="0"/>
          <a:chOff x="0" y="0"/>
          <a:chExt cx="0" cy="0"/>
        </a:xfrm>
      </p:grpSpPr>
      <p:sp>
        <p:nvSpPr>
          <p:cNvPr id="10" name="Baggrund"/>
          <p:cNvSpPr/>
          <p:nvPr userDrawn="1"/>
        </p:nvSpPr>
        <p:spPr bwMode="white">
          <a:xfrm>
            <a:off x="0" y="0"/>
            <a:ext cx="12192000" cy="6858000"/>
          </a:xfrm>
          <a:prstGeom prst="rect">
            <a:avLst/>
          </a:prstGeom>
          <a:solidFill>
            <a:schemeClr val="bg1"/>
          </a:solid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883803" rtl="0" eaLnBrk="1" fontAlgn="base" latinLnBrk="0" hangingPunct="1">
              <a:lnSpc>
                <a:spcPct val="108000"/>
              </a:lnSpc>
              <a:spcBef>
                <a:spcPct val="54000"/>
              </a:spcBef>
              <a:spcAft>
                <a:spcPct val="0"/>
              </a:spcAft>
              <a:buClrTx/>
              <a:buSzTx/>
              <a:buFontTx/>
              <a:buNone/>
              <a:tabLst/>
            </a:pPr>
            <a:endParaRPr kumimoji="0" lang="da-DK" sz="1632" b="0" i="0" u="none" strike="noStrike" cap="none" normalizeH="0" baseline="0" dirty="0">
              <a:ln>
                <a:noFill/>
              </a:ln>
              <a:solidFill>
                <a:schemeClr val="tx1"/>
              </a:solidFill>
              <a:effectLst/>
              <a:latin typeface="Arial" charset="0"/>
            </a:endParaRPr>
          </a:p>
        </p:txBody>
      </p:sp>
      <p:sp>
        <p:nvSpPr>
          <p:cNvPr id="7" name="Picture Placeholder 6"/>
          <p:cNvSpPr>
            <a:spLocks noGrp="1"/>
          </p:cNvSpPr>
          <p:nvPr>
            <p:ph type="pic" sz="quarter" idx="13" hasCustomPrompt="1"/>
          </p:nvPr>
        </p:nvSpPr>
        <p:spPr>
          <a:xfrm>
            <a:off x="179456" y="181111"/>
            <a:ext cx="11830050" cy="6494503"/>
          </a:xfrm>
        </p:spPr>
        <p:txBody>
          <a:bodyPr lIns="72000" tIns="36000" rIns="72000"/>
          <a:lstStyle>
            <a:lvl1pPr marL="0" indent="0" algn="ctr">
              <a:buNone/>
              <a:defRPr sz="1366"/>
            </a:lvl1pPr>
          </a:lstStyle>
          <a:p>
            <a:r>
              <a:rPr lang="da-DK" noProof="1"/>
              <a:t>Klik på rammen for at indsætte billede via Templafy og Images</a:t>
            </a:r>
            <a:endParaRPr lang="da-DK"/>
          </a:p>
        </p:txBody>
      </p:sp>
      <p:sp>
        <p:nvSpPr>
          <p:cNvPr id="6" name="Text Placeholder 5"/>
          <p:cNvSpPr>
            <a:spLocks noGrp="1"/>
          </p:cNvSpPr>
          <p:nvPr userDrawn="1">
            <p:ph type="body" sz="quarter" idx="16" hasCustomPrompt="1"/>
          </p:nvPr>
        </p:nvSpPr>
        <p:spPr>
          <a:xfrm>
            <a:off x="701675" y="412750"/>
            <a:ext cx="10785475" cy="1027150"/>
          </a:xfrm>
          <a:solidFill>
            <a:srgbClr val="FFFFFF">
              <a:alpha val="70000"/>
            </a:srgbClr>
          </a:solidFill>
        </p:spPr>
        <p:txBody>
          <a:bodyPr wrap="square" lIns="252000" tIns="216000" rIns="252000" bIns="216000">
            <a:spAutoFit/>
          </a:bodyPr>
          <a:lstStyle>
            <a:lvl1pPr marL="0" indent="0" algn="l">
              <a:lnSpc>
                <a:spcPct val="96000"/>
              </a:lnSpc>
              <a:spcBef>
                <a:spcPts val="0"/>
              </a:spcBef>
              <a:buNone/>
              <a:defRPr sz="3864" b="0">
                <a:solidFill>
                  <a:srgbClr val="031D5C"/>
                </a:solidFill>
                <a:latin typeface="+mj-lt"/>
              </a:defRPr>
            </a:lvl1pPr>
            <a:lvl2pPr algn="r">
              <a:spcBef>
                <a:spcPts val="1166"/>
              </a:spcBef>
              <a:defRPr sz="1166" b="1" cap="all" baseline="0">
                <a:solidFill>
                  <a:schemeClr val="tx2"/>
                </a:solidFill>
              </a:defRPr>
            </a:lvl2pPr>
          </a:lstStyle>
          <a:p>
            <a:pPr lvl="0"/>
            <a:r>
              <a:rPr lang="da-DK" dirty="0"/>
              <a:t>Klik her for at tilføje tekst</a:t>
            </a:r>
            <a:endParaRPr lang="da-DK"/>
          </a:p>
        </p:txBody>
      </p:sp>
      <p:sp>
        <p:nvSpPr>
          <p:cNvPr id="3" name="Date Placeholder 2"/>
          <p:cNvSpPr>
            <a:spLocks noGrp="1"/>
          </p:cNvSpPr>
          <p:nvPr>
            <p:ph type="dt" sz="half" idx="17"/>
          </p:nvPr>
        </p:nvSpPr>
        <p:spPr/>
        <p:txBody>
          <a:bodyPr/>
          <a:lstStyle/>
          <a:p>
            <a:fld id="{D709F18B-C64D-467D-95E0-03999A31A181}" type="datetime1">
              <a:rPr lang="da-DK" smtClean="0"/>
              <a:t>14-03-2025</a:t>
            </a:fld>
            <a:endParaRPr lang="da-DK" dirty="0"/>
          </a:p>
        </p:txBody>
      </p:sp>
      <p:sp>
        <p:nvSpPr>
          <p:cNvPr id="4" name="Footer Placeholder 3"/>
          <p:cNvSpPr>
            <a:spLocks noGrp="1"/>
          </p:cNvSpPr>
          <p:nvPr>
            <p:ph type="ftr" sz="quarter" idx="18"/>
          </p:nvPr>
        </p:nvSpPr>
        <p:spPr/>
        <p:txBody>
          <a:bodyPr/>
          <a:lstStyle>
            <a:lvl1pPr>
              <a:defRPr>
                <a:solidFill>
                  <a:schemeClr val="bg1"/>
                </a:solidFill>
              </a:defRPr>
            </a:lvl1pPr>
          </a:lstStyle>
          <a:p>
            <a:endParaRPr lang="da-DK" dirty="0"/>
          </a:p>
        </p:txBody>
      </p:sp>
      <p:sp>
        <p:nvSpPr>
          <p:cNvPr id="12" name="Slide Number Placeholder 7"/>
          <p:cNvSpPr>
            <a:spLocks noGrp="1"/>
          </p:cNvSpPr>
          <p:nvPr>
            <p:ph type="sldNum" sz="quarter" idx="19"/>
          </p:nvPr>
        </p:nvSpPr>
        <p:spPr>
          <a:xfrm>
            <a:off x="702000" y="6400936"/>
            <a:ext cx="280800" cy="254625"/>
          </a:xfrm>
        </p:spPr>
        <p:txBody>
          <a:bodyPr/>
          <a:lstStyle>
            <a:lvl1pPr>
              <a:defRPr>
                <a:solidFill>
                  <a:schemeClr val="bg1"/>
                </a:solidFill>
              </a:defRPr>
            </a:lvl1pPr>
          </a:lstStyle>
          <a:p>
            <a:fld id="{80AE25ED-097C-4BDC-A7CE-FA97BD9CA3B5}" type="slidenum">
              <a:rPr lang="da-DK" smtClean="0"/>
              <a:pPr/>
              <a:t>‹nr.›</a:t>
            </a:fld>
            <a:endParaRPr lang="da-DK" dirty="0"/>
          </a:p>
        </p:txBody>
      </p:sp>
      <p:pic>
        <p:nvPicPr>
          <p:cNvPr id="982409768" name="Logo" descr="{&quot;templafy&quot;:{&quot;id&quot;:&quot;b8ffc467-385a-4c73-b953-77e85b8bd0ff&quot;}}"/>
          <p:cNvPicPr>
            <a:picLocks noChangeAspect="1"/>
          </p:cNvPicPr>
          <p:nvPr/>
        </p:nvPicPr>
        <p:blipFill>
          <a:blip r:embed="rId2"/>
          <a:stretch>
            <a:fillRect/>
          </a:stretch>
        </p:blipFill>
        <p:spPr>
          <a:xfrm>
            <a:off x="8976321" y="6042696"/>
            <a:ext cx="2534400" cy="655200"/>
          </a:xfrm>
          <a:prstGeom prst="rect">
            <a:avLst/>
          </a:prstGeom>
        </p:spPr>
      </p:pic>
      <p:sp>
        <p:nvSpPr>
          <p:cNvPr id="11" name="AutoShape 4">
            <a:extLst>
              <a:ext uri="{FF2B5EF4-FFF2-40B4-BE49-F238E27FC236}">
                <a16:creationId xmlns:a16="http://schemas.microsoft.com/office/drawing/2014/main" id="{743BB1CB-D07E-4306-A02E-E60C03604D76}"/>
              </a:ext>
            </a:extLst>
          </p:cNvPr>
          <p:cNvSpPr>
            <a:spLocks/>
          </p:cNvSpPr>
          <p:nvPr userDrawn="1"/>
        </p:nvSpPr>
        <p:spPr bwMode="gray">
          <a:xfrm>
            <a:off x="8538450" y="6915117"/>
            <a:ext cx="2952750" cy="149593"/>
          </a:xfrm>
          <a:prstGeom prst="rect">
            <a:avLst/>
          </a:prstGeom>
          <a:noFill/>
          <a:ln w="12700" algn="ctr">
            <a:noFill/>
            <a:miter lim="800000"/>
            <a:headEnd/>
            <a:tailEnd/>
          </a:ln>
          <a:effectLst/>
        </p:spPr>
        <p:txBody>
          <a:bodyPr wrap="square" lIns="0" tIns="0" rIns="0" bIns="0">
            <a:spAutoFit/>
          </a:bodyPr>
          <a:lstStyle/>
          <a:p>
            <a:pPr algn="r" defTabSz="441909">
              <a:lnSpc>
                <a:spcPct val="108000"/>
              </a:lnSpc>
              <a:spcBef>
                <a:spcPts val="566"/>
              </a:spcBef>
              <a:tabLst>
                <a:tab pos="171851" algn="l"/>
              </a:tabLst>
            </a:pPr>
            <a:r>
              <a:rPr lang="da-DK" sz="866" b="0" noProof="1">
                <a:solidFill>
                  <a:schemeClr val="tx1">
                    <a:lumMod val="65000"/>
                    <a:lumOff val="35000"/>
                  </a:schemeClr>
                </a:solidFill>
                <a:cs typeface="Arial" charset="0"/>
              </a:rPr>
              <a:t>Klik på knappen </a:t>
            </a:r>
            <a:r>
              <a:rPr lang="da-DK" sz="866" b="1" noProof="1">
                <a:solidFill>
                  <a:schemeClr val="tx1">
                    <a:lumMod val="65000"/>
                    <a:lumOff val="35000"/>
                  </a:schemeClr>
                </a:solidFill>
                <a:cs typeface="Arial" charset="0"/>
              </a:rPr>
              <a:t>Indsæt logo forrest </a:t>
            </a:r>
            <a:r>
              <a:rPr lang="da-DK" sz="866" b="0" noProof="1">
                <a:solidFill>
                  <a:schemeClr val="tx1">
                    <a:lumMod val="65000"/>
                    <a:lumOff val="35000"/>
                  </a:schemeClr>
                </a:solidFill>
                <a:cs typeface="Arial" charset="0"/>
              </a:rPr>
              <a:t>for at vise logoet</a:t>
            </a:r>
            <a:endParaRPr lang="da-DK" sz="1632"/>
          </a:p>
        </p:txBody>
      </p:sp>
    </p:spTree>
    <p:extLst>
      <p:ext uri="{BB962C8B-B14F-4D97-AF65-F5344CB8AC3E}">
        <p14:creationId xmlns:p14="http://schemas.microsoft.com/office/powerpoint/2010/main" val="29267156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Overskrift og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rIns="1036800"/>
          <a:lstStyle>
            <a:lvl1pPr>
              <a:defRPr cap="none" baseline="0"/>
            </a:lvl1pPr>
          </a:lstStyle>
          <a:p>
            <a:r>
              <a:rPr lang="da-DK" dirty="0"/>
              <a:t>Klik her for at tilføje titel</a:t>
            </a:r>
            <a:endParaRPr lang="da-DK"/>
          </a:p>
        </p:txBody>
      </p:sp>
      <p:sp>
        <p:nvSpPr>
          <p:cNvPr id="3" name="Content Placeholder 2"/>
          <p:cNvSpPr>
            <a:spLocks noGrp="1"/>
          </p:cNvSpPr>
          <p:nvPr>
            <p:ph idx="1" hasCustomPrompt="1"/>
          </p:nvPr>
        </p:nvSpPr>
        <p:spPr/>
        <p:txBody>
          <a:bodyPr rIns="1036800"/>
          <a:lstStyle>
            <a:lvl1pPr>
              <a:defRPr/>
            </a:lvl1pPr>
          </a:lstStyle>
          <a:p>
            <a:pPr lvl="0"/>
            <a:r>
              <a:rPr lang="da-DK" dirty="0"/>
              <a:t>Klik her for at tilføje tekst</a:t>
            </a:r>
            <a:endParaRPr lang="da-DK"/>
          </a:p>
          <a:p>
            <a:pPr lvl="1"/>
            <a:r>
              <a:rPr lang="da-DK" dirty="0"/>
              <a:t>Andet niveau</a:t>
            </a:r>
            <a:endParaRPr lang="da-DK"/>
          </a:p>
          <a:p>
            <a:pPr lvl="2"/>
            <a:r>
              <a:rPr lang="da-DK" dirty="0"/>
              <a:t>Tredje niveau</a:t>
            </a:r>
            <a:endParaRPr lang="da-DK"/>
          </a:p>
          <a:p>
            <a:pPr lvl="3"/>
            <a:r>
              <a:rPr lang="da-DK" dirty="0"/>
              <a:t>Fjerde niveau</a:t>
            </a:r>
            <a:endParaRPr lang="da-DK"/>
          </a:p>
          <a:p>
            <a:pPr lvl="4"/>
            <a:r>
              <a:rPr lang="da-DK" dirty="0"/>
              <a:t>Femte niveau</a:t>
            </a:r>
            <a:endParaRPr lang="da-DK"/>
          </a:p>
        </p:txBody>
      </p:sp>
      <p:sp>
        <p:nvSpPr>
          <p:cNvPr id="4" name="Date Placeholder 3"/>
          <p:cNvSpPr>
            <a:spLocks noGrp="1"/>
          </p:cNvSpPr>
          <p:nvPr>
            <p:ph type="dt" sz="half" idx="10"/>
          </p:nvPr>
        </p:nvSpPr>
        <p:spPr/>
        <p:txBody>
          <a:bodyPr/>
          <a:lstStyle/>
          <a:p>
            <a:fld id="{D709F18B-C64D-467D-95E0-03999A31A181}" type="datetime1">
              <a:rPr lang="da-DK" smtClean="0"/>
              <a:t>14-03-2025</a:t>
            </a:fld>
            <a:endParaRPr lang="da-DK" dirty="0"/>
          </a:p>
        </p:txBody>
      </p:sp>
      <p:sp>
        <p:nvSpPr>
          <p:cNvPr id="5" name="Footer Placeholder 4"/>
          <p:cNvSpPr>
            <a:spLocks noGrp="1"/>
          </p:cNvSpPr>
          <p:nvPr>
            <p:ph type="ftr" sz="quarter" idx="11"/>
          </p:nvPr>
        </p:nvSpPr>
        <p:spPr/>
        <p:txBody>
          <a:bodyPr/>
          <a:lstStyle/>
          <a:p>
            <a:endParaRPr lang="da-DK" dirty="0"/>
          </a:p>
        </p:txBody>
      </p:sp>
      <p:sp>
        <p:nvSpPr>
          <p:cNvPr id="6" name="Slide Number Placeholder 5"/>
          <p:cNvSpPr>
            <a:spLocks noGrp="1"/>
          </p:cNvSpPr>
          <p:nvPr>
            <p:ph type="sldNum" sz="quarter" idx="12"/>
          </p:nvPr>
        </p:nvSpPr>
        <p:spPr/>
        <p:txBody>
          <a:bodyPr/>
          <a:lstStyle/>
          <a:p>
            <a:fld id="{80AE25ED-097C-4BDC-A7CE-FA97BD9CA3B5}" type="slidenum">
              <a:rPr lang="da-DK" smtClean="0"/>
              <a:pPr/>
              <a:t>‹nr.›</a:t>
            </a:fld>
            <a:endParaRPr lang="da-DK" dirty="0"/>
          </a:p>
        </p:txBody>
      </p:sp>
    </p:spTree>
    <p:extLst>
      <p:ext uri="{BB962C8B-B14F-4D97-AF65-F5344CB8AC3E}">
        <p14:creationId xmlns:p14="http://schemas.microsoft.com/office/powerpoint/2010/main" val="22228122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Overskrift og 2 spalter">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7E1DE35-770C-45F4-9AEC-8CD36894BAB7}"/>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Titel 1">
            <a:extLst>
              <a:ext uri="{FF2B5EF4-FFF2-40B4-BE49-F238E27FC236}">
                <a16:creationId xmlns:a16="http://schemas.microsoft.com/office/drawing/2014/main" id="{084AC3BD-A3F3-1F47-9DE2-555A43EFBF91}"/>
              </a:ext>
            </a:extLst>
          </p:cNvPr>
          <p:cNvSpPr>
            <a:spLocks noGrp="1"/>
          </p:cNvSpPr>
          <p:nvPr>
            <p:ph type="title" hasCustomPrompt="1"/>
          </p:nvPr>
        </p:nvSpPr>
        <p:spPr>
          <a:xfrm>
            <a:off x="623887" y="1060578"/>
            <a:ext cx="10009187" cy="498598"/>
          </a:xfrm>
          <a:prstGeom prst="rect">
            <a:avLst/>
          </a:prstGeom>
        </p:spPr>
        <p:txBody>
          <a:bodyPr wrap="square">
            <a:noAutofit/>
          </a:bodyPr>
          <a:lstStyle>
            <a:lvl1pPr>
              <a:defRPr>
                <a:solidFill>
                  <a:schemeClr val="accent3"/>
                </a:solidFill>
              </a:defRPr>
            </a:lvl1pPr>
          </a:lstStyle>
          <a:p>
            <a:r>
              <a:rPr lang="da-DK" dirty="0"/>
              <a:t>Her kan du skrive din overskrift</a:t>
            </a:r>
          </a:p>
        </p:txBody>
      </p:sp>
      <p:sp>
        <p:nvSpPr>
          <p:cNvPr id="4" name="Text Placeholder 3">
            <a:extLst>
              <a:ext uri="{FF2B5EF4-FFF2-40B4-BE49-F238E27FC236}">
                <a16:creationId xmlns:a16="http://schemas.microsoft.com/office/drawing/2014/main" id="{3A18B9C6-CCCE-4144-A869-6B5D3C65F93F}"/>
              </a:ext>
            </a:extLst>
          </p:cNvPr>
          <p:cNvSpPr>
            <a:spLocks noGrp="1"/>
          </p:cNvSpPr>
          <p:nvPr>
            <p:ph type="body" sz="quarter" idx="19" hasCustomPrompt="1"/>
          </p:nvPr>
        </p:nvSpPr>
        <p:spPr>
          <a:xfrm>
            <a:off x="623888" y="2420938"/>
            <a:ext cx="4643436" cy="3779837"/>
          </a:xfrm>
        </p:spPr>
        <p:txBody>
          <a:bodyPr wrap="square"/>
          <a:lstStyle>
            <a:lvl1pPr>
              <a:defRPr/>
            </a:lvl1pPr>
          </a:lstStyle>
          <a:p>
            <a:pPr lvl="0"/>
            <a:r>
              <a:rPr lang="da-DK" dirty="0"/>
              <a:t>Her kan du tilføje din tekst i 2 spalter. Du kan slukke for bullets, hvis det er mere oplagt til dit indhold.</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1" name="Text Placeholder 3">
            <a:extLst>
              <a:ext uri="{FF2B5EF4-FFF2-40B4-BE49-F238E27FC236}">
                <a16:creationId xmlns:a16="http://schemas.microsoft.com/office/drawing/2014/main" id="{2A9ABDF5-8695-4635-93D7-4D7BD0EAE2C3}"/>
              </a:ext>
            </a:extLst>
          </p:cNvPr>
          <p:cNvSpPr>
            <a:spLocks noGrp="1"/>
          </p:cNvSpPr>
          <p:nvPr>
            <p:ph type="body" sz="quarter" idx="20" hasCustomPrompt="1"/>
          </p:nvPr>
        </p:nvSpPr>
        <p:spPr>
          <a:xfrm>
            <a:off x="6034188" y="2420938"/>
            <a:ext cx="4598886" cy="3779837"/>
          </a:xfrm>
        </p:spPr>
        <p:txBody>
          <a:bodyPr wrap="square"/>
          <a:lstStyle>
            <a:lvl1pPr>
              <a:defRPr/>
            </a:lvl1pPr>
          </a:lstStyle>
          <a:p>
            <a:pPr lvl="0"/>
            <a:r>
              <a:rPr lang="da-DK" dirty="0"/>
              <a:t>Her kan du tilføje din tekst i 2 spalter. Du kan slukke for bullets, hvis det er mere oplagt til dit indhold.</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8" name="Date Placeholder 7">
            <a:extLst>
              <a:ext uri="{FF2B5EF4-FFF2-40B4-BE49-F238E27FC236}">
                <a16:creationId xmlns:a16="http://schemas.microsoft.com/office/drawing/2014/main" id="{0D13237D-1977-4C06-9D4D-6A0383484163}"/>
              </a:ext>
            </a:extLst>
          </p:cNvPr>
          <p:cNvSpPr>
            <a:spLocks noGrp="1"/>
          </p:cNvSpPr>
          <p:nvPr>
            <p:ph type="dt" sz="half" idx="16"/>
          </p:nvPr>
        </p:nvSpPr>
        <p:spPr/>
        <p:txBody>
          <a:bodyPr/>
          <a:lstStyle/>
          <a:p>
            <a:fld id="{27648F96-411D-4198-B87F-ED0B93960613}" type="datetime2">
              <a:rPr lang="da-DK" smtClean="0"/>
              <a:t>14. marts 2025</a:t>
            </a:fld>
            <a:endParaRPr lang="da-DK" dirty="0"/>
          </a:p>
        </p:txBody>
      </p:sp>
      <p:sp>
        <p:nvSpPr>
          <p:cNvPr id="9" name="Footer Placeholder 8">
            <a:extLst>
              <a:ext uri="{FF2B5EF4-FFF2-40B4-BE49-F238E27FC236}">
                <a16:creationId xmlns:a16="http://schemas.microsoft.com/office/drawing/2014/main" id="{7ED8CB99-0B9D-4D81-B680-4E962D875A71}"/>
              </a:ext>
            </a:extLst>
          </p:cNvPr>
          <p:cNvSpPr>
            <a:spLocks noGrp="1"/>
          </p:cNvSpPr>
          <p:nvPr>
            <p:ph type="ftr" sz="quarter" idx="17"/>
          </p:nvPr>
        </p:nvSpPr>
        <p:spPr/>
        <p:txBody>
          <a:bodyPr/>
          <a:lstStyle/>
          <a:p>
            <a:r>
              <a:rPr lang="da-DK" dirty="0"/>
              <a:t>Styrelsen for Dataforsyning og Effektivisering</a:t>
            </a:r>
          </a:p>
        </p:txBody>
      </p:sp>
      <p:sp>
        <p:nvSpPr>
          <p:cNvPr id="10" name="Slide Number Placeholder 9">
            <a:extLst>
              <a:ext uri="{FF2B5EF4-FFF2-40B4-BE49-F238E27FC236}">
                <a16:creationId xmlns:a16="http://schemas.microsoft.com/office/drawing/2014/main" id="{A094EAAA-9608-418C-83FC-EE9DB3D93B01}"/>
              </a:ext>
            </a:extLst>
          </p:cNvPr>
          <p:cNvSpPr>
            <a:spLocks noGrp="1"/>
          </p:cNvSpPr>
          <p:nvPr>
            <p:ph type="sldNum" sz="quarter" idx="18"/>
          </p:nvPr>
        </p:nvSpPr>
        <p:spPr/>
        <p:txBody>
          <a:bodyPr/>
          <a:lstStyle/>
          <a:p>
            <a:fld id="{C775A5DD-FF4A-C640-9697-BCFBBB042A9E}" type="slidenum">
              <a:rPr lang="da-DK" smtClean="0"/>
              <a:pPr/>
              <a:t>‹nr.›</a:t>
            </a:fld>
            <a:endParaRPr lang="da-DK" dirty="0"/>
          </a:p>
        </p:txBody>
      </p:sp>
    </p:spTree>
    <p:extLst>
      <p:ext uri="{BB962C8B-B14F-4D97-AF65-F5344CB8AC3E}">
        <p14:creationId xmlns:p14="http://schemas.microsoft.com/office/powerpoint/2010/main" val="3674283961"/>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itel og indholdsobjekt">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7737D84-51F7-4DB7-ACA5-293D02433F62}"/>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Title 1">
            <a:extLst>
              <a:ext uri="{FF2B5EF4-FFF2-40B4-BE49-F238E27FC236}">
                <a16:creationId xmlns:a16="http://schemas.microsoft.com/office/drawing/2014/main" id="{2FAD7F62-6324-4937-939F-C99783064CA3}"/>
              </a:ext>
            </a:extLst>
          </p:cNvPr>
          <p:cNvSpPr>
            <a:spLocks noGrp="1"/>
          </p:cNvSpPr>
          <p:nvPr>
            <p:ph type="title" hasCustomPrompt="1"/>
          </p:nvPr>
        </p:nvSpPr>
        <p:spPr>
          <a:xfrm>
            <a:off x="623887" y="1051200"/>
            <a:ext cx="10944000" cy="360000"/>
          </a:xfrm>
        </p:spPr>
        <p:txBody>
          <a:bodyPr/>
          <a:lstStyle>
            <a:lvl1pPr>
              <a:defRPr sz="2000"/>
            </a:lvl1pPr>
          </a:lstStyle>
          <a:p>
            <a:r>
              <a:rPr lang="da-DK" dirty="0"/>
              <a:t>Skriv en overskrift til din figur her (hvis din figur har brug for en hel side)</a:t>
            </a:r>
          </a:p>
        </p:txBody>
      </p:sp>
      <p:sp>
        <p:nvSpPr>
          <p:cNvPr id="7" name="Content Placeholder 6">
            <a:extLst>
              <a:ext uri="{FF2B5EF4-FFF2-40B4-BE49-F238E27FC236}">
                <a16:creationId xmlns:a16="http://schemas.microsoft.com/office/drawing/2014/main" id="{FFD474A3-AC8A-4032-B746-8731175CD91D}"/>
              </a:ext>
            </a:extLst>
          </p:cNvPr>
          <p:cNvSpPr>
            <a:spLocks noGrp="1"/>
          </p:cNvSpPr>
          <p:nvPr>
            <p:ph sz="quarter" idx="13" hasCustomPrompt="1"/>
          </p:nvPr>
        </p:nvSpPr>
        <p:spPr>
          <a:xfrm>
            <a:off x="623888" y="1592263"/>
            <a:ext cx="10944225" cy="4608512"/>
          </a:xfrm>
        </p:spPr>
        <p:txBody>
          <a:bodyPr/>
          <a:lstStyle>
            <a:lvl1pPr marL="0" indent="0">
              <a:buNone/>
              <a:defRPr/>
            </a:lvl1pPr>
          </a:lstStyle>
          <a:p>
            <a:pPr marL="288000" marR="0" lvl="0" indent="-2880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da-DK" dirty="0"/>
              <a:t>Klik for at indsætte tabel, diagram eller SmartArt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3" name="Slide Number Placeholder 2">
            <a:extLst>
              <a:ext uri="{FF2B5EF4-FFF2-40B4-BE49-F238E27FC236}">
                <a16:creationId xmlns:a16="http://schemas.microsoft.com/office/drawing/2014/main" id="{61C20CAE-CCB8-4F11-AA22-A4268D6A70A9}"/>
              </a:ext>
            </a:extLst>
          </p:cNvPr>
          <p:cNvSpPr>
            <a:spLocks noGrp="1"/>
          </p:cNvSpPr>
          <p:nvPr>
            <p:ph type="sldNum" sz="quarter" idx="10"/>
          </p:nvPr>
        </p:nvSpPr>
        <p:spPr/>
        <p:txBody>
          <a:bodyPr/>
          <a:lstStyle/>
          <a:p>
            <a:fld id="{C775A5DD-FF4A-C640-9697-BCFBBB042A9E}" type="slidenum">
              <a:rPr lang="da-DK" smtClean="0"/>
              <a:pPr/>
              <a:t>‹nr.›</a:t>
            </a:fld>
            <a:endParaRPr lang="da-DK" dirty="0"/>
          </a:p>
        </p:txBody>
      </p:sp>
      <p:sp>
        <p:nvSpPr>
          <p:cNvPr id="4" name="Date Placeholder 3">
            <a:extLst>
              <a:ext uri="{FF2B5EF4-FFF2-40B4-BE49-F238E27FC236}">
                <a16:creationId xmlns:a16="http://schemas.microsoft.com/office/drawing/2014/main" id="{A25DAC7F-37CB-434F-96FD-0726B022DAEC}"/>
              </a:ext>
            </a:extLst>
          </p:cNvPr>
          <p:cNvSpPr>
            <a:spLocks noGrp="1"/>
          </p:cNvSpPr>
          <p:nvPr>
            <p:ph type="dt" sz="half" idx="11"/>
          </p:nvPr>
        </p:nvSpPr>
        <p:spPr/>
        <p:txBody>
          <a:bodyPr/>
          <a:lstStyle/>
          <a:p>
            <a:fld id="{0F8A7760-F77A-41AF-B0E6-075D3905E26C}" type="datetime2">
              <a:rPr lang="da-DK" smtClean="0"/>
              <a:t>14. marts 2025</a:t>
            </a:fld>
            <a:endParaRPr lang="da-DK" dirty="0"/>
          </a:p>
        </p:txBody>
      </p:sp>
      <p:sp>
        <p:nvSpPr>
          <p:cNvPr id="5" name="Footer Placeholder 4">
            <a:extLst>
              <a:ext uri="{FF2B5EF4-FFF2-40B4-BE49-F238E27FC236}">
                <a16:creationId xmlns:a16="http://schemas.microsoft.com/office/drawing/2014/main" id="{BA42F2A9-15FA-4C78-A8E9-ABD9CD05B9E5}"/>
              </a:ext>
            </a:extLst>
          </p:cNvPr>
          <p:cNvSpPr>
            <a:spLocks noGrp="1"/>
          </p:cNvSpPr>
          <p:nvPr>
            <p:ph type="ftr" sz="quarter" idx="12"/>
          </p:nvPr>
        </p:nvSpPr>
        <p:spPr/>
        <p:txBody>
          <a:bodyPr/>
          <a:lstStyle/>
          <a:p>
            <a:r>
              <a:rPr lang="da-DK" dirty="0"/>
              <a:t>Styrelsen for Dataforsyning og Effektivisering</a:t>
            </a:r>
          </a:p>
        </p:txBody>
      </p:sp>
    </p:spTree>
    <p:extLst>
      <p:ext uri="{BB962C8B-B14F-4D97-AF65-F5344CB8AC3E}">
        <p14:creationId xmlns:p14="http://schemas.microsoft.com/office/powerpoint/2010/main" val="23612586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ekst og billede_2">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CFBA731-EBD0-4B18-8F53-F95885CF63A4}"/>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8" name="Pladsholder til billede 7">
            <a:extLst>
              <a:ext uri="{FF2B5EF4-FFF2-40B4-BE49-F238E27FC236}">
                <a16:creationId xmlns:a16="http://schemas.microsoft.com/office/drawing/2014/main" id="{7F6F7EDA-6EAA-AE47-84A7-4A9D256922FF}"/>
              </a:ext>
            </a:extLst>
          </p:cNvPr>
          <p:cNvSpPr>
            <a:spLocks noGrp="1"/>
          </p:cNvSpPr>
          <p:nvPr>
            <p:ph type="pic" sz="quarter" idx="13" hasCustomPrompt="1"/>
          </p:nvPr>
        </p:nvSpPr>
        <p:spPr>
          <a:xfrm>
            <a:off x="-1" y="0"/>
            <a:ext cx="6024563" cy="6858000"/>
          </a:xfrm>
        </p:spPr>
        <p:txBody>
          <a:bodyPr tIns="792000" anchor="ctr" anchorCtr="0"/>
          <a:lstStyle>
            <a:lvl1pPr marL="0" indent="0" algn="ctr">
              <a:buNone/>
              <a:defRPr sz="1800"/>
            </a:lvl1pPr>
          </a:lstStyle>
          <a:p>
            <a:r>
              <a:rPr lang="da-DK" dirty="0"/>
              <a:t>Klik på ikonet for at tilføje billede</a:t>
            </a:r>
          </a:p>
        </p:txBody>
      </p:sp>
      <p:sp>
        <p:nvSpPr>
          <p:cNvPr id="2" name="Titel 1">
            <a:extLst>
              <a:ext uri="{FF2B5EF4-FFF2-40B4-BE49-F238E27FC236}">
                <a16:creationId xmlns:a16="http://schemas.microsoft.com/office/drawing/2014/main" id="{46E4B57B-A786-0D40-BE76-7BCC1CA0C47C}"/>
              </a:ext>
            </a:extLst>
          </p:cNvPr>
          <p:cNvSpPr>
            <a:spLocks noGrp="1"/>
          </p:cNvSpPr>
          <p:nvPr>
            <p:ph type="title" hasCustomPrompt="1"/>
          </p:nvPr>
        </p:nvSpPr>
        <p:spPr>
          <a:xfrm>
            <a:off x="6492081" y="1052513"/>
            <a:ext cx="5076031" cy="997196"/>
          </a:xfrm>
          <a:prstGeom prst="rect">
            <a:avLst/>
          </a:prstGeom>
        </p:spPr>
        <p:txBody>
          <a:bodyPr wrap="square">
            <a:noAutofit/>
          </a:bodyPr>
          <a:lstStyle/>
          <a:p>
            <a:r>
              <a:rPr lang="da-DK" dirty="0"/>
              <a:t>Her kan du skrive en overskrift</a:t>
            </a:r>
          </a:p>
        </p:txBody>
      </p:sp>
      <p:sp>
        <p:nvSpPr>
          <p:cNvPr id="10" name="Text Placeholder 3">
            <a:extLst>
              <a:ext uri="{FF2B5EF4-FFF2-40B4-BE49-F238E27FC236}">
                <a16:creationId xmlns:a16="http://schemas.microsoft.com/office/drawing/2014/main" id="{7DCCC9F2-76A4-442C-A3D9-7126081F18AF}"/>
              </a:ext>
            </a:extLst>
          </p:cNvPr>
          <p:cNvSpPr>
            <a:spLocks noGrp="1"/>
          </p:cNvSpPr>
          <p:nvPr>
            <p:ph type="body" sz="quarter" idx="19" hasCustomPrompt="1"/>
          </p:nvPr>
        </p:nvSpPr>
        <p:spPr>
          <a:xfrm>
            <a:off x="6490800" y="2420939"/>
            <a:ext cx="5076000" cy="2988000"/>
          </a:xfrm>
        </p:spPr>
        <p:txBody>
          <a:bodyPr wrap="square"/>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da-DK" dirty="0"/>
              <a:t>Her kan du tilføje din tekst. Du kan slukke for bullets, hvis det er mere oplagt til dit indhold.</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5" name="Date Placeholder 4">
            <a:extLst>
              <a:ext uri="{FF2B5EF4-FFF2-40B4-BE49-F238E27FC236}">
                <a16:creationId xmlns:a16="http://schemas.microsoft.com/office/drawing/2014/main" id="{53DA4078-7E9A-486C-9298-5F9FE9504400}"/>
              </a:ext>
            </a:extLst>
          </p:cNvPr>
          <p:cNvSpPr>
            <a:spLocks noGrp="1"/>
          </p:cNvSpPr>
          <p:nvPr>
            <p:ph type="dt" sz="half" idx="15"/>
          </p:nvPr>
        </p:nvSpPr>
        <p:spPr/>
        <p:txBody>
          <a:bodyPr/>
          <a:lstStyle/>
          <a:p>
            <a:fld id="{2DD8C4A0-9EA9-4909-91C1-C727459237C6}" type="datetime2">
              <a:rPr lang="da-DK" smtClean="0"/>
              <a:t>14. marts 2025</a:t>
            </a:fld>
            <a:endParaRPr lang="da-DK" dirty="0"/>
          </a:p>
        </p:txBody>
      </p:sp>
      <p:sp>
        <p:nvSpPr>
          <p:cNvPr id="7" name="Footer Placeholder 6">
            <a:extLst>
              <a:ext uri="{FF2B5EF4-FFF2-40B4-BE49-F238E27FC236}">
                <a16:creationId xmlns:a16="http://schemas.microsoft.com/office/drawing/2014/main" id="{D6443A98-CDCC-439F-B84F-A0D7F7886805}"/>
              </a:ext>
            </a:extLst>
          </p:cNvPr>
          <p:cNvSpPr>
            <a:spLocks noGrp="1"/>
          </p:cNvSpPr>
          <p:nvPr>
            <p:ph type="ftr" sz="quarter" idx="16"/>
          </p:nvPr>
        </p:nvSpPr>
        <p:spPr/>
        <p:txBody>
          <a:bodyPr/>
          <a:lstStyle/>
          <a:p>
            <a:r>
              <a:rPr lang="da-DK" dirty="0"/>
              <a:t>Styrelsen for Dataforsyning og Effektivisering</a:t>
            </a:r>
          </a:p>
        </p:txBody>
      </p:sp>
      <p:sp>
        <p:nvSpPr>
          <p:cNvPr id="9" name="Slide Number Placeholder 8">
            <a:extLst>
              <a:ext uri="{FF2B5EF4-FFF2-40B4-BE49-F238E27FC236}">
                <a16:creationId xmlns:a16="http://schemas.microsoft.com/office/drawing/2014/main" id="{429B1DED-8526-4E39-AEB5-AE6F4412491B}"/>
              </a:ext>
            </a:extLst>
          </p:cNvPr>
          <p:cNvSpPr>
            <a:spLocks noGrp="1"/>
          </p:cNvSpPr>
          <p:nvPr>
            <p:ph type="sldNum" sz="quarter" idx="17"/>
          </p:nvPr>
        </p:nvSpPr>
        <p:spPr/>
        <p:txBody>
          <a:bodyPr/>
          <a:lstStyle/>
          <a:p>
            <a:fld id="{C775A5DD-FF4A-C640-9697-BCFBBB042A9E}" type="slidenum">
              <a:rPr lang="da-DK" smtClean="0"/>
              <a:pPr/>
              <a:t>‹nr.›</a:t>
            </a:fld>
            <a:endParaRPr lang="da-DK" dirty="0"/>
          </a:p>
        </p:txBody>
      </p:sp>
    </p:spTree>
    <p:extLst>
      <p:ext uri="{BB962C8B-B14F-4D97-AF65-F5344CB8AC3E}">
        <p14:creationId xmlns:p14="http://schemas.microsoft.com/office/powerpoint/2010/main" val="1358320969"/>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ekst og billede">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E731FE2-FBB4-43CD-B28F-35A5BC225B1D}"/>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8" name="Pladsholder til billede 7">
            <a:extLst>
              <a:ext uri="{FF2B5EF4-FFF2-40B4-BE49-F238E27FC236}">
                <a16:creationId xmlns:a16="http://schemas.microsoft.com/office/drawing/2014/main" id="{7F6F7EDA-6EAA-AE47-84A7-4A9D256922FF}"/>
              </a:ext>
            </a:extLst>
          </p:cNvPr>
          <p:cNvSpPr>
            <a:spLocks noGrp="1"/>
          </p:cNvSpPr>
          <p:nvPr>
            <p:ph type="pic" sz="quarter" idx="13" hasCustomPrompt="1"/>
          </p:nvPr>
        </p:nvSpPr>
        <p:spPr>
          <a:xfrm>
            <a:off x="6167438" y="0"/>
            <a:ext cx="6024562" cy="6858000"/>
          </a:xfrm>
        </p:spPr>
        <p:txBody>
          <a:bodyPr tIns="792000" anchor="ctr" anchorCtr="0"/>
          <a:lstStyle>
            <a:lvl1pPr marL="0" indent="0" algn="ctr">
              <a:buNone/>
              <a:defRPr sz="1800">
                <a:solidFill>
                  <a:schemeClr val="tx2"/>
                </a:solidFill>
              </a:defRPr>
            </a:lvl1pPr>
          </a:lstStyle>
          <a:p>
            <a:r>
              <a:rPr lang="da-DK" dirty="0"/>
              <a:t>Klik på ikonet for at tilføje billede</a:t>
            </a:r>
          </a:p>
        </p:txBody>
      </p:sp>
      <p:sp>
        <p:nvSpPr>
          <p:cNvPr id="2" name="Titel 1">
            <a:extLst>
              <a:ext uri="{FF2B5EF4-FFF2-40B4-BE49-F238E27FC236}">
                <a16:creationId xmlns:a16="http://schemas.microsoft.com/office/drawing/2014/main" id="{46E4B57B-A786-0D40-BE76-7BCC1CA0C47C}"/>
              </a:ext>
            </a:extLst>
          </p:cNvPr>
          <p:cNvSpPr>
            <a:spLocks noGrp="1"/>
          </p:cNvSpPr>
          <p:nvPr>
            <p:ph type="title" hasCustomPrompt="1"/>
          </p:nvPr>
        </p:nvSpPr>
        <p:spPr>
          <a:xfrm>
            <a:off x="623887" y="1052513"/>
            <a:ext cx="4643437" cy="997196"/>
          </a:xfrm>
          <a:prstGeom prst="rect">
            <a:avLst/>
          </a:prstGeom>
        </p:spPr>
        <p:txBody>
          <a:bodyPr wrap="square">
            <a:noAutofit/>
          </a:bodyPr>
          <a:lstStyle>
            <a:lvl1pPr>
              <a:defRPr>
                <a:solidFill>
                  <a:schemeClr val="tx2"/>
                </a:solidFill>
              </a:defRPr>
            </a:lvl1pPr>
          </a:lstStyle>
          <a:p>
            <a:r>
              <a:rPr lang="da-DK" dirty="0"/>
              <a:t>Her kan du skrive en overskrift</a:t>
            </a:r>
          </a:p>
        </p:txBody>
      </p:sp>
      <p:sp>
        <p:nvSpPr>
          <p:cNvPr id="7" name="Text Placeholder 3">
            <a:extLst>
              <a:ext uri="{FF2B5EF4-FFF2-40B4-BE49-F238E27FC236}">
                <a16:creationId xmlns:a16="http://schemas.microsoft.com/office/drawing/2014/main" id="{73212433-1D68-4C2C-BDDD-B4F7919157B6}"/>
              </a:ext>
            </a:extLst>
          </p:cNvPr>
          <p:cNvSpPr>
            <a:spLocks noGrp="1"/>
          </p:cNvSpPr>
          <p:nvPr>
            <p:ph type="body" sz="quarter" idx="19" hasCustomPrompt="1"/>
          </p:nvPr>
        </p:nvSpPr>
        <p:spPr>
          <a:xfrm>
            <a:off x="623888" y="2420939"/>
            <a:ext cx="4643436" cy="2844800"/>
          </a:xfrm>
        </p:spPr>
        <p:txBody>
          <a:bodyPr wrap="square"/>
          <a:lstStyle>
            <a:lvl1pPr>
              <a:defRPr/>
            </a:lvl1pPr>
            <a:lvl5pPr>
              <a:defRPr/>
            </a:lvl5pPr>
          </a:lstStyle>
          <a:p>
            <a:pPr lvl="0"/>
            <a:r>
              <a:rPr lang="da-DK" dirty="0"/>
              <a:t>Her kan du tilføje din tekst. Du kan slukke for bullets, hvis det er mere oplagt til dit indhold.</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5" name="Date Placeholder 4">
            <a:extLst>
              <a:ext uri="{FF2B5EF4-FFF2-40B4-BE49-F238E27FC236}">
                <a16:creationId xmlns:a16="http://schemas.microsoft.com/office/drawing/2014/main" id="{FF14FABB-3F4B-412C-813F-1044C6AB0105}"/>
              </a:ext>
            </a:extLst>
          </p:cNvPr>
          <p:cNvSpPr>
            <a:spLocks noGrp="1"/>
          </p:cNvSpPr>
          <p:nvPr>
            <p:ph type="dt" sz="half" idx="20"/>
          </p:nvPr>
        </p:nvSpPr>
        <p:spPr/>
        <p:txBody>
          <a:bodyPr/>
          <a:lstStyle/>
          <a:p>
            <a:fld id="{803F899A-DE13-4C55-BF99-9F8E7D343835}" type="datetime2">
              <a:rPr lang="da-DK" smtClean="0"/>
              <a:t>14. marts 2025</a:t>
            </a:fld>
            <a:endParaRPr lang="da-DK" dirty="0"/>
          </a:p>
        </p:txBody>
      </p:sp>
      <p:sp>
        <p:nvSpPr>
          <p:cNvPr id="9" name="Footer Placeholder 8">
            <a:extLst>
              <a:ext uri="{FF2B5EF4-FFF2-40B4-BE49-F238E27FC236}">
                <a16:creationId xmlns:a16="http://schemas.microsoft.com/office/drawing/2014/main" id="{B32736D8-64F2-4E70-8DCB-5C30A278E5CD}"/>
              </a:ext>
            </a:extLst>
          </p:cNvPr>
          <p:cNvSpPr>
            <a:spLocks noGrp="1"/>
          </p:cNvSpPr>
          <p:nvPr>
            <p:ph type="ftr" sz="quarter" idx="21"/>
          </p:nvPr>
        </p:nvSpPr>
        <p:spPr/>
        <p:txBody>
          <a:bodyPr/>
          <a:lstStyle/>
          <a:p>
            <a:r>
              <a:rPr lang="da-DK" dirty="0"/>
              <a:t>Styrelsen for Dataforsyning og Effektivisering</a:t>
            </a:r>
          </a:p>
        </p:txBody>
      </p:sp>
      <p:sp>
        <p:nvSpPr>
          <p:cNvPr id="10" name="Slide Number Placeholder 9">
            <a:extLst>
              <a:ext uri="{FF2B5EF4-FFF2-40B4-BE49-F238E27FC236}">
                <a16:creationId xmlns:a16="http://schemas.microsoft.com/office/drawing/2014/main" id="{92BF1C6D-995C-4E94-9364-B5703FEED58F}"/>
              </a:ext>
            </a:extLst>
          </p:cNvPr>
          <p:cNvSpPr>
            <a:spLocks noGrp="1"/>
          </p:cNvSpPr>
          <p:nvPr>
            <p:ph type="sldNum" sz="quarter" idx="22"/>
          </p:nvPr>
        </p:nvSpPr>
        <p:spPr/>
        <p:txBody>
          <a:bodyPr/>
          <a:lstStyle/>
          <a:p>
            <a:fld id="{C775A5DD-FF4A-C640-9697-BCFBBB042A9E}" type="slidenum">
              <a:rPr lang="da-DK" smtClean="0"/>
              <a:pPr/>
              <a:t>‹nr.›</a:t>
            </a:fld>
            <a:endParaRPr lang="da-DK" dirty="0"/>
          </a:p>
        </p:txBody>
      </p:sp>
    </p:spTree>
    <p:extLst>
      <p:ext uri="{BB962C8B-B14F-4D97-AF65-F5344CB8AC3E}">
        <p14:creationId xmlns:p14="http://schemas.microsoft.com/office/powerpoint/2010/main" val="1318830449"/>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Overskrift og tekst">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2DA1513-1639-450B-B3F5-29D1B386BDE7}"/>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Titel 1">
            <a:extLst>
              <a:ext uri="{FF2B5EF4-FFF2-40B4-BE49-F238E27FC236}">
                <a16:creationId xmlns:a16="http://schemas.microsoft.com/office/drawing/2014/main" id="{084AC3BD-A3F3-1F47-9DE2-555A43EFBF91}"/>
              </a:ext>
            </a:extLst>
          </p:cNvPr>
          <p:cNvSpPr>
            <a:spLocks noGrp="1"/>
          </p:cNvSpPr>
          <p:nvPr>
            <p:ph type="title" hasCustomPrompt="1"/>
          </p:nvPr>
        </p:nvSpPr>
        <p:spPr>
          <a:xfrm>
            <a:off x="623887" y="1060578"/>
            <a:ext cx="10009187" cy="498598"/>
          </a:xfrm>
          <a:prstGeom prst="rect">
            <a:avLst/>
          </a:prstGeom>
        </p:spPr>
        <p:txBody>
          <a:bodyPr wrap="square">
            <a:noAutofit/>
          </a:bodyPr>
          <a:lstStyle>
            <a:lvl1pPr>
              <a:defRPr>
                <a:solidFill>
                  <a:schemeClr val="tx2"/>
                </a:solidFill>
              </a:defRPr>
            </a:lvl1pPr>
          </a:lstStyle>
          <a:p>
            <a:r>
              <a:rPr lang="da-DK" dirty="0"/>
              <a:t>Her kan du skrive din overskrift</a:t>
            </a:r>
          </a:p>
        </p:txBody>
      </p:sp>
      <p:sp>
        <p:nvSpPr>
          <p:cNvPr id="10" name="Text Placeholder 3">
            <a:extLst>
              <a:ext uri="{FF2B5EF4-FFF2-40B4-BE49-F238E27FC236}">
                <a16:creationId xmlns:a16="http://schemas.microsoft.com/office/drawing/2014/main" id="{428B6D9D-5AFF-4480-BF52-066DE2CF0581}"/>
              </a:ext>
            </a:extLst>
          </p:cNvPr>
          <p:cNvSpPr>
            <a:spLocks noGrp="1"/>
          </p:cNvSpPr>
          <p:nvPr>
            <p:ph type="body" sz="quarter" idx="19" hasCustomPrompt="1"/>
          </p:nvPr>
        </p:nvSpPr>
        <p:spPr>
          <a:xfrm>
            <a:off x="623888" y="2420938"/>
            <a:ext cx="8208962" cy="3779837"/>
          </a:xfrm>
        </p:spPr>
        <p:txBody>
          <a:bodyPr wrap="square"/>
          <a:lstStyle>
            <a:lvl1pPr>
              <a:defRPr/>
            </a:lvl1pPr>
            <a:lvl5pPr>
              <a:defRPr/>
            </a:lvl5pPr>
          </a:lstStyle>
          <a:p>
            <a:pPr lvl="0"/>
            <a:r>
              <a:rPr lang="da-DK" dirty="0"/>
              <a:t>Her kan du tilføje din tekst. Du kan slukke for bullets, hvis det er mere oplagt til dit indhold.</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6" name="Date Placeholder 5">
            <a:extLst>
              <a:ext uri="{FF2B5EF4-FFF2-40B4-BE49-F238E27FC236}">
                <a16:creationId xmlns:a16="http://schemas.microsoft.com/office/drawing/2014/main" id="{786AE609-AC92-41BB-ABEA-8F78BAA21721}"/>
              </a:ext>
            </a:extLst>
          </p:cNvPr>
          <p:cNvSpPr>
            <a:spLocks noGrp="1"/>
          </p:cNvSpPr>
          <p:nvPr>
            <p:ph type="dt" sz="half" idx="15"/>
          </p:nvPr>
        </p:nvSpPr>
        <p:spPr/>
        <p:txBody>
          <a:bodyPr/>
          <a:lstStyle/>
          <a:p>
            <a:fld id="{E36F8393-AA26-404B-B93F-50043F268122}" type="datetime2">
              <a:rPr lang="da-DK" smtClean="0"/>
              <a:t>14. marts 2025</a:t>
            </a:fld>
            <a:endParaRPr lang="da-DK" dirty="0"/>
          </a:p>
        </p:txBody>
      </p:sp>
      <p:sp>
        <p:nvSpPr>
          <p:cNvPr id="8" name="Footer Placeholder 7">
            <a:extLst>
              <a:ext uri="{FF2B5EF4-FFF2-40B4-BE49-F238E27FC236}">
                <a16:creationId xmlns:a16="http://schemas.microsoft.com/office/drawing/2014/main" id="{F6620B4B-1224-4B91-B092-DD7C04C7A69E}"/>
              </a:ext>
            </a:extLst>
          </p:cNvPr>
          <p:cNvSpPr>
            <a:spLocks noGrp="1"/>
          </p:cNvSpPr>
          <p:nvPr>
            <p:ph type="ftr" sz="quarter" idx="16"/>
          </p:nvPr>
        </p:nvSpPr>
        <p:spPr/>
        <p:txBody>
          <a:bodyPr/>
          <a:lstStyle/>
          <a:p>
            <a:r>
              <a:rPr lang="da-DK" dirty="0"/>
              <a:t>Styrelsen for Dataforsyning og Effektivisering</a:t>
            </a:r>
          </a:p>
        </p:txBody>
      </p:sp>
      <p:sp>
        <p:nvSpPr>
          <p:cNvPr id="9" name="Slide Number Placeholder 8">
            <a:extLst>
              <a:ext uri="{FF2B5EF4-FFF2-40B4-BE49-F238E27FC236}">
                <a16:creationId xmlns:a16="http://schemas.microsoft.com/office/drawing/2014/main" id="{A63D1715-C6D4-4656-8302-6F15979D293F}"/>
              </a:ext>
            </a:extLst>
          </p:cNvPr>
          <p:cNvSpPr>
            <a:spLocks noGrp="1"/>
          </p:cNvSpPr>
          <p:nvPr>
            <p:ph type="sldNum" sz="quarter" idx="17"/>
          </p:nvPr>
        </p:nvSpPr>
        <p:spPr/>
        <p:txBody>
          <a:bodyPr/>
          <a:lstStyle/>
          <a:p>
            <a:fld id="{C775A5DD-FF4A-C640-9697-BCFBBB042A9E}" type="slidenum">
              <a:rPr lang="da-DK" smtClean="0"/>
              <a:pPr/>
              <a:t>‹nr.›</a:t>
            </a:fld>
            <a:endParaRPr lang="da-DK" dirty="0"/>
          </a:p>
        </p:txBody>
      </p:sp>
    </p:spTree>
    <p:extLst>
      <p:ext uri="{BB962C8B-B14F-4D97-AF65-F5344CB8AC3E}">
        <p14:creationId xmlns:p14="http://schemas.microsoft.com/office/powerpoint/2010/main" val="2335742970"/>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cSld name="Tom med logo">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32DAD9-61A5-4644-911A-CD4E35B30F1B}"/>
              </a:ext>
            </a:extLst>
          </p:cNvPr>
          <p:cNvSpPr>
            <a:spLocks noGrp="1"/>
          </p:cNvSpPr>
          <p:nvPr>
            <p:ph type="dt" sz="half" idx="10"/>
          </p:nvPr>
        </p:nvSpPr>
        <p:spPr/>
        <p:txBody>
          <a:bodyPr/>
          <a:lstStyle/>
          <a:p>
            <a:fld id="{D709F18B-C64D-467D-95E0-03999A31A181}" type="datetime1">
              <a:rPr lang="da-DK" smtClean="0"/>
              <a:t>14-03-2025</a:t>
            </a:fld>
            <a:endParaRPr lang="da-DK" dirty="0"/>
          </a:p>
        </p:txBody>
      </p:sp>
      <p:sp>
        <p:nvSpPr>
          <p:cNvPr id="3" name="Footer Placeholder 2">
            <a:extLst>
              <a:ext uri="{FF2B5EF4-FFF2-40B4-BE49-F238E27FC236}">
                <a16:creationId xmlns:a16="http://schemas.microsoft.com/office/drawing/2014/main" id="{3960EBFC-9F9A-4DB5-9FA4-FE26576D8AA1}"/>
              </a:ext>
            </a:extLst>
          </p:cNvPr>
          <p:cNvSpPr>
            <a:spLocks noGrp="1"/>
          </p:cNvSpPr>
          <p:nvPr>
            <p:ph type="ftr" sz="quarter" idx="11"/>
          </p:nvPr>
        </p:nvSpPr>
        <p:spPr/>
        <p:txBody>
          <a:bodyPr/>
          <a:lstStyle/>
          <a:p>
            <a:endParaRPr lang="da-DK" dirty="0"/>
          </a:p>
        </p:txBody>
      </p:sp>
      <p:sp>
        <p:nvSpPr>
          <p:cNvPr id="4" name="Slide Number Placeholder 3">
            <a:extLst>
              <a:ext uri="{FF2B5EF4-FFF2-40B4-BE49-F238E27FC236}">
                <a16:creationId xmlns:a16="http://schemas.microsoft.com/office/drawing/2014/main" id="{6F13AFC6-9F5F-4A43-A002-F25D24167029}"/>
              </a:ext>
            </a:extLst>
          </p:cNvPr>
          <p:cNvSpPr>
            <a:spLocks noGrp="1"/>
          </p:cNvSpPr>
          <p:nvPr>
            <p:ph type="sldNum" sz="quarter" idx="12"/>
          </p:nvPr>
        </p:nvSpPr>
        <p:spPr/>
        <p:txBody>
          <a:bodyPr/>
          <a:lstStyle/>
          <a:p>
            <a:fld id="{80AE25ED-097C-4BDC-A7CE-FA97BD9CA3B5}" type="slidenum">
              <a:rPr lang="da-DK" smtClean="0"/>
              <a:pPr/>
              <a:t>‹nr.›</a:t>
            </a:fld>
            <a:endParaRPr lang="da-DK" dirty="0"/>
          </a:p>
        </p:txBody>
      </p:sp>
    </p:spTree>
    <p:extLst>
      <p:ext uri="{BB962C8B-B14F-4D97-AF65-F5344CB8AC3E}">
        <p14:creationId xmlns:p14="http://schemas.microsoft.com/office/powerpoint/2010/main" val="1715112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Forside">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24680" y="0"/>
            <a:ext cx="12216680" cy="6858000"/>
          </a:xfrm>
          <a:noFill/>
        </p:spPr>
        <p:txBody>
          <a:bodyPr lIns="72000" tIns="72000" rIns="72000" anchor="t" anchorCtr="0"/>
          <a:lstStyle>
            <a:lvl1pPr marL="0" indent="0" algn="ctr">
              <a:buNone/>
              <a:defRPr sz="1366" b="0"/>
            </a:lvl1pPr>
          </a:lstStyle>
          <a:p>
            <a:r>
              <a:rPr lang="da-DK" noProof="1"/>
              <a:t>Klik på rammen for at indsætte billede via Templafy og Images</a:t>
            </a:r>
            <a:endParaRPr lang="da-DK"/>
          </a:p>
        </p:txBody>
      </p:sp>
      <p:sp>
        <p:nvSpPr>
          <p:cNvPr id="18" name="Text Placeholder 3"/>
          <p:cNvSpPr>
            <a:spLocks noGrp="1"/>
          </p:cNvSpPr>
          <p:nvPr>
            <p:ph type="body" sz="quarter" idx="11" hasCustomPrompt="1"/>
          </p:nvPr>
        </p:nvSpPr>
        <p:spPr>
          <a:xfrm>
            <a:off x="179456" y="4437247"/>
            <a:ext cx="11830050" cy="2239913"/>
          </a:xfrm>
          <a:solidFill>
            <a:schemeClr val="bg1">
              <a:alpha val="80000"/>
            </a:schemeClr>
          </a:solidFill>
        </p:spPr>
        <p:txBody>
          <a:bodyPr lIns="522000" bIns="252000" anchor="b" anchorCtr="0"/>
          <a:lstStyle>
            <a:lvl1pPr marL="0" indent="0">
              <a:buNone/>
              <a:defRPr sz="1366" b="0">
                <a:solidFill>
                  <a:srgbClr val="031D5C"/>
                </a:solidFill>
              </a:defRPr>
            </a:lvl1pPr>
          </a:lstStyle>
          <a:p>
            <a:pPr lvl="0"/>
            <a:r>
              <a:rPr lang="da-DK" noProof="0" dirty="0"/>
              <a:t>Måned og år</a:t>
            </a:r>
            <a:endParaRPr lang="da-DK"/>
          </a:p>
        </p:txBody>
      </p:sp>
      <p:sp>
        <p:nvSpPr>
          <p:cNvPr id="5" name="Title 1"/>
          <p:cNvSpPr>
            <a:spLocks noGrp="1" noChangeAspect="1"/>
          </p:cNvSpPr>
          <p:nvPr>
            <p:ph type="title" hasCustomPrompt="1"/>
          </p:nvPr>
        </p:nvSpPr>
        <p:spPr>
          <a:xfrm>
            <a:off x="701743" y="4699978"/>
            <a:ext cx="6690469" cy="1213460"/>
          </a:xfrm>
        </p:spPr>
        <p:txBody>
          <a:bodyPr anchor="t" anchorCtr="0">
            <a:normAutofit/>
          </a:bodyPr>
          <a:lstStyle>
            <a:lvl1pPr>
              <a:lnSpc>
                <a:spcPct val="90000"/>
              </a:lnSpc>
              <a:defRPr sz="3298" cap="none" baseline="0">
                <a:solidFill>
                  <a:srgbClr val="031D5C"/>
                </a:solidFill>
              </a:defRPr>
            </a:lvl1pPr>
          </a:lstStyle>
          <a:p>
            <a:r>
              <a:rPr lang="da-DK" dirty="0"/>
              <a:t>Indsæt titel</a:t>
            </a:r>
            <a:endParaRPr lang="da-DK"/>
          </a:p>
        </p:txBody>
      </p:sp>
      <p:sp>
        <p:nvSpPr>
          <p:cNvPr id="15" name="AutoShape 4"/>
          <p:cNvSpPr>
            <a:spLocks/>
          </p:cNvSpPr>
          <p:nvPr userDrawn="1"/>
        </p:nvSpPr>
        <p:spPr bwMode="gray">
          <a:xfrm>
            <a:off x="701675" y="6915117"/>
            <a:ext cx="2514005" cy="149593"/>
          </a:xfrm>
          <a:prstGeom prst="rect">
            <a:avLst/>
          </a:prstGeom>
          <a:noFill/>
          <a:ln w="12700" algn="ctr">
            <a:noFill/>
            <a:miter lim="800000"/>
            <a:headEnd/>
            <a:tailEnd/>
          </a:ln>
          <a:effectLst/>
        </p:spPr>
        <p:txBody>
          <a:bodyPr wrap="square" lIns="0" tIns="0" rIns="0" bIns="0">
            <a:spAutoFit/>
          </a:bodyPr>
          <a:lstStyle/>
          <a:p>
            <a:pPr algn="l" defTabSz="441909">
              <a:lnSpc>
                <a:spcPct val="108000"/>
              </a:lnSpc>
              <a:spcBef>
                <a:spcPts val="566"/>
              </a:spcBef>
              <a:tabLst>
                <a:tab pos="171851" algn="l"/>
              </a:tabLst>
            </a:pPr>
            <a:r>
              <a:rPr lang="da-DK" sz="866" b="1" noProof="1">
                <a:solidFill>
                  <a:schemeClr val="tx1">
                    <a:lumMod val="65000"/>
                    <a:lumOff val="35000"/>
                  </a:schemeClr>
                </a:solidFill>
                <a:cs typeface="Arial" charset="0"/>
              </a:rPr>
              <a:t>Indsæt dato </a:t>
            </a:r>
            <a:r>
              <a:rPr lang="da-DK" sz="866" b="0" noProof="1">
                <a:solidFill>
                  <a:schemeClr val="tx1">
                    <a:lumMod val="65000"/>
                    <a:lumOff val="35000"/>
                  </a:schemeClr>
                </a:solidFill>
                <a:cs typeface="Arial" charset="0"/>
              </a:rPr>
              <a:t>Indsæt f.eks.</a:t>
            </a:r>
            <a:r>
              <a:rPr lang="da-DK" sz="866" b="1" baseline="0" noProof="1">
                <a:solidFill>
                  <a:schemeClr val="tx1">
                    <a:lumMod val="65000"/>
                    <a:lumOff val="35000"/>
                  </a:schemeClr>
                </a:solidFill>
                <a:cs typeface="Arial" charset="0"/>
              </a:rPr>
              <a:t>September 2021</a:t>
            </a:r>
            <a:endParaRPr lang="da-DK" sz="866" noProof="1">
              <a:solidFill>
                <a:schemeClr val="tx1">
                  <a:lumMod val="65000"/>
                  <a:lumOff val="35000"/>
                </a:schemeClr>
              </a:solidFill>
              <a:cs typeface="Arial" charset="0"/>
            </a:endParaRPr>
          </a:p>
        </p:txBody>
      </p:sp>
      <p:pic>
        <p:nvPicPr>
          <p:cNvPr id="285266988" name="Logo" descr="{&quot;templafy&quot;:{&quot;id&quot;:&quot;14c2112e-2cc0-4b81-9d3b-67c644c968d0&quot;}}"/>
          <p:cNvPicPr>
            <a:picLocks noChangeAspect="1"/>
          </p:cNvPicPr>
          <p:nvPr/>
        </p:nvPicPr>
        <p:blipFill>
          <a:blip r:embed="rId2"/>
          <a:stretch>
            <a:fillRect/>
          </a:stretch>
        </p:blipFill>
        <p:spPr>
          <a:xfrm>
            <a:off x="8791074" y="5888998"/>
            <a:ext cx="2725200" cy="705600"/>
          </a:xfrm>
          <a:prstGeom prst="rect">
            <a:avLst/>
          </a:prstGeom>
        </p:spPr>
      </p:pic>
    </p:spTree>
    <p:extLst>
      <p:ext uri="{BB962C8B-B14F-4D97-AF65-F5344CB8AC3E}">
        <p14:creationId xmlns:p14="http://schemas.microsoft.com/office/powerpoint/2010/main" val="237396439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Billede og tekst bred">
    <p:bg>
      <p:bgPr>
        <a:solidFill>
          <a:schemeClr val="bg1"/>
        </a:solidFill>
        <a:effectLst/>
      </p:bgPr>
    </p:bg>
    <p:spTree>
      <p:nvGrpSpPr>
        <p:cNvPr id="1" name=""/>
        <p:cNvGrpSpPr/>
        <p:nvPr/>
      </p:nvGrpSpPr>
      <p:grpSpPr>
        <a:xfrm>
          <a:off x="0" y="0"/>
          <a:ext cx="0" cy="0"/>
          <a:chOff x="0" y="0"/>
          <a:chExt cx="0" cy="0"/>
        </a:xfrm>
      </p:grpSpPr>
      <p:sp>
        <p:nvSpPr>
          <p:cNvPr id="16" name="Background">
            <a:extLst>
              <a:ext uri="{FF2B5EF4-FFF2-40B4-BE49-F238E27FC236}">
                <a16:creationId xmlns:a16="http://schemas.microsoft.com/office/drawing/2014/main" id="{9BFE86A3-8E65-4CF2-A2D4-D4B11A56ED58}"/>
              </a:ext>
            </a:extLst>
          </p:cNvPr>
          <p:cNvSpPr/>
          <p:nvPr userDrawn="1"/>
        </p:nvSpPr>
        <p:spPr>
          <a:xfrm>
            <a:off x="0" y="0"/>
            <a:ext cx="32400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3" name="Picture Placeholder 2"/>
          <p:cNvSpPr>
            <a:spLocks noGrp="1"/>
          </p:cNvSpPr>
          <p:nvPr>
            <p:ph type="pic" idx="1" hasCustomPrompt="1"/>
          </p:nvPr>
        </p:nvSpPr>
        <p:spPr>
          <a:xfrm>
            <a:off x="-2" y="0"/>
            <a:ext cx="3240000" cy="6861600"/>
          </a:xfrm>
          <a:solidFill>
            <a:schemeClr val="bg1"/>
          </a:solidFill>
        </p:spPr>
        <p:txBody>
          <a:bodyPr lIns="72000" tIns="72000" anchor="t" anchorCtr="0"/>
          <a:lstStyle>
            <a:lvl1pPr marL="0" indent="0" algn="l">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dirty="0"/>
              <a:t>Klik på rammen for at indsætte et billede via Templafy Image</a:t>
            </a:r>
          </a:p>
        </p:txBody>
      </p:sp>
      <p:cxnSp>
        <p:nvCxnSpPr>
          <p:cNvPr id="12" name="Lige forbindelse 25">
            <a:extLst>
              <a:ext uri="{FF2B5EF4-FFF2-40B4-BE49-F238E27FC236}">
                <a16:creationId xmlns:a16="http://schemas.microsoft.com/office/drawing/2014/main" id="{41E0BB41-271D-4F25-9A6D-04C9DF59289B}"/>
              </a:ext>
            </a:extLst>
          </p:cNvPr>
          <p:cNvCxnSpPr>
            <a:cxnSpLocks/>
          </p:cNvCxnSpPr>
          <p:nvPr userDrawn="1"/>
        </p:nvCxnSpPr>
        <p:spPr>
          <a:xfrm>
            <a:off x="3600000" y="6246000"/>
            <a:ext cx="82332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itle 5">
            <a:extLst>
              <a:ext uri="{FF2B5EF4-FFF2-40B4-BE49-F238E27FC236}">
                <a16:creationId xmlns:a16="http://schemas.microsoft.com/office/drawing/2014/main" id="{1EBEC554-7531-4B69-B082-7763C7348D96}"/>
              </a:ext>
            </a:extLst>
          </p:cNvPr>
          <p:cNvSpPr>
            <a:spLocks noGrp="1"/>
          </p:cNvSpPr>
          <p:nvPr>
            <p:ph type="title" hasCustomPrompt="1"/>
          </p:nvPr>
        </p:nvSpPr>
        <p:spPr>
          <a:xfrm>
            <a:off x="3600000" y="277200"/>
            <a:ext cx="8233199" cy="586967"/>
          </a:xfrm>
        </p:spPr>
        <p:txBody>
          <a:bodyPr/>
          <a:lstStyle/>
          <a:p>
            <a:r>
              <a:rPr lang="da-DK" noProof="0" dirty="0"/>
              <a:t>Klik</a:t>
            </a:r>
            <a:r>
              <a:rPr lang="da-DK" dirty="0"/>
              <a:t> for at indsætte titel</a:t>
            </a:r>
          </a:p>
        </p:txBody>
      </p:sp>
      <p:sp>
        <p:nvSpPr>
          <p:cNvPr id="14" name="Content Placeholder 2">
            <a:extLst>
              <a:ext uri="{FF2B5EF4-FFF2-40B4-BE49-F238E27FC236}">
                <a16:creationId xmlns:a16="http://schemas.microsoft.com/office/drawing/2014/main" id="{1FCB4F9B-2D10-4C3F-B201-73A8560CD647}"/>
              </a:ext>
            </a:extLst>
          </p:cNvPr>
          <p:cNvSpPr>
            <a:spLocks noGrp="1"/>
          </p:cNvSpPr>
          <p:nvPr>
            <p:ph sz="quarter" idx="13" hasCustomPrompt="1"/>
          </p:nvPr>
        </p:nvSpPr>
        <p:spPr>
          <a:xfrm>
            <a:off x="3600000" y="867600"/>
            <a:ext cx="8233200" cy="5004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da-DK" dirty="0"/>
              <a:t>Klik for at indsætte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7" name="Date Placeholder 6">
            <a:extLst>
              <a:ext uri="{FF2B5EF4-FFF2-40B4-BE49-F238E27FC236}">
                <a16:creationId xmlns:a16="http://schemas.microsoft.com/office/drawing/2014/main" id="{391A086B-06EB-4B5E-8B47-051C752A90A1}"/>
              </a:ext>
            </a:extLst>
          </p:cNvPr>
          <p:cNvSpPr>
            <a:spLocks noGrp="1"/>
          </p:cNvSpPr>
          <p:nvPr>
            <p:ph type="dt" sz="half" idx="14"/>
          </p:nvPr>
        </p:nvSpPr>
        <p:spPr/>
        <p:txBody>
          <a:bodyPr/>
          <a:lstStyle/>
          <a:p>
            <a:fld id="{899EB098-BBE9-410B-A161-E1F8A2E78C77}" type="datetime2">
              <a:rPr lang="da-DK" smtClean="0"/>
              <a:t>14. marts 2025</a:t>
            </a:fld>
            <a:endParaRPr lang="da-DK" dirty="0"/>
          </a:p>
        </p:txBody>
      </p:sp>
      <p:sp>
        <p:nvSpPr>
          <p:cNvPr id="8" name="Footer Placeholder 7">
            <a:extLst>
              <a:ext uri="{FF2B5EF4-FFF2-40B4-BE49-F238E27FC236}">
                <a16:creationId xmlns:a16="http://schemas.microsoft.com/office/drawing/2014/main" id="{A488B196-248B-4314-AEC0-3CECFABE8F41}"/>
              </a:ext>
            </a:extLst>
          </p:cNvPr>
          <p:cNvSpPr>
            <a:spLocks noGrp="1"/>
          </p:cNvSpPr>
          <p:nvPr>
            <p:ph type="ftr" sz="quarter" idx="15"/>
          </p:nvPr>
        </p:nvSpPr>
        <p:spPr/>
        <p:txBody>
          <a:bodyPr/>
          <a:lstStyle/>
          <a:p>
            <a:endParaRPr lang="da-DK" dirty="0"/>
          </a:p>
        </p:txBody>
      </p:sp>
      <p:sp>
        <p:nvSpPr>
          <p:cNvPr id="9" name="Slide Number Placeholder 8">
            <a:extLst>
              <a:ext uri="{FF2B5EF4-FFF2-40B4-BE49-F238E27FC236}">
                <a16:creationId xmlns:a16="http://schemas.microsoft.com/office/drawing/2014/main" id="{5B0E53C0-9F58-4CF1-B7C9-A59F0904CCEC}"/>
              </a:ext>
            </a:extLst>
          </p:cNvPr>
          <p:cNvSpPr>
            <a:spLocks noGrp="1"/>
          </p:cNvSpPr>
          <p:nvPr>
            <p:ph type="sldNum" sz="quarter" idx="16"/>
          </p:nvPr>
        </p:nvSpPr>
        <p:spPr/>
        <p:txBody>
          <a:bodyPr/>
          <a:lstStyle/>
          <a:p>
            <a:r>
              <a:rPr lang="da-DK" dirty="0"/>
              <a:t>SIDE </a:t>
            </a:r>
            <a:fld id="{24C8C45C-947F-4981-8B3F-4F32E973C901}" type="slidenum">
              <a:rPr lang="da-DK" smtClean="0"/>
              <a:pPr/>
              <a:t>‹nr.›</a:t>
            </a:fld>
            <a:endParaRPr lang="da-DK" dirty="0"/>
          </a:p>
        </p:txBody>
      </p:sp>
    </p:spTree>
    <p:extLst>
      <p:ext uri="{BB962C8B-B14F-4D97-AF65-F5344CB8AC3E}">
        <p14:creationId xmlns:p14="http://schemas.microsoft.com/office/powerpoint/2010/main" val="2259077904"/>
      </p:ext>
    </p:extLst>
  </p:cSld>
  <p:clrMapOvr>
    <a:masterClrMapping/>
  </p:clrMapOvr>
  <p:extLst>
    <p:ext uri="{DCECCB84-F9BA-43D5-87BE-67443E8EF086}">
      <p15:sldGuideLst xmlns:p15="http://schemas.microsoft.com/office/powerpoint/2012/main">
        <p15:guide id="1" pos="2268" userDrawn="1">
          <p15:clr>
            <a:srgbClr val="FBAE40"/>
          </p15:clr>
        </p15:guide>
        <p15:guide id="2" pos="2044"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Agenda A">
    <p:spTree>
      <p:nvGrpSpPr>
        <p:cNvPr id="1" name=""/>
        <p:cNvGrpSpPr/>
        <p:nvPr/>
      </p:nvGrpSpPr>
      <p:grpSpPr>
        <a:xfrm>
          <a:off x="0" y="0"/>
          <a:ext cx="0" cy="0"/>
          <a:chOff x="0" y="0"/>
          <a:chExt cx="0" cy="0"/>
        </a:xfrm>
      </p:grpSpPr>
      <p:sp>
        <p:nvSpPr>
          <p:cNvPr id="12" name="Baggrund"/>
          <p:cNvSpPr>
            <a:spLocks noChangeArrowheads="1"/>
          </p:cNvSpPr>
          <p:nvPr userDrawn="1"/>
        </p:nvSpPr>
        <p:spPr bwMode="auto">
          <a:xfrm>
            <a:off x="179456" y="180975"/>
            <a:ext cx="11830050" cy="6496050"/>
          </a:xfrm>
          <a:prstGeom prst="rect">
            <a:avLst/>
          </a:prstGeom>
          <a:solidFill>
            <a:srgbClr val="00B08C"/>
          </a:solidFill>
          <a:ln>
            <a:noFill/>
          </a:ln>
          <a:effectLst/>
        </p:spPr>
        <p:txBody>
          <a:bodyPr wrap="none" lIns="0" tIns="0" rIns="0" bIns="0" anchor="ctr"/>
          <a:lstStyle/>
          <a:p>
            <a:endParaRPr lang="da-DK" sz="1632" dirty="0"/>
          </a:p>
        </p:txBody>
      </p:sp>
      <p:sp>
        <p:nvSpPr>
          <p:cNvPr id="13" name="Slide Number Placeholder 5 (FAST)"/>
          <p:cNvSpPr txBox="1">
            <a:spLocks/>
          </p:cNvSpPr>
          <p:nvPr userDrawn="1"/>
        </p:nvSpPr>
        <p:spPr bwMode="white">
          <a:xfrm>
            <a:off x="702668" y="6400936"/>
            <a:ext cx="279770" cy="254625"/>
          </a:xfrm>
          <a:prstGeom prst="rect">
            <a:avLst/>
          </a:prstGeom>
        </p:spPr>
        <p:txBody>
          <a:bodyPr vert="horz" lIns="0" tIns="0" rIns="0" b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883803" rtl="0" eaLnBrk="1" fontAlgn="auto" latinLnBrk="0" hangingPunct="1">
              <a:lnSpc>
                <a:spcPct val="100000"/>
              </a:lnSpc>
              <a:spcBef>
                <a:spcPts val="0"/>
              </a:spcBef>
              <a:spcAft>
                <a:spcPts val="0"/>
              </a:spcAft>
              <a:buClrTx/>
              <a:buSzTx/>
              <a:buFontTx/>
              <a:buNone/>
              <a:tabLst/>
              <a:defRPr/>
            </a:pPr>
            <a:fld id="{83DFD3FF-FAEA-D841-BBBA-173DB513EC35}" type="slidenum">
              <a:rPr kumimoji="0" lang="da-DK" sz="866" b="0" i="0" u="none" strike="noStrike" kern="1200" cap="none" spc="0" normalizeH="0" baseline="0" noProof="0" smtClean="0">
                <a:ln>
                  <a:noFill/>
                </a:ln>
                <a:solidFill>
                  <a:schemeClr val="bg1"/>
                </a:solidFill>
                <a:effectLst/>
                <a:uLnTx/>
                <a:uFillTx/>
                <a:latin typeface="+mn-lt"/>
                <a:ea typeface="+mn-ea"/>
                <a:cs typeface="+mn-cs"/>
              </a:rPr>
              <a:pPr marL="0" marR="0" lvl="0" indent="0" algn="l" defTabSz="883803" rtl="0" eaLnBrk="1" fontAlgn="auto" latinLnBrk="0" hangingPunct="1">
                <a:lnSpc>
                  <a:spcPct val="100000"/>
                </a:lnSpc>
                <a:spcBef>
                  <a:spcPts val="0"/>
                </a:spcBef>
                <a:spcAft>
                  <a:spcPts val="0"/>
                </a:spcAft>
                <a:buClrTx/>
                <a:buSzTx/>
                <a:buFontTx/>
                <a:buNone/>
                <a:tabLst/>
                <a:defRPr/>
              </a:pPr>
              <a:t>‹nr.›</a:t>
            </a:fld>
            <a:endParaRPr kumimoji="0" lang="da-DK" sz="866" b="0" i="0" u="none" strike="noStrike" kern="1200" cap="none" spc="0" normalizeH="0" baseline="0" noProof="0" dirty="0">
              <a:ln>
                <a:noFill/>
              </a:ln>
              <a:solidFill>
                <a:schemeClr val="bg1"/>
              </a:solidFill>
              <a:effectLst/>
              <a:uLnTx/>
              <a:uFillTx/>
              <a:latin typeface="+mn-lt"/>
              <a:ea typeface="+mn-ea"/>
              <a:cs typeface="+mn-cs"/>
            </a:endParaRPr>
          </a:p>
        </p:txBody>
      </p:sp>
      <p:sp>
        <p:nvSpPr>
          <p:cNvPr id="8" name="Text Placeholder 7">
            <a:extLst>
              <a:ext uri="{FF2B5EF4-FFF2-40B4-BE49-F238E27FC236}">
                <a16:creationId xmlns:a16="http://schemas.microsoft.com/office/drawing/2014/main" id="{FB024125-AC67-4DA3-8E6E-715199C5DB2C}"/>
              </a:ext>
            </a:extLst>
          </p:cNvPr>
          <p:cNvSpPr>
            <a:spLocks noGrp="1"/>
          </p:cNvSpPr>
          <p:nvPr>
            <p:ph type="body" sz="quarter" idx="13" hasCustomPrompt="1"/>
          </p:nvPr>
        </p:nvSpPr>
        <p:spPr bwMode="white">
          <a:xfrm>
            <a:off x="702668" y="1463492"/>
            <a:ext cx="10784482" cy="4449946"/>
          </a:xfrm>
        </p:spPr>
        <p:txBody>
          <a:bodyPr rIns="144000"/>
          <a:lstStyle>
            <a:lvl1pPr marL="0" indent="0">
              <a:lnSpc>
                <a:spcPct val="150000"/>
              </a:lnSpc>
              <a:spcBef>
                <a:spcPts val="0"/>
              </a:spcBef>
              <a:buClr>
                <a:schemeClr val="bg1"/>
              </a:buClr>
              <a:buFont typeface="Arial" panose="020B0604020202020204" pitchFamily="34" charset="0"/>
              <a:buChar char="​"/>
              <a:tabLst>
                <a:tab pos="862321" algn="l"/>
              </a:tabLst>
              <a:defRPr sz="1732">
                <a:solidFill>
                  <a:schemeClr val="bg1"/>
                </a:solidFill>
              </a:defRPr>
            </a:lvl1pPr>
            <a:lvl2pPr marL="208772">
              <a:spcBef>
                <a:spcPts val="0"/>
              </a:spcBef>
              <a:buClrTx/>
              <a:defRPr>
                <a:solidFill>
                  <a:schemeClr val="bg1"/>
                </a:solidFill>
              </a:defRPr>
            </a:lvl2pPr>
            <a:lvl3pPr marL="417550">
              <a:spcBef>
                <a:spcPts val="0"/>
              </a:spcBef>
              <a:buClrTx/>
              <a:defRPr>
                <a:solidFill>
                  <a:schemeClr val="bg1"/>
                </a:solidFill>
              </a:defRPr>
            </a:lvl3pPr>
            <a:lvl4pPr marL="417550">
              <a:spcBef>
                <a:spcPts val="0"/>
              </a:spcBef>
              <a:buClrTx/>
              <a:defRPr>
                <a:solidFill>
                  <a:schemeClr val="bg1"/>
                </a:solidFill>
              </a:defRPr>
            </a:lvl4pPr>
            <a:lvl5pPr marL="417550">
              <a:spcBef>
                <a:spcPts val="0"/>
              </a:spcBef>
              <a:buClrTx/>
              <a:defRPr>
                <a:solidFill>
                  <a:schemeClr val="bg1"/>
                </a:solidFill>
              </a:defRPr>
            </a:lvl5pPr>
            <a:lvl6pPr marL="417550">
              <a:spcBef>
                <a:spcPts val="0"/>
              </a:spcBef>
              <a:buClrTx/>
              <a:defRPr>
                <a:solidFill>
                  <a:schemeClr val="bg1"/>
                </a:solidFill>
              </a:defRPr>
            </a:lvl6pPr>
            <a:lvl7pPr marL="417550">
              <a:spcBef>
                <a:spcPts val="0"/>
              </a:spcBef>
              <a:buClrTx/>
              <a:defRPr>
                <a:solidFill>
                  <a:schemeClr val="bg1"/>
                </a:solidFill>
              </a:defRPr>
            </a:lvl7pPr>
            <a:lvl8pPr marL="417550">
              <a:spcBef>
                <a:spcPts val="0"/>
              </a:spcBef>
              <a:buClrTx/>
              <a:defRPr>
                <a:solidFill>
                  <a:schemeClr val="bg1"/>
                </a:solidFill>
              </a:defRPr>
            </a:lvl8pPr>
            <a:lvl9pPr marL="417550">
              <a:spcBef>
                <a:spcPts val="0"/>
              </a:spcBef>
              <a:buClrTx/>
              <a:defRPr>
                <a:solidFill>
                  <a:schemeClr val="bg1"/>
                </a:solidFill>
              </a:defRPr>
            </a:lvl9pPr>
          </a:lstStyle>
          <a:p>
            <a:pPr lvl="0"/>
            <a:r>
              <a:rPr lang="da-DK" dirty="0"/>
              <a:t>Indsæt emne</a:t>
            </a:r>
            <a:endParaRPr lang="da-DK"/>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endParaRPr lang="da-DK"/>
          </a:p>
          <a:p>
            <a:pPr lvl="6"/>
            <a:r>
              <a:rPr lang="da-DK" dirty="0"/>
              <a:t>7</a:t>
            </a:r>
            <a:endParaRPr lang="da-DK"/>
          </a:p>
          <a:p>
            <a:pPr lvl="7"/>
            <a:r>
              <a:rPr lang="da-DK" dirty="0"/>
              <a:t>8</a:t>
            </a:r>
            <a:endParaRPr lang="da-DK"/>
          </a:p>
          <a:p>
            <a:pPr lvl="8"/>
            <a:r>
              <a:rPr lang="da-DK" dirty="0"/>
              <a:t>9</a:t>
            </a:r>
            <a:endParaRPr lang="da-DK"/>
          </a:p>
        </p:txBody>
      </p:sp>
      <p:sp>
        <p:nvSpPr>
          <p:cNvPr id="2" name="Date Placeholder 1">
            <a:extLst>
              <a:ext uri="{FF2B5EF4-FFF2-40B4-BE49-F238E27FC236}">
                <a16:creationId xmlns:a16="http://schemas.microsoft.com/office/drawing/2014/main" id="{E56EA4E9-57E4-4E45-B1F1-CDAC528B67C2}"/>
              </a:ext>
            </a:extLst>
          </p:cNvPr>
          <p:cNvSpPr>
            <a:spLocks noGrp="1"/>
          </p:cNvSpPr>
          <p:nvPr>
            <p:ph type="dt" sz="half" idx="14"/>
          </p:nvPr>
        </p:nvSpPr>
        <p:spPr/>
        <p:txBody>
          <a:bodyPr/>
          <a:lstStyle/>
          <a:p>
            <a:fld id="{D709F18B-C64D-467D-95E0-03999A31A181}" type="datetime1">
              <a:rPr lang="da-DK" smtClean="0"/>
              <a:t>14-03-2025</a:t>
            </a:fld>
            <a:endParaRPr lang="da-DK" dirty="0"/>
          </a:p>
        </p:txBody>
      </p:sp>
      <p:sp>
        <p:nvSpPr>
          <p:cNvPr id="4" name="Footer Placeholder 3">
            <a:extLst>
              <a:ext uri="{FF2B5EF4-FFF2-40B4-BE49-F238E27FC236}">
                <a16:creationId xmlns:a16="http://schemas.microsoft.com/office/drawing/2014/main" id="{D22A6E8D-28F1-48A8-BE57-479D44D8E296}"/>
              </a:ext>
            </a:extLst>
          </p:cNvPr>
          <p:cNvSpPr>
            <a:spLocks noGrp="1"/>
          </p:cNvSpPr>
          <p:nvPr>
            <p:ph type="ftr" sz="quarter" idx="15"/>
          </p:nvPr>
        </p:nvSpPr>
        <p:spPr bwMode="white"/>
        <p:txBody>
          <a:bodyPr/>
          <a:lstStyle>
            <a:lvl1pPr>
              <a:defRPr>
                <a:solidFill>
                  <a:schemeClr val="bg1"/>
                </a:solidFill>
              </a:defRPr>
            </a:lvl1pPr>
          </a:lstStyle>
          <a:p>
            <a:endParaRPr lang="da-DK" dirty="0">
              <a:solidFill>
                <a:schemeClr val="bg1"/>
              </a:solidFill>
            </a:endParaRPr>
          </a:p>
        </p:txBody>
      </p:sp>
      <p:sp>
        <p:nvSpPr>
          <p:cNvPr id="9" name="Slide Number Placeholder 8">
            <a:extLst>
              <a:ext uri="{FF2B5EF4-FFF2-40B4-BE49-F238E27FC236}">
                <a16:creationId xmlns:a16="http://schemas.microsoft.com/office/drawing/2014/main" id="{ADB41A0A-2FD5-4406-BE18-69A2C9C45298}"/>
              </a:ext>
            </a:extLst>
          </p:cNvPr>
          <p:cNvSpPr>
            <a:spLocks noGrp="1"/>
          </p:cNvSpPr>
          <p:nvPr>
            <p:ph type="sldNum" sz="quarter" idx="16"/>
          </p:nvPr>
        </p:nvSpPr>
        <p:spPr/>
        <p:txBody>
          <a:bodyPr/>
          <a:lstStyle/>
          <a:p>
            <a:fld id="{80AE25ED-097C-4BDC-A7CE-FA97BD9CA3B5}" type="slidenum">
              <a:rPr lang="da-DK" smtClean="0"/>
              <a:pPr/>
              <a:t>‹nr.›</a:t>
            </a:fld>
            <a:endParaRPr lang="da-DK" dirty="0"/>
          </a:p>
        </p:txBody>
      </p:sp>
      <p:pic>
        <p:nvPicPr>
          <p:cNvPr id="922780060" name="image" descr="{&quot;templafy&quot;:{&quot;id&quot;:&quot;d23ada39-a33b-4ee7-9b14-1b87ddaa5430&quot;}}"/>
          <p:cNvPicPr>
            <a:picLocks noChangeAspect="1"/>
          </p:cNvPicPr>
          <p:nvPr/>
        </p:nvPicPr>
        <p:blipFill>
          <a:blip r:embed="rId2"/>
          <a:stretch>
            <a:fillRect/>
          </a:stretch>
        </p:blipFill>
        <p:spPr>
          <a:xfrm>
            <a:off x="8976321" y="6042696"/>
            <a:ext cx="2534400" cy="655200"/>
          </a:xfrm>
          <a:prstGeom prst="rect">
            <a:avLst/>
          </a:prstGeom>
        </p:spPr>
      </p:pic>
      <p:sp>
        <p:nvSpPr>
          <p:cNvPr id="7" name="Title 6">
            <a:extLst>
              <a:ext uri="{FF2B5EF4-FFF2-40B4-BE49-F238E27FC236}">
                <a16:creationId xmlns:a16="http://schemas.microsoft.com/office/drawing/2014/main" id="{994CC749-1F69-4E27-9545-A4E563565859}"/>
              </a:ext>
            </a:extLst>
          </p:cNvPr>
          <p:cNvSpPr>
            <a:spLocks noGrp="1"/>
          </p:cNvSpPr>
          <p:nvPr>
            <p:ph type="title" hasCustomPrompt="1"/>
          </p:nvPr>
        </p:nvSpPr>
        <p:spPr/>
        <p:txBody>
          <a:bodyPr/>
          <a:lstStyle>
            <a:lvl1pPr>
              <a:defRPr>
                <a:solidFill>
                  <a:schemeClr val="bg1"/>
                </a:solidFill>
              </a:defRPr>
            </a:lvl1pPr>
          </a:lstStyle>
          <a:p>
            <a:r>
              <a:rPr lang="da-DK" dirty="0"/>
              <a:t>Klik her for at tilføje titel</a:t>
            </a:r>
            <a:endParaRPr lang="da-DK"/>
          </a:p>
        </p:txBody>
      </p:sp>
    </p:spTree>
    <p:extLst>
      <p:ext uri="{BB962C8B-B14F-4D97-AF65-F5344CB8AC3E}">
        <p14:creationId xmlns:p14="http://schemas.microsoft.com/office/powerpoint/2010/main" val="36205866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Agenda B">
    <p:spTree>
      <p:nvGrpSpPr>
        <p:cNvPr id="1" name=""/>
        <p:cNvGrpSpPr/>
        <p:nvPr/>
      </p:nvGrpSpPr>
      <p:grpSpPr>
        <a:xfrm>
          <a:off x="0" y="0"/>
          <a:ext cx="0" cy="0"/>
          <a:chOff x="0" y="0"/>
          <a:chExt cx="0" cy="0"/>
        </a:xfrm>
      </p:grpSpPr>
      <p:sp>
        <p:nvSpPr>
          <p:cNvPr id="13" name="Slide Number Placeholder 5 (FAST)"/>
          <p:cNvSpPr txBox="1">
            <a:spLocks/>
          </p:cNvSpPr>
          <p:nvPr userDrawn="1"/>
        </p:nvSpPr>
        <p:spPr bwMode="white">
          <a:xfrm>
            <a:off x="702668" y="6400936"/>
            <a:ext cx="279770" cy="254625"/>
          </a:xfrm>
          <a:prstGeom prst="rect">
            <a:avLst/>
          </a:prstGeom>
        </p:spPr>
        <p:txBody>
          <a:bodyPr vert="horz" lIns="0" tIns="0" rIns="0" b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883803" rtl="0" eaLnBrk="1" fontAlgn="auto" latinLnBrk="0" hangingPunct="1">
              <a:lnSpc>
                <a:spcPct val="100000"/>
              </a:lnSpc>
              <a:spcBef>
                <a:spcPts val="0"/>
              </a:spcBef>
              <a:spcAft>
                <a:spcPts val="0"/>
              </a:spcAft>
              <a:buClrTx/>
              <a:buSzTx/>
              <a:buFontTx/>
              <a:buNone/>
              <a:tabLst/>
              <a:defRPr/>
            </a:pPr>
            <a:fld id="{83DFD3FF-FAEA-D841-BBBA-173DB513EC35}" type="slidenum">
              <a:rPr kumimoji="0" lang="da-DK" sz="866" b="0" i="0" u="none" strike="noStrike" kern="1200" cap="none" spc="0" normalizeH="0" baseline="0" noProof="0" smtClean="0">
                <a:ln>
                  <a:noFill/>
                </a:ln>
                <a:solidFill>
                  <a:schemeClr val="bg1"/>
                </a:solidFill>
                <a:effectLst/>
                <a:uLnTx/>
                <a:uFillTx/>
                <a:latin typeface="+mn-lt"/>
                <a:ea typeface="+mn-ea"/>
                <a:cs typeface="+mn-cs"/>
              </a:rPr>
              <a:pPr marL="0" marR="0" lvl="0" indent="0" algn="l" defTabSz="883803" rtl="0" eaLnBrk="1" fontAlgn="auto" latinLnBrk="0" hangingPunct="1">
                <a:lnSpc>
                  <a:spcPct val="100000"/>
                </a:lnSpc>
                <a:spcBef>
                  <a:spcPts val="0"/>
                </a:spcBef>
                <a:spcAft>
                  <a:spcPts val="0"/>
                </a:spcAft>
                <a:buClrTx/>
                <a:buSzTx/>
                <a:buFontTx/>
                <a:buNone/>
                <a:tabLst/>
                <a:defRPr/>
              </a:pPr>
              <a:t>‹nr.›</a:t>
            </a:fld>
            <a:endParaRPr kumimoji="0" lang="da-DK" sz="866" b="0" i="0" u="none" strike="noStrike" kern="1200" cap="none" spc="0" normalizeH="0" baseline="0" noProof="0" dirty="0">
              <a:ln>
                <a:noFill/>
              </a:ln>
              <a:solidFill>
                <a:schemeClr val="bg1"/>
              </a:solidFill>
              <a:effectLst/>
              <a:uLnTx/>
              <a:uFillTx/>
              <a:latin typeface="+mn-lt"/>
              <a:ea typeface="+mn-ea"/>
              <a:cs typeface="+mn-cs"/>
            </a:endParaRPr>
          </a:p>
        </p:txBody>
      </p:sp>
      <p:sp>
        <p:nvSpPr>
          <p:cNvPr id="8" name="Text Placeholder 7">
            <a:extLst>
              <a:ext uri="{FF2B5EF4-FFF2-40B4-BE49-F238E27FC236}">
                <a16:creationId xmlns:a16="http://schemas.microsoft.com/office/drawing/2014/main" id="{FB024125-AC67-4DA3-8E6E-715199C5DB2C}"/>
              </a:ext>
            </a:extLst>
          </p:cNvPr>
          <p:cNvSpPr>
            <a:spLocks noGrp="1"/>
          </p:cNvSpPr>
          <p:nvPr>
            <p:ph type="body" sz="quarter" idx="13" hasCustomPrompt="1"/>
          </p:nvPr>
        </p:nvSpPr>
        <p:spPr bwMode="white">
          <a:xfrm>
            <a:off x="702668" y="1440046"/>
            <a:ext cx="10784482" cy="4449946"/>
          </a:xfrm>
        </p:spPr>
        <p:txBody>
          <a:bodyPr rIns="144000"/>
          <a:lstStyle>
            <a:lvl1pPr marL="0" indent="0">
              <a:lnSpc>
                <a:spcPct val="150000"/>
              </a:lnSpc>
              <a:spcBef>
                <a:spcPts val="0"/>
              </a:spcBef>
              <a:buClr>
                <a:schemeClr val="bg1"/>
              </a:buClr>
              <a:buFont typeface="Arial" panose="020B0604020202020204" pitchFamily="34" charset="0"/>
              <a:buChar char="​"/>
              <a:tabLst>
                <a:tab pos="862321" algn="l"/>
              </a:tabLst>
              <a:defRPr sz="1732">
                <a:solidFill>
                  <a:schemeClr val="bg1"/>
                </a:solidFill>
              </a:defRPr>
            </a:lvl1pPr>
            <a:lvl2pPr marL="208772">
              <a:spcBef>
                <a:spcPts val="0"/>
              </a:spcBef>
              <a:buClrTx/>
              <a:defRPr>
                <a:solidFill>
                  <a:schemeClr val="bg1"/>
                </a:solidFill>
              </a:defRPr>
            </a:lvl2pPr>
            <a:lvl3pPr marL="417550">
              <a:spcBef>
                <a:spcPts val="0"/>
              </a:spcBef>
              <a:buClrTx/>
              <a:defRPr>
                <a:solidFill>
                  <a:schemeClr val="bg1"/>
                </a:solidFill>
              </a:defRPr>
            </a:lvl3pPr>
            <a:lvl4pPr marL="417550">
              <a:spcBef>
                <a:spcPts val="0"/>
              </a:spcBef>
              <a:buClrTx/>
              <a:defRPr>
                <a:solidFill>
                  <a:schemeClr val="bg1"/>
                </a:solidFill>
              </a:defRPr>
            </a:lvl4pPr>
            <a:lvl5pPr marL="417550">
              <a:spcBef>
                <a:spcPts val="0"/>
              </a:spcBef>
              <a:buClrTx/>
              <a:defRPr>
                <a:solidFill>
                  <a:schemeClr val="bg1"/>
                </a:solidFill>
              </a:defRPr>
            </a:lvl5pPr>
            <a:lvl6pPr marL="417550">
              <a:spcBef>
                <a:spcPts val="0"/>
              </a:spcBef>
              <a:buClrTx/>
              <a:defRPr>
                <a:solidFill>
                  <a:schemeClr val="bg1"/>
                </a:solidFill>
              </a:defRPr>
            </a:lvl6pPr>
            <a:lvl7pPr marL="417550">
              <a:spcBef>
                <a:spcPts val="0"/>
              </a:spcBef>
              <a:buClrTx/>
              <a:defRPr>
                <a:solidFill>
                  <a:schemeClr val="bg1"/>
                </a:solidFill>
              </a:defRPr>
            </a:lvl7pPr>
            <a:lvl8pPr marL="417550">
              <a:spcBef>
                <a:spcPts val="0"/>
              </a:spcBef>
              <a:buClrTx/>
              <a:defRPr>
                <a:solidFill>
                  <a:schemeClr val="bg1"/>
                </a:solidFill>
              </a:defRPr>
            </a:lvl8pPr>
            <a:lvl9pPr marL="417550">
              <a:spcBef>
                <a:spcPts val="0"/>
              </a:spcBef>
              <a:buClrTx/>
              <a:defRPr>
                <a:solidFill>
                  <a:schemeClr val="bg1"/>
                </a:solidFill>
              </a:defRPr>
            </a:lvl9pPr>
          </a:lstStyle>
          <a:p>
            <a:pPr lvl="0"/>
            <a:r>
              <a:rPr lang="da-DK" dirty="0"/>
              <a:t>Indsæt emne</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2" name="Date Placeholder 1">
            <a:extLst>
              <a:ext uri="{FF2B5EF4-FFF2-40B4-BE49-F238E27FC236}">
                <a16:creationId xmlns:a16="http://schemas.microsoft.com/office/drawing/2014/main" id="{E56EA4E9-57E4-4E45-B1F1-CDAC528B67C2}"/>
              </a:ext>
            </a:extLst>
          </p:cNvPr>
          <p:cNvSpPr>
            <a:spLocks noGrp="1"/>
          </p:cNvSpPr>
          <p:nvPr>
            <p:ph type="dt" sz="half" idx="14"/>
          </p:nvPr>
        </p:nvSpPr>
        <p:spPr/>
        <p:txBody>
          <a:bodyPr/>
          <a:lstStyle/>
          <a:p>
            <a:fld id="{D709F18B-C64D-467D-95E0-03999A31A181}" type="datetime1">
              <a:rPr lang="da-DK" smtClean="0"/>
              <a:t>14-03-2025</a:t>
            </a:fld>
            <a:endParaRPr lang="da-DK" dirty="0"/>
          </a:p>
        </p:txBody>
      </p:sp>
      <p:sp>
        <p:nvSpPr>
          <p:cNvPr id="4" name="Footer Placeholder 3">
            <a:extLst>
              <a:ext uri="{FF2B5EF4-FFF2-40B4-BE49-F238E27FC236}">
                <a16:creationId xmlns:a16="http://schemas.microsoft.com/office/drawing/2014/main" id="{D22A6E8D-28F1-48A8-BE57-479D44D8E296}"/>
              </a:ext>
            </a:extLst>
          </p:cNvPr>
          <p:cNvSpPr>
            <a:spLocks noGrp="1"/>
          </p:cNvSpPr>
          <p:nvPr>
            <p:ph type="ftr" sz="quarter" idx="15"/>
          </p:nvPr>
        </p:nvSpPr>
        <p:spPr bwMode="white"/>
        <p:txBody>
          <a:bodyPr/>
          <a:lstStyle>
            <a:lvl1pPr>
              <a:defRPr>
                <a:solidFill>
                  <a:schemeClr val="bg1"/>
                </a:solidFill>
              </a:defRPr>
            </a:lvl1pPr>
          </a:lstStyle>
          <a:p>
            <a:endParaRPr lang="da-DK" dirty="0">
              <a:solidFill>
                <a:schemeClr val="bg1"/>
              </a:solidFill>
            </a:endParaRPr>
          </a:p>
        </p:txBody>
      </p:sp>
      <p:sp>
        <p:nvSpPr>
          <p:cNvPr id="9" name="Slide Number Placeholder 8">
            <a:extLst>
              <a:ext uri="{FF2B5EF4-FFF2-40B4-BE49-F238E27FC236}">
                <a16:creationId xmlns:a16="http://schemas.microsoft.com/office/drawing/2014/main" id="{ADB41A0A-2FD5-4406-BE18-69A2C9C45298}"/>
              </a:ext>
            </a:extLst>
          </p:cNvPr>
          <p:cNvSpPr>
            <a:spLocks noGrp="1"/>
          </p:cNvSpPr>
          <p:nvPr>
            <p:ph type="sldNum" sz="quarter" idx="16"/>
          </p:nvPr>
        </p:nvSpPr>
        <p:spPr/>
        <p:txBody>
          <a:bodyPr/>
          <a:lstStyle/>
          <a:p>
            <a:fld id="{80AE25ED-097C-4BDC-A7CE-FA97BD9CA3B5}" type="slidenum">
              <a:rPr lang="da-DK" smtClean="0"/>
              <a:pPr/>
              <a:t>‹nr.›</a:t>
            </a:fld>
            <a:endParaRPr lang="da-DK" dirty="0"/>
          </a:p>
        </p:txBody>
      </p:sp>
      <p:sp>
        <p:nvSpPr>
          <p:cNvPr id="7" name="Title 6">
            <a:extLst>
              <a:ext uri="{FF2B5EF4-FFF2-40B4-BE49-F238E27FC236}">
                <a16:creationId xmlns:a16="http://schemas.microsoft.com/office/drawing/2014/main" id="{994CC749-1F69-4E27-9545-A4E563565859}"/>
              </a:ext>
            </a:extLst>
          </p:cNvPr>
          <p:cNvSpPr>
            <a:spLocks noGrp="1"/>
          </p:cNvSpPr>
          <p:nvPr>
            <p:ph type="title" hasCustomPrompt="1"/>
          </p:nvPr>
        </p:nvSpPr>
        <p:spPr/>
        <p:txBody>
          <a:bodyPr/>
          <a:lstStyle>
            <a:lvl1pPr>
              <a:defRPr>
                <a:solidFill>
                  <a:schemeClr val="bg1"/>
                </a:solidFill>
              </a:defRPr>
            </a:lvl1pPr>
          </a:lstStyle>
          <a:p>
            <a:r>
              <a:rPr lang="da-DK" dirty="0"/>
              <a:t>Klik her for at tilføje titel</a:t>
            </a:r>
            <a:endParaRPr lang="da-DK"/>
          </a:p>
        </p:txBody>
      </p:sp>
    </p:spTree>
    <p:extLst>
      <p:ext uri="{BB962C8B-B14F-4D97-AF65-F5344CB8AC3E}">
        <p14:creationId xmlns:p14="http://schemas.microsoft.com/office/powerpoint/2010/main" val="8026924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Agenda C">
    <p:spTree>
      <p:nvGrpSpPr>
        <p:cNvPr id="1" name=""/>
        <p:cNvGrpSpPr/>
        <p:nvPr/>
      </p:nvGrpSpPr>
      <p:grpSpPr>
        <a:xfrm>
          <a:off x="0" y="0"/>
          <a:ext cx="0" cy="0"/>
          <a:chOff x="0" y="0"/>
          <a:chExt cx="0" cy="0"/>
        </a:xfrm>
      </p:grpSpPr>
      <p:sp>
        <p:nvSpPr>
          <p:cNvPr id="12" name="Baggrund"/>
          <p:cNvSpPr>
            <a:spLocks noChangeArrowheads="1"/>
          </p:cNvSpPr>
          <p:nvPr userDrawn="1"/>
        </p:nvSpPr>
        <p:spPr bwMode="auto">
          <a:xfrm>
            <a:off x="179456" y="180975"/>
            <a:ext cx="11830050" cy="6496050"/>
          </a:xfrm>
          <a:prstGeom prst="rect">
            <a:avLst/>
          </a:prstGeom>
          <a:solidFill>
            <a:srgbClr val="DBD9D6"/>
          </a:solidFill>
          <a:ln>
            <a:noFill/>
          </a:ln>
          <a:effectLst/>
        </p:spPr>
        <p:txBody>
          <a:bodyPr wrap="none" lIns="0" tIns="0" rIns="0" bIns="0" anchor="ctr"/>
          <a:lstStyle/>
          <a:p>
            <a:endParaRPr lang="da-DK" sz="1632" dirty="0"/>
          </a:p>
        </p:txBody>
      </p:sp>
      <p:sp>
        <p:nvSpPr>
          <p:cNvPr id="13" name="Slide Number Placeholder 5 (FAST)"/>
          <p:cNvSpPr txBox="1">
            <a:spLocks/>
          </p:cNvSpPr>
          <p:nvPr userDrawn="1"/>
        </p:nvSpPr>
        <p:spPr bwMode="white">
          <a:xfrm>
            <a:off x="702668" y="6400936"/>
            <a:ext cx="279770" cy="254625"/>
          </a:xfrm>
          <a:prstGeom prst="rect">
            <a:avLst/>
          </a:prstGeom>
        </p:spPr>
        <p:txBody>
          <a:bodyPr vert="horz" lIns="0" tIns="0" rIns="0" b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883803" rtl="0" eaLnBrk="1" fontAlgn="auto" latinLnBrk="0" hangingPunct="1">
              <a:lnSpc>
                <a:spcPct val="100000"/>
              </a:lnSpc>
              <a:spcBef>
                <a:spcPts val="0"/>
              </a:spcBef>
              <a:spcAft>
                <a:spcPts val="0"/>
              </a:spcAft>
              <a:buClrTx/>
              <a:buSzTx/>
              <a:buFontTx/>
              <a:buNone/>
              <a:tabLst/>
              <a:defRPr/>
            </a:pPr>
            <a:fld id="{83DFD3FF-FAEA-D841-BBBA-173DB513EC35}" type="slidenum">
              <a:rPr kumimoji="0" lang="da-DK" sz="866" b="0" i="0" u="none" strike="noStrike" kern="1200" cap="none" spc="0" normalizeH="0" baseline="0" noProof="0" smtClean="0">
                <a:ln>
                  <a:noFill/>
                </a:ln>
                <a:solidFill>
                  <a:schemeClr val="tx1"/>
                </a:solidFill>
                <a:effectLst/>
                <a:uLnTx/>
                <a:uFillTx/>
                <a:latin typeface="+mn-lt"/>
                <a:ea typeface="+mn-ea"/>
                <a:cs typeface="+mn-cs"/>
              </a:rPr>
              <a:pPr marL="0" marR="0" lvl="0" indent="0" algn="l" defTabSz="883803" rtl="0" eaLnBrk="1" fontAlgn="auto" latinLnBrk="0" hangingPunct="1">
                <a:lnSpc>
                  <a:spcPct val="100000"/>
                </a:lnSpc>
                <a:spcBef>
                  <a:spcPts val="0"/>
                </a:spcBef>
                <a:spcAft>
                  <a:spcPts val="0"/>
                </a:spcAft>
                <a:buClrTx/>
                <a:buSzTx/>
                <a:buFontTx/>
                <a:buNone/>
                <a:tabLst/>
                <a:defRPr/>
              </a:pPr>
              <a:t>‹nr.›</a:t>
            </a:fld>
            <a:endParaRPr kumimoji="0" lang="da-DK" sz="866" b="0" i="0" u="none" strike="noStrike" kern="1200" cap="none" spc="0" normalizeH="0" baseline="0" noProof="0" dirty="0">
              <a:ln>
                <a:noFill/>
              </a:ln>
              <a:solidFill>
                <a:schemeClr val="tx1"/>
              </a:solidFill>
              <a:effectLst/>
              <a:uLnTx/>
              <a:uFillTx/>
              <a:latin typeface="+mn-lt"/>
              <a:ea typeface="+mn-ea"/>
              <a:cs typeface="+mn-cs"/>
            </a:endParaRPr>
          </a:p>
        </p:txBody>
      </p:sp>
      <p:sp>
        <p:nvSpPr>
          <p:cNvPr id="8" name="Text Placeholder 7">
            <a:extLst>
              <a:ext uri="{FF2B5EF4-FFF2-40B4-BE49-F238E27FC236}">
                <a16:creationId xmlns:a16="http://schemas.microsoft.com/office/drawing/2014/main" id="{FB024125-AC67-4DA3-8E6E-715199C5DB2C}"/>
              </a:ext>
            </a:extLst>
          </p:cNvPr>
          <p:cNvSpPr>
            <a:spLocks noGrp="1"/>
          </p:cNvSpPr>
          <p:nvPr>
            <p:ph type="body" sz="quarter" idx="13" hasCustomPrompt="1"/>
          </p:nvPr>
        </p:nvSpPr>
        <p:spPr bwMode="white">
          <a:xfrm>
            <a:off x="702668" y="1463492"/>
            <a:ext cx="10784482" cy="4449946"/>
          </a:xfrm>
        </p:spPr>
        <p:txBody>
          <a:bodyPr rIns="144000"/>
          <a:lstStyle>
            <a:lvl1pPr marL="0" indent="0">
              <a:lnSpc>
                <a:spcPct val="150000"/>
              </a:lnSpc>
              <a:spcBef>
                <a:spcPts val="0"/>
              </a:spcBef>
              <a:buClr>
                <a:schemeClr val="bg1"/>
              </a:buClr>
              <a:buFont typeface="Arial" panose="020B0604020202020204" pitchFamily="34" charset="0"/>
              <a:buChar char="​"/>
              <a:tabLst>
                <a:tab pos="862321" algn="l"/>
              </a:tabLst>
              <a:defRPr sz="1732">
                <a:solidFill>
                  <a:schemeClr val="tx1"/>
                </a:solidFill>
              </a:defRPr>
            </a:lvl1pPr>
            <a:lvl2pPr marL="208772">
              <a:spcBef>
                <a:spcPts val="0"/>
              </a:spcBef>
              <a:buClrTx/>
              <a:defRPr>
                <a:solidFill>
                  <a:schemeClr val="tx1"/>
                </a:solidFill>
              </a:defRPr>
            </a:lvl2pPr>
            <a:lvl3pPr marL="417550">
              <a:spcBef>
                <a:spcPts val="0"/>
              </a:spcBef>
              <a:buClrTx/>
              <a:defRPr>
                <a:solidFill>
                  <a:schemeClr val="tx1"/>
                </a:solidFill>
              </a:defRPr>
            </a:lvl3pPr>
            <a:lvl4pPr marL="417550">
              <a:spcBef>
                <a:spcPts val="0"/>
              </a:spcBef>
              <a:buClrTx/>
              <a:defRPr>
                <a:solidFill>
                  <a:schemeClr val="tx1"/>
                </a:solidFill>
              </a:defRPr>
            </a:lvl4pPr>
            <a:lvl5pPr marL="417550">
              <a:spcBef>
                <a:spcPts val="0"/>
              </a:spcBef>
              <a:buClrTx/>
              <a:defRPr>
                <a:solidFill>
                  <a:schemeClr val="tx1"/>
                </a:solidFill>
              </a:defRPr>
            </a:lvl5pPr>
            <a:lvl6pPr marL="417550">
              <a:spcBef>
                <a:spcPts val="0"/>
              </a:spcBef>
              <a:buClrTx/>
              <a:defRPr>
                <a:solidFill>
                  <a:schemeClr val="tx1"/>
                </a:solidFill>
              </a:defRPr>
            </a:lvl6pPr>
            <a:lvl7pPr marL="417550">
              <a:spcBef>
                <a:spcPts val="0"/>
              </a:spcBef>
              <a:buClrTx/>
              <a:defRPr>
                <a:solidFill>
                  <a:schemeClr val="tx1"/>
                </a:solidFill>
              </a:defRPr>
            </a:lvl7pPr>
            <a:lvl8pPr marL="417550">
              <a:spcBef>
                <a:spcPts val="0"/>
              </a:spcBef>
              <a:buClrTx/>
              <a:defRPr>
                <a:solidFill>
                  <a:schemeClr val="tx1"/>
                </a:solidFill>
              </a:defRPr>
            </a:lvl8pPr>
            <a:lvl9pPr marL="417550">
              <a:spcBef>
                <a:spcPts val="0"/>
              </a:spcBef>
              <a:buClrTx/>
              <a:defRPr>
                <a:solidFill>
                  <a:schemeClr val="tx1"/>
                </a:solidFill>
              </a:defRPr>
            </a:lvl9pPr>
          </a:lstStyle>
          <a:p>
            <a:pPr lvl="0"/>
            <a:r>
              <a:rPr lang="da-DK" dirty="0"/>
              <a:t>Indsæt emne</a:t>
            </a:r>
            <a:endParaRPr lang="da-DK"/>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endParaRPr lang="da-DK"/>
          </a:p>
          <a:p>
            <a:pPr lvl="6"/>
            <a:r>
              <a:rPr lang="da-DK" dirty="0"/>
              <a:t>7</a:t>
            </a:r>
            <a:endParaRPr lang="da-DK"/>
          </a:p>
          <a:p>
            <a:pPr lvl="7"/>
            <a:r>
              <a:rPr lang="da-DK" dirty="0"/>
              <a:t>8</a:t>
            </a:r>
            <a:endParaRPr lang="da-DK"/>
          </a:p>
          <a:p>
            <a:pPr lvl="8"/>
            <a:r>
              <a:rPr lang="da-DK" dirty="0"/>
              <a:t>9</a:t>
            </a:r>
            <a:endParaRPr lang="da-DK"/>
          </a:p>
        </p:txBody>
      </p:sp>
      <p:sp>
        <p:nvSpPr>
          <p:cNvPr id="2" name="Date Placeholder 1">
            <a:extLst>
              <a:ext uri="{FF2B5EF4-FFF2-40B4-BE49-F238E27FC236}">
                <a16:creationId xmlns:a16="http://schemas.microsoft.com/office/drawing/2014/main" id="{E56EA4E9-57E4-4E45-B1F1-CDAC528B67C2}"/>
              </a:ext>
            </a:extLst>
          </p:cNvPr>
          <p:cNvSpPr>
            <a:spLocks noGrp="1"/>
          </p:cNvSpPr>
          <p:nvPr>
            <p:ph type="dt" sz="half" idx="14"/>
          </p:nvPr>
        </p:nvSpPr>
        <p:spPr/>
        <p:txBody>
          <a:bodyPr/>
          <a:lstStyle/>
          <a:p>
            <a:fld id="{D709F18B-C64D-467D-95E0-03999A31A181}" type="datetime1">
              <a:rPr lang="da-DK" smtClean="0"/>
              <a:t>14-03-2025</a:t>
            </a:fld>
            <a:endParaRPr lang="da-DK" dirty="0"/>
          </a:p>
        </p:txBody>
      </p:sp>
      <p:sp>
        <p:nvSpPr>
          <p:cNvPr id="4" name="Footer Placeholder 3">
            <a:extLst>
              <a:ext uri="{FF2B5EF4-FFF2-40B4-BE49-F238E27FC236}">
                <a16:creationId xmlns:a16="http://schemas.microsoft.com/office/drawing/2014/main" id="{D22A6E8D-28F1-48A8-BE57-479D44D8E296}"/>
              </a:ext>
            </a:extLst>
          </p:cNvPr>
          <p:cNvSpPr>
            <a:spLocks noGrp="1"/>
          </p:cNvSpPr>
          <p:nvPr>
            <p:ph type="ftr" sz="quarter" idx="15"/>
          </p:nvPr>
        </p:nvSpPr>
        <p:spPr bwMode="white"/>
        <p:txBody>
          <a:bodyPr/>
          <a:lstStyle>
            <a:lvl1pPr>
              <a:defRPr>
                <a:solidFill>
                  <a:schemeClr val="tx1"/>
                </a:solidFill>
              </a:defRPr>
            </a:lvl1pPr>
          </a:lstStyle>
          <a:p>
            <a:endParaRPr lang="da-DK" dirty="0"/>
          </a:p>
        </p:txBody>
      </p:sp>
      <p:sp>
        <p:nvSpPr>
          <p:cNvPr id="9" name="Slide Number Placeholder 8">
            <a:extLst>
              <a:ext uri="{FF2B5EF4-FFF2-40B4-BE49-F238E27FC236}">
                <a16:creationId xmlns:a16="http://schemas.microsoft.com/office/drawing/2014/main" id="{ADB41A0A-2FD5-4406-BE18-69A2C9C45298}"/>
              </a:ext>
            </a:extLst>
          </p:cNvPr>
          <p:cNvSpPr>
            <a:spLocks noGrp="1"/>
          </p:cNvSpPr>
          <p:nvPr>
            <p:ph type="sldNum" sz="quarter" idx="16"/>
          </p:nvPr>
        </p:nvSpPr>
        <p:spPr/>
        <p:txBody>
          <a:bodyPr/>
          <a:lstStyle/>
          <a:p>
            <a:fld id="{80AE25ED-097C-4BDC-A7CE-FA97BD9CA3B5}" type="slidenum">
              <a:rPr lang="da-DK" smtClean="0"/>
              <a:pPr/>
              <a:t>‹nr.›</a:t>
            </a:fld>
            <a:endParaRPr lang="da-DK" dirty="0"/>
          </a:p>
        </p:txBody>
      </p:sp>
      <p:sp>
        <p:nvSpPr>
          <p:cNvPr id="7" name="Title 6">
            <a:extLst>
              <a:ext uri="{FF2B5EF4-FFF2-40B4-BE49-F238E27FC236}">
                <a16:creationId xmlns:a16="http://schemas.microsoft.com/office/drawing/2014/main" id="{994CC749-1F69-4E27-9545-A4E563565859}"/>
              </a:ext>
            </a:extLst>
          </p:cNvPr>
          <p:cNvSpPr>
            <a:spLocks noGrp="1"/>
          </p:cNvSpPr>
          <p:nvPr>
            <p:ph type="title" hasCustomPrompt="1"/>
          </p:nvPr>
        </p:nvSpPr>
        <p:spPr/>
        <p:txBody>
          <a:bodyPr/>
          <a:lstStyle>
            <a:lvl1pPr>
              <a:defRPr>
                <a:solidFill>
                  <a:schemeClr val="accent1"/>
                </a:solidFill>
              </a:defRPr>
            </a:lvl1pPr>
          </a:lstStyle>
          <a:p>
            <a:r>
              <a:rPr lang="da-DK" dirty="0"/>
              <a:t>Klik her for at tilføje titel</a:t>
            </a:r>
            <a:endParaRPr lang="da-DK"/>
          </a:p>
        </p:txBody>
      </p:sp>
      <p:pic>
        <p:nvPicPr>
          <p:cNvPr id="2085731722" name="image" descr="{&quot;templafy&quot;:{&quot;id&quot;:&quot;45654e58-7c74-432c-8438-d1eb106d9ba4&quot;}}"/>
          <p:cNvPicPr>
            <a:picLocks noChangeAspect="1"/>
          </p:cNvPicPr>
          <p:nvPr/>
        </p:nvPicPr>
        <p:blipFill>
          <a:blip r:embed="rId2"/>
          <a:stretch>
            <a:fillRect/>
          </a:stretch>
        </p:blipFill>
        <p:spPr>
          <a:xfrm>
            <a:off x="8976320" y="6042696"/>
            <a:ext cx="2534400" cy="655200"/>
          </a:xfrm>
          <a:prstGeom prst="rect">
            <a:avLst/>
          </a:prstGeom>
        </p:spPr>
      </p:pic>
    </p:spTree>
    <p:extLst>
      <p:ext uri="{BB962C8B-B14F-4D97-AF65-F5344CB8AC3E}">
        <p14:creationId xmlns:p14="http://schemas.microsoft.com/office/powerpoint/2010/main" val="38520882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Overskrift og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rIns="1036800"/>
          <a:lstStyle>
            <a:lvl1pPr>
              <a:defRPr cap="none" baseline="0"/>
            </a:lvl1pPr>
          </a:lstStyle>
          <a:p>
            <a:r>
              <a:rPr lang="da-DK" dirty="0"/>
              <a:t>Klik her for at tilføje titel</a:t>
            </a:r>
            <a:endParaRPr lang="da-DK"/>
          </a:p>
        </p:txBody>
      </p:sp>
      <p:sp>
        <p:nvSpPr>
          <p:cNvPr id="3" name="Content Placeholder 2"/>
          <p:cNvSpPr>
            <a:spLocks noGrp="1"/>
          </p:cNvSpPr>
          <p:nvPr>
            <p:ph idx="1" hasCustomPrompt="1"/>
          </p:nvPr>
        </p:nvSpPr>
        <p:spPr/>
        <p:txBody>
          <a:bodyPr rIns="1036800"/>
          <a:lstStyle>
            <a:lvl1pPr>
              <a:defRPr/>
            </a:lvl1pPr>
          </a:lstStyle>
          <a:p>
            <a:pPr lvl="0"/>
            <a:r>
              <a:rPr lang="da-DK" dirty="0"/>
              <a:t>Klik her for at tilføje tekst</a:t>
            </a:r>
            <a:endParaRPr lang="da-DK"/>
          </a:p>
          <a:p>
            <a:pPr lvl="1"/>
            <a:r>
              <a:rPr lang="da-DK" dirty="0"/>
              <a:t>Andet niveau</a:t>
            </a:r>
            <a:endParaRPr lang="da-DK"/>
          </a:p>
          <a:p>
            <a:pPr lvl="2"/>
            <a:r>
              <a:rPr lang="da-DK" dirty="0"/>
              <a:t>Tredje niveau</a:t>
            </a:r>
            <a:endParaRPr lang="da-DK"/>
          </a:p>
          <a:p>
            <a:pPr lvl="3"/>
            <a:r>
              <a:rPr lang="da-DK" dirty="0"/>
              <a:t>Fjerde niveau</a:t>
            </a:r>
            <a:endParaRPr lang="da-DK"/>
          </a:p>
          <a:p>
            <a:pPr lvl="4"/>
            <a:r>
              <a:rPr lang="da-DK" dirty="0"/>
              <a:t>Femte niveau</a:t>
            </a:r>
            <a:endParaRPr lang="da-DK"/>
          </a:p>
        </p:txBody>
      </p:sp>
      <p:sp>
        <p:nvSpPr>
          <p:cNvPr id="4" name="Date Placeholder 3"/>
          <p:cNvSpPr>
            <a:spLocks noGrp="1"/>
          </p:cNvSpPr>
          <p:nvPr>
            <p:ph type="dt" sz="half" idx="10"/>
          </p:nvPr>
        </p:nvSpPr>
        <p:spPr/>
        <p:txBody>
          <a:bodyPr/>
          <a:lstStyle/>
          <a:p>
            <a:fld id="{D709F18B-C64D-467D-95E0-03999A31A181}" type="datetime1">
              <a:rPr lang="da-DK" smtClean="0"/>
              <a:t>14-03-2025</a:t>
            </a:fld>
            <a:endParaRPr lang="da-DK" dirty="0"/>
          </a:p>
        </p:txBody>
      </p:sp>
      <p:sp>
        <p:nvSpPr>
          <p:cNvPr id="5" name="Footer Placeholder 4"/>
          <p:cNvSpPr>
            <a:spLocks noGrp="1"/>
          </p:cNvSpPr>
          <p:nvPr>
            <p:ph type="ftr" sz="quarter" idx="11"/>
          </p:nvPr>
        </p:nvSpPr>
        <p:spPr/>
        <p:txBody>
          <a:bodyPr/>
          <a:lstStyle/>
          <a:p>
            <a:endParaRPr lang="da-DK" dirty="0"/>
          </a:p>
        </p:txBody>
      </p:sp>
      <p:sp>
        <p:nvSpPr>
          <p:cNvPr id="6" name="Slide Number Placeholder 5"/>
          <p:cNvSpPr>
            <a:spLocks noGrp="1"/>
          </p:cNvSpPr>
          <p:nvPr>
            <p:ph type="sldNum" sz="quarter" idx="12"/>
          </p:nvPr>
        </p:nvSpPr>
        <p:spPr/>
        <p:txBody>
          <a:bodyPr/>
          <a:lstStyle/>
          <a:p>
            <a:fld id="{80AE25ED-097C-4BDC-A7CE-FA97BD9CA3B5}" type="slidenum">
              <a:rPr lang="da-DK" smtClean="0"/>
              <a:pPr/>
              <a:t>‹nr.›</a:t>
            </a:fld>
            <a:endParaRPr lang="da-DK" dirty="0"/>
          </a:p>
        </p:txBody>
      </p:sp>
    </p:spTree>
    <p:extLst>
      <p:ext uri="{BB962C8B-B14F-4D97-AF65-F5344CB8AC3E}">
        <p14:creationId xmlns:p14="http://schemas.microsoft.com/office/powerpoint/2010/main" val="11908370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    Indhold og     1/4 billede">
    <p:spTree>
      <p:nvGrpSpPr>
        <p:cNvPr id="1" name=""/>
        <p:cNvGrpSpPr/>
        <p:nvPr/>
      </p:nvGrpSpPr>
      <p:grpSpPr>
        <a:xfrm>
          <a:off x="0" y="0"/>
          <a:ext cx="0" cy="0"/>
          <a:chOff x="0" y="0"/>
          <a:chExt cx="0" cy="0"/>
        </a:xfrm>
      </p:grpSpPr>
      <p:sp>
        <p:nvSpPr>
          <p:cNvPr id="13" name="Pladsholder til billede 12"/>
          <p:cNvSpPr>
            <a:spLocks noGrp="1"/>
          </p:cNvSpPr>
          <p:nvPr>
            <p:ph type="pic" sz="quarter" idx="14" hasCustomPrompt="1"/>
          </p:nvPr>
        </p:nvSpPr>
        <p:spPr>
          <a:xfrm>
            <a:off x="9056688" y="179387"/>
            <a:ext cx="2952750" cy="6497638"/>
          </a:xfrm>
        </p:spPr>
        <p:txBody>
          <a:bodyPr lIns="72000" tIns="36000" rIns="72000" anchor="t" anchorCtr="0"/>
          <a:lstStyle>
            <a:lvl1pPr marL="0" indent="0" algn="ctr">
              <a:buNone/>
              <a:defRPr sz="1366"/>
            </a:lvl1pPr>
          </a:lstStyle>
          <a:p>
            <a:r>
              <a:rPr lang="da-DK" dirty="0"/>
              <a:t>Klik på rammen for at indsætte billede via Templafy og Images</a:t>
            </a:r>
            <a:endParaRPr lang="da-DK"/>
          </a:p>
        </p:txBody>
      </p:sp>
      <p:sp>
        <p:nvSpPr>
          <p:cNvPr id="2" name="Title 1"/>
          <p:cNvSpPr>
            <a:spLocks noGrp="1"/>
          </p:cNvSpPr>
          <p:nvPr>
            <p:ph type="title" hasCustomPrompt="1"/>
          </p:nvPr>
        </p:nvSpPr>
        <p:spPr>
          <a:xfrm>
            <a:off x="701676" y="363600"/>
            <a:ext cx="8075418" cy="936000"/>
          </a:xfrm>
        </p:spPr>
        <p:txBody>
          <a:bodyPr/>
          <a:lstStyle>
            <a:lvl1pPr>
              <a:defRPr cap="none" baseline="0"/>
            </a:lvl1pPr>
          </a:lstStyle>
          <a:p>
            <a:r>
              <a:rPr lang="da-DK" dirty="0"/>
              <a:t>Klik her for at tilføje titel</a:t>
            </a:r>
            <a:endParaRPr lang="da-DK"/>
          </a:p>
        </p:txBody>
      </p:sp>
      <p:sp>
        <p:nvSpPr>
          <p:cNvPr id="3" name="Content Placeholder 2"/>
          <p:cNvSpPr>
            <a:spLocks noGrp="1"/>
          </p:cNvSpPr>
          <p:nvPr>
            <p:ph idx="1" hasCustomPrompt="1"/>
          </p:nvPr>
        </p:nvSpPr>
        <p:spPr>
          <a:xfrm>
            <a:off x="702735" y="1450800"/>
            <a:ext cx="8074675" cy="4464000"/>
          </a:xfrm>
        </p:spPr>
        <p:txBody>
          <a:bodyPr rIns="144000"/>
          <a:lstStyle>
            <a:lvl1pPr>
              <a:defRPr/>
            </a:lvl1pPr>
          </a:lstStyle>
          <a:p>
            <a:pPr lvl="0"/>
            <a:r>
              <a:rPr lang="da-DK" dirty="0"/>
              <a:t>Klik her for at tilføje tekst</a:t>
            </a:r>
            <a:endParaRPr lang="da-DK"/>
          </a:p>
          <a:p>
            <a:pPr lvl="1"/>
            <a:r>
              <a:rPr lang="da-DK" dirty="0"/>
              <a:t>Andet niveau</a:t>
            </a:r>
            <a:endParaRPr lang="da-DK"/>
          </a:p>
          <a:p>
            <a:pPr lvl="2"/>
            <a:r>
              <a:rPr lang="da-DK" dirty="0"/>
              <a:t>Tredje niveau</a:t>
            </a:r>
            <a:endParaRPr lang="da-DK"/>
          </a:p>
          <a:p>
            <a:pPr lvl="3"/>
            <a:r>
              <a:rPr lang="da-DK" dirty="0"/>
              <a:t>Fjerde niveau</a:t>
            </a:r>
            <a:endParaRPr lang="da-DK"/>
          </a:p>
          <a:p>
            <a:pPr lvl="4"/>
            <a:r>
              <a:rPr lang="da-DK" dirty="0"/>
              <a:t>Femte niveau</a:t>
            </a:r>
            <a:endParaRPr lang="da-DK"/>
          </a:p>
        </p:txBody>
      </p:sp>
      <p:sp>
        <p:nvSpPr>
          <p:cNvPr id="10" name="Slide Number Placeholder 5 (FAST)"/>
          <p:cNvSpPr txBox="1">
            <a:spLocks/>
          </p:cNvSpPr>
          <p:nvPr userDrawn="1"/>
        </p:nvSpPr>
        <p:spPr>
          <a:xfrm>
            <a:off x="702668" y="6400800"/>
            <a:ext cx="279770" cy="356400"/>
          </a:xfrm>
          <a:prstGeom prst="rect">
            <a:avLst/>
          </a:prstGeom>
        </p:spPr>
        <p:txBody>
          <a:bodyPr vert="horz" lIns="0" tIns="0" rIns="0" b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883803" rtl="0" eaLnBrk="1" fontAlgn="auto" latinLnBrk="0" hangingPunct="1">
              <a:lnSpc>
                <a:spcPct val="100000"/>
              </a:lnSpc>
              <a:spcBef>
                <a:spcPts val="0"/>
              </a:spcBef>
              <a:spcAft>
                <a:spcPts val="0"/>
              </a:spcAft>
              <a:buClrTx/>
              <a:buSzTx/>
              <a:buFontTx/>
              <a:buNone/>
              <a:tabLst/>
              <a:defRPr/>
            </a:pPr>
            <a:fld id="{83DFD3FF-FAEA-D841-BBBA-173DB513EC35}" type="slidenum">
              <a:rPr kumimoji="0" lang="da-DK" sz="866" b="0" i="0" u="none" strike="noStrike" kern="1200" cap="none" spc="0" normalizeH="0" baseline="0" noProof="0" smtClean="0">
                <a:ln>
                  <a:noFill/>
                </a:ln>
                <a:solidFill>
                  <a:schemeClr val="tx1"/>
                </a:solidFill>
                <a:effectLst/>
                <a:uLnTx/>
                <a:uFillTx/>
                <a:latin typeface="+mn-lt"/>
                <a:ea typeface="+mn-ea"/>
                <a:cs typeface="+mn-cs"/>
              </a:rPr>
              <a:pPr marL="0" marR="0" lvl="0" indent="0" algn="l" defTabSz="883803" rtl="0" eaLnBrk="1" fontAlgn="auto" latinLnBrk="0" hangingPunct="1">
                <a:lnSpc>
                  <a:spcPct val="100000"/>
                </a:lnSpc>
                <a:spcBef>
                  <a:spcPts val="0"/>
                </a:spcBef>
                <a:spcAft>
                  <a:spcPts val="0"/>
                </a:spcAft>
                <a:buClrTx/>
                <a:buSzTx/>
                <a:buFontTx/>
                <a:buNone/>
                <a:tabLst/>
                <a:defRPr/>
              </a:pPr>
              <a:t>‹nr.›</a:t>
            </a:fld>
            <a:endParaRPr kumimoji="0" lang="da-DK" sz="866" b="0" i="0" u="none" strike="noStrike" kern="1200" cap="none" spc="0" normalizeH="0" baseline="0" noProof="0" dirty="0">
              <a:ln>
                <a:noFill/>
              </a:ln>
              <a:solidFill>
                <a:schemeClr val="tx1"/>
              </a:solidFill>
              <a:effectLst/>
              <a:uLnTx/>
              <a:uFillTx/>
              <a:latin typeface="+mn-lt"/>
              <a:ea typeface="+mn-ea"/>
              <a:cs typeface="+mn-cs"/>
            </a:endParaRPr>
          </a:p>
        </p:txBody>
      </p:sp>
      <p:sp>
        <p:nvSpPr>
          <p:cNvPr id="7" name="Date Placeholder 6">
            <a:extLst>
              <a:ext uri="{FF2B5EF4-FFF2-40B4-BE49-F238E27FC236}">
                <a16:creationId xmlns:a16="http://schemas.microsoft.com/office/drawing/2014/main" id="{11070532-2CAF-4ECE-8777-C9646D0AD00D}"/>
              </a:ext>
            </a:extLst>
          </p:cNvPr>
          <p:cNvSpPr>
            <a:spLocks noGrp="1"/>
          </p:cNvSpPr>
          <p:nvPr>
            <p:ph type="dt" sz="half" idx="16"/>
          </p:nvPr>
        </p:nvSpPr>
        <p:spPr/>
        <p:txBody>
          <a:bodyPr/>
          <a:lstStyle/>
          <a:p>
            <a:fld id="{D709F18B-C64D-467D-95E0-03999A31A181}" type="datetime1">
              <a:rPr lang="da-DK" smtClean="0"/>
              <a:t>14-03-2025</a:t>
            </a:fld>
            <a:endParaRPr lang="da-DK" dirty="0"/>
          </a:p>
        </p:txBody>
      </p:sp>
      <p:sp>
        <p:nvSpPr>
          <p:cNvPr id="8" name="Footer Placeholder 7">
            <a:extLst>
              <a:ext uri="{FF2B5EF4-FFF2-40B4-BE49-F238E27FC236}">
                <a16:creationId xmlns:a16="http://schemas.microsoft.com/office/drawing/2014/main" id="{EC019C8C-050F-4CAB-9F7B-25C88EA7DBCC}"/>
              </a:ext>
            </a:extLst>
          </p:cNvPr>
          <p:cNvSpPr>
            <a:spLocks noGrp="1"/>
          </p:cNvSpPr>
          <p:nvPr>
            <p:ph type="ftr" sz="quarter" idx="17"/>
          </p:nvPr>
        </p:nvSpPr>
        <p:spPr/>
        <p:txBody>
          <a:bodyPr/>
          <a:lstStyle/>
          <a:p>
            <a:endParaRPr lang="da-DK" dirty="0"/>
          </a:p>
        </p:txBody>
      </p:sp>
      <p:sp>
        <p:nvSpPr>
          <p:cNvPr id="9" name="Slide Number Placeholder 8">
            <a:extLst>
              <a:ext uri="{FF2B5EF4-FFF2-40B4-BE49-F238E27FC236}">
                <a16:creationId xmlns:a16="http://schemas.microsoft.com/office/drawing/2014/main" id="{ADB8A3C3-55D0-476C-BD2C-EC8140DC3EAA}"/>
              </a:ext>
            </a:extLst>
          </p:cNvPr>
          <p:cNvSpPr>
            <a:spLocks noGrp="1"/>
          </p:cNvSpPr>
          <p:nvPr>
            <p:ph type="sldNum" sz="quarter" idx="18"/>
          </p:nvPr>
        </p:nvSpPr>
        <p:spPr/>
        <p:txBody>
          <a:bodyPr/>
          <a:lstStyle/>
          <a:p>
            <a:fld id="{80AE25ED-097C-4BDC-A7CE-FA97BD9CA3B5}" type="slidenum">
              <a:rPr lang="da-DK" smtClean="0"/>
              <a:pPr/>
              <a:t>‹nr.›</a:t>
            </a:fld>
            <a:endParaRPr lang="da-DK" dirty="0"/>
          </a:p>
        </p:txBody>
      </p:sp>
      <p:pic>
        <p:nvPicPr>
          <p:cNvPr id="1338536362" name="Logo" descr="{&quot;templafy&quot;:{&quot;id&quot;:&quot;7340a11a-b74f-4a61-8bc1-76fba7305a50&quot;}}"/>
          <p:cNvPicPr>
            <a:picLocks noChangeAspect="1"/>
          </p:cNvPicPr>
          <p:nvPr/>
        </p:nvPicPr>
        <p:blipFill>
          <a:blip r:embed="rId2"/>
          <a:stretch>
            <a:fillRect/>
          </a:stretch>
        </p:blipFill>
        <p:spPr>
          <a:xfrm>
            <a:off x="8976321" y="6042696"/>
            <a:ext cx="2534400" cy="655200"/>
          </a:xfrm>
          <a:prstGeom prst="rect">
            <a:avLst/>
          </a:prstGeom>
        </p:spPr>
      </p:pic>
      <p:sp>
        <p:nvSpPr>
          <p:cNvPr id="14" name="AutoShape 4">
            <a:extLst>
              <a:ext uri="{FF2B5EF4-FFF2-40B4-BE49-F238E27FC236}">
                <a16:creationId xmlns:a16="http://schemas.microsoft.com/office/drawing/2014/main" id="{BA604413-7CCC-4FA6-A273-C7717311D0A8}"/>
              </a:ext>
            </a:extLst>
          </p:cNvPr>
          <p:cNvSpPr>
            <a:spLocks/>
          </p:cNvSpPr>
          <p:nvPr userDrawn="1"/>
        </p:nvSpPr>
        <p:spPr bwMode="gray">
          <a:xfrm>
            <a:off x="8538450" y="6915117"/>
            <a:ext cx="2952750" cy="149593"/>
          </a:xfrm>
          <a:prstGeom prst="rect">
            <a:avLst/>
          </a:prstGeom>
          <a:noFill/>
          <a:ln w="12700" algn="ctr">
            <a:noFill/>
            <a:miter lim="800000"/>
            <a:headEnd/>
            <a:tailEnd/>
          </a:ln>
          <a:effectLst/>
        </p:spPr>
        <p:txBody>
          <a:bodyPr wrap="square" lIns="0" tIns="0" rIns="0" bIns="0">
            <a:spAutoFit/>
          </a:bodyPr>
          <a:lstStyle/>
          <a:p>
            <a:pPr algn="r" defTabSz="441909">
              <a:lnSpc>
                <a:spcPct val="108000"/>
              </a:lnSpc>
              <a:spcBef>
                <a:spcPts val="566"/>
              </a:spcBef>
              <a:tabLst>
                <a:tab pos="171851" algn="l"/>
              </a:tabLst>
            </a:pPr>
            <a:r>
              <a:rPr lang="da-DK" sz="866" b="0" noProof="1">
                <a:solidFill>
                  <a:schemeClr val="tx1">
                    <a:lumMod val="65000"/>
                    <a:lumOff val="35000"/>
                  </a:schemeClr>
                </a:solidFill>
                <a:cs typeface="Arial" charset="0"/>
              </a:rPr>
              <a:t>Klik på knappen </a:t>
            </a:r>
            <a:r>
              <a:rPr lang="da-DK" sz="866" b="1" noProof="1">
                <a:solidFill>
                  <a:schemeClr val="tx1">
                    <a:lumMod val="65000"/>
                    <a:lumOff val="35000"/>
                  </a:schemeClr>
                </a:solidFill>
                <a:cs typeface="Arial" charset="0"/>
              </a:rPr>
              <a:t>Indsæt logo forrest </a:t>
            </a:r>
            <a:r>
              <a:rPr lang="da-DK" sz="866" b="0" noProof="1">
                <a:solidFill>
                  <a:schemeClr val="tx1">
                    <a:lumMod val="65000"/>
                    <a:lumOff val="35000"/>
                  </a:schemeClr>
                </a:solidFill>
                <a:cs typeface="Arial" charset="0"/>
              </a:rPr>
              <a:t>for at vise logoet</a:t>
            </a:r>
            <a:endParaRPr lang="da-DK" sz="1632"/>
          </a:p>
        </p:txBody>
      </p:sp>
    </p:spTree>
    <p:extLst>
      <p:ext uri="{BB962C8B-B14F-4D97-AF65-F5344CB8AC3E}">
        <p14:creationId xmlns:p14="http://schemas.microsoft.com/office/powerpoint/2010/main" val="994370541"/>
      </p:ext>
    </p:extLst>
  </p:cSld>
  <p:clrMapOvr>
    <a:masterClrMapping/>
  </p:clrMapOvr>
  <p:extLst>
    <p:ext uri="{DCECCB84-F9BA-43D5-87BE-67443E8EF086}">
      <p15:sldGuideLst xmlns:p15="http://schemas.microsoft.com/office/powerpoint/2012/main">
        <p15:guide id="1" pos="5705">
          <p15:clr>
            <a:srgbClr val="A4A3A4"/>
          </p15:clr>
        </p15:guide>
        <p15:guide id="2" pos="5528">
          <p15:clr>
            <a:srgbClr val="A4A3A4"/>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    Indhold og     1/3 billede">
    <p:spTree>
      <p:nvGrpSpPr>
        <p:cNvPr id="1" name=""/>
        <p:cNvGrpSpPr/>
        <p:nvPr/>
      </p:nvGrpSpPr>
      <p:grpSpPr>
        <a:xfrm>
          <a:off x="0" y="0"/>
          <a:ext cx="0" cy="0"/>
          <a:chOff x="0" y="0"/>
          <a:chExt cx="0" cy="0"/>
        </a:xfrm>
      </p:grpSpPr>
      <p:sp>
        <p:nvSpPr>
          <p:cNvPr id="13" name="Pladsholder til billede 12"/>
          <p:cNvSpPr>
            <a:spLocks noGrp="1"/>
          </p:cNvSpPr>
          <p:nvPr>
            <p:ph type="pic" sz="quarter" idx="14" hasCustomPrompt="1"/>
          </p:nvPr>
        </p:nvSpPr>
        <p:spPr>
          <a:xfrm>
            <a:off x="8067600" y="179387"/>
            <a:ext cx="3941838" cy="6497638"/>
          </a:xfrm>
        </p:spPr>
        <p:txBody>
          <a:bodyPr lIns="72000" tIns="36000" rIns="72000" anchor="t" anchorCtr="0"/>
          <a:lstStyle>
            <a:lvl1pPr marL="0" indent="0" algn="ctr">
              <a:buNone/>
              <a:defRPr sz="1366"/>
            </a:lvl1pPr>
          </a:lstStyle>
          <a:p>
            <a:r>
              <a:rPr lang="da-DK" noProof="1"/>
              <a:t>Klik på rammen for at indsætte billede via Templafy og Images</a:t>
            </a:r>
            <a:endParaRPr lang="da-DK"/>
          </a:p>
        </p:txBody>
      </p:sp>
      <p:sp>
        <p:nvSpPr>
          <p:cNvPr id="2" name="Title 1"/>
          <p:cNvSpPr>
            <a:spLocks noGrp="1"/>
          </p:cNvSpPr>
          <p:nvPr>
            <p:ph type="title" hasCustomPrompt="1"/>
          </p:nvPr>
        </p:nvSpPr>
        <p:spPr>
          <a:xfrm>
            <a:off x="702668" y="363600"/>
            <a:ext cx="7084462" cy="936000"/>
          </a:xfrm>
        </p:spPr>
        <p:txBody>
          <a:bodyPr/>
          <a:lstStyle>
            <a:lvl1pPr>
              <a:defRPr cap="none" baseline="0"/>
            </a:lvl1pPr>
          </a:lstStyle>
          <a:p>
            <a:r>
              <a:rPr lang="da-DK" dirty="0"/>
              <a:t>Klik her for at tilføje titel</a:t>
            </a:r>
            <a:endParaRPr lang="da-DK"/>
          </a:p>
        </p:txBody>
      </p:sp>
      <p:sp>
        <p:nvSpPr>
          <p:cNvPr id="3" name="Content Placeholder 2"/>
          <p:cNvSpPr>
            <a:spLocks noGrp="1"/>
          </p:cNvSpPr>
          <p:nvPr>
            <p:ph idx="1" hasCustomPrompt="1"/>
          </p:nvPr>
        </p:nvSpPr>
        <p:spPr>
          <a:xfrm>
            <a:off x="702668" y="1450800"/>
            <a:ext cx="7084710" cy="4464000"/>
          </a:xfrm>
        </p:spPr>
        <p:txBody>
          <a:bodyPr rIns="144000"/>
          <a:lstStyle>
            <a:lvl1pPr>
              <a:defRPr/>
            </a:lvl1pPr>
          </a:lstStyle>
          <a:p>
            <a:pPr lvl="0"/>
            <a:r>
              <a:rPr lang="da-DK" dirty="0"/>
              <a:t>Klik her for at tilføje tekst</a:t>
            </a:r>
            <a:endParaRPr lang="da-DK"/>
          </a:p>
          <a:p>
            <a:pPr lvl="1"/>
            <a:r>
              <a:rPr lang="da-DK" dirty="0"/>
              <a:t>Andet niveau</a:t>
            </a:r>
            <a:endParaRPr lang="da-DK"/>
          </a:p>
          <a:p>
            <a:pPr lvl="2"/>
            <a:r>
              <a:rPr lang="da-DK" dirty="0"/>
              <a:t>Tredje niveau</a:t>
            </a:r>
            <a:endParaRPr lang="da-DK"/>
          </a:p>
          <a:p>
            <a:pPr lvl="3"/>
            <a:r>
              <a:rPr lang="da-DK" dirty="0"/>
              <a:t>Fjerde niveau</a:t>
            </a:r>
            <a:endParaRPr lang="da-DK"/>
          </a:p>
          <a:p>
            <a:pPr lvl="4"/>
            <a:r>
              <a:rPr lang="da-DK" dirty="0"/>
              <a:t>Femte niveau</a:t>
            </a:r>
            <a:endParaRPr lang="da-DK"/>
          </a:p>
        </p:txBody>
      </p:sp>
      <p:sp>
        <p:nvSpPr>
          <p:cNvPr id="10" name="Slide Number Placeholder 5 (FAST)"/>
          <p:cNvSpPr txBox="1">
            <a:spLocks/>
          </p:cNvSpPr>
          <p:nvPr userDrawn="1"/>
        </p:nvSpPr>
        <p:spPr>
          <a:xfrm>
            <a:off x="702668" y="6400800"/>
            <a:ext cx="279770" cy="356400"/>
          </a:xfrm>
          <a:prstGeom prst="rect">
            <a:avLst/>
          </a:prstGeom>
        </p:spPr>
        <p:txBody>
          <a:bodyPr vert="horz" lIns="0" tIns="0" rIns="0" b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883803" rtl="0" eaLnBrk="1" fontAlgn="auto" latinLnBrk="0" hangingPunct="1">
              <a:lnSpc>
                <a:spcPct val="100000"/>
              </a:lnSpc>
              <a:spcBef>
                <a:spcPts val="0"/>
              </a:spcBef>
              <a:spcAft>
                <a:spcPts val="0"/>
              </a:spcAft>
              <a:buClrTx/>
              <a:buSzTx/>
              <a:buFontTx/>
              <a:buNone/>
              <a:tabLst/>
              <a:defRPr/>
            </a:pPr>
            <a:fld id="{83DFD3FF-FAEA-D841-BBBA-173DB513EC35}" type="slidenum">
              <a:rPr kumimoji="0" lang="da-DK" sz="866" b="0" i="0" u="none" strike="noStrike" kern="1200" cap="none" spc="0" normalizeH="0" baseline="0" noProof="0" smtClean="0">
                <a:ln>
                  <a:noFill/>
                </a:ln>
                <a:solidFill>
                  <a:schemeClr val="tx1"/>
                </a:solidFill>
                <a:effectLst/>
                <a:uLnTx/>
                <a:uFillTx/>
                <a:latin typeface="+mn-lt"/>
                <a:ea typeface="+mn-ea"/>
                <a:cs typeface="+mn-cs"/>
              </a:rPr>
              <a:pPr marL="0" marR="0" lvl="0" indent="0" algn="l" defTabSz="883803" rtl="0" eaLnBrk="1" fontAlgn="auto" latinLnBrk="0" hangingPunct="1">
                <a:lnSpc>
                  <a:spcPct val="100000"/>
                </a:lnSpc>
                <a:spcBef>
                  <a:spcPts val="0"/>
                </a:spcBef>
                <a:spcAft>
                  <a:spcPts val="0"/>
                </a:spcAft>
                <a:buClrTx/>
                <a:buSzTx/>
                <a:buFontTx/>
                <a:buNone/>
                <a:tabLst/>
                <a:defRPr/>
              </a:pPr>
              <a:t>‹nr.›</a:t>
            </a:fld>
            <a:endParaRPr kumimoji="0" lang="da-DK" sz="866" b="0" i="0" u="none" strike="noStrike" kern="1200" cap="none" spc="0" normalizeH="0" baseline="0" noProof="0" dirty="0">
              <a:ln>
                <a:noFill/>
              </a:ln>
              <a:solidFill>
                <a:schemeClr val="tx1"/>
              </a:solidFill>
              <a:effectLst/>
              <a:uLnTx/>
              <a:uFillTx/>
              <a:latin typeface="+mn-lt"/>
              <a:ea typeface="+mn-ea"/>
              <a:cs typeface="+mn-cs"/>
            </a:endParaRPr>
          </a:p>
        </p:txBody>
      </p:sp>
      <p:sp>
        <p:nvSpPr>
          <p:cNvPr id="8" name="Date Placeholder 7">
            <a:extLst>
              <a:ext uri="{FF2B5EF4-FFF2-40B4-BE49-F238E27FC236}">
                <a16:creationId xmlns:a16="http://schemas.microsoft.com/office/drawing/2014/main" id="{98D47456-165F-4A02-9FD6-9A0E1B90783E}"/>
              </a:ext>
            </a:extLst>
          </p:cNvPr>
          <p:cNvSpPr>
            <a:spLocks noGrp="1"/>
          </p:cNvSpPr>
          <p:nvPr>
            <p:ph type="dt" sz="half" idx="16"/>
          </p:nvPr>
        </p:nvSpPr>
        <p:spPr/>
        <p:txBody>
          <a:bodyPr/>
          <a:lstStyle/>
          <a:p>
            <a:fld id="{D709F18B-C64D-467D-95E0-03999A31A181}" type="datetime1">
              <a:rPr lang="da-DK" smtClean="0"/>
              <a:t>14-03-2025</a:t>
            </a:fld>
            <a:endParaRPr lang="da-DK" dirty="0"/>
          </a:p>
        </p:txBody>
      </p:sp>
      <p:sp>
        <p:nvSpPr>
          <p:cNvPr id="9" name="Footer Placeholder 8">
            <a:extLst>
              <a:ext uri="{FF2B5EF4-FFF2-40B4-BE49-F238E27FC236}">
                <a16:creationId xmlns:a16="http://schemas.microsoft.com/office/drawing/2014/main" id="{0B898419-599F-4C22-957C-7F975B1D3A6E}"/>
              </a:ext>
            </a:extLst>
          </p:cNvPr>
          <p:cNvSpPr>
            <a:spLocks noGrp="1"/>
          </p:cNvSpPr>
          <p:nvPr>
            <p:ph type="ftr" sz="quarter" idx="17"/>
          </p:nvPr>
        </p:nvSpPr>
        <p:spPr/>
        <p:txBody>
          <a:bodyPr/>
          <a:lstStyle/>
          <a:p>
            <a:endParaRPr lang="da-DK" dirty="0"/>
          </a:p>
        </p:txBody>
      </p:sp>
      <p:sp>
        <p:nvSpPr>
          <p:cNvPr id="12" name="Slide Number Placeholder 11">
            <a:extLst>
              <a:ext uri="{FF2B5EF4-FFF2-40B4-BE49-F238E27FC236}">
                <a16:creationId xmlns:a16="http://schemas.microsoft.com/office/drawing/2014/main" id="{9020E6C9-27A9-4DC7-87B7-A6BC4A4DA578}"/>
              </a:ext>
            </a:extLst>
          </p:cNvPr>
          <p:cNvSpPr>
            <a:spLocks noGrp="1"/>
          </p:cNvSpPr>
          <p:nvPr>
            <p:ph type="sldNum" sz="quarter" idx="18"/>
          </p:nvPr>
        </p:nvSpPr>
        <p:spPr/>
        <p:txBody>
          <a:bodyPr/>
          <a:lstStyle/>
          <a:p>
            <a:fld id="{80AE25ED-097C-4BDC-A7CE-FA97BD9CA3B5}" type="slidenum">
              <a:rPr lang="da-DK" smtClean="0"/>
              <a:pPr/>
              <a:t>‹nr.›</a:t>
            </a:fld>
            <a:endParaRPr lang="da-DK" dirty="0"/>
          </a:p>
        </p:txBody>
      </p:sp>
      <p:pic>
        <p:nvPicPr>
          <p:cNvPr id="984772887" name="Logo" descr="{&quot;templafy&quot;:{&quot;id&quot;:&quot;309f6f1d-89da-4291-b5c2-98c5683f96e7&quot;}}"/>
          <p:cNvPicPr>
            <a:picLocks noChangeAspect="1"/>
          </p:cNvPicPr>
          <p:nvPr/>
        </p:nvPicPr>
        <p:blipFill>
          <a:blip r:embed="rId2"/>
          <a:stretch>
            <a:fillRect/>
          </a:stretch>
        </p:blipFill>
        <p:spPr>
          <a:xfrm>
            <a:off x="8976321" y="6042696"/>
            <a:ext cx="2534400" cy="655200"/>
          </a:xfrm>
          <a:prstGeom prst="rect">
            <a:avLst/>
          </a:prstGeom>
        </p:spPr>
      </p:pic>
      <p:sp>
        <p:nvSpPr>
          <p:cNvPr id="15" name="AutoShape 4">
            <a:extLst>
              <a:ext uri="{FF2B5EF4-FFF2-40B4-BE49-F238E27FC236}">
                <a16:creationId xmlns:a16="http://schemas.microsoft.com/office/drawing/2014/main" id="{6E0A83DE-F591-4D48-99C9-C41BC00857F6}"/>
              </a:ext>
            </a:extLst>
          </p:cNvPr>
          <p:cNvSpPr>
            <a:spLocks/>
          </p:cNvSpPr>
          <p:nvPr userDrawn="1"/>
        </p:nvSpPr>
        <p:spPr bwMode="gray">
          <a:xfrm>
            <a:off x="8538450" y="6915117"/>
            <a:ext cx="2952750" cy="149593"/>
          </a:xfrm>
          <a:prstGeom prst="rect">
            <a:avLst/>
          </a:prstGeom>
          <a:noFill/>
          <a:ln w="12700" algn="ctr">
            <a:noFill/>
            <a:miter lim="800000"/>
            <a:headEnd/>
            <a:tailEnd/>
          </a:ln>
          <a:effectLst/>
        </p:spPr>
        <p:txBody>
          <a:bodyPr wrap="square" lIns="0" tIns="0" rIns="0" bIns="0">
            <a:spAutoFit/>
          </a:bodyPr>
          <a:lstStyle/>
          <a:p>
            <a:pPr algn="r" defTabSz="441909">
              <a:lnSpc>
                <a:spcPct val="108000"/>
              </a:lnSpc>
              <a:spcBef>
                <a:spcPts val="566"/>
              </a:spcBef>
              <a:tabLst>
                <a:tab pos="171851" algn="l"/>
              </a:tabLst>
            </a:pPr>
            <a:r>
              <a:rPr lang="da-DK" sz="866" b="0" noProof="1">
                <a:solidFill>
                  <a:schemeClr val="tx1">
                    <a:lumMod val="65000"/>
                    <a:lumOff val="35000"/>
                  </a:schemeClr>
                </a:solidFill>
                <a:cs typeface="Arial" charset="0"/>
              </a:rPr>
              <a:t>Klik på knappen </a:t>
            </a:r>
            <a:r>
              <a:rPr lang="da-DK" sz="866" b="1" noProof="1">
                <a:solidFill>
                  <a:schemeClr val="tx1">
                    <a:lumMod val="65000"/>
                    <a:lumOff val="35000"/>
                  </a:schemeClr>
                </a:solidFill>
                <a:cs typeface="Arial" charset="0"/>
              </a:rPr>
              <a:t>Indsæt logo forrest </a:t>
            </a:r>
            <a:r>
              <a:rPr lang="da-DK" sz="866" b="0" noProof="1">
                <a:solidFill>
                  <a:schemeClr val="tx1">
                    <a:lumMod val="65000"/>
                    <a:lumOff val="35000"/>
                  </a:schemeClr>
                </a:solidFill>
                <a:cs typeface="Arial" charset="0"/>
              </a:rPr>
              <a:t>for at vise logoet</a:t>
            </a:r>
            <a:endParaRPr lang="da-DK" sz="1632"/>
          </a:p>
        </p:txBody>
      </p:sp>
    </p:spTree>
    <p:extLst>
      <p:ext uri="{BB962C8B-B14F-4D97-AF65-F5344CB8AC3E}">
        <p14:creationId xmlns:p14="http://schemas.microsoft.com/office/powerpoint/2010/main" val="4293163188"/>
      </p:ext>
    </p:extLst>
  </p:cSld>
  <p:clrMapOvr>
    <a:masterClrMapping/>
  </p:clrMapOvr>
  <p:extLst>
    <p:ext uri="{DCECCB84-F9BA-43D5-87BE-67443E8EF086}">
      <p15:sldGuideLst xmlns:p15="http://schemas.microsoft.com/office/powerpoint/2012/main">
        <p15:guide id="1" pos="4905">
          <p15:clr>
            <a:srgbClr val="A4A3A4"/>
          </p15:clr>
        </p15:guide>
        <p15:guide id="2" pos="5081">
          <p15:clr>
            <a:srgbClr val="A4A3A4"/>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o indhold ">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701744" y="1450800"/>
            <a:ext cx="5111750" cy="4464000"/>
          </a:xfrm>
        </p:spPr>
        <p:txBody>
          <a:bodyPr rIns="144000"/>
          <a:lstStyle>
            <a:lvl1pPr>
              <a:defRPr sz="1532"/>
            </a:lvl1pPr>
            <a:lvl2pPr>
              <a:defRPr sz="1366"/>
            </a:lvl2pPr>
            <a:lvl3pPr>
              <a:defRPr sz="1166"/>
            </a:lvl3pPr>
            <a:lvl4pPr>
              <a:defRPr sz="1166"/>
            </a:lvl4pPr>
            <a:lvl5pPr>
              <a:defRPr sz="1166"/>
            </a:lvl5pPr>
            <a:lvl6pPr>
              <a:defRPr sz="1366"/>
            </a:lvl6pPr>
            <a:lvl7pPr>
              <a:defRPr sz="1732"/>
            </a:lvl7pPr>
            <a:lvl8pPr>
              <a:defRPr sz="1732"/>
            </a:lvl8pPr>
            <a:lvl9pPr>
              <a:defRPr sz="1732"/>
            </a:lvl9pPr>
          </a:lstStyle>
          <a:p>
            <a:pPr lvl="0"/>
            <a:r>
              <a:rPr lang="da-DK" dirty="0"/>
              <a:t>Klik her for at tilføje tekst</a:t>
            </a:r>
            <a:endParaRPr lang="da-DK"/>
          </a:p>
          <a:p>
            <a:pPr lvl="1"/>
            <a:r>
              <a:rPr lang="da-DK" dirty="0"/>
              <a:t>Andet niveau</a:t>
            </a:r>
            <a:endParaRPr lang="da-DK"/>
          </a:p>
          <a:p>
            <a:pPr lvl="2"/>
            <a:r>
              <a:rPr lang="da-DK" dirty="0"/>
              <a:t>Tredje niveau</a:t>
            </a:r>
            <a:endParaRPr lang="da-DK"/>
          </a:p>
          <a:p>
            <a:pPr lvl="3"/>
            <a:r>
              <a:rPr lang="da-DK" dirty="0"/>
              <a:t>Fjerde niveau</a:t>
            </a:r>
            <a:endParaRPr lang="da-DK"/>
          </a:p>
          <a:p>
            <a:pPr lvl="4"/>
            <a:r>
              <a:rPr lang="da-DK" dirty="0"/>
              <a:t>Femte niveau</a:t>
            </a:r>
            <a:endParaRPr lang="da-DK"/>
          </a:p>
          <a:p>
            <a:pPr lvl="5"/>
            <a:endParaRPr lang="da-DK" dirty="0"/>
          </a:p>
        </p:txBody>
      </p:sp>
      <p:sp>
        <p:nvSpPr>
          <p:cNvPr id="4" name="Content Placeholder 3"/>
          <p:cNvSpPr>
            <a:spLocks noGrp="1"/>
          </p:cNvSpPr>
          <p:nvPr>
            <p:ph sz="half" idx="2" hasCustomPrompt="1"/>
          </p:nvPr>
        </p:nvSpPr>
        <p:spPr>
          <a:xfrm>
            <a:off x="6375600" y="1450800"/>
            <a:ext cx="5112000" cy="4464000"/>
          </a:xfrm>
        </p:spPr>
        <p:txBody>
          <a:bodyPr rIns="144000"/>
          <a:lstStyle>
            <a:lvl1pPr>
              <a:defRPr sz="1532"/>
            </a:lvl1pPr>
            <a:lvl2pPr>
              <a:defRPr sz="1366"/>
            </a:lvl2pPr>
            <a:lvl3pPr>
              <a:defRPr sz="1166"/>
            </a:lvl3pPr>
            <a:lvl4pPr>
              <a:defRPr sz="1166"/>
            </a:lvl4pPr>
            <a:lvl5pPr>
              <a:defRPr sz="1166"/>
            </a:lvl5pPr>
            <a:lvl6pPr>
              <a:defRPr sz="1732"/>
            </a:lvl6pPr>
            <a:lvl7pPr>
              <a:defRPr sz="1732"/>
            </a:lvl7pPr>
            <a:lvl8pPr>
              <a:defRPr sz="1732"/>
            </a:lvl8pPr>
            <a:lvl9pPr>
              <a:defRPr sz="1732"/>
            </a:lvl9pPr>
          </a:lstStyle>
          <a:p>
            <a:pPr lvl="0"/>
            <a:r>
              <a:rPr lang="da-DK" dirty="0"/>
              <a:t>Klik her for at tilføje tekst</a:t>
            </a:r>
            <a:endParaRPr lang="da-DK"/>
          </a:p>
          <a:p>
            <a:pPr lvl="1"/>
            <a:r>
              <a:rPr lang="da-DK" dirty="0"/>
              <a:t>Andet niveau</a:t>
            </a:r>
            <a:endParaRPr lang="da-DK"/>
          </a:p>
          <a:p>
            <a:pPr lvl="2"/>
            <a:r>
              <a:rPr lang="da-DK" dirty="0"/>
              <a:t>Tredje niveau</a:t>
            </a:r>
            <a:endParaRPr lang="da-DK"/>
          </a:p>
          <a:p>
            <a:pPr lvl="3"/>
            <a:r>
              <a:rPr lang="da-DK" dirty="0"/>
              <a:t>Fjerde niveau</a:t>
            </a:r>
            <a:endParaRPr lang="da-DK"/>
          </a:p>
          <a:p>
            <a:pPr lvl="4"/>
            <a:r>
              <a:rPr lang="da-DK" dirty="0"/>
              <a:t>Femte niveau</a:t>
            </a:r>
            <a:endParaRPr lang="da-DK"/>
          </a:p>
        </p:txBody>
      </p:sp>
      <p:sp>
        <p:nvSpPr>
          <p:cNvPr id="10" name="Line 5"/>
          <p:cNvSpPr>
            <a:spLocks noChangeShapeType="1"/>
          </p:cNvSpPr>
          <p:nvPr userDrawn="1"/>
        </p:nvSpPr>
        <p:spPr bwMode="auto">
          <a:xfrm>
            <a:off x="6096000" y="1511307"/>
            <a:ext cx="0" cy="4391025"/>
          </a:xfrm>
          <a:prstGeom prst="line">
            <a:avLst/>
          </a:prstGeom>
          <a:noFill/>
          <a:ln w="3175">
            <a:solidFill>
              <a:srgbClr val="BAB6B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1632" dirty="0"/>
          </a:p>
        </p:txBody>
      </p:sp>
      <p:sp>
        <p:nvSpPr>
          <p:cNvPr id="5" name="Date Placeholder 4"/>
          <p:cNvSpPr>
            <a:spLocks noGrp="1"/>
          </p:cNvSpPr>
          <p:nvPr>
            <p:ph type="dt" sz="half" idx="10"/>
          </p:nvPr>
        </p:nvSpPr>
        <p:spPr/>
        <p:txBody>
          <a:bodyPr/>
          <a:lstStyle/>
          <a:p>
            <a:fld id="{D709F18B-C64D-467D-95E0-03999A31A181}" type="datetime1">
              <a:rPr lang="da-DK" smtClean="0"/>
              <a:t>14-03-2025</a:t>
            </a:fld>
            <a:endParaRPr lang="da-DK" dirty="0"/>
          </a:p>
        </p:txBody>
      </p:sp>
      <p:sp>
        <p:nvSpPr>
          <p:cNvPr id="6" name="Footer Placeholder 5"/>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p>
            <a:fld id="{80AE25ED-097C-4BDC-A7CE-FA97BD9CA3B5}" type="slidenum">
              <a:rPr lang="da-DK" smtClean="0"/>
              <a:pPr/>
              <a:t>‹nr.›</a:t>
            </a:fld>
            <a:endParaRPr lang="da-DK" dirty="0"/>
          </a:p>
        </p:txBody>
      </p:sp>
      <p:sp>
        <p:nvSpPr>
          <p:cNvPr id="8" name="Title 7"/>
          <p:cNvSpPr>
            <a:spLocks noGrp="1"/>
          </p:cNvSpPr>
          <p:nvPr>
            <p:ph type="title" hasCustomPrompt="1"/>
          </p:nvPr>
        </p:nvSpPr>
        <p:spPr/>
        <p:txBody>
          <a:bodyPr/>
          <a:lstStyle>
            <a:lvl1pPr>
              <a:defRPr/>
            </a:lvl1pPr>
          </a:lstStyle>
          <a:p>
            <a:r>
              <a:rPr lang="da-DK" dirty="0"/>
              <a:t>Klik her for at tilføje titel</a:t>
            </a:r>
            <a:endParaRPr lang="da-DK"/>
          </a:p>
        </p:txBody>
      </p:sp>
    </p:spTree>
    <p:extLst>
      <p:ext uri="{BB962C8B-B14F-4D97-AF65-F5344CB8AC3E}">
        <p14:creationId xmlns:p14="http://schemas.microsoft.com/office/powerpoint/2010/main" val="2218100785"/>
      </p:ext>
    </p:extLst>
  </p:cSld>
  <p:clrMapOvr>
    <a:masterClrMapping/>
  </p:clrMapOvr>
  <p:extLst>
    <p:ext uri="{DCECCB84-F9BA-43D5-87BE-67443E8EF086}">
      <p15:sldGuideLst xmlns:p15="http://schemas.microsoft.com/office/powerpoint/2012/main">
        <p15:guide id="1" pos="3662">
          <p15:clr>
            <a:srgbClr val="A4A3A4"/>
          </p15:clr>
        </p15:guide>
        <p15:guide id="2" pos="3839">
          <p15:clr>
            <a:srgbClr val="A4A3A4"/>
          </p15:clr>
        </p15:guide>
        <p15:guide id="3" pos="4016">
          <p15:clr>
            <a:srgbClr val="A4A3A4"/>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re indhold ">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701676" y="1450800"/>
            <a:ext cx="3221038" cy="4464000"/>
          </a:xfrm>
        </p:spPr>
        <p:txBody>
          <a:bodyPr rIns="144000"/>
          <a:lstStyle>
            <a:lvl1pPr>
              <a:defRPr sz="1532"/>
            </a:lvl1pPr>
            <a:lvl2pPr>
              <a:defRPr sz="1366"/>
            </a:lvl2pPr>
            <a:lvl3pPr>
              <a:defRPr sz="1166"/>
            </a:lvl3pPr>
            <a:lvl4pPr>
              <a:defRPr sz="1166"/>
            </a:lvl4pPr>
            <a:lvl5pPr>
              <a:defRPr sz="1166"/>
            </a:lvl5pPr>
            <a:lvl6pPr>
              <a:defRPr sz="1366"/>
            </a:lvl6pPr>
            <a:lvl7pPr>
              <a:defRPr sz="1732"/>
            </a:lvl7pPr>
            <a:lvl8pPr>
              <a:defRPr sz="1732"/>
            </a:lvl8pPr>
            <a:lvl9pPr>
              <a:defRPr sz="1732"/>
            </a:lvl9pPr>
          </a:lstStyle>
          <a:p>
            <a:pPr lvl="0"/>
            <a:r>
              <a:rPr lang="da-DK" dirty="0"/>
              <a:t>Klik her for at tilføje tekst</a:t>
            </a:r>
            <a:endParaRPr lang="da-DK"/>
          </a:p>
          <a:p>
            <a:pPr lvl="1"/>
            <a:r>
              <a:rPr lang="da-DK" dirty="0"/>
              <a:t>Andet niveau</a:t>
            </a:r>
            <a:endParaRPr lang="da-DK"/>
          </a:p>
          <a:p>
            <a:pPr lvl="2"/>
            <a:r>
              <a:rPr lang="da-DK" dirty="0"/>
              <a:t>Tredje niveau</a:t>
            </a:r>
            <a:endParaRPr lang="da-DK"/>
          </a:p>
          <a:p>
            <a:pPr lvl="3"/>
            <a:r>
              <a:rPr lang="da-DK" dirty="0"/>
              <a:t>Fjerde niveau</a:t>
            </a:r>
            <a:endParaRPr lang="da-DK"/>
          </a:p>
          <a:p>
            <a:pPr lvl="4"/>
            <a:r>
              <a:rPr lang="da-DK" dirty="0"/>
              <a:t>Femte niveau</a:t>
            </a:r>
            <a:endParaRPr lang="da-DK"/>
          </a:p>
          <a:p>
            <a:pPr lvl="5"/>
            <a:endParaRPr lang="da-DK" dirty="0"/>
          </a:p>
        </p:txBody>
      </p:sp>
      <p:sp>
        <p:nvSpPr>
          <p:cNvPr id="4" name="Content Placeholder 3"/>
          <p:cNvSpPr>
            <a:spLocks noGrp="1"/>
          </p:cNvSpPr>
          <p:nvPr>
            <p:ph sz="half" idx="2" hasCustomPrompt="1"/>
          </p:nvPr>
        </p:nvSpPr>
        <p:spPr>
          <a:xfrm>
            <a:off x="4487264" y="1450800"/>
            <a:ext cx="3220050" cy="4464000"/>
          </a:xfrm>
        </p:spPr>
        <p:txBody>
          <a:bodyPr rIns="144000"/>
          <a:lstStyle>
            <a:lvl1pPr>
              <a:defRPr sz="1532"/>
            </a:lvl1pPr>
            <a:lvl2pPr>
              <a:defRPr sz="1366"/>
            </a:lvl2pPr>
            <a:lvl3pPr>
              <a:defRPr sz="1166"/>
            </a:lvl3pPr>
            <a:lvl4pPr>
              <a:defRPr sz="1166"/>
            </a:lvl4pPr>
            <a:lvl5pPr>
              <a:defRPr sz="1166"/>
            </a:lvl5pPr>
            <a:lvl6pPr>
              <a:defRPr sz="1732"/>
            </a:lvl6pPr>
            <a:lvl7pPr>
              <a:defRPr sz="1732"/>
            </a:lvl7pPr>
            <a:lvl8pPr>
              <a:defRPr sz="1732"/>
            </a:lvl8pPr>
            <a:lvl9pPr>
              <a:defRPr sz="1732"/>
            </a:lvl9pPr>
          </a:lstStyle>
          <a:p>
            <a:pPr lvl="0"/>
            <a:r>
              <a:rPr lang="da-DK" dirty="0"/>
              <a:t>Klik her for at tilføje tekst</a:t>
            </a:r>
            <a:endParaRPr lang="da-DK"/>
          </a:p>
          <a:p>
            <a:pPr lvl="1"/>
            <a:r>
              <a:rPr lang="da-DK" dirty="0"/>
              <a:t>Andet niveau</a:t>
            </a:r>
            <a:endParaRPr lang="da-DK"/>
          </a:p>
          <a:p>
            <a:pPr lvl="2"/>
            <a:r>
              <a:rPr lang="da-DK" dirty="0"/>
              <a:t>Tredje niveau</a:t>
            </a:r>
            <a:endParaRPr lang="da-DK"/>
          </a:p>
          <a:p>
            <a:pPr lvl="3"/>
            <a:r>
              <a:rPr lang="da-DK" dirty="0"/>
              <a:t>Fjerde niveau</a:t>
            </a:r>
            <a:endParaRPr lang="da-DK"/>
          </a:p>
          <a:p>
            <a:pPr lvl="4"/>
            <a:r>
              <a:rPr lang="da-DK" dirty="0"/>
              <a:t>Femte niveau</a:t>
            </a:r>
            <a:endParaRPr lang="da-DK"/>
          </a:p>
        </p:txBody>
      </p:sp>
      <p:sp>
        <p:nvSpPr>
          <p:cNvPr id="5" name="Date Placeholder 4"/>
          <p:cNvSpPr>
            <a:spLocks noGrp="1"/>
          </p:cNvSpPr>
          <p:nvPr>
            <p:ph type="dt" sz="half" idx="10"/>
          </p:nvPr>
        </p:nvSpPr>
        <p:spPr/>
        <p:txBody>
          <a:bodyPr/>
          <a:lstStyle/>
          <a:p>
            <a:fld id="{D709F18B-C64D-467D-95E0-03999A31A181}" type="datetime1">
              <a:rPr lang="da-DK" smtClean="0"/>
              <a:t>14-03-2025</a:t>
            </a:fld>
            <a:endParaRPr lang="da-DK" dirty="0"/>
          </a:p>
        </p:txBody>
      </p:sp>
      <p:sp>
        <p:nvSpPr>
          <p:cNvPr id="6" name="Footer Placeholder 5"/>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p>
            <a:fld id="{80AE25ED-097C-4BDC-A7CE-FA97BD9CA3B5}" type="slidenum">
              <a:rPr lang="da-DK" smtClean="0"/>
              <a:pPr/>
              <a:t>‹nr.›</a:t>
            </a:fld>
            <a:endParaRPr lang="da-DK" dirty="0"/>
          </a:p>
        </p:txBody>
      </p:sp>
      <p:sp>
        <p:nvSpPr>
          <p:cNvPr id="8" name="Title 7"/>
          <p:cNvSpPr>
            <a:spLocks noGrp="1"/>
          </p:cNvSpPr>
          <p:nvPr>
            <p:ph type="title" hasCustomPrompt="1"/>
          </p:nvPr>
        </p:nvSpPr>
        <p:spPr/>
        <p:txBody>
          <a:bodyPr/>
          <a:lstStyle>
            <a:lvl1pPr>
              <a:defRPr/>
            </a:lvl1pPr>
          </a:lstStyle>
          <a:p>
            <a:r>
              <a:rPr lang="da-DK" dirty="0"/>
              <a:t>Klik her for at tilføje titel</a:t>
            </a:r>
            <a:endParaRPr lang="da-DK"/>
          </a:p>
        </p:txBody>
      </p:sp>
      <p:sp>
        <p:nvSpPr>
          <p:cNvPr id="11" name="Content Placeholder 4">
            <a:extLst>
              <a:ext uri="{FF2B5EF4-FFF2-40B4-BE49-F238E27FC236}">
                <a16:creationId xmlns:a16="http://schemas.microsoft.com/office/drawing/2014/main" id="{39C4FF46-D1E8-41B4-A51E-1FD980294EF8}"/>
              </a:ext>
            </a:extLst>
          </p:cNvPr>
          <p:cNvSpPr>
            <a:spLocks noGrp="1"/>
          </p:cNvSpPr>
          <p:nvPr>
            <p:ph sz="quarter" idx="13" hasCustomPrompt="1"/>
          </p:nvPr>
        </p:nvSpPr>
        <p:spPr>
          <a:xfrm>
            <a:off x="8267101" y="1450800"/>
            <a:ext cx="3220050" cy="4464000"/>
          </a:xfrm>
        </p:spPr>
        <p:txBody>
          <a:bodyPr rIns="144000"/>
          <a:lstStyle>
            <a:lvl1pPr>
              <a:defRPr sz="1532"/>
            </a:lvl1pPr>
            <a:lvl2pPr>
              <a:defRPr sz="1366"/>
            </a:lvl2pPr>
            <a:lvl3pPr>
              <a:defRPr sz="1166"/>
            </a:lvl3pPr>
            <a:lvl4pPr>
              <a:defRPr sz="1166"/>
            </a:lvl4pPr>
            <a:lvl5pPr>
              <a:defRPr sz="1166"/>
            </a:lvl5pPr>
          </a:lstStyle>
          <a:p>
            <a:pPr lvl="0"/>
            <a:r>
              <a:rPr lang="da-DK" noProof="0" dirty="0"/>
              <a:t>Klik for at tilføje tekst</a:t>
            </a:r>
            <a:endParaRPr lang="da-DK"/>
          </a:p>
          <a:p>
            <a:pPr lvl="1"/>
            <a:r>
              <a:rPr lang="da-DK" noProof="0" dirty="0"/>
              <a:t>Andet Niveau</a:t>
            </a:r>
            <a:endParaRPr lang="da-DK"/>
          </a:p>
          <a:p>
            <a:pPr lvl="2"/>
            <a:r>
              <a:rPr lang="da-DK" noProof="0" dirty="0"/>
              <a:t>Tredje Niveau</a:t>
            </a:r>
            <a:endParaRPr lang="da-DK"/>
          </a:p>
          <a:p>
            <a:pPr lvl="3"/>
            <a:r>
              <a:rPr lang="da-DK" noProof="0" dirty="0"/>
              <a:t>Fjerde Niveau</a:t>
            </a:r>
            <a:endParaRPr lang="da-DK"/>
          </a:p>
          <a:p>
            <a:pPr lvl="4"/>
            <a:r>
              <a:rPr lang="da-DK" noProof="0" dirty="0"/>
              <a:t>Femte Niveau</a:t>
            </a:r>
            <a:endParaRPr lang="da-DK"/>
          </a:p>
          <a:p>
            <a:pPr lvl="5"/>
            <a:r>
              <a:rPr lang="da-DK" noProof="0" dirty="0"/>
              <a:t>6</a:t>
            </a:r>
            <a:endParaRPr lang="da-DK"/>
          </a:p>
          <a:p>
            <a:pPr lvl="6"/>
            <a:r>
              <a:rPr lang="da-DK" noProof="0" dirty="0"/>
              <a:t>7</a:t>
            </a:r>
            <a:endParaRPr lang="da-DK"/>
          </a:p>
          <a:p>
            <a:pPr lvl="7"/>
            <a:r>
              <a:rPr lang="da-DK" noProof="0" dirty="0"/>
              <a:t>8</a:t>
            </a:r>
            <a:endParaRPr lang="da-DK"/>
          </a:p>
          <a:p>
            <a:pPr lvl="8"/>
            <a:r>
              <a:rPr lang="da-DK" noProof="0" dirty="0"/>
              <a:t>9</a:t>
            </a:r>
            <a:endParaRPr lang="da-DK"/>
          </a:p>
        </p:txBody>
      </p:sp>
      <p:sp>
        <p:nvSpPr>
          <p:cNvPr id="10" name="Line 5"/>
          <p:cNvSpPr>
            <a:spLocks noChangeShapeType="1"/>
          </p:cNvSpPr>
          <p:nvPr userDrawn="1"/>
        </p:nvSpPr>
        <p:spPr bwMode="auto">
          <a:xfrm>
            <a:off x="7988588" y="1511307"/>
            <a:ext cx="0" cy="4391025"/>
          </a:xfrm>
          <a:prstGeom prst="line">
            <a:avLst/>
          </a:prstGeom>
          <a:noFill/>
          <a:ln w="3175">
            <a:solidFill>
              <a:srgbClr val="BAB6B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1632" dirty="0"/>
          </a:p>
        </p:txBody>
      </p:sp>
      <p:sp>
        <p:nvSpPr>
          <p:cNvPr id="19" name="Line 5">
            <a:extLst>
              <a:ext uri="{FF2B5EF4-FFF2-40B4-BE49-F238E27FC236}">
                <a16:creationId xmlns:a16="http://schemas.microsoft.com/office/drawing/2014/main" id="{5195F64E-E880-4C67-9339-04C69E75DD97}"/>
              </a:ext>
            </a:extLst>
          </p:cNvPr>
          <p:cNvSpPr>
            <a:spLocks noChangeShapeType="1"/>
          </p:cNvSpPr>
          <p:nvPr userDrawn="1"/>
        </p:nvSpPr>
        <p:spPr bwMode="auto">
          <a:xfrm>
            <a:off x="4204988" y="1512005"/>
            <a:ext cx="0" cy="4391025"/>
          </a:xfrm>
          <a:prstGeom prst="line">
            <a:avLst/>
          </a:prstGeom>
          <a:noFill/>
          <a:ln w="3175">
            <a:solidFill>
              <a:srgbClr val="BAB6B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1632" dirty="0"/>
          </a:p>
        </p:txBody>
      </p:sp>
    </p:spTree>
    <p:extLst>
      <p:ext uri="{BB962C8B-B14F-4D97-AF65-F5344CB8AC3E}">
        <p14:creationId xmlns:p14="http://schemas.microsoft.com/office/powerpoint/2010/main" val="2192461067"/>
      </p:ext>
    </p:extLst>
  </p:cSld>
  <p:clrMapOvr>
    <a:masterClrMapping/>
  </p:clrMapOvr>
  <p:extLst>
    <p:ext uri="{DCECCB84-F9BA-43D5-87BE-67443E8EF086}">
      <p15:sldGuideLst xmlns:p15="http://schemas.microsoft.com/office/powerpoint/2012/main">
        <p15:guide id="1" pos="2471">
          <p15:clr>
            <a:srgbClr val="A4A3A4"/>
          </p15:clr>
        </p15:guide>
        <p15:guide id="2" pos="2825">
          <p15:clr>
            <a:srgbClr val="A4A3A4"/>
          </p15:clr>
        </p15:guide>
        <p15:guide id="3" pos="4855">
          <p15:clr>
            <a:srgbClr val="A4A3A4"/>
          </p15:clr>
        </p15:guide>
        <p15:guide id="4" pos="5208">
          <p15:clr>
            <a:srgbClr val="A4A3A4"/>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re indhold A">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701676" y="1450800"/>
            <a:ext cx="3221038" cy="4464000"/>
          </a:xfrm>
        </p:spPr>
        <p:txBody>
          <a:bodyPr rIns="144000"/>
          <a:lstStyle>
            <a:lvl1pPr>
              <a:defRPr sz="1532"/>
            </a:lvl1pPr>
            <a:lvl2pPr>
              <a:defRPr sz="1366"/>
            </a:lvl2pPr>
            <a:lvl3pPr>
              <a:defRPr sz="1166"/>
            </a:lvl3pPr>
            <a:lvl4pPr>
              <a:defRPr sz="1166"/>
            </a:lvl4pPr>
            <a:lvl5pPr>
              <a:defRPr sz="1166"/>
            </a:lvl5pPr>
            <a:lvl6pPr>
              <a:defRPr sz="1366"/>
            </a:lvl6pPr>
            <a:lvl7pPr>
              <a:defRPr sz="1732"/>
            </a:lvl7pPr>
            <a:lvl8pPr>
              <a:defRPr sz="1732"/>
            </a:lvl8pPr>
            <a:lvl9pPr>
              <a:defRPr sz="1732"/>
            </a:lvl9pPr>
          </a:lstStyle>
          <a:p>
            <a:pPr lvl="0"/>
            <a:r>
              <a:rPr lang="da-DK" dirty="0"/>
              <a:t>Klik her for at tilføje tekst</a:t>
            </a:r>
            <a:endParaRPr lang="da-DK"/>
          </a:p>
          <a:p>
            <a:pPr lvl="1"/>
            <a:r>
              <a:rPr lang="da-DK" dirty="0"/>
              <a:t>Andet niveau</a:t>
            </a:r>
            <a:endParaRPr lang="da-DK"/>
          </a:p>
          <a:p>
            <a:pPr lvl="2"/>
            <a:r>
              <a:rPr lang="da-DK" dirty="0"/>
              <a:t>Tredje niveau</a:t>
            </a:r>
            <a:endParaRPr lang="da-DK"/>
          </a:p>
          <a:p>
            <a:pPr lvl="3"/>
            <a:r>
              <a:rPr lang="da-DK" dirty="0"/>
              <a:t>Fjerde niveau</a:t>
            </a:r>
            <a:endParaRPr lang="da-DK"/>
          </a:p>
          <a:p>
            <a:pPr lvl="4"/>
            <a:r>
              <a:rPr lang="da-DK" dirty="0"/>
              <a:t>Femte niveau</a:t>
            </a:r>
            <a:endParaRPr lang="da-DK"/>
          </a:p>
          <a:p>
            <a:pPr lvl="5"/>
            <a:endParaRPr lang="da-DK" dirty="0"/>
          </a:p>
        </p:txBody>
      </p:sp>
      <p:sp>
        <p:nvSpPr>
          <p:cNvPr id="4" name="Content Placeholder 3"/>
          <p:cNvSpPr>
            <a:spLocks noGrp="1"/>
          </p:cNvSpPr>
          <p:nvPr>
            <p:ph sz="half" idx="2" hasCustomPrompt="1"/>
          </p:nvPr>
        </p:nvSpPr>
        <p:spPr>
          <a:xfrm>
            <a:off x="4487264" y="1450800"/>
            <a:ext cx="3220050" cy="4464000"/>
          </a:xfrm>
        </p:spPr>
        <p:txBody>
          <a:bodyPr rIns="144000"/>
          <a:lstStyle>
            <a:lvl1pPr>
              <a:defRPr sz="1532"/>
            </a:lvl1pPr>
            <a:lvl2pPr>
              <a:defRPr sz="1366"/>
            </a:lvl2pPr>
            <a:lvl3pPr>
              <a:defRPr sz="1166"/>
            </a:lvl3pPr>
            <a:lvl4pPr>
              <a:defRPr sz="1166"/>
            </a:lvl4pPr>
            <a:lvl5pPr>
              <a:defRPr sz="1166"/>
            </a:lvl5pPr>
            <a:lvl6pPr>
              <a:defRPr sz="1732"/>
            </a:lvl6pPr>
            <a:lvl7pPr>
              <a:defRPr sz="1732"/>
            </a:lvl7pPr>
            <a:lvl8pPr>
              <a:defRPr sz="1732"/>
            </a:lvl8pPr>
            <a:lvl9pPr>
              <a:defRPr sz="1732"/>
            </a:lvl9pPr>
          </a:lstStyle>
          <a:p>
            <a:pPr lvl="0"/>
            <a:r>
              <a:rPr lang="da-DK" dirty="0"/>
              <a:t>Klik her for at tilføje tekst</a:t>
            </a:r>
            <a:endParaRPr lang="da-DK"/>
          </a:p>
          <a:p>
            <a:pPr lvl="1"/>
            <a:r>
              <a:rPr lang="da-DK" dirty="0"/>
              <a:t>Andet niveau</a:t>
            </a:r>
            <a:endParaRPr lang="da-DK"/>
          </a:p>
          <a:p>
            <a:pPr lvl="2"/>
            <a:r>
              <a:rPr lang="da-DK" dirty="0"/>
              <a:t>Tredje niveau</a:t>
            </a:r>
            <a:endParaRPr lang="da-DK"/>
          </a:p>
          <a:p>
            <a:pPr lvl="3"/>
            <a:r>
              <a:rPr lang="da-DK" dirty="0"/>
              <a:t>Fjerde niveau</a:t>
            </a:r>
            <a:endParaRPr lang="da-DK"/>
          </a:p>
          <a:p>
            <a:pPr lvl="4"/>
            <a:r>
              <a:rPr lang="da-DK" dirty="0"/>
              <a:t>Femte niveau</a:t>
            </a:r>
            <a:endParaRPr lang="da-DK"/>
          </a:p>
        </p:txBody>
      </p:sp>
      <p:sp>
        <p:nvSpPr>
          <p:cNvPr id="5" name="Date Placeholder 4"/>
          <p:cNvSpPr>
            <a:spLocks noGrp="1"/>
          </p:cNvSpPr>
          <p:nvPr>
            <p:ph type="dt" sz="half" idx="10"/>
          </p:nvPr>
        </p:nvSpPr>
        <p:spPr/>
        <p:txBody>
          <a:bodyPr/>
          <a:lstStyle/>
          <a:p>
            <a:fld id="{D709F18B-C64D-467D-95E0-03999A31A181}" type="datetime1">
              <a:rPr lang="da-DK" smtClean="0"/>
              <a:t>14-03-2025</a:t>
            </a:fld>
            <a:endParaRPr lang="da-DK" dirty="0"/>
          </a:p>
        </p:txBody>
      </p:sp>
      <p:sp>
        <p:nvSpPr>
          <p:cNvPr id="6" name="Footer Placeholder 5"/>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p>
            <a:fld id="{80AE25ED-097C-4BDC-A7CE-FA97BD9CA3B5}" type="slidenum">
              <a:rPr lang="da-DK" smtClean="0"/>
              <a:pPr/>
              <a:t>‹nr.›</a:t>
            </a:fld>
            <a:endParaRPr lang="da-DK" dirty="0"/>
          </a:p>
        </p:txBody>
      </p:sp>
      <p:sp>
        <p:nvSpPr>
          <p:cNvPr id="8" name="Title 7"/>
          <p:cNvSpPr>
            <a:spLocks noGrp="1"/>
          </p:cNvSpPr>
          <p:nvPr>
            <p:ph type="title" hasCustomPrompt="1"/>
          </p:nvPr>
        </p:nvSpPr>
        <p:spPr/>
        <p:txBody>
          <a:bodyPr/>
          <a:lstStyle>
            <a:lvl1pPr>
              <a:defRPr/>
            </a:lvl1pPr>
          </a:lstStyle>
          <a:p>
            <a:r>
              <a:rPr lang="da-DK" dirty="0"/>
              <a:t>Klik her for at tilføje titel</a:t>
            </a:r>
            <a:endParaRPr lang="da-DK"/>
          </a:p>
        </p:txBody>
      </p:sp>
      <p:sp>
        <p:nvSpPr>
          <p:cNvPr id="11" name="Content Placeholder 4">
            <a:extLst>
              <a:ext uri="{FF2B5EF4-FFF2-40B4-BE49-F238E27FC236}">
                <a16:creationId xmlns:a16="http://schemas.microsoft.com/office/drawing/2014/main" id="{39C4FF46-D1E8-41B4-A51E-1FD980294EF8}"/>
              </a:ext>
            </a:extLst>
          </p:cNvPr>
          <p:cNvSpPr>
            <a:spLocks noGrp="1"/>
          </p:cNvSpPr>
          <p:nvPr>
            <p:ph sz="quarter" idx="13" hasCustomPrompt="1"/>
          </p:nvPr>
        </p:nvSpPr>
        <p:spPr>
          <a:xfrm>
            <a:off x="8267101" y="1450800"/>
            <a:ext cx="3220050" cy="4464000"/>
          </a:xfrm>
        </p:spPr>
        <p:txBody>
          <a:bodyPr rIns="144000"/>
          <a:lstStyle>
            <a:lvl1pPr>
              <a:defRPr sz="1532"/>
            </a:lvl1pPr>
            <a:lvl2pPr>
              <a:defRPr sz="1366"/>
            </a:lvl2pPr>
            <a:lvl3pPr>
              <a:defRPr sz="1166"/>
            </a:lvl3pPr>
            <a:lvl4pPr>
              <a:defRPr sz="1166"/>
            </a:lvl4pPr>
            <a:lvl5pPr>
              <a:defRPr sz="1166"/>
            </a:lvl5pPr>
          </a:lstStyle>
          <a:p>
            <a:pPr lvl="0"/>
            <a:r>
              <a:rPr lang="da-DK" noProof="0" dirty="0"/>
              <a:t>Klik for at tilføje tekst</a:t>
            </a:r>
            <a:endParaRPr lang="da-DK"/>
          </a:p>
          <a:p>
            <a:pPr lvl="1"/>
            <a:r>
              <a:rPr lang="da-DK" noProof="0" dirty="0"/>
              <a:t>Andet Niveau</a:t>
            </a:r>
            <a:endParaRPr lang="da-DK"/>
          </a:p>
          <a:p>
            <a:pPr lvl="2"/>
            <a:r>
              <a:rPr lang="da-DK" noProof="0" dirty="0"/>
              <a:t>Tredje Niveau</a:t>
            </a:r>
            <a:endParaRPr lang="da-DK"/>
          </a:p>
          <a:p>
            <a:pPr lvl="3"/>
            <a:r>
              <a:rPr lang="da-DK" noProof="0" dirty="0"/>
              <a:t>Fjerde Niveau</a:t>
            </a:r>
            <a:endParaRPr lang="da-DK"/>
          </a:p>
          <a:p>
            <a:pPr lvl="4"/>
            <a:r>
              <a:rPr lang="da-DK" noProof="0" dirty="0"/>
              <a:t>Femte Niveau</a:t>
            </a:r>
            <a:endParaRPr lang="da-DK"/>
          </a:p>
          <a:p>
            <a:pPr lvl="5"/>
            <a:r>
              <a:rPr lang="da-DK" noProof="0" dirty="0"/>
              <a:t>6</a:t>
            </a:r>
            <a:endParaRPr lang="da-DK"/>
          </a:p>
          <a:p>
            <a:pPr lvl="6"/>
            <a:r>
              <a:rPr lang="da-DK" noProof="0" dirty="0"/>
              <a:t>7</a:t>
            </a:r>
            <a:endParaRPr lang="da-DK"/>
          </a:p>
          <a:p>
            <a:pPr lvl="7"/>
            <a:r>
              <a:rPr lang="da-DK" noProof="0" dirty="0"/>
              <a:t>8</a:t>
            </a:r>
            <a:endParaRPr lang="da-DK"/>
          </a:p>
          <a:p>
            <a:pPr lvl="8"/>
            <a:r>
              <a:rPr lang="da-DK" noProof="0" dirty="0"/>
              <a:t>9</a:t>
            </a:r>
            <a:endParaRPr lang="da-DK"/>
          </a:p>
        </p:txBody>
      </p:sp>
    </p:spTree>
    <p:extLst>
      <p:ext uri="{BB962C8B-B14F-4D97-AF65-F5344CB8AC3E}">
        <p14:creationId xmlns:p14="http://schemas.microsoft.com/office/powerpoint/2010/main" val="612207484"/>
      </p:ext>
    </p:extLst>
  </p:cSld>
  <p:clrMapOvr>
    <a:masterClrMapping/>
  </p:clrMapOvr>
  <p:extLst>
    <p:ext uri="{DCECCB84-F9BA-43D5-87BE-67443E8EF086}">
      <p15:sldGuideLst xmlns:p15="http://schemas.microsoft.com/office/powerpoint/2012/main">
        <p15:guide id="1" pos="2471">
          <p15:clr>
            <a:srgbClr val="A4A3A4"/>
          </p15:clr>
        </p15:guide>
        <p15:guide id="2" pos="2825">
          <p15:clr>
            <a:srgbClr val="A4A3A4"/>
          </p15:clr>
        </p15:guide>
        <p15:guide id="3" pos="4855">
          <p15:clr>
            <a:srgbClr val="A4A3A4"/>
          </p15:clr>
        </p15:guide>
        <p15:guide id="4" pos="5208">
          <p15:clr>
            <a:srgbClr val="A4A3A4"/>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Fire indhold ">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701675" y="1450800"/>
            <a:ext cx="2426400" cy="4464000"/>
          </a:xfrm>
        </p:spPr>
        <p:txBody>
          <a:bodyPr rIns="144000"/>
          <a:lstStyle>
            <a:lvl1pPr>
              <a:defRPr sz="1532"/>
            </a:lvl1pPr>
            <a:lvl2pPr>
              <a:defRPr sz="1366"/>
            </a:lvl2pPr>
            <a:lvl3pPr>
              <a:defRPr sz="1166"/>
            </a:lvl3pPr>
            <a:lvl4pPr>
              <a:defRPr sz="1166"/>
            </a:lvl4pPr>
            <a:lvl5pPr>
              <a:defRPr sz="1166"/>
            </a:lvl5pPr>
            <a:lvl6pPr>
              <a:defRPr sz="1366"/>
            </a:lvl6pPr>
            <a:lvl7pPr>
              <a:defRPr sz="1732"/>
            </a:lvl7pPr>
            <a:lvl8pPr>
              <a:defRPr sz="1732"/>
            </a:lvl8pPr>
            <a:lvl9pPr>
              <a:defRPr sz="1732"/>
            </a:lvl9pPr>
          </a:lstStyle>
          <a:p>
            <a:pPr lvl="0"/>
            <a:r>
              <a:rPr lang="da-DK" dirty="0"/>
              <a:t>Klik her for at tilføje tekst</a:t>
            </a:r>
            <a:endParaRPr lang="da-DK"/>
          </a:p>
          <a:p>
            <a:pPr lvl="1"/>
            <a:r>
              <a:rPr lang="da-DK" dirty="0"/>
              <a:t>Andet niveau</a:t>
            </a:r>
            <a:endParaRPr lang="da-DK"/>
          </a:p>
          <a:p>
            <a:pPr lvl="2"/>
            <a:r>
              <a:rPr lang="da-DK" dirty="0"/>
              <a:t>Tredje niveau</a:t>
            </a:r>
            <a:endParaRPr lang="da-DK"/>
          </a:p>
          <a:p>
            <a:pPr lvl="3"/>
            <a:r>
              <a:rPr lang="da-DK" dirty="0"/>
              <a:t>Fjerde niveau</a:t>
            </a:r>
            <a:endParaRPr lang="da-DK"/>
          </a:p>
          <a:p>
            <a:pPr lvl="4"/>
            <a:r>
              <a:rPr lang="da-DK" dirty="0"/>
              <a:t>Femte niveau</a:t>
            </a:r>
            <a:endParaRPr lang="da-DK"/>
          </a:p>
          <a:p>
            <a:pPr lvl="5"/>
            <a:endParaRPr lang="da-DK" dirty="0"/>
          </a:p>
        </p:txBody>
      </p:sp>
      <p:sp>
        <p:nvSpPr>
          <p:cNvPr id="4" name="Content Placeholder 3"/>
          <p:cNvSpPr>
            <a:spLocks noGrp="1"/>
          </p:cNvSpPr>
          <p:nvPr>
            <p:ph sz="half" idx="2" hasCustomPrompt="1"/>
          </p:nvPr>
        </p:nvSpPr>
        <p:spPr>
          <a:xfrm>
            <a:off x="3488033" y="1450800"/>
            <a:ext cx="2426400" cy="4464000"/>
          </a:xfrm>
        </p:spPr>
        <p:txBody>
          <a:bodyPr rIns="144000"/>
          <a:lstStyle>
            <a:lvl1pPr>
              <a:defRPr sz="1532"/>
            </a:lvl1pPr>
            <a:lvl2pPr>
              <a:defRPr sz="1366"/>
            </a:lvl2pPr>
            <a:lvl3pPr>
              <a:defRPr sz="1166"/>
            </a:lvl3pPr>
            <a:lvl4pPr>
              <a:defRPr sz="1166"/>
            </a:lvl4pPr>
            <a:lvl5pPr>
              <a:defRPr sz="1166"/>
            </a:lvl5pPr>
            <a:lvl6pPr>
              <a:defRPr sz="1732"/>
            </a:lvl6pPr>
            <a:lvl7pPr>
              <a:defRPr sz="1732"/>
            </a:lvl7pPr>
            <a:lvl8pPr>
              <a:defRPr sz="1732"/>
            </a:lvl8pPr>
            <a:lvl9pPr>
              <a:defRPr sz="1732"/>
            </a:lvl9pPr>
          </a:lstStyle>
          <a:p>
            <a:pPr lvl="0"/>
            <a:r>
              <a:rPr lang="da-DK" dirty="0"/>
              <a:t>Klik her for at tilføje tekst</a:t>
            </a:r>
            <a:endParaRPr lang="da-DK"/>
          </a:p>
          <a:p>
            <a:pPr lvl="1"/>
            <a:r>
              <a:rPr lang="da-DK" dirty="0"/>
              <a:t>Andet niveau</a:t>
            </a:r>
            <a:endParaRPr lang="da-DK"/>
          </a:p>
          <a:p>
            <a:pPr lvl="2"/>
            <a:r>
              <a:rPr lang="da-DK" dirty="0"/>
              <a:t>Tredje niveau</a:t>
            </a:r>
            <a:endParaRPr lang="da-DK"/>
          </a:p>
          <a:p>
            <a:pPr lvl="3"/>
            <a:r>
              <a:rPr lang="da-DK" dirty="0"/>
              <a:t>Fjerde niveau</a:t>
            </a:r>
            <a:endParaRPr lang="da-DK"/>
          </a:p>
          <a:p>
            <a:pPr lvl="4"/>
            <a:r>
              <a:rPr lang="da-DK" dirty="0"/>
              <a:t>Femte niveau</a:t>
            </a:r>
            <a:endParaRPr lang="da-DK"/>
          </a:p>
        </p:txBody>
      </p:sp>
      <p:sp>
        <p:nvSpPr>
          <p:cNvPr id="5" name="Date Placeholder 4"/>
          <p:cNvSpPr>
            <a:spLocks noGrp="1"/>
          </p:cNvSpPr>
          <p:nvPr>
            <p:ph type="dt" sz="half" idx="10"/>
          </p:nvPr>
        </p:nvSpPr>
        <p:spPr/>
        <p:txBody>
          <a:bodyPr/>
          <a:lstStyle/>
          <a:p>
            <a:fld id="{D709F18B-C64D-467D-95E0-03999A31A181}" type="datetime1">
              <a:rPr lang="da-DK" smtClean="0"/>
              <a:t>14-03-2025</a:t>
            </a:fld>
            <a:endParaRPr lang="da-DK" dirty="0"/>
          </a:p>
        </p:txBody>
      </p:sp>
      <p:sp>
        <p:nvSpPr>
          <p:cNvPr id="6" name="Footer Placeholder 5"/>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p>
            <a:fld id="{80AE25ED-097C-4BDC-A7CE-FA97BD9CA3B5}" type="slidenum">
              <a:rPr lang="da-DK" smtClean="0"/>
              <a:pPr/>
              <a:t>‹nr.›</a:t>
            </a:fld>
            <a:endParaRPr lang="da-DK" dirty="0"/>
          </a:p>
        </p:txBody>
      </p:sp>
      <p:sp>
        <p:nvSpPr>
          <p:cNvPr id="8" name="Title 7"/>
          <p:cNvSpPr>
            <a:spLocks noGrp="1"/>
          </p:cNvSpPr>
          <p:nvPr>
            <p:ph type="title" hasCustomPrompt="1"/>
          </p:nvPr>
        </p:nvSpPr>
        <p:spPr/>
        <p:txBody>
          <a:bodyPr/>
          <a:lstStyle>
            <a:lvl1pPr>
              <a:defRPr/>
            </a:lvl1pPr>
          </a:lstStyle>
          <a:p>
            <a:r>
              <a:rPr lang="da-DK" dirty="0"/>
              <a:t>Klik her for at tilføje titel</a:t>
            </a:r>
            <a:endParaRPr lang="da-DK"/>
          </a:p>
        </p:txBody>
      </p:sp>
      <p:sp>
        <p:nvSpPr>
          <p:cNvPr id="11" name="Content Placeholder 4">
            <a:extLst>
              <a:ext uri="{FF2B5EF4-FFF2-40B4-BE49-F238E27FC236}">
                <a16:creationId xmlns:a16="http://schemas.microsoft.com/office/drawing/2014/main" id="{39C4FF46-D1E8-41B4-A51E-1FD980294EF8}"/>
              </a:ext>
            </a:extLst>
          </p:cNvPr>
          <p:cNvSpPr>
            <a:spLocks noGrp="1"/>
          </p:cNvSpPr>
          <p:nvPr>
            <p:ph sz="quarter" idx="13" hasCustomPrompt="1"/>
          </p:nvPr>
        </p:nvSpPr>
        <p:spPr>
          <a:xfrm>
            <a:off x="6274391" y="1450800"/>
            <a:ext cx="2426400" cy="4464000"/>
          </a:xfrm>
        </p:spPr>
        <p:txBody>
          <a:bodyPr rIns="144000"/>
          <a:lstStyle>
            <a:lvl1pPr>
              <a:defRPr sz="1532"/>
            </a:lvl1pPr>
            <a:lvl2pPr>
              <a:defRPr sz="1366"/>
            </a:lvl2pPr>
            <a:lvl3pPr>
              <a:defRPr sz="1166"/>
            </a:lvl3pPr>
            <a:lvl4pPr>
              <a:defRPr sz="1166"/>
            </a:lvl4pPr>
            <a:lvl5pPr>
              <a:defRPr sz="1166"/>
            </a:lvl5pPr>
          </a:lstStyle>
          <a:p>
            <a:pPr lvl="0"/>
            <a:r>
              <a:rPr lang="da-DK" noProof="0" dirty="0"/>
              <a:t>Klik for at tilføje tekst</a:t>
            </a:r>
            <a:endParaRPr lang="da-DK"/>
          </a:p>
          <a:p>
            <a:pPr lvl="1"/>
            <a:r>
              <a:rPr lang="da-DK" noProof="0" dirty="0"/>
              <a:t>Andet Niveau</a:t>
            </a:r>
            <a:endParaRPr lang="da-DK"/>
          </a:p>
          <a:p>
            <a:pPr lvl="2"/>
            <a:r>
              <a:rPr lang="da-DK" noProof="0" dirty="0"/>
              <a:t>Tredje Niveau</a:t>
            </a:r>
            <a:endParaRPr lang="da-DK"/>
          </a:p>
          <a:p>
            <a:pPr lvl="3"/>
            <a:r>
              <a:rPr lang="da-DK" noProof="0" dirty="0"/>
              <a:t>Fjerde Niveau</a:t>
            </a:r>
            <a:endParaRPr lang="da-DK"/>
          </a:p>
          <a:p>
            <a:pPr lvl="4"/>
            <a:r>
              <a:rPr lang="da-DK" noProof="0" dirty="0"/>
              <a:t>Femte Niveau</a:t>
            </a:r>
            <a:endParaRPr lang="da-DK"/>
          </a:p>
          <a:p>
            <a:pPr lvl="5"/>
            <a:r>
              <a:rPr lang="da-DK" noProof="0" dirty="0"/>
              <a:t>6</a:t>
            </a:r>
            <a:endParaRPr lang="da-DK"/>
          </a:p>
          <a:p>
            <a:pPr lvl="6"/>
            <a:r>
              <a:rPr lang="da-DK" noProof="0" dirty="0"/>
              <a:t>7</a:t>
            </a:r>
            <a:endParaRPr lang="da-DK"/>
          </a:p>
          <a:p>
            <a:pPr lvl="7"/>
            <a:r>
              <a:rPr lang="da-DK" noProof="0" dirty="0"/>
              <a:t>8</a:t>
            </a:r>
            <a:endParaRPr lang="da-DK"/>
          </a:p>
          <a:p>
            <a:pPr lvl="8"/>
            <a:r>
              <a:rPr lang="da-DK" noProof="0" dirty="0"/>
              <a:t>9</a:t>
            </a:r>
            <a:endParaRPr lang="da-DK"/>
          </a:p>
        </p:txBody>
      </p:sp>
      <p:sp>
        <p:nvSpPr>
          <p:cNvPr id="30" name="Content Placeholder 10">
            <a:extLst>
              <a:ext uri="{FF2B5EF4-FFF2-40B4-BE49-F238E27FC236}">
                <a16:creationId xmlns:a16="http://schemas.microsoft.com/office/drawing/2014/main" id="{47A3BC7C-79E9-499F-BBA4-7AAF4CC6F0D4}"/>
              </a:ext>
            </a:extLst>
          </p:cNvPr>
          <p:cNvSpPr>
            <a:spLocks noGrp="1"/>
          </p:cNvSpPr>
          <p:nvPr>
            <p:ph sz="quarter" idx="14" hasCustomPrompt="1"/>
          </p:nvPr>
        </p:nvSpPr>
        <p:spPr>
          <a:xfrm>
            <a:off x="9060750" y="1455600"/>
            <a:ext cx="2426400" cy="4459200"/>
          </a:xfrm>
        </p:spPr>
        <p:txBody>
          <a:bodyPr rIns="144000"/>
          <a:lstStyle>
            <a:lvl1pPr>
              <a:defRPr sz="1532"/>
            </a:lvl1pPr>
            <a:lvl2pPr>
              <a:defRPr sz="1366"/>
            </a:lvl2pPr>
            <a:lvl3pPr>
              <a:defRPr sz="1166"/>
            </a:lvl3pPr>
            <a:lvl4pPr>
              <a:defRPr sz="1166"/>
            </a:lvl4pPr>
            <a:lvl5pPr>
              <a:defRPr sz="1166"/>
            </a:lvl5pPr>
          </a:lstStyle>
          <a:p>
            <a:pPr lvl="0"/>
            <a:r>
              <a:rPr lang="da-DK" noProof="0" dirty="0"/>
              <a:t>Klik for at tilføje tekst</a:t>
            </a:r>
            <a:endParaRPr lang="da-DK"/>
          </a:p>
          <a:p>
            <a:pPr lvl="1"/>
            <a:r>
              <a:rPr lang="da-DK" noProof="0" dirty="0"/>
              <a:t>Andet Niveau</a:t>
            </a:r>
            <a:endParaRPr lang="da-DK"/>
          </a:p>
          <a:p>
            <a:pPr lvl="2"/>
            <a:r>
              <a:rPr lang="da-DK" noProof="0" dirty="0"/>
              <a:t>Tredje Niveau</a:t>
            </a:r>
            <a:endParaRPr lang="da-DK"/>
          </a:p>
          <a:p>
            <a:pPr lvl="3"/>
            <a:r>
              <a:rPr lang="da-DK" noProof="0" dirty="0"/>
              <a:t>Fjerde Niveau</a:t>
            </a:r>
            <a:endParaRPr lang="da-DK"/>
          </a:p>
          <a:p>
            <a:pPr lvl="4"/>
            <a:r>
              <a:rPr lang="da-DK" noProof="0" dirty="0"/>
              <a:t>Femte Niveau</a:t>
            </a:r>
            <a:endParaRPr lang="da-DK"/>
          </a:p>
          <a:p>
            <a:pPr lvl="5"/>
            <a:r>
              <a:rPr lang="da-DK" noProof="0" dirty="0"/>
              <a:t>6</a:t>
            </a:r>
            <a:endParaRPr lang="da-DK"/>
          </a:p>
          <a:p>
            <a:pPr lvl="6"/>
            <a:r>
              <a:rPr lang="da-DK" noProof="0" dirty="0"/>
              <a:t>7</a:t>
            </a:r>
            <a:endParaRPr lang="da-DK"/>
          </a:p>
          <a:p>
            <a:pPr lvl="7"/>
            <a:r>
              <a:rPr lang="da-DK" noProof="0" dirty="0"/>
              <a:t>8</a:t>
            </a:r>
            <a:endParaRPr lang="da-DK"/>
          </a:p>
          <a:p>
            <a:pPr lvl="8"/>
            <a:r>
              <a:rPr lang="da-DK" noProof="0" dirty="0"/>
              <a:t>9</a:t>
            </a:r>
            <a:endParaRPr lang="da-DK"/>
          </a:p>
        </p:txBody>
      </p:sp>
    </p:spTree>
    <p:extLst>
      <p:ext uri="{BB962C8B-B14F-4D97-AF65-F5344CB8AC3E}">
        <p14:creationId xmlns:p14="http://schemas.microsoft.com/office/powerpoint/2010/main" val="3606428826"/>
      </p:ext>
    </p:extLst>
  </p:cSld>
  <p:clrMapOvr>
    <a:masterClrMapping/>
  </p:clrMapOvr>
  <p:extLst>
    <p:ext uri="{DCECCB84-F9BA-43D5-87BE-67443E8EF086}">
      <p15:sldGuideLst xmlns:p15="http://schemas.microsoft.com/office/powerpoint/2012/main">
        <p15:guide id="5" pos="1970">
          <p15:clr>
            <a:srgbClr val="A4A3A4"/>
          </p15:clr>
        </p15:guide>
        <p15:guide id="6" pos="2197">
          <p15:clr>
            <a:srgbClr val="A4A3A4"/>
          </p15:clr>
        </p15:guide>
        <p15:guide id="7" pos="3725">
          <p15:clr>
            <a:srgbClr val="A4A3A4"/>
          </p15:clr>
        </p15:guide>
        <p15:guide id="8" pos="3952">
          <p15:clr>
            <a:srgbClr val="A4A3A4"/>
          </p15:clr>
        </p15:guide>
        <p15:guide id="9" pos="5481">
          <p15:clr>
            <a:srgbClr val="A4A3A4"/>
          </p15:clr>
        </p15:guide>
        <p15:guide id="10" pos="5707">
          <p15:clr>
            <a:srgbClr val="A4A3A4"/>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ekst og billede">
    <p:bg>
      <p:bgPr>
        <a:solidFill>
          <a:schemeClr val="bg1"/>
        </a:solidFill>
        <a:effectLst/>
      </p:bgPr>
    </p:bg>
    <p:spTree>
      <p:nvGrpSpPr>
        <p:cNvPr id="1" name=""/>
        <p:cNvGrpSpPr/>
        <p:nvPr/>
      </p:nvGrpSpPr>
      <p:grpSpPr>
        <a:xfrm>
          <a:off x="0" y="0"/>
          <a:ext cx="0" cy="0"/>
          <a:chOff x="0" y="0"/>
          <a:chExt cx="0" cy="0"/>
        </a:xfrm>
      </p:grpSpPr>
      <p:sp>
        <p:nvSpPr>
          <p:cNvPr id="12" name="Pladsholder til dato 4" hidden="1">
            <a:extLst>
              <a:ext uri="{FF2B5EF4-FFF2-40B4-BE49-F238E27FC236}">
                <a16:creationId xmlns:a16="http://schemas.microsoft.com/office/drawing/2014/main" id="{FD028A8B-ABC4-4A0C-8825-D593E02C7362}"/>
              </a:ext>
            </a:extLst>
          </p:cNvPr>
          <p:cNvSpPr>
            <a:spLocks noGrp="1"/>
          </p:cNvSpPr>
          <p:nvPr>
            <p:ph type="dt" sz="half" idx="13"/>
          </p:nvPr>
        </p:nvSpPr>
        <p:spPr>
          <a:xfrm>
            <a:off x="0" y="6860492"/>
            <a:ext cx="0" cy="0"/>
          </a:xfrm>
        </p:spPr>
        <p:txBody>
          <a:bodyPr/>
          <a:lstStyle>
            <a:lvl1pPr>
              <a:defRPr sz="100">
                <a:noFill/>
              </a:defRPr>
            </a:lvl1pPr>
          </a:lstStyle>
          <a:p>
            <a:fld id="{DD3092F5-CF6D-47F7-8BA9-91A16D910C85}" type="datetime2">
              <a:rPr lang="da-DK" smtClean="0"/>
              <a:t>14. marts 2025</a:t>
            </a:fld>
            <a:endParaRPr lang="da-DK" dirty="0"/>
          </a:p>
        </p:txBody>
      </p:sp>
      <p:sp>
        <p:nvSpPr>
          <p:cNvPr id="19" name="Pladsholder til sidefod 5" hidden="1">
            <a:extLst>
              <a:ext uri="{FF2B5EF4-FFF2-40B4-BE49-F238E27FC236}">
                <a16:creationId xmlns:a16="http://schemas.microsoft.com/office/drawing/2014/main" id="{1BE4A4C2-C25B-44B6-A23D-AA1BA9D0A469}"/>
              </a:ext>
            </a:extLst>
          </p:cNvPr>
          <p:cNvSpPr>
            <a:spLocks noGrp="1"/>
          </p:cNvSpPr>
          <p:nvPr>
            <p:ph type="ftr" sz="quarter" idx="14"/>
          </p:nvPr>
        </p:nvSpPr>
        <p:spPr>
          <a:xfrm>
            <a:off x="0" y="6860492"/>
            <a:ext cx="0" cy="0"/>
          </a:xfrm>
          <a:prstGeom prst="rect">
            <a:avLst/>
          </a:prstGeom>
        </p:spPr>
        <p:txBody>
          <a:bodyPr/>
          <a:lstStyle/>
          <a:p>
            <a:endParaRPr lang="da-DK" dirty="0"/>
          </a:p>
        </p:txBody>
      </p:sp>
      <p:sp>
        <p:nvSpPr>
          <p:cNvPr id="20" name="Pladsholder til slidenummer 6" hidden="1">
            <a:extLst>
              <a:ext uri="{FF2B5EF4-FFF2-40B4-BE49-F238E27FC236}">
                <a16:creationId xmlns:a16="http://schemas.microsoft.com/office/drawing/2014/main" id="{6E3A8C0D-CCDE-48E7-A0E9-0CE3462050DA}"/>
              </a:ext>
            </a:extLst>
          </p:cNvPr>
          <p:cNvSpPr>
            <a:spLocks noGrp="1"/>
          </p:cNvSpPr>
          <p:nvPr>
            <p:ph type="sldNum" sz="quarter" idx="15"/>
          </p:nvPr>
        </p:nvSpPr>
        <p:spPr>
          <a:xfrm>
            <a:off x="0" y="6860492"/>
            <a:ext cx="0" cy="0"/>
          </a:xfrm>
        </p:spPr>
        <p:txBody>
          <a:bodyPr/>
          <a:lstStyle>
            <a:lvl1pPr>
              <a:defRPr sz="100">
                <a:noFill/>
              </a:defRPr>
            </a:lvl1pPr>
          </a:lstStyle>
          <a:p>
            <a:r>
              <a:rPr lang="da-DK" dirty="0"/>
              <a:t>Side </a:t>
            </a:r>
            <a:fld id="{24C8C45C-947F-4981-8B3F-4F32E973C901}" type="slidenum">
              <a:rPr lang="da-DK" smtClean="0"/>
              <a:pPr/>
              <a:t>‹nr.›</a:t>
            </a:fld>
            <a:endParaRPr lang="da-DK" dirty="0"/>
          </a:p>
        </p:txBody>
      </p:sp>
      <p:sp>
        <p:nvSpPr>
          <p:cNvPr id="16" name="Background">
            <a:extLst>
              <a:ext uri="{FF2B5EF4-FFF2-40B4-BE49-F238E27FC236}">
                <a16:creationId xmlns:a16="http://schemas.microsoft.com/office/drawing/2014/main" id="{9BFE86A3-8E65-4CF2-A2D4-D4B11A56ED58}"/>
              </a:ext>
            </a:extLst>
          </p:cNvPr>
          <p:cNvSpPr/>
          <p:nvPr userDrawn="1"/>
        </p:nvSpPr>
        <p:spPr>
          <a:xfrm>
            <a:off x="6864000" y="0"/>
            <a:ext cx="5329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3" name="Picture Placeholder 2"/>
          <p:cNvSpPr>
            <a:spLocks noGrp="1"/>
          </p:cNvSpPr>
          <p:nvPr>
            <p:ph type="pic" idx="1" hasCustomPrompt="1"/>
          </p:nvPr>
        </p:nvSpPr>
        <p:spPr>
          <a:xfrm>
            <a:off x="6864000" y="0"/>
            <a:ext cx="5328000" cy="6861600"/>
          </a:xfrm>
          <a:solidFill>
            <a:schemeClr val="bg1"/>
          </a:solidFill>
        </p:spPr>
        <p:txBody>
          <a:bodyPr lIns="72000" tIns="72000" anchor="t" anchorCtr="0"/>
          <a:lstStyle>
            <a:lvl1pPr marL="0" indent="0" algn="l">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dirty="0"/>
              <a:t>Klik på rammen for at indsætte et billede via Templafy Image</a:t>
            </a:r>
          </a:p>
        </p:txBody>
      </p:sp>
      <p:cxnSp>
        <p:nvCxnSpPr>
          <p:cNvPr id="15" name="Lige forbindelse 25">
            <a:extLst>
              <a:ext uri="{FF2B5EF4-FFF2-40B4-BE49-F238E27FC236}">
                <a16:creationId xmlns:a16="http://schemas.microsoft.com/office/drawing/2014/main" id="{15B29FB3-74CB-4A1D-B4FC-84DCA68CB4FB}"/>
              </a:ext>
            </a:extLst>
          </p:cNvPr>
          <p:cNvCxnSpPr>
            <a:cxnSpLocks/>
          </p:cNvCxnSpPr>
          <p:nvPr userDrawn="1"/>
        </p:nvCxnSpPr>
        <p:spPr>
          <a:xfrm>
            <a:off x="359999" y="6246000"/>
            <a:ext cx="61452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Logo">
            <a:extLst>
              <a:ext uri="{FF2B5EF4-FFF2-40B4-BE49-F238E27FC236}">
                <a16:creationId xmlns:a16="http://schemas.microsoft.com/office/drawing/2014/main" id="{74796763-6C45-44F3-BF1A-DA5F0B15D934}"/>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9999" y="6425675"/>
            <a:ext cx="1011278" cy="252000"/>
          </a:xfrm>
          <a:prstGeom prst="rect">
            <a:avLst/>
          </a:prstGeom>
        </p:spPr>
      </p:pic>
      <p:sp>
        <p:nvSpPr>
          <p:cNvPr id="2" name="Title 1">
            <a:extLst>
              <a:ext uri="{FF2B5EF4-FFF2-40B4-BE49-F238E27FC236}">
                <a16:creationId xmlns:a16="http://schemas.microsoft.com/office/drawing/2014/main" id="{888AEF16-24BB-4487-B4CC-10CFBA1B68C5}"/>
              </a:ext>
            </a:extLst>
          </p:cNvPr>
          <p:cNvSpPr>
            <a:spLocks noGrp="1"/>
          </p:cNvSpPr>
          <p:nvPr>
            <p:ph type="title" hasCustomPrompt="1"/>
          </p:nvPr>
        </p:nvSpPr>
        <p:spPr>
          <a:xfrm>
            <a:off x="359999" y="276500"/>
            <a:ext cx="6145225" cy="586800"/>
          </a:xfrm>
        </p:spPr>
        <p:txBody>
          <a:bodyPr/>
          <a:lstStyle/>
          <a:p>
            <a:r>
              <a:rPr lang="da-DK" noProof="0" dirty="0"/>
              <a:t>Klik</a:t>
            </a:r>
            <a:r>
              <a:rPr lang="da-DK" dirty="0"/>
              <a:t> for at indsætte titel</a:t>
            </a:r>
          </a:p>
        </p:txBody>
      </p:sp>
      <p:sp>
        <p:nvSpPr>
          <p:cNvPr id="13" name="Content Placeholder 2">
            <a:extLst>
              <a:ext uri="{FF2B5EF4-FFF2-40B4-BE49-F238E27FC236}">
                <a16:creationId xmlns:a16="http://schemas.microsoft.com/office/drawing/2014/main" id="{D1906AF1-57A3-4556-B9F9-1E55EA6ACE79}"/>
              </a:ext>
            </a:extLst>
          </p:cNvPr>
          <p:cNvSpPr>
            <a:spLocks noGrp="1"/>
          </p:cNvSpPr>
          <p:nvPr>
            <p:ph sz="quarter" idx="12" hasCustomPrompt="1"/>
          </p:nvPr>
        </p:nvSpPr>
        <p:spPr>
          <a:xfrm>
            <a:off x="358774" y="867599"/>
            <a:ext cx="6145225" cy="5004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da-DK" dirty="0"/>
              <a:t>Klik for at indsætte tekst, diagram eller tabel via fanen Poul Schmith</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Tree>
    <p:extLst>
      <p:ext uri="{BB962C8B-B14F-4D97-AF65-F5344CB8AC3E}">
        <p14:creationId xmlns:p14="http://schemas.microsoft.com/office/powerpoint/2010/main" val="1665409775"/>
      </p:ext>
    </p:extLst>
  </p:cSld>
  <p:clrMapOvr>
    <a:masterClrMapping/>
  </p:clrMapOvr>
  <p:extLst>
    <p:ext uri="{DCECCB84-F9BA-43D5-87BE-67443E8EF086}">
      <p15:sldGuideLst xmlns:p15="http://schemas.microsoft.com/office/powerpoint/2012/main">
        <p15:guide id="1" pos="4101" userDrawn="1">
          <p15:clr>
            <a:srgbClr val="FBAE40"/>
          </p15:clr>
        </p15:guide>
        <p15:guide id="2" pos="4323"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re ikoner og teks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701676" y="2610000"/>
            <a:ext cx="3221038" cy="3303438"/>
          </a:xfrm>
        </p:spPr>
        <p:txBody>
          <a:bodyPr rIns="144000"/>
          <a:lstStyle>
            <a:lvl1pPr marL="0" indent="0" algn="ctr">
              <a:spcBef>
                <a:spcPts val="0"/>
              </a:spcBef>
              <a:buClrTx/>
              <a:buFont typeface="Arial" panose="020B0604020202020204" pitchFamily="34" charset="0"/>
              <a:buChar char="​"/>
              <a:defRPr sz="2332">
                <a:solidFill>
                  <a:schemeClr val="tx2"/>
                </a:solidFill>
                <a:latin typeface="+mj-lt"/>
              </a:defRPr>
            </a:lvl1pPr>
            <a:lvl2pPr marL="0" indent="0" algn="ctr">
              <a:spcBef>
                <a:spcPts val="566"/>
              </a:spcBef>
              <a:buFont typeface="Arial" panose="020B0604020202020204" pitchFamily="34" charset="0"/>
              <a:buChar char="​"/>
              <a:defRPr sz="1532"/>
            </a:lvl2pPr>
            <a:lvl3pPr marL="0" indent="0">
              <a:spcBef>
                <a:spcPts val="566"/>
              </a:spcBef>
              <a:buFont typeface="Arial" panose="020B0604020202020204" pitchFamily="34" charset="0"/>
              <a:buChar char="​"/>
              <a:defRPr sz="1532"/>
            </a:lvl3pPr>
            <a:lvl4pPr marL="0" indent="0">
              <a:spcBef>
                <a:spcPts val="566"/>
              </a:spcBef>
              <a:buFont typeface="Arial" panose="020B0604020202020204" pitchFamily="34" charset="0"/>
              <a:buChar char="​"/>
              <a:defRPr sz="1532"/>
            </a:lvl4pPr>
            <a:lvl5pPr marL="0" indent="0">
              <a:spcBef>
                <a:spcPts val="566"/>
              </a:spcBef>
              <a:buFont typeface="Arial" panose="020B0604020202020204" pitchFamily="34" charset="0"/>
              <a:buChar char="​"/>
              <a:defRPr sz="1532"/>
            </a:lvl5pPr>
            <a:lvl6pPr marL="0" indent="0" algn="ctr">
              <a:spcBef>
                <a:spcPts val="566"/>
              </a:spcBef>
              <a:buFont typeface="Arial" panose="020B0604020202020204" pitchFamily="34" charset="0"/>
              <a:buChar char="​"/>
              <a:defRPr sz="1366"/>
            </a:lvl6pPr>
            <a:lvl7pPr marL="0" indent="0">
              <a:spcBef>
                <a:spcPts val="566"/>
              </a:spcBef>
              <a:buFont typeface="Arial" panose="020B0604020202020204" pitchFamily="34" charset="0"/>
              <a:buChar char="​"/>
              <a:defRPr sz="1532"/>
            </a:lvl7pPr>
            <a:lvl8pPr marL="0" indent="0">
              <a:spcBef>
                <a:spcPts val="566"/>
              </a:spcBef>
              <a:buFont typeface="Arial" panose="020B0604020202020204" pitchFamily="34" charset="0"/>
              <a:buChar char="​"/>
              <a:defRPr sz="1532"/>
            </a:lvl8pPr>
            <a:lvl9pPr marL="0" indent="0">
              <a:spcBef>
                <a:spcPts val="566"/>
              </a:spcBef>
              <a:buFont typeface="Arial" panose="020B0604020202020204" pitchFamily="34" charset="0"/>
              <a:buChar char="​"/>
              <a:defRPr sz="1532"/>
            </a:lvl9pPr>
          </a:lstStyle>
          <a:p>
            <a:pPr lvl="0"/>
            <a:r>
              <a:rPr lang="da-DK" dirty="0"/>
              <a:t>Klik her for at tilføje tekst</a:t>
            </a:r>
            <a:endParaRPr lang="da-DK"/>
          </a:p>
          <a:p>
            <a:pPr lvl="1"/>
            <a:r>
              <a:rPr lang="da-DK" dirty="0"/>
              <a:t>Andet niveau</a:t>
            </a:r>
            <a:endParaRPr lang="da-DK"/>
          </a:p>
          <a:p>
            <a:pPr lvl="5"/>
            <a:endParaRPr lang="da-DK" dirty="0"/>
          </a:p>
        </p:txBody>
      </p:sp>
      <p:sp>
        <p:nvSpPr>
          <p:cNvPr id="4" name="Content Placeholder 3"/>
          <p:cNvSpPr>
            <a:spLocks noGrp="1"/>
          </p:cNvSpPr>
          <p:nvPr>
            <p:ph sz="half" idx="2" hasCustomPrompt="1"/>
          </p:nvPr>
        </p:nvSpPr>
        <p:spPr>
          <a:xfrm>
            <a:off x="4487264" y="2610000"/>
            <a:ext cx="3220050" cy="3303438"/>
          </a:xfrm>
        </p:spPr>
        <p:txBody>
          <a:bodyPr rIns="144000"/>
          <a:lstStyle>
            <a:lvl1pPr marL="0" indent="0" algn="ctr">
              <a:spcBef>
                <a:spcPts val="0"/>
              </a:spcBef>
              <a:buClrTx/>
              <a:buFont typeface="Arial" panose="020B0604020202020204" pitchFamily="34" charset="0"/>
              <a:buChar char="​"/>
              <a:defRPr sz="2332">
                <a:solidFill>
                  <a:schemeClr val="tx2"/>
                </a:solidFill>
                <a:latin typeface="+mj-lt"/>
              </a:defRPr>
            </a:lvl1pPr>
            <a:lvl2pPr marL="0" indent="0" algn="ctr">
              <a:spcBef>
                <a:spcPts val="566"/>
              </a:spcBef>
              <a:buFont typeface="Arial" panose="020B0604020202020204" pitchFamily="34" charset="0"/>
              <a:buChar char="​"/>
              <a:defRPr sz="1532"/>
            </a:lvl2pPr>
            <a:lvl3pPr marL="0" indent="0" algn="ctr">
              <a:spcBef>
                <a:spcPts val="566"/>
              </a:spcBef>
              <a:buFont typeface="Arial" panose="020B0604020202020204" pitchFamily="34" charset="0"/>
              <a:buChar char="​"/>
              <a:defRPr sz="1532"/>
            </a:lvl3pPr>
            <a:lvl4pPr marL="0" indent="0">
              <a:spcBef>
                <a:spcPts val="566"/>
              </a:spcBef>
              <a:buFont typeface="Arial" panose="020B0604020202020204" pitchFamily="34" charset="0"/>
              <a:buChar char="​"/>
              <a:defRPr sz="1532"/>
            </a:lvl4pPr>
            <a:lvl5pPr marL="0" indent="0">
              <a:spcBef>
                <a:spcPts val="566"/>
              </a:spcBef>
              <a:buFont typeface="Arial" panose="020B0604020202020204" pitchFamily="34" charset="0"/>
              <a:buChar char="​"/>
              <a:defRPr sz="1532"/>
            </a:lvl5pPr>
            <a:lvl6pPr marL="0" indent="0">
              <a:spcBef>
                <a:spcPts val="566"/>
              </a:spcBef>
              <a:buFont typeface="Arial" panose="020B0604020202020204" pitchFamily="34" charset="0"/>
              <a:buChar char="​"/>
              <a:defRPr sz="1532"/>
            </a:lvl6pPr>
            <a:lvl7pPr marL="0" indent="0">
              <a:spcBef>
                <a:spcPts val="566"/>
              </a:spcBef>
              <a:buFont typeface="Arial" panose="020B0604020202020204" pitchFamily="34" charset="0"/>
              <a:buChar char="​"/>
              <a:defRPr sz="1532"/>
            </a:lvl7pPr>
            <a:lvl8pPr marL="0" indent="0">
              <a:spcBef>
                <a:spcPts val="566"/>
              </a:spcBef>
              <a:buFont typeface="Arial" panose="020B0604020202020204" pitchFamily="34" charset="0"/>
              <a:buChar char="​"/>
              <a:defRPr sz="1532"/>
            </a:lvl8pPr>
            <a:lvl9pPr marL="0" indent="0">
              <a:spcBef>
                <a:spcPts val="566"/>
              </a:spcBef>
              <a:buFont typeface="Arial" panose="020B0604020202020204" pitchFamily="34" charset="0"/>
              <a:buChar char="​"/>
              <a:defRPr sz="1532"/>
            </a:lvl9pPr>
          </a:lstStyle>
          <a:p>
            <a:pPr lvl="0"/>
            <a:r>
              <a:rPr lang="da-DK" dirty="0"/>
              <a:t>Klik her for at tilføje tekst</a:t>
            </a:r>
            <a:endParaRPr lang="da-DK"/>
          </a:p>
          <a:p>
            <a:pPr lvl="1"/>
            <a:r>
              <a:rPr lang="da-DK" dirty="0"/>
              <a:t>Andet niveau</a:t>
            </a:r>
            <a:endParaRPr lang="da-DK"/>
          </a:p>
          <a:p>
            <a:pPr lvl="2"/>
            <a:endParaRPr lang="da-DK" dirty="0"/>
          </a:p>
        </p:txBody>
      </p:sp>
      <p:sp>
        <p:nvSpPr>
          <p:cNvPr id="5" name="Date Placeholder 4"/>
          <p:cNvSpPr>
            <a:spLocks noGrp="1"/>
          </p:cNvSpPr>
          <p:nvPr>
            <p:ph type="dt" sz="half" idx="10"/>
          </p:nvPr>
        </p:nvSpPr>
        <p:spPr/>
        <p:txBody>
          <a:bodyPr/>
          <a:lstStyle/>
          <a:p>
            <a:fld id="{D709F18B-C64D-467D-95E0-03999A31A181}" type="datetime1">
              <a:rPr lang="da-DK" smtClean="0"/>
              <a:t>14-03-2025</a:t>
            </a:fld>
            <a:endParaRPr lang="da-DK" dirty="0"/>
          </a:p>
        </p:txBody>
      </p:sp>
      <p:sp>
        <p:nvSpPr>
          <p:cNvPr id="6" name="Footer Placeholder 5"/>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p>
            <a:fld id="{80AE25ED-097C-4BDC-A7CE-FA97BD9CA3B5}" type="slidenum">
              <a:rPr lang="da-DK" smtClean="0"/>
              <a:pPr/>
              <a:t>‹nr.›</a:t>
            </a:fld>
            <a:endParaRPr lang="da-DK" dirty="0"/>
          </a:p>
        </p:txBody>
      </p:sp>
      <p:sp>
        <p:nvSpPr>
          <p:cNvPr id="8" name="Title 7"/>
          <p:cNvSpPr>
            <a:spLocks noGrp="1"/>
          </p:cNvSpPr>
          <p:nvPr>
            <p:ph type="title" hasCustomPrompt="1"/>
          </p:nvPr>
        </p:nvSpPr>
        <p:spPr/>
        <p:txBody>
          <a:bodyPr/>
          <a:lstStyle>
            <a:lvl1pPr>
              <a:defRPr/>
            </a:lvl1pPr>
          </a:lstStyle>
          <a:p>
            <a:r>
              <a:rPr lang="da-DK" dirty="0"/>
              <a:t>Klik her for at tilføje titel</a:t>
            </a:r>
            <a:endParaRPr lang="da-DK"/>
          </a:p>
        </p:txBody>
      </p:sp>
      <p:sp>
        <p:nvSpPr>
          <p:cNvPr id="11" name="Content Placeholder 4">
            <a:extLst>
              <a:ext uri="{FF2B5EF4-FFF2-40B4-BE49-F238E27FC236}">
                <a16:creationId xmlns:a16="http://schemas.microsoft.com/office/drawing/2014/main" id="{39C4FF46-D1E8-41B4-A51E-1FD980294EF8}"/>
              </a:ext>
            </a:extLst>
          </p:cNvPr>
          <p:cNvSpPr>
            <a:spLocks noGrp="1"/>
          </p:cNvSpPr>
          <p:nvPr>
            <p:ph sz="quarter" idx="13" hasCustomPrompt="1"/>
          </p:nvPr>
        </p:nvSpPr>
        <p:spPr>
          <a:xfrm>
            <a:off x="8267101" y="2610000"/>
            <a:ext cx="3220050" cy="3303438"/>
          </a:xfrm>
        </p:spPr>
        <p:txBody>
          <a:bodyPr rIns="144000"/>
          <a:lstStyle>
            <a:lvl1pPr marL="0" indent="0" algn="ctr">
              <a:spcBef>
                <a:spcPts val="0"/>
              </a:spcBef>
              <a:buClrTx/>
              <a:buFont typeface="Arial" panose="020B0604020202020204" pitchFamily="34" charset="0"/>
              <a:buChar char="​"/>
              <a:defRPr sz="2332">
                <a:solidFill>
                  <a:schemeClr val="tx2"/>
                </a:solidFill>
                <a:latin typeface="+mj-lt"/>
              </a:defRPr>
            </a:lvl1pPr>
            <a:lvl2pPr marL="0" indent="0" algn="ctr">
              <a:spcBef>
                <a:spcPts val="566"/>
              </a:spcBef>
              <a:buClrTx/>
              <a:buFont typeface="Arial" panose="020B0604020202020204" pitchFamily="34" charset="0"/>
              <a:buChar char="​"/>
              <a:defRPr sz="1532"/>
            </a:lvl2pPr>
            <a:lvl3pPr marL="0" indent="0" algn="ctr">
              <a:spcBef>
                <a:spcPts val="566"/>
              </a:spcBef>
              <a:buClrTx/>
              <a:buFont typeface="Arial" panose="020B0604020202020204" pitchFamily="34" charset="0"/>
              <a:buChar char="​"/>
              <a:defRPr sz="1532"/>
            </a:lvl3pPr>
            <a:lvl4pPr marL="0" indent="0">
              <a:spcBef>
                <a:spcPts val="566"/>
              </a:spcBef>
              <a:buClrTx/>
              <a:buFont typeface="Arial" panose="020B0604020202020204" pitchFamily="34" charset="0"/>
              <a:buChar char="​"/>
              <a:defRPr sz="1532"/>
            </a:lvl4pPr>
            <a:lvl5pPr marL="0" indent="0">
              <a:spcBef>
                <a:spcPts val="566"/>
              </a:spcBef>
              <a:buClrTx/>
              <a:buFont typeface="Arial" panose="020B0604020202020204" pitchFamily="34" charset="0"/>
              <a:buChar char="​"/>
              <a:defRPr sz="1532"/>
            </a:lvl5pPr>
            <a:lvl6pPr marL="0" indent="0">
              <a:spcBef>
                <a:spcPts val="566"/>
              </a:spcBef>
              <a:buClrTx/>
              <a:buFont typeface="Arial" panose="020B0604020202020204" pitchFamily="34" charset="0"/>
              <a:buChar char="​"/>
              <a:defRPr sz="1532"/>
            </a:lvl6pPr>
            <a:lvl7pPr marL="0" indent="0">
              <a:spcBef>
                <a:spcPts val="566"/>
              </a:spcBef>
              <a:buClrTx/>
              <a:buFont typeface="Arial" panose="020B0604020202020204" pitchFamily="34" charset="0"/>
              <a:buChar char="​"/>
              <a:defRPr sz="1532"/>
            </a:lvl7pPr>
            <a:lvl8pPr marL="0" indent="0">
              <a:spcBef>
                <a:spcPts val="566"/>
              </a:spcBef>
              <a:buClrTx/>
              <a:buFont typeface="Arial" panose="020B0604020202020204" pitchFamily="34" charset="0"/>
              <a:buChar char="​"/>
              <a:defRPr sz="1532"/>
            </a:lvl8pPr>
            <a:lvl9pPr marL="0" indent="0">
              <a:spcBef>
                <a:spcPts val="566"/>
              </a:spcBef>
              <a:buClrTx/>
              <a:buFont typeface="Arial" panose="020B0604020202020204" pitchFamily="34" charset="0"/>
              <a:buChar char="​"/>
              <a:defRPr sz="1532"/>
            </a:lvl9pPr>
          </a:lstStyle>
          <a:p>
            <a:pPr lvl="0"/>
            <a:r>
              <a:rPr lang="da-DK" noProof="0" dirty="0"/>
              <a:t>Klik for at tilføje tekst</a:t>
            </a:r>
            <a:endParaRPr lang="da-DK"/>
          </a:p>
          <a:p>
            <a:pPr lvl="1"/>
            <a:r>
              <a:rPr lang="da-DK" noProof="0" dirty="0"/>
              <a:t>Andet Niveau</a:t>
            </a:r>
            <a:endParaRPr lang="da-DK"/>
          </a:p>
          <a:p>
            <a:pPr lvl="2"/>
            <a:endParaRPr lang="da-DK" noProof="0" dirty="0"/>
          </a:p>
        </p:txBody>
      </p:sp>
      <p:sp>
        <p:nvSpPr>
          <p:cNvPr id="10" name="Line 5"/>
          <p:cNvSpPr>
            <a:spLocks noChangeShapeType="1"/>
          </p:cNvSpPr>
          <p:nvPr userDrawn="1"/>
        </p:nvSpPr>
        <p:spPr bwMode="auto">
          <a:xfrm>
            <a:off x="7988588" y="1511307"/>
            <a:ext cx="0" cy="4391025"/>
          </a:xfrm>
          <a:prstGeom prst="line">
            <a:avLst/>
          </a:prstGeom>
          <a:noFill/>
          <a:ln w="3175">
            <a:solidFill>
              <a:srgbClr val="BAB6B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1632" dirty="0"/>
          </a:p>
        </p:txBody>
      </p:sp>
      <p:sp>
        <p:nvSpPr>
          <p:cNvPr id="19" name="Line 5">
            <a:extLst>
              <a:ext uri="{FF2B5EF4-FFF2-40B4-BE49-F238E27FC236}">
                <a16:creationId xmlns:a16="http://schemas.microsoft.com/office/drawing/2014/main" id="{5195F64E-E880-4C67-9339-04C69E75DD97}"/>
              </a:ext>
            </a:extLst>
          </p:cNvPr>
          <p:cNvSpPr>
            <a:spLocks noChangeShapeType="1"/>
          </p:cNvSpPr>
          <p:nvPr userDrawn="1"/>
        </p:nvSpPr>
        <p:spPr bwMode="auto">
          <a:xfrm>
            <a:off x="4204988" y="1512005"/>
            <a:ext cx="0" cy="4391025"/>
          </a:xfrm>
          <a:prstGeom prst="line">
            <a:avLst/>
          </a:prstGeom>
          <a:noFill/>
          <a:ln w="3175">
            <a:solidFill>
              <a:srgbClr val="BAB6B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1632" dirty="0"/>
          </a:p>
        </p:txBody>
      </p:sp>
      <p:sp>
        <p:nvSpPr>
          <p:cNvPr id="9" name="Text Placeholder 8">
            <a:extLst>
              <a:ext uri="{FF2B5EF4-FFF2-40B4-BE49-F238E27FC236}">
                <a16:creationId xmlns:a16="http://schemas.microsoft.com/office/drawing/2014/main" id="{6451B095-CF3A-4076-8D44-FE95CEE5E9FD}"/>
              </a:ext>
            </a:extLst>
          </p:cNvPr>
          <p:cNvSpPr>
            <a:spLocks noGrp="1"/>
          </p:cNvSpPr>
          <p:nvPr>
            <p:ph type="body" sz="quarter" idx="22" hasCustomPrompt="1"/>
          </p:nvPr>
        </p:nvSpPr>
        <p:spPr>
          <a:xfrm>
            <a:off x="1844195" y="1453470"/>
            <a:ext cx="936000" cy="936000"/>
          </a:xfrm>
        </p:spPr>
        <p:txBody>
          <a:bodyPr lIns="72000" rIns="72000" anchor="ctr" anchorCtr="0"/>
          <a:lstStyle>
            <a:lvl1pPr marL="0" indent="0" algn="ctr">
              <a:buNone/>
              <a:defRPr sz="1366"/>
            </a:lvl1pPr>
          </a:lstStyle>
          <a:p>
            <a:pPr lvl="0"/>
            <a:r>
              <a:rPr lang="da-DK" dirty="0"/>
              <a:t>Placer ikon her</a:t>
            </a:r>
            <a:endParaRPr lang="da-DK"/>
          </a:p>
        </p:txBody>
      </p:sp>
      <p:sp>
        <p:nvSpPr>
          <p:cNvPr id="16" name="Text Placeholder 10">
            <a:extLst>
              <a:ext uri="{FF2B5EF4-FFF2-40B4-BE49-F238E27FC236}">
                <a16:creationId xmlns:a16="http://schemas.microsoft.com/office/drawing/2014/main" id="{3F58AB7D-54E3-4084-923C-FE749FEF6316}"/>
              </a:ext>
            </a:extLst>
          </p:cNvPr>
          <p:cNvSpPr>
            <a:spLocks noGrp="1"/>
          </p:cNvSpPr>
          <p:nvPr>
            <p:ph type="body" sz="quarter" idx="23" hasCustomPrompt="1"/>
          </p:nvPr>
        </p:nvSpPr>
        <p:spPr>
          <a:xfrm>
            <a:off x="5629357" y="1453470"/>
            <a:ext cx="936000" cy="936000"/>
          </a:xfrm>
        </p:spPr>
        <p:txBody>
          <a:bodyPr lIns="72000" rIns="72000" anchor="ctr" anchorCtr="0"/>
          <a:lstStyle>
            <a:lvl1pPr marL="0" indent="0" algn="ctr">
              <a:buNone/>
              <a:defRPr sz="1366"/>
            </a:lvl1pPr>
          </a:lstStyle>
          <a:p>
            <a:pPr lvl="0"/>
            <a:r>
              <a:rPr lang="da-DK" dirty="0"/>
              <a:t>Placer ikon her</a:t>
            </a:r>
            <a:endParaRPr lang="da-DK"/>
          </a:p>
        </p:txBody>
      </p:sp>
      <p:sp>
        <p:nvSpPr>
          <p:cNvPr id="17" name="Text Placeholder 12">
            <a:extLst>
              <a:ext uri="{FF2B5EF4-FFF2-40B4-BE49-F238E27FC236}">
                <a16:creationId xmlns:a16="http://schemas.microsoft.com/office/drawing/2014/main" id="{7524BF0B-8CEC-4E44-8742-E707B0EF3112}"/>
              </a:ext>
            </a:extLst>
          </p:cNvPr>
          <p:cNvSpPr>
            <a:spLocks noGrp="1"/>
          </p:cNvSpPr>
          <p:nvPr>
            <p:ph type="body" sz="quarter" idx="24" hasCustomPrompt="1"/>
          </p:nvPr>
        </p:nvSpPr>
        <p:spPr>
          <a:xfrm>
            <a:off x="9409675" y="1453470"/>
            <a:ext cx="936000" cy="936000"/>
          </a:xfrm>
        </p:spPr>
        <p:txBody>
          <a:bodyPr lIns="72000" rIns="72000" anchor="ctr" anchorCtr="0"/>
          <a:lstStyle>
            <a:lvl1pPr marL="0" indent="0" algn="ctr">
              <a:buNone/>
              <a:defRPr sz="1366"/>
            </a:lvl1pPr>
          </a:lstStyle>
          <a:p>
            <a:pPr lvl="0"/>
            <a:r>
              <a:rPr lang="da-DK" dirty="0"/>
              <a:t>Placer ikon her</a:t>
            </a:r>
            <a:endParaRPr lang="da-DK"/>
          </a:p>
        </p:txBody>
      </p:sp>
    </p:spTree>
    <p:extLst>
      <p:ext uri="{BB962C8B-B14F-4D97-AF65-F5344CB8AC3E}">
        <p14:creationId xmlns:p14="http://schemas.microsoft.com/office/powerpoint/2010/main" val="447112443"/>
      </p:ext>
    </p:extLst>
  </p:cSld>
  <p:clrMapOvr>
    <a:masterClrMapping/>
  </p:clrMapOvr>
  <p:extLst>
    <p:ext uri="{DCECCB84-F9BA-43D5-87BE-67443E8EF086}">
      <p15:sldGuideLst xmlns:p15="http://schemas.microsoft.com/office/powerpoint/2012/main">
        <p15:guide id="1" pos="2471">
          <p15:clr>
            <a:srgbClr val="A4A3A4"/>
          </p15:clr>
        </p15:guide>
        <p15:guide id="2" pos="2825">
          <p15:clr>
            <a:srgbClr val="A4A3A4"/>
          </p15:clr>
        </p15:guide>
        <p15:guide id="3" pos="4855">
          <p15:clr>
            <a:srgbClr val="A4A3A4"/>
          </p15:clr>
        </p15:guide>
        <p15:guide id="4" pos="5208">
          <p15:clr>
            <a:srgbClr val="A4A3A4"/>
          </p15:clr>
        </p15:guide>
        <p15:guide id="5" orient="horz" pos="1510">
          <p15:clr>
            <a:srgbClr val="A4A3A4"/>
          </p15:clr>
        </p15:guide>
        <p15:guide id="6" pos="1161">
          <p15:clr>
            <a:srgbClr val="A4A3A4"/>
          </p15:clr>
        </p15:guide>
        <p15:guide id="7" pos="1750">
          <p15:clr>
            <a:srgbClr val="A4A3A4"/>
          </p15:clr>
        </p15:guide>
        <p15:guide id="8" pos="3544">
          <p15:clr>
            <a:srgbClr val="A4A3A4"/>
          </p15:clr>
        </p15:guide>
        <p15:guide id="9" pos="4134">
          <p15:clr>
            <a:srgbClr val="A4A3A4"/>
          </p15:clr>
        </p15:guide>
        <p15:guide id="10" pos="5925">
          <p15:clr>
            <a:srgbClr val="A4A3A4"/>
          </p15:clr>
        </p15:guide>
        <p15:guide id="11" pos="6515">
          <p15:clr>
            <a:srgbClr val="A4A3A4"/>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Fire ikoner og tekst">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701675" y="361840"/>
            <a:ext cx="10785475" cy="936000"/>
          </a:xfrm>
        </p:spPr>
        <p:txBody>
          <a:bodyPr/>
          <a:lstStyle>
            <a:lvl1pPr>
              <a:defRPr/>
            </a:lvl1pPr>
          </a:lstStyle>
          <a:p>
            <a:r>
              <a:rPr lang="da-DK" dirty="0"/>
              <a:t>Klik her for at tilføje titel</a:t>
            </a:r>
            <a:endParaRPr lang="da-DK"/>
          </a:p>
        </p:txBody>
      </p:sp>
      <p:sp>
        <p:nvSpPr>
          <p:cNvPr id="3" name="Content Placeholder 2"/>
          <p:cNvSpPr>
            <a:spLocks noGrp="1"/>
          </p:cNvSpPr>
          <p:nvPr>
            <p:ph sz="half" idx="1" hasCustomPrompt="1"/>
          </p:nvPr>
        </p:nvSpPr>
        <p:spPr>
          <a:xfrm>
            <a:off x="2135559" y="1383417"/>
            <a:ext cx="9351591" cy="1108800"/>
          </a:xfrm>
        </p:spPr>
        <p:txBody>
          <a:bodyPr rIns="144000"/>
          <a:lstStyle>
            <a:lvl1pPr marL="0" indent="0">
              <a:spcBef>
                <a:spcPts val="0"/>
              </a:spcBef>
              <a:buFont typeface="Arial" panose="020B0604020202020204" pitchFamily="34" charset="0"/>
              <a:buChar char="​"/>
              <a:defRPr sz="2332">
                <a:solidFill>
                  <a:schemeClr val="tx2"/>
                </a:solidFill>
                <a:latin typeface="+mj-lt"/>
              </a:defRPr>
            </a:lvl1pPr>
            <a:lvl2pPr marL="0" indent="0">
              <a:spcBef>
                <a:spcPts val="566"/>
              </a:spcBef>
              <a:buFont typeface="Arial" panose="020B0604020202020204" pitchFamily="34" charset="0"/>
              <a:buChar char="​"/>
              <a:defRPr sz="1532">
                <a:latin typeface="+mn-lt"/>
                <a:cs typeface="Arial" panose="020B0604020202020204" pitchFamily="34" charset="0"/>
              </a:defRPr>
            </a:lvl2pPr>
            <a:lvl3pPr marL="0" indent="0">
              <a:spcBef>
                <a:spcPts val="566"/>
              </a:spcBef>
              <a:buFont typeface="Arial" panose="020B0604020202020204" pitchFamily="34" charset="0"/>
              <a:buChar char="​"/>
              <a:defRPr sz="1532">
                <a:latin typeface="Arial" panose="020B0604020202020204" pitchFamily="34" charset="0"/>
                <a:cs typeface="Arial" panose="020B0604020202020204" pitchFamily="34" charset="0"/>
              </a:defRPr>
            </a:lvl3pPr>
            <a:lvl4pPr marL="0" indent="0">
              <a:spcBef>
                <a:spcPts val="566"/>
              </a:spcBef>
              <a:buFont typeface="Arial" panose="020B0604020202020204" pitchFamily="34" charset="0"/>
              <a:buChar char="​"/>
              <a:defRPr sz="1532">
                <a:latin typeface="Arial" panose="020B0604020202020204" pitchFamily="34" charset="0"/>
                <a:cs typeface="Arial" panose="020B0604020202020204" pitchFamily="34" charset="0"/>
              </a:defRPr>
            </a:lvl4pPr>
            <a:lvl5pPr marL="0" indent="0">
              <a:spcBef>
                <a:spcPts val="566"/>
              </a:spcBef>
              <a:buFont typeface="Arial" panose="020B0604020202020204" pitchFamily="34" charset="0"/>
              <a:buChar char="​"/>
              <a:defRPr sz="1532">
                <a:latin typeface="Arial" panose="020B0604020202020204" pitchFamily="34" charset="0"/>
                <a:cs typeface="Arial" panose="020B0604020202020204" pitchFamily="34" charset="0"/>
              </a:defRPr>
            </a:lvl5pPr>
            <a:lvl6pPr marL="0" indent="0">
              <a:spcBef>
                <a:spcPts val="566"/>
              </a:spcBef>
              <a:buFont typeface="Arial" panose="020B0604020202020204" pitchFamily="34" charset="0"/>
              <a:buChar char="​"/>
              <a:defRPr sz="1532">
                <a:latin typeface="Arial" panose="020B0604020202020204" pitchFamily="34" charset="0"/>
                <a:cs typeface="Arial" panose="020B0604020202020204" pitchFamily="34" charset="0"/>
              </a:defRPr>
            </a:lvl6pPr>
            <a:lvl7pPr marL="0" indent="0">
              <a:spcBef>
                <a:spcPts val="566"/>
              </a:spcBef>
              <a:buFont typeface="Arial" panose="020B0604020202020204" pitchFamily="34" charset="0"/>
              <a:buChar char="​"/>
              <a:defRPr sz="1532">
                <a:latin typeface="Arial" panose="020B0604020202020204" pitchFamily="34" charset="0"/>
                <a:cs typeface="Arial" panose="020B0604020202020204" pitchFamily="34" charset="0"/>
              </a:defRPr>
            </a:lvl7pPr>
            <a:lvl8pPr marL="0" indent="0">
              <a:spcBef>
                <a:spcPts val="566"/>
              </a:spcBef>
              <a:buFont typeface="Arial" panose="020B0604020202020204" pitchFamily="34" charset="0"/>
              <a:buChar char="​"/>
              <a:defRPr sz="1532">
                <a:latin typeface="Arial" panose="020B0604020202020204" pitchFamily="34" charset="0"/>
                <a:cs typeface="Arial" panose="020B0604020202020204" pitchFamily="34" charset="0"/>
              </a:defRPr>
            </a:lvl8pPr>
            <a:lvl9pPr marL="0" indent="0">
              <a:spcBef>
                <a:spcPts val="566"/>
              </a:spcBef>
              <a:buFont typeface="Arial" panose="020B0604020202020204" pitchFamily="34" charset="0"/>
              <a:buChar char="​"/>
              <a:defRPr sz="1532">
                <a:latin typeface="Arial" panose="020B0604020202020204" pitchFamily="34" charset="0"/>
                <a:cs typeface="Arial" panose="020B0604020202020204" pitchFamily="34" charset="0"/>
              </a:defRPr>
            </a:lvl9pPr>
          </a:lstStyle>
          <a:p>
            <a:pPr lvl="0"/>
            <a:r>
              <a:rPr lang="da-DK" dirty="0"/>
              <a:t>Klik her for at tilføje underoverskrift</a:t>
            </a:r>
            <a:endParaRPr lang="da-DK"/>
          </a:p>
          <a:p>
            <a:pPr lvl="1"/>
            <a:r>
              <a:rPr lang="da-DK" dirty="0"/>
              <a:t>Andet niveau</a:t>
            </a:r>
            <a:endParaRPr lang="da-DK"/>
          </a:p>
          <a:p>
            <a:pPr lvl="2"/>
            <a:endParaRPr lang="da-DK" dirty="0"/>
          </a:p>
        </p:txBody>
      </p:sp>
      <p:sp>
        <p:nvSpPr>
          <p:cNvPr id="4" name="Content Placeholder 3"/>
          <p:cNvSpPr>
            <a:spLocks noGrp="1"/>
          </p:cNvSpPr>
          <p:nvPr>
            <p:ph sz="half" idx="2" hasCustomPrompt="1"/>
          </p:nvPr>
        </p:nvSpPr>
        <p:spPr>
          <a:xfrm>
            <a:off x="2135627" y="2516400"/>
            <a:ext cx="9351590" cy="1148400"/>
          </a:xfrm>
        </p:spPr>
        <p:txBody>
          <a:bodyPr tIns="36000" rIns="144000"/>
          <a:lstStyle>
            <a:lvl1pPr marL="0" indent="0">
              <a:spcBef>
                <a:spcPts val="0"/>
              </a:spcBef>
              <a:buFont typeface="Arial" panose="020B0604020202020204" pitchFamily="34" charset="0"/>
              <a:buChar char="​"/>
              <a:defRPr sz="2332">
                <a:solidFill>
                  <a:schemeClr val="tx2"/>
                </a:solidFill>
                <a:latin typeface="+mj-lt"/>
              </a:defRPr>
            </a:lvl1pPr>
            <a:lvl2pPr marL="0" indent="0">
              <a:spcBef>
                <a:spcPts val="566"/>
              </a:spcBef>
              <a:buFont typeface="Arial" panose="020B0604020202020204" pitchFamily="34" charset="0"/>
              <a:buChar char="​"/>
              <a:defRPr sz="1532">
                <a:latin typeface="+mn-lt"/>
                <a:cs typeface="Arial" panose="020B0604020202020204" pitchFamily="34" charset="0"/>
              </a:defRPr>
            </a:lvl2pPr>
            <a:lvl3pPr marL="0" indent="0">
              <a:spcBef>
                <a:spcPts val="566"/>
              </a:spcBef>
              <a:buFont typeface="Arial" panose="020B0604020202020204" pitchFamily="34" charset="0"/>
              <a:buNone/>
              <a:defRPr sz="1532">
                <a:latin typeface="Arial" panose="020B0604020202020204" pitchFamily="34" charset="0"/>
                <a:cs typeface="Arial" panose="020B0604020202020204" pitchFamily="34" charset="0"/>
              </a:defRPr>
            </a:lvl3pPr>
            <a:lvl4pPr marL="0" indent="0">
              <a:spcBef>
                <a:spcPts val="566"/>
              </a:spcBef>
              <a:buFont typeface="Arial" panose="020B0604020202020204" pitchFamily="34" charset="0"/>
              <a:buChar char="​"/>
              <a:defRPr sz="1532">
                <a:latin typeface="Arial" panose="020B0604020202020204" pitchFamily="34" charset="0"/>
                <a:cs typeface="Arial" panose="020B0604020202020204" pitchFamily="34" charset="0"/>
              </a:defRPr>
            </a:lvl4pPr>
            <a:lvl5pPr marL="0" indent="0">
              <a:spcBef>
                <a:spcPts val="566"/>
              </a:spcBef>
              <a:buFont typeface="Arial" panose="020B0604020202020204" pitchFamily="34" charset="0"/>
              <a:buChar char="​"/>
              <a:defRPr sz="1532">
                <a:latin typeface="Arial" panose="020B0604020202020204" pitchFamily="34" charset="0"/>
                <a:cs typeface="Arial" panose="020B0604020202020204" pitchFamily="34" charset="0"/>
              </a:defRPr>
            </a:lvl5pPr>
            <a:lvl6pPr marL="0" indent="0">
              <a:spcBef>
                <a:spcPts val="566"/>
              </a:spcBef>
              <a:buFont typeface="Arial" panose="020B0604020202020204" pitchFamily="34" charset="0"/>
              <a:buChar char="​"/>
              <a:defRPr sz="1532">
                <a:latin typeface="Arial" panose="020B0604020202020204" pitchFamily="34" charset="0"/>
                <a:cs typeface="Arial" panose="020B0604020202020204" pitchFamily="34" charset="0"/>
              </a:defRPr>
            </a:lvl6pPr>
            <a:lvl7pPr marL="0" indent="0">
              <a:spcBef>
                <a:spcPts val="566"/>
              </a:spcBef>
              <a:buFont typeface="Arial" panose="020B0604020202020204" pitchFamily="34" charset="0"/>
              <a:buChar char="​"/>
              <a:defRPr sz="1532">
                <a:latin typeface="Arial" panose="020B0604020202020204" pitchFamily="34" charset="0"/>
                <a:cs typeface="Arial" panose="020B0604020202020204" pitchFamily="34" charset="0"/>
              </a:defRPr>
            </a:lvl7pPr>
            <a:lvl8pPr marL="0" indent="0">
              <a:spcBef>
                <a:spcPts val="566"/>
              </a:spcBef>
              <a:buFont typeface="Arial" panose="020B0604020202020204" pitchFamily="34" charset="0"/>
              <a:buChar char="​"/>
              <a:defRPr sz="1532">
                <a:latin typeface="Arial" panose="020B0604020202020204" pitchFamily="34" charset="0"/>
                <a:cs typeface="Arial" panose="020B0604020202020204" pitchFamily="34" charset="0"/>
              </a:defRPr>
            </a:lvl8pPr>
            <a:lvl9pPr marL="0" indent="0">
              <a:spcBef>
                <a:spcPts val="566"/>
              </a:spcBef>
              <a:buFont typeface="Arial" panose="020B0604020202020204" pitchFamily="34" charset="0"/>
              <a:buChar char="​"/>
              <a:defRPr sz="1532">
                <a:latin typeface="Arial" panose="020B0604020202020204" pitchFamily="34" charset="0"/>
                <a:cs typeface="Arial" panose="020B0604020202020204" pitchFamily="34" charset="0"/>
              </a:defRPr>
            </a:lvl9pPr>
          </a:lstStyle>
          <a:p>
            <a:pPr lvl="0"/>
            <a:r>
              <a:rPr lang="da-DK" dirty="0"/>
              <a:t>Klik her for at tilføje underoverskrift</a:t>
            </a:r>
            <a:endParaRPr lang="da-DK"/>
          </a:p>
          <a:p>
            <a:pPr lvl="1"/>
            <a:r>
              <a:rPr lang="da-DK" dirty="0"/>
              <a:t>Andet niveau</a:t>
            </a:r>
            <a:endParaRPr lang="da-DK"/>
          </a:p>
        </p:txBody>
      </p:sp>
      <p:sp>
        <p:nvSpPr>
          <p:cNvPr id="11" name="Content Placeholder 4">
            <a:extLst>
              <a:ext uri="{FF2B5EF4-FFF2-40B4-BE49-F238E27FC236}">
                <a16:creationId xmlns:a16="http://schemas.microsoft.com/office/drawing/2014/main" id="{39C4FF46-D1E8-41B4-A51E-1FD980294EF8}"/>
              </a:ext>
            </a:extLst>
          </p:cNvPr>
          <p:cNvSpPr>
            <a:spLocks noGrp="1"/>
          </p:cNvSpPr>
          <p:nvPr>
            <p:ph sz="quarter" idx="13" hasCustomPrompt="1"/>
          </p:nvPr>
        </p:nvSpPr>
        <p:spPr>
          <a:xfrm>
            <a:off x="2135627" y="3690000"/>
            <a:ext cx="9351590" cy="1144800"/>
          </a:xfrm>
        </p:spPr>
        <p:txBody>
          <a:bodyPr tIns="36000" rIns="144000"/>
          <a:lstStyle>
            <a:lvl1pPr marL="0" indent="0">
              <a:spcBef>
                <a:spcPts val="0"/>
              </a:spcBef>
              <a:buFont typeface="Arial" panose="020B0604020202020204" pitchFamily="34" charset="0"/>
              <a:buChar char="​"/>
              <a:defRPr sz="2332">
                <a:solidFill>
                  <a:schemeClr val="tx2"/>
                </a:solidFill>
                <a:latin typeface="+mj-lt"/>
              </a:defRPr>
            </a:lvl1pPr>
            <a:lvl2pPr marL="0" indent="0">
              <a:spcBef>
                <a:spcPts val="566"/>
              </a:spcBef>
              <a:buFont typeface="Arial" panose="020B0604020202020204" pitchFamily="34" charset="0"/>
              <a:buChar char="​"/>
              <a:defRPr sz="1532">
                <a:latin typeface="+mn-lt"/>
                <a:cs typeface="Arial" panose="020B0604020202020204" pitchFamily="34" charset="0"/>
              </a:defRPr>
            </a:lvl2pPr>
            <a:lvl3pPr marL="0" indent="0">
              <a:spcBef>
                <a:spcPts val="566"/>
              </a:spcBef>
              <a:buFont typeface="Arial" panose="020B0604020202020204" pitchFamily="34" charset="0"/>
              <a:buNone/>
              <a:defRPr sz="1532">
                <a:latin typeface="Arial" panose="020B0604020202020204" pitchFamily="34" charset="0"/>
                <a:cs typeface="Arial" panose="020B0604020202020204" pitchFamily="34" charset="0"/>
              </a:defRPr>
            </a:lvl3pPr>
            <a:lvl4pPr marL="0" indent="0">
              <a:spcBef>
                <a:spcPts val="566"/>
              </a:spcBef>
              <a:buFont typeface="Arial" panose="020B0604020202020204" pitchFamily="34" charset="0"/>
              <a:buChar char="​"/>
              <a:defRPr sz="1532">
                <a:latin typeface="Arial" panose="020B0604020202020204" pitchFamily="34" charset="0"/>
                <a:cs typeface="Arial" panose="020B0604020202020204" pitchFamily="34" charset="0"/>
              </a:defRPr>
            </a:lvl4pPr>
            <a:lvl5pPr marL="0" indent="0">
              <a:spcBef>
                <a:spcPts val="566"/>
              </a:spcBef>
              <a:buFont typeface="Arial" panose="020B0604020202020204" pitchFamily="34" charset="0"/>
              <a:buChar char="​"/>
              <a:defRPr sz="1532">
                <a:latin typeface="Arial" panose="020B0604020202020204" pitchFamily="34" charset="0"/>
                <a:cs typeface="Arial" panose="020B0604020202020204" pitchFamily="34" charset="0"/>
              </a:defRPr>
            </a:lvl5pPr>
            <a:lvl6pPr marL="0" indent="0">
              <a:spcBef>
                <a:spcPts val="566"/>
              </a:spcBef>
              <a:buFont typeface="Arial" panose="020B0604020202020204" pitchFamily="34" charset="0"/>
              <a:buChar char="​"/>
              <a:defRPr sz="1532">
                <a:latin typeface="Arial" panose="020B0604020202020204" pitchFamily="34" charset="0"/>
                <a:cs typeface="Arial" panose="020B0604020202020204" pitchFamily="34" charset="0"/>
              </a:defRPr>
            </a:lvl6pPr>
            <a:lvl7pPr marL="0" indent="0">
              <a:spcBef>
                <a:spcPts val="566"/>
              </a:spcBef>
              <a:buFont typeface="Arial" panose="020B0604020202020204" pitchFamily="34" charset="0"/>
              <a:buChar char="​"/>
              <a:defRPr sz="1532">
                <a:latin typeface="Arial" panose="020B0604020202020204" pitchFamily="34" charset="0"/>
                <a:cs typeface="Arial" panose="020B0604020202020204" pitchFamily="34" charset="0"/>
              </a:defRPr>
            </a:lvl7pPr>
            <a:lvl8pPr marL="0" indent="0">
              <a:spcBef>
                <a:spcPts val="566"/>
              </a:spcBef>
              <a:buFont typeface="Arial" panose="020B0604020202020204" pitchFamily="34" charset="0"/>
              <a:buChar char="​"/>
              <a:defRPr sz="1532">
                <a:latin typeface="Arial" panose="020B0604020202020204" pitchFamily="34" charset="0"/>
                <a:cs typeface="Arial" panose="020B0604020202020204" pitchFamily="34" charset="0"/>
              </a:defRPr>
            </a:lvl8pPr>
            <a:lvl9pPr marL="0" indent="0">
              <a:spcBef>
                <a:spcPts val="566"/>
              </a:spcBef>
              <a:buFont typeface="Arial" panose="020B0604020202020204" pitchFamily="34" charset="0"/>
              <a:buChar char="​"/>
              <a:defRPr sz="1532">
                <a:latin typeface="Arial" panose="020B0604020202020204" pitchFamily="34" charset="0"/>
                <a:cs typeface="Arial" panose="020B0604020202020204" pitchFamily="34" charset="0"/>
              </a:defRPr>
            </a:lvl9pPr>
          </a:lstStyle>
          <a:p>
            <a:pPr lvl="0"/>
            <a:r>
              <a:rPr lang="da-DK" noProof="0" dirty="0"/>
              <a:t>Klik for at tilføje underoverskrift</a:t>
            </a:r>
            <a:endParaRPr lang="da-DK"/>
          </a:p>
          <a:p>
            <a:pPr lvl="1"/>
            <a:r>
              <a:rPr lang="da-DK" noProof="0" dirty="0"/>
              <a:t>Andet niveau</a:t>
            </a:r>
            <a:endParaRPr lang="da-DK"/>
          </a:p>
        </p:txBody>
      </p:sp>
      <p:sp>
        <p:nvSpPr>
          <p:cNvPr id="30" name="Content Placeholder 10">
            <a:extLst>
              <a:ext uri="{FF2B5EF4-FFF2-40B4-BE49-F238E27FC236}">
                <a16:creationId xmlns:a16="http://schemas.microsoft.com/office/drawing/2014/main" id="{47A3BC7C-79E9-499F-BBA4-7AAF4CC6F0D4}"/>
              </a:ext>
            </a:extLst>
          </p:cNvPr>
          <p:cNvSpPr>
            <a:spLocks noGrp="1"/>
          </p:cNvSpPr>
          <p:nvPr>
            <p:ph sz="quarter" idx="14" hasCustomPrompt="1"/>
          </p:nvPr>
        </p:nvSpPr>
        <p:spPr>
          <a:xfrm>
            <a:off x="2135559" y="4860000"/>
            <a:ext cx="9351591" cy="1054800"/>
          </a:xfrm>
        </p:spPr>
        <p:txBody>
          <a:bodyPr tIns="36000" rIns="144000"/>
          <a:lstStyle>
            <a:lvl1pPr marL="0" indent="0">
              <a:spcBef>
                <a:spcPts val="0"/>
              </a:spcBef>
              <a:buFont typeface="Arial" panose="020B0604020202020204" pitchFamily="34" charset="0"/>
              <a:buChar char="​"/>
              <a:defRPr sz="2332">
                <a:solidFill>
                  <a:schemeClr val="tx2"/>
                </a:solidFill>
                <a:latin typeface="+mj-lt"/>
              </a:defRPr>
            </a:lvl1pPr>
            <a:lvl2pPr marL="0" indent="0">
              <a:spcBef>
                <a:spcPts val="566"/>
              </a:spcBef>
              <a:buFont typeface="Arial" panose="020B0604020202020204" pitchFamily="34" charset="0"/>
              <a:buChar char="​"/>
              <a:defRPr sz="1532">
                <a:latin typeface="+mn-lt"/>
                <a:cs typeface="Arial" panose="020B0604020202020204" pitchFamily="34" charset="0"/>
              </a:defRPr>
            </a:lvl2pPr>
            <a:lvl3pPr marL="0" indent="0">
              <a:spcBef>
                <a:spcPts val="566"/>
              </a:spcBef>
              <a:buFont typeface="Arial" panose="020B0604020202020204" pitchFamily="34" charset="0"/>
              <a:buChar char="​"/>
              <a:defRPr sz="1532">
                <a:latin typeface="Arial" panose="020B0604020202020204" pitchFamily="34" charset="0"/>
                <a:cs typeface="Arial" panose="020B0604020202020204" pitchFamily="34" charset="0"/>
              </a:defRPr>
            </a:lvl3pPr>
            <a:lvl4pPr marL="0" indent="0">
              <a:spcBef>
                <a:spcPts val="566"/>
              </a:spcBef>
              <a:buFont typeface="Arial" panose="020B0604020202020204" pitchFamily="34" charset="0"/>
              <a:buChar char="​"/>
              <a:defRPr sz="1532">
                <a:latin typeface="Arial" panose="020B0604020202020204" pitchFamily="34" charset="0"/>
                <a:cs typeface="Arial" panose="020B0604020202020204" pitchFamily="34" charset="0"/>
              </a:defRPr>
            </a:lvl4pPr>
            <a:lvl5pPr marL="0" indent="0">
              <a:spcBef>
                <a:spcPts val="566"/>
              </a:spcBef>
              <a:buFont typeface="Arial" panose="020B0604020202020204" pitchFamily="34" charset="0"/>
              <a:buChar char="​"/>
              <a:defRPr sz="1532">
                <a:latin typeface="Arial" panose="020B0604020202020204" pitchFamily="34" charset="0"/>
                <a:cs typeface="Arial" panose="020B0604020202020204" pitchFamily="34" charset="0"/>
              </a:defRPr>
            </a:lvl5pPr>
            <a:lvl6pPr marL="0" indent="0">
              <a:spcBef>
                <a:spcPts val="566"/>
              </a:spcBef>
              <a:buFont typeface="Arial" panose="020B0604020202020204" pitchFamily="34" charset="0"/>
              <a:buChar char="​"/>
              <a:defRPr sz="1532">
                <a:latin typeface="Arial" panose="020B0604020202020204" pitchFamily="34" charset="0"/>
                <a:cs typeface="Arial" panose="020B0604020202020204" pitchFamily="34" charset="0"/>
              </a:defRPr>
            </a:lvl6pPr>
            <a:lvl7pPr marL="0" indent="0">
              <a:spcBef>
                <a:spcPts val="566"/>
              </a:spcBef>
              <a:buFont typeface="Arial" panose="020B0604020202020204" pitchFamily="34" charset="0"/>
              <a:buChar char="​"/>
              <a:defRPr sz="1532">
                <a:latin typeface="Arial" panose="020B0604020202020204" pitchFamily="34" charset="0"/>
                <a:cs typeface="Arial" panose="020B0604020202020204" pitchFamily="34" charset="0"/>
              </a:defRPr>
            </a:lvl7pPr>
            <a:lvl8pPr marL="0" indent="0">
              <a:spcBef>
                <a:spcPts val="566"/>
              </a:spcBef>
              <a:buFont typeface="Arial" panose="020B0604020202020204" pitchFamily="34" charset="0"/>
              <a:buChar char="​"/>
              <a:defRPr sz="1532">
                <a:latin typeface="Arial" panose="020B0604020202020204" pitchFamily="34" charset="0"/>
                <a:cs typeface="Arial" panose="020B0604020202020204" pitchFamily="34" charset="0"/>
              </a:defRPr>
            </a:lvl8pPr>
            <a:lvl9pPr marL="0" indent="0">
              <a:spcBef>
                <a:spcPts val="566"/>
              </a:spcBef>
              <a:buFont typeface="Arial" panose="020B0604020202020204" pitchFamily="34" charset="0"/>
              <a:buChar char="​"/>
              <a:defRPr sz="1532">
                <a:latin typeface="Arial" panose="020B0604020202020204" pitchFamily="34" charset="0"/>
                <a:cs typeface="Arial" panose="020B0604020202020204" pitchFamily="34" charset="0"/>
              </a:defRPr>
            </a:lvl9pPr>
          </a:lstStyle>
          <a:p>
            <a:pPr lvl="0"/>
            <a:r>
              <a:rPr lang="da-DK" noProof="0" dirty="0"/>
              <a:t>Klik for at tilføje underoverskrift</a:t>
            </a:r>
            <a:endParaRPr lang="da-DK"/>
          </a:p>
          <a:p>
            <a:pPr lvl="1"/>
            <a:r>
              <a:rPr lang="da-DK" noProof="0" dirty="0"/>
              <a:t>Andet niveau</a:t>
            </a:r>
            <a:endParaRPr lang="da-DK"/>
          </a:p>
        </p:txBody>
      </p:sp>
      <p:cxnSp>
        <p:nvCxnSpPr>
          <p:cNvPr id="12" name="Straight Connector 11">
            <a:extLst>
              <a:ext uri="{FF2B5EF4-FFF2-40B4-BE49-F238E27FC236}">
                <a16:creationId xmlns:a16="http://schemas.microsoft.com/office/drawing/2014/main" id="{FDBF058C-27D8-4D60-B55B-EE1703C75AF3}"/>
              </a:ext>
            </a:extLst>
          </p:cNvPr>
          <p:cNvCxnSpPr>
            <a:cxnSpLocks/>
          </p:cNvCxnSpPr>
          <p:nvPr userDrawn="1"/>
        </p:nvCxnSpPr>
        <p:spPr bwMode="auto">
          <a:xfrm>
            <a:off x="2135559" y="2505563"/>
            <a:ext cx="9351591" cy="0"/>
          </a:xfrm>
          <a:prstGeom prst="line">
            <a:avLst/>
          </a:prstGeom>
          <a:solidFill>
            <a:schemeClr val="accent1"/>
          </a:solidFill>
          <a:ln w="3175" cap="flat" cmpd="sng" algn="ctr">
            <a:solidFill>
              <a:srgbClr val="BAB6B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a:extLst>
              <a:ext uri="{FF2B5EF4-FFF2-40B4-BE49-F238E27FC236}">
                <a16:creationId xmlns:a16="http://schemas.microsoft.com/office/drawing/2014/main" id="{259779C2-36AD-43BA-99FC-A34E95CF8078}"/>
              </a:ext>
            </a:extLst>
          </p:cNvPr>
          <p:cNvCxnSpPr>
            <a:cxnSpLocks/>
          </p:cNvCxnSpPr>
          <p:nvPr userDrawn="1"/>
        </p:nvCxnSpPr>
        <p:spPr bwMode="auto">
          <a:xfrm>
            <a:off x="2135559" y="3675182"/>
            <a:ext cx="9351591" cy="0"/>
          </a:xfrm>
          <a:prstGeom prst="line">
            <a:avLst/>
          </a:prstGeom>
          <a:solidFill>
            <a:schemeClr val="accent1"/>
          </a:solidFill>
          <a:ln w="3175" cap="flat" cmpd="sng" algn="ctr">
            <a:solidFill>
              <a:srgbClr val="BAB6B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a:extLst>
              <a:ext uri="{FF2B5EF4-FFF2-40B4-BE49-F238E27FC236}">
                <a16:creationId xmlns:a16="http://schemas.microsoft.com/office/drawing/2014/main" id="{09BE8152-475F-425D-A076-79CF1E3E69F9}"/>
              </a:ext>
            </a:extLst>
          </p:cNvPr>
          <p:cNvCxnSpPr>
            <a:cxnSpLocks/>
          </p:cNvCxnSpPr>
          <p:nvPr userDrawn="1"/>
        </p:nvCxnSpPr>
        <p:spPr bwMode="auto">
          <a:xfrm>
            <a:off x="2135559" y="4844800"/>
            <a:ext cx="9351591" cy="0"/>
          </a:xfrm>
          <a:prstGeom prst="line">
            <a:avLst/>
          </a:prstGeom>
          <a:solidFill>
            <a:schemeClr val="accent1"/>
          </a:solidFill>
          <a:ln w="3175" cap="flat" cmpd="sng" algn="ctr">
            <a:solidFill>
              <a:srgbClr val="BAB6B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Date Placeholder 4"/>
          <p:cNvSpPr>
            <a:spLocks noGrp="1"/>
          </p:cNvSpPr>
          <p:nvPr>
            <p:ph type="dt" sz="half" idx="10"/>
          </p:nvPr>
        </p:nvSpPr>
        <p:spPr/>
        <p:txBody>
          <a:bodyPr/>
          <a:lstStyle/>
          <a:p>
            <a:fld id="{D709F18B-C64D-467D-95E0-03999A31A181}" type="datetime1">
              <a:rPr lang="da-DK" smtClean="0"/>
              <a:t>14-03-2025</a:t>
            </a:fld>
            <a:endParaRPr lang="da-DK" dirty="0"/>
          </a:p>
        </p:txBody>
      </p:sp>
      <p:sp>
        <p:nvSpPr>
          <p:cNvPr id="6" name="Footer Placeholder 5"/>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p>
            <a:fld id="{80AE25ED-097C-4BDC-A7CE-FA97BD9CA3B5}" type="slidenum">
              <a:rPr lang="da-DK" smtClean="0"/>
              <a:pPr/>
              <a:t>‹nr.›</a:t>
            </a:fld>
            <a:endParaRPr lang="da-DK" dirty="0"/>
          </a:p>
        </p:txBody>
      </p:sp>
      <p:sp>
        <p:nvSpPr>
          <p:cNvPr id="17" name="Text Placeholder 8">
            <a:extLst>
              <a:ext uri="{FF2B5EF4-FFF2-40B4-BE49-F238E27FC236}">
                <a16:creationId xmlns:a16="http://schemas.microsoft.com/office/drawing/2014/main" id="{94792C7B-92A0-4FF6-B35D-F2AEB7880E8E}"/>
              </a:ext>
            </a:extLst>
          </p:cNvPr>
          <p:cNvSpPr>
            <a:spLocks noGrp="1"/>
          </p:cNvSpPr>
          <p:nvPr>
            <p:ph type="body" sz="quarter" idx="23" hasCustomPrompt="1"/>
          </p:nvPr>
        </p:nvSpPr>
        <p:spPr>
          <a:xfrm>
            <a:off x="701743" y="1453470"/>
            <a:ext cx="936000" cy="936000"/>
          </a:xfrm>
        </p:spPr>
        <p:txBody>
          <a:bodyPr lIns="72000" rIns="72000" anchor="ctr" anchorCtr="0"/>
          <a:lstStyle>
            <a:lvl1pPr marL="0" indent="0" algn="ctr">
              <a:buNone/>
              <a:defRPr sz="1366"/>
            </a:lvl1pPr>
          </a:lstStyle>
          <a:p>
            <a:pPr lvl="0"/>
            <a:r>
              <a:rPr lang="da-DK" dirty="0"/>
              <a:t>Placer ikon her</a:t>
            </a:r>
            <a:endParaRPr lang="da-DK"/>
          </a:p>
        </p:txBody>
      </p:sp>
      <p:sp>
        <p:nvSpPr>
          <p:cNvPr id="18" name="Text Placeholder 10">
            <a:extLst>
              <a:ext uri="{FF2B5EF4-FFF2-40B4-BE49-F238E27FC236}">
                <a16:creationId xmlns:a16="http://schemas.microsoft.com/office/drawing/2014/main" id="{C3A1B1E9-DECF-46F3-AAAB-6E78C85D04CC}"/>
              </a:ext>
            </a:extLst>
          </p:cNvPr>
          <p:cNvSpPr>
            <a:spLocks noGrp="1"/>
          </p:cNvSpPr>
          <p:nvPr>
            <p:ph type="body" sz="quarter" idx="24" hasCustomPrompt="1"/>
          </p:nvPr>
        </p:nvSpPr>
        <p:spPr>
          <a:xfrm>
            <a:off x="701743" y="2620000"/>
            <a:ext cx="936000" cy="936000"/>
          </a:xfrm>
        </p:spPr>
        <p:txBody>
          <a:bodyPr lIns="72000" rIns="72000" anchor="ctr" anchorCtr="0"/>
          <a:lstStyle>
            <a:lvl1pPr marL="0" indent="0" algn="ctr">
              <a:buNone/>
              <a:defRPr sz="1366"/>
            </a:lvl1pPr>
          </a:lstStyle>
          <a:p>
            <a:pPr lvl="0"/>
            <a:r>
              <a:rPr lang="da-DK" dirty="0"/>
              <a:t>Placer ikon her</a:t>
            </a:r>
            <a:endParaRPr lang="da-DK"/>
          </a:p>
        </p:txBody>
      </p:sp>
      <p:sp>
        <p:nvSpPr>
          <p:cNvPr id="19" name="Text Placeholder 12">
            <a:extLst>
              <a:ext uri="{FF2B5EF4-FFF2-40B4-BE49-F238E27FC236}">
                <a16:creationId xmlns:a16="http://schemas.microsoft.com/office/drawing/2014/main" id="{B0F61776-DD49-4690-AD42-D6ABADF90CFA}"/>
              </a:ext>
            </a:extLst>
          </p:cNvPr>
          <p:cNvSpPr>
            <a:spLocks noGrp="1"/>
          </p:cNvSpPr>
          <p:nvPr>
            <p:ph type="body" sz="quarter" idx="25" hasCustomPrompt="1"/>
          </p:nvPr>
        </p:nvSpPr>
        <p:spPr>
          <a:xfrm>
            <a:off x="701743" y="3797925"/>
            <a:ext cx="936000" cy="936000"/>
          </a:xfrm>
        </p:spPr>
        <p:txBody>
          <a:bodyPr lIns="72000" rIns="72000" anchor="ctr" anchorCtr="0"/>
          <a:lstStyle>
            <a:lvl1pPr marL="0" indent="0" algn="ctr">
              <a:buNone/>
              <a:defRPr sz="1366"/>
            </a:lvl1pPr>
          </a:lstStyle>
          <a:p>
            <a:pPr lvl="0"/>
            <a:r>
              <a:rPr lang="da-DK" dirty="0"/>
              <a:t>Placer ikon her</a:t>
            </a:r>
            <a:endParaRPr lang="da-DK"/>
          </a:p>
        </p:txBody>
      </p:sp>
      <p:sp>
        <p:nvSpPr>
          <p:cNvPr id="20" name="Text Placeholder 14">
            <a:extLst>
              <a:ext uri="{FF2B5EF4-FFF2-40B4-BE49-F238E27FC236}">
                <a16:creationId xmlns:a16="http://schemas.microsoft.com/office/drawing/2014/main" id="{99D2927B-9BA1-4072-844B-1840D4566B76}"/>
              </a:ext>
            </a:extLst>
          </p:cNvPr>
          <p:cNvSpPr>
            <a:spLocks noGrp="1"/>
          </p:cNvSpPr>
          <p:nvPr>
            <p:ph type="body" sz="quarter" idx="26" hasCustomPrompt="1"/>
          </p:nvPr>
        </p:nvSpPr>
        <p:spPr>
          <a:xfrm>
            <a:off x="701743" y="4975225"/>
            <a:ext cx="936000" cy="936000"/>
          </a:xfrm>
        </p:spPr>
        <p:txBody>
          <a:bodyPr lIns="72000" rIns="72000" anchor="ctr" anchorCtr="0"/>
          <a:lstStyle>
            <a:lvl1pPr marL="0" indent="0" algn="ctr">
              <a:buNone/>
              <a:defRPr sz="1366"/>
            </a:lvl1pPr>
          </a:lstStyle>
          <a:p>
            <a:pPr lvl="0"/>
            <a:r>
              <a:rPr lang="da-DK" dirty="0"/>
              <a:t>Placer ikon her</a:t>
            </a:r>
            <a:endParaRPr lang="da-DK"/>
          </a:p>
        </p:txBody>
      </p:sp>
    </p:spTree>
    <p:extLst>
      <p:ext uri="{BB962C8B-B14F-4D97-AF65-F5344CB8AC3E}">
        <p14:creationId xmlns:p14="http://schemas.microsoft.com/office/powerpoint/2010/main" val="3384686345"/>
      </p:ext>
    </p:extLst>
  </p:cSld>
  <p:clrMapOvr>
    <a:masterClrMapping/>
  </p:clrMapOvr>
  <p:extLst>
    <p:ext uri="{DCECCB84-F9BA-43D5-87BE-67443E8EF086}">
      <p15:sldGuideLst xmlns:p15="http://schemas.microsoft.com/office/powerpoint/2012/main">
        <p15:guide id="5" pos="1970">
          <p15:clr>
            <a:srgbClr val="A4A3A4"/>
          </p15:clr>
        </p15:guide>
        <p15:guide id="6" pos="2197">
          <p15:clr>
            <a:srgbClr val="A4A3A4"/>
          </p15:clr>
        </p15:guide>
        <p15:guide id="7" pos="3725">
          <p15:clr>
            <a:srgbClr val="A4A3A4"/>
          </p15:clr>
        </p15:guide>
        <p15:guide id="8" pos="3952">
          <p15:clr>
            <a:srgbClr val="A4A3A4"/>
          </p15:clr>
        </p15:guide>
        <p15:guide id="9" pos="5481">
          <p15:clr>
            <a:srgbClr val="A4A3A4"/>
          </p15:clr>
        </p15:guide>
        <p15:guide id="10" pos="5707">
          <p15:clr>
            <a:srgbClr val="A4A3A4"/>
          </p15:clr>
        </p15:guide>
        <p15:guide id="11" pos="1031">
          <p15:clr>
            <a:srgbClr val="A4A3A4"/>
          </p15:clr>
        </p15:guide>
        <p15:guide id="12" orient="horz" pos="1508">
          <p15:clr>
            <a:srgbClr val="A4A3A4"/>
          </p15:clr>
        </p15:guide>
        <p15:guide id="13" orient="horz" pos="2240">
          <p15:clr>
            <a:srgbClr val="A4A3A4"/>
          </p15:clr>
        </p15:guide>
        <p15:guide id="14" orient="horz" pos="1650">
          <p15:clr>
            <a:srgbClr val="A4A3A4"/>
          </p15:clr>
        </p15:guide>
        <p15:guide id="15" orient="horz" pos="2392">
          <p15:clr>
            <a:srgbClr val="A4A3A4"/>
          </p15:clr>
        </p15:guide>
        <p15:guide id="16" orient="horz" pos="2982">
          <p15:clr>
            <a:srgbClr val="A4A3A4"/>
          </p15:clr>
        </p15:guide>
        <p15:guide id="17" orient="horz" pos="4320">
          <p15:clr>
            <a:srgbClr val="A4A3A4"/>
          </p15:clr>
        </p15:guide>
        <p15:guide id="18" orient="horz" pos="3133">
          <p15:clr>
            <a:srgbClr val="A4A3A4"/>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    Statement    (kort tekst)">
    <p:spTree>
      <p:nvGrpSpPr>
        <p:cNvPr id="1" name=""/>
        <p:cNvGrpSpPr/>
        <p:nvPr/>
      </p:nvGrpSpPr>
      <p:grpSpPr>
        <a:xfrm>
          <a:off x="0" y="0"/>
          <a:ext cx="0" cy="0"/>
          <a:chOff x="0" y="0"/>
          <a:chExt cx="0" cy="0"/>
        </a:xfrm>
      </p:grpSpPr>
      <p:sp>
        <p:nvSpPr>
          <p:cNvPr id="12" name="Baggrund"/>
          <p:cNvSpPr>
            <a:spLocks noChangeArrowheads="1"/>
          </p:cNvSpPr>
          <p:nvPr userDrawn="1"/>
        </p:nvSpPr>
        <p:spPr bwMode="auto">
          <a:xfrm>
            <a:off x="179456" y="180975"/>
            <a:ext cx="11830050" cy="6496050"/>
          </a:xfrm>
          <a:prstGeom prst="rect">
            <a:avLst/>
          </a:prstGeom>
          <a:solidFill>
            <a:schemeClr val="tx2"/>
          </a:solidFill>
          <a:ln>
            <a:noFill/>
          </a:ln>
          <a:effectLst/>
        </p:spPr>
        <p:txBody>
          <a:bodyPr wrap="none" lIns="0" tIns="0" rIns="0" bIns="0" anchor="ctr"/>
          <a:lstStyle/>
          <a:p>
            <a:endParaRPr lang="da-DK" sz="1632" dirty="0"/>
          </a:p>
        </p:txBody>
      </p:sp>
      <p:sp>
        <p:nvSpPr>
          <p:cNvPr id="2" name="Title 1"/>
          <p:cNvSpPr>
            <a:spLocks noGrp="1"/>
          </p:cNvSpPr>
          <p:nvPr>
            <p:ph type="title" hasCustomPrompt="1"/>
          </p:nvPr>
        </p:nvSpPr>
        <p:spPr bwMode="white">
          <a:xfrm>
            <a:off x="701675" y="1357273"/>
            <a:ext cx="10785475" cy="4566398"/>
          </a:xfrm>
        </p:spPr>
        <p:txBody>
          <a:bodyPr rIns="0"/>
          <a:lstStyle>
            <a:lvl1pPr algn="ctr">
              <a:lnSpc>
                <a:spcPct val="88000"/>
              </a:lnSpc>
              <a:defRPr sz="4264">
                <a:solidFill>
                  <a:schemeClr val="bg1"/>
                </a:solidFill>
              </a:defRPr>
            </a:lvl1pPr>
          </a:lstStyle>
          <a:p>
            <a:r>
              <a:rPr lang="da-DK" dirty="0"/>
              <a:t>Klik her for at tilføje tekst</a:t>
            </a:r>
            <a:endParaRPr lang="da-DK"/>
          </a:p>
        </p:txBody>
      </p:sp>
      <p:sp>
        <p:nvSpPr>
          <p:cNvPr id="5" name="Date Placeholder 4"/>
          <p:cNvSpPr>
            <a:spLocks noGrp="1"/>
          </p:cNvSpPr>
          <p:nvPr>
            <p:ph type="dt" sz="half" idx="10"/>
          </p:nvPr>
        </p:nvSpPr>
        <p:spPr/>
        <p:txBody>
          <a:bodyPr/>
          <a:lstStyle/>
          <a:p>
            <a:fld id="{D709F18B-C64D-467D-95E0-03999A31A181}" type="datetime1">
              <a:rPr lang="da-DK" smtClean="0"/>
              <a:t>14-03-2025</a:t>
            </a:fld>
            <a:endParaRPr lang="da-DK" dirty="0"/>
          </a:p>
        </p:txBody>
      </p:sp>
      <p:sp>
        <p:nvSpPr>
          <p:cNvPr id="6" name="Footer Placeholder 5"/>
          <p:cNvSpPr>
            <a:spLocks noGrp="1"/>
          </p:cNvSpPr>
          <p:nvPr>
            <p:ph type="ftr" sz="quarter" idx="11"/>
          </p:nvPr>
        </p:nvSpPr>
        <p:spPr bwMode="white"/>
        <p:txBody>
          <a:bodyPr/>
          <a:lstStyle>
            <a:lvl1pPr>
              <a:defRPr>
                <a:solidFill>
                  <a:schemeClr val="bg1"/>
                </a:solidFill>
              </a:defRPr>
            </a:lvl1pPr>
          </a:lstStyle>
          <a:p>
            <a:endParaRPr lang="da-DK" dirty="0"/>
          </a:p>
        </p:txBody>
      </p:sp>
      <p:sp>
        <p:nvSpPr>
          <p:cNvPr id="7" name="Slide Number Placeholder 6"/>
          <p:cNvSpPr>
            <a:spLocks noGrp="1"/>
          </p:cNvSpPr>
          <p:nvPr>
            <p:ph type="sldNum" sz="quarter" idx="12"/>
          </p:nvPr>
        </p:nvSpPr>
        <p:spPr/>
        <p:txBody>
          <a:bodyPr/>
          <a:lstStyle/>
          <a:p>
            <a:fld id="{80AE25ED-097C-4BDC-A7CE-FA97BD9CA3B5}" type="slidenum">
              <a:rPr lang="da-DK" smtClean="0"/>
              <a:pPr/>
              <a:t>‹nr.›</a:t>
            </a:fld>
            <a:endParaRPr lang="da-DK" dirty="0"/>
          </a:p>
        </p:txBody>
      </p:sp>
      <p:sp>
        <p:nvSpPr>
          <p:cNvPr id="13" name="Slide Number Placeholder 5 (FAST)"/>
          <p:cNvSpPr txBox="1">
            <a:spLocks/>
          </p:cNvSpPr>
          <p:nvPr userDrawn="1"/>
        </p:nvSpPr>
        <p:spPr bwMode="white">
          <a:xfrm>
            <a:off x="702668" y="6400936"/>
            <a:ext cx="279770" cy="274857"/>
          </a:xfrm>
          <a:prstGeom prst="rect">
            <a:avLst/>
          </a:prstGeom>
        </p:spPr>
        <p:txBody>
          <a:bodyPr vert="horz" lIns="0" tIns="0" rIns="0" b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883803" rtl="0" eaLnBrk="1" fontAlgn="auto" latinLnBrk="0" hangingPunct="1">
              <a:lnSpc>
                <a:spcPct val="100000"/>
              </a:lnSpc>
              <a:spcBef>
                <a:spcPts val="0"/>
              </a:spcBef>
              <a:spcAft>
                <a:spcPts val="0"/>
              </a:spcAft>
              <a:buClrTx/>
              <a:buSzTx/>
              <a:buFontTx/>
              <a:buNone/>
              <a:tabLst/>
              <a:defRPr/>
            </a:pPr>
            <a:fld id="{83DFD3FF-FAEA-D841-BBBA-173DB513EC35}" type="slidenum">
              <a:rPr kumimoji="0" lang="da-DK" sz="866" b="0" i="0" u="none" strike="noStrike" kern="1200" cap="none" spc="0" normalizeH="0" baseline="0" noProof="0" smtClean="0">
                <a:ln>
                  <a:noFill/>
                </a:ln>
                <a:solidFill>
                  <a:schemeClr val="bg1"/>
                </a:solidFill>
                <a:effectLst/>
                <a:uLnTx/>
                <a:uFillTx/>
                <a:latin typeface="+mn-lt"/>
                <a:ea typeface="+mn-ea"/>
                <a:cs typeface="+mn-cs"/>
              </a:rPr>
              <a:pPr marL="0" marR="0" lvl="0" indent="0" algn="l" defTabSz="883803" rtl="0" eaLnBrk="1" fontAlgn="auto" latinLnBrk="0" hangingPunct="1">
                <a:lnSpc>
                  <a:spcPct val="100000"/>
                </a:lnSpc>
                <a:spcBef>
                  <a:spcPts val="0"/>
                </a:spcBef>
                <a:spcAft>
                  <a:spcPts val="0"/>
                </a:spcAft>
                <a:buClrTx/>
                <a:buSzTx/>
                <a:buFontTx/>
                <a:buNone/>
                <a:tabLst/>
                <a:defRPr/>
              </a:pPr>
              <a:t>‹nr.›</a:t>
            </a:fld>
            <a:endParaRPr kumimoji="0" lang="da-DK" sz="866" b="0" i="0" u="none" strike="noStrike" kern="1200" cap="none" spc="0" normalizeH="0" baseline="0" noProof="0" dirty="0">
              <a:ln>
                <a:noFill/>
              </a:ln>
              <a:solidFill>
                <a:schemeClr val="bg1"/>
              </a:solidFill>
              <a:effectLst/>
              <a:uLnTx/>
              <a:uFillTx/>
              <a:latin typeface="+mn-lt"/>
              <a:ea typeface="+mn-ea"/>
              <a:cs typeface="+mn-cs"/>
            </a:endParaRPr>
          </a:p>
        </p:txBody>
      </p:sp>
      <p:pic>
        <p:nvPicPr>
          <p:cNvPr id="918727780" name="image" descr="{&quot;templafy&quot;:{&quot;id&quot;:&quot;c5f8a347-b761-4f3c-8a7d-d33311ac203f&quot;}}"/>
          <p:cNvPicPr>
            <a:picLocks noChangeAspect="1"/>
          </p:cNvPicPr>
          <p:nvPr/>
        </p:nvPicPr>
        <p:blipFill>
          <a:blip r:embed="rId2"/>
          <a:stretch>
            <a:fillRect/>
          </a:stretch>
        </p:blipFill>
        <p:spPr>
          <a:xfrm>
            <a:off x="8976321" y="6042696"/>
            <a:ext cx="2534400" cy="655200"/>
          </a:xfrm>
          <a:prstGeom prst="rect">
            <a:avLst/>
          </a:prstGeom>
        </p:spPr>
      </p:pic>
    </p:spTree>
    <p:extLst>
      <p:ext uri="{BB962C8B-B14F-4D97-AF65-F5344CB8AC3E}">
        <p14:creationId xmlns:p14="http://schemas.microsoft.com/office/powerpoint/2010/main" val="50536172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Skilleside">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179456" y="179388"/>
            <a:ext cx="11830050" cy="6498612"/>
          </a:xfrm>
          <a:noFill/>
        </p:spPr>
        <p:txBody>
          <a:bodyPr lIns="72000" tIns="36000" rIns="4726800" anchor="t" anchorCtr="0"/>
          <a:lstStyle>
            <a:lvl1pPr marL="0" indent="0" algn="ctr">
              <a:buNone/>
              <a:defRPr sz="1366" b="0"/>
            </a:lvl1pPr>
          </a:lstStyle>
          <a:p>
            <a:r>
              <a:rPr lang="da-DK" noProof="1"/>
              <a:t>Klik på rammen for at indsætte billede via Templafy og Images</a:t>
            </a:r>
            <a:endParaRPr lang="da-DK"/>
          </a:p>
        </p:txBody>
      </p:sp>
      <p:sp>
        <p:nvSpPr>
          <p:cNvPr id="11" name="Title 1">
            <a:extLst>
              <a:ext uri="{FF2B5EF4-FFF2-40B4-BE49-F238E27FC236}">
                <a16:creationId xmlns:a16="http://schemas.microsoft.com/office/drawing/2014/main" id="{3130A091-D2A2-437A-86F2-B1116CB2DD8B}"/>
              </a:ext>
            </a:extLst>
          </p:cNvPr>
          <p:cNvSpPr>
            <a:spLocks noGrp="1"/>
          </p:cNvSpPr>
          <p:nvPr>
            <p:ph type="title" hasCustomPrompt="1"/>
          </p:nvPr>
        </p:nvSpPr>
        <p:spPr>
          <a:xfrm>
            <a:off x="7282800" y="180000"/>
            <a:ext cx="4438800" cy="6498000"/>
          </a:xfrm>
          <a:solidFill>
            <a:schemeClr val="tx2"/>
          </a:solidFill>
        </p:spPr>
        <p:txBody>
          <a:bodyPr lIns="241200" tIns="234000" rIns="241200" bIns="234000"/>
          <a:lstStyle>
            <a:lvl1pPr>
              <a:lnSpc>
                <a:spcPct val="88000"/>
              </a:lnSpc>
              <a:defRPr sz="3298">
                <a:solidFill>
                  <a:schemeClr val="bg1"/>
                </a:solidFill>
              </a:defRPr>
            </a:lvl1pPr>
          </a:lstStyle>
          <a:p>
            <a:pPr lvl="0"/>
            <a:r>
              <a:rPr lang="da-DK" noProof="0" dirty="0"/>
              <a:t>Klik for at tilføje titel</a:t>
            </a:r>
            <a:endParaRPr lang="da-DK"/>
          </a:p>
        </p:txBody>
      </p:sp>
      <p:sp>
        <p:nvSpPr>
          <p:cNvPr id="13" name="Text Placeholder 2"/>
          <p:cNvSpPr>
            <a:spLocks noGrp="1"/>
          </p:cNvSpPr>
          <p:nvPr>
            <p:ph type="body" sz="half" idx="1" hasCustomPrompt="1"/>
          </p:nvPr>
        </p:nvSpPr>
        <p:spPr bwMode="white">
          <a:xfrm>
            <a:off x="7550102" y="1450800"/>
            <a:ext cx="3941166" cy="3780000"/>
          </a:xfrm>
        </p:spPr>
        <p:txBody>
          <a:bodyPr rIns="144000"/>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dirty="0"/>
              <a:t>Klik her for at tilføje tekst</a:t>
            </a:r>
            <a:endParaRPr lang="da-DK"/>
          </a:p>
          <a:p>
            <a:pPr lvl="1"/>
            <a:r>
              <a:rPr lang="da-DK" dirty="0"/>
              <a:t>Andet niveau</a:t>
            </a:r>
            <a:endParaRPr lang="da-DK"/>
          </a:p>
          <a:p>
            <a:pPr lvl="2"/>
            <a:r>
              <a:rPr lang="da-DK" dirty="0"/>
              <a:t>Tredje niveau</a:t>
            </a:r>
            <a:endParaRPr lang="da-DK"/>
          </a:p>
          <a:p>
            <a:pPr lvl="3"/>
            <a:r>
              <a:rPr lang="da-DK" dirty="0"/>
              <a:t>Fjerde niveau</a:t>
            </a:r>
            <a:endParaRPr lang="da-DK"/>
          </a:p>
          <a:p>
            <a:pPr lvl="4"/>
            <a:r>
              <a:rPr lang="da-DK" dirty="0"/>
              <a:t>Femte niveau</a:t>
            </a:r>
            <a:endParaRPr lang="da-DK"/>
          </a:p>
          <a:p>
            <a:pPr lvl="5"/>
            <a:r>
              <a:rPr lang="da-DK" dirty="0"/>
              <a:t>6</a:t>
            </a:r>
            <a:endParaRPr lang="da-DK"/>
          </a:p>
          <a:p>
            <a:pPr lvl="6"/>
            <a:r>
              <a:rPr lang="da-DK" dirty="0"/>
              <a:t>7</a:t>
            </a:r>
            <a:endParaRPr lang="da-DK"/>
          </a:p>
          <a:p>
            <a:pPr lvl="7"/>
            <a:r>
              <a:rPr lang="da-DK" dirty="0"/>
              <a:t>8</a:t>
            </a:r>
            <a:endParaRPr lang="da-DK"/>
          </a:p>
          <a:p>
            <a:pPr lvl="8"/>
            <a:r>
              <a:rPr lang="da-DK" dirty="0"/>
              <a:t>9</a:t>
            </a:r>
            <a:endParaRPr lang="da-DK"/>
          </a:p>
        </p:txBody>
      </p:sp>
      <p:sp>
        <p:nvSpPr>
          <p:cNvPr id="10" name="Date Placeholder 2"/>
          <p:cNvSpPr>
            <a:spLocks noGrp="1"/>
          </p:cNvSpPr>
          <p:nvPr>
            <p:ph type="dt" sz="half" idx="17"/>
          </p:nvPr>
        </p:nvSpPr>
        <p:spPr>
          <a:xfrm>
            <a:off x="0" y="6912000"/>
            <a:ext cx="0" cy="0"/>
          </a:xfrm>
        </p:spPr>
        <p:txBody>
          <a:bodyPr/>
          <a:lstStyle/>
          <a:p>
            <a:fld id="{D709F18B-C64D-467D-95E0-03999A31A181}" type="datetime1">
              <a:rPr lang="da-DK" smtClean="0"/>
              <a:t>14-03-2025</a:t>
            </a:fld>
            <a:endParaRPr lang="da-DK" dirty="0"/>
          </a:p>
        </p:txBody>
      </p:sp>
      <p:sp>
        <p:nvSpPr>
          <p:cNvPr id="16" name="Footer Placeholder 3">
            <a:extLst>
              <a:ext uri="{FF2B5EF4-FFF2-40B4-BE49-F238E27FC236}">
                <a16:creationId xmlns:a16="http://schemas.microsoft.com/office/drawing/2014/main" id="{CB61A52D-8590-43B2-9F10-300CF644B6B9}"/>
              </a:ext>
            </a:extLst>
          </p:cNvPr>
          <p:cNvSpPr>
            <a:spLocks noGrp="1"/>
          </p:cNvSpPr>
          <p:nvPr>
            <p:ph type="ftr" sz="quarter" idx="18"/>
          </p:nvPr>
        </p:nvSpPr>
        <p:spPr>
          <a:xfrm>
            <a:off x="1029600" y="6400800"/>
            <a:ext cx="3794400" cy="277200"/>
          </a:xfrm>
        </p:spPr>
        <p:txBody>
          <a:bodyPr/>
          <a:lstStyle>
            <a:lvl1pPr>
              <a:defRPr>
                <a:solidFill>
                  <a:schemeClr val="bg1"/>
                </a:solidFill>
              </a:defRPr>
            </a:lvl1pPr>
          </a:lstStyle>
          <a:p>
            <a:endParaRPr lang="da-DK" dirty="0"/>
          </a:p>
        </p:txBody>
      </p:sp>
      <p:sp>
        <p:nvSpPr>
          <p:cNvPr id="17" name="Slide Number Placeholder 7">
            <a:extLst>
              <a:ext uri="{FF2B5EF4-FFF2-40B4-BE49-F238E27FC236}">
                <a16:creationId xmlns:a16="http://schemas.microsoft.com/office/drawing/2014/main" id="{7B82154A-6A4A-4F95-8844-A5A220EDA9A5}"/>
              </a:ext>
            </a:extLst>
          </p:cNvPr>
          <p:cNvSpPr>
            <a:spLocks noGrp="1"/>
          </p:cNvSpPr>
          <p:nvPr>
            <p:ph type="sldNum" sz="quarter" idx="19"/>
          </p:nvPr>
        </p:nvSpPr>
        <p:spPr>
          <a:xfrm>
            <a:off x="702000" y="6400936"/>
            <a:ext cx="280800" cy="254625"/>
          </a:xfrm>
        </p:spPr>
        <p:txBody>
          <a:bodyPr/>
          <a:lstStyle>
            <a:lvl1pPr>
              <a:defRPr>
                <a:solidFill>
                  <a:schemeClr val="bg1"/>
                </a:solidFill>
              </a:defRPr>
            </a:lvl1pPr>
          </a:lstStyle>
          <a:p>
            <a:fld id="{80AE25ED-097C-4BDC-A7CE-FA97BD9CA3B5}" type="slidenum">
              <a:rPr lang="da-DK" smtClean="0"/>
              <a:pPr/>
              <a:t>‹nr.›</a:t>
            </a:fld>
            <a:endParaRPr lang="da-DK" dirty="0"/>
          </a:p>
        </p:txBody>
      </p:sp>
      <p:pic>
        <p:nvPicPr>
          <p:cNvPr id="1810728076" name="Logo" descr="{&quot;templafy&quot;:{&quot;id&quot;:&quot;dac829bd-f3f0-49aa-ac59-c7331295573a&quot;}}"/>
          <p:cNvPicPr>
            <a:picLocks noChangeAspect="1"/>
          </p:cNvPicPr>
          <p:nvPr/>
        </p:nvPicPr>
        <p:blipFill>
          <a:blip r:embed="rId2"/>
          <a:stretch>
            <a:fillRect/>
          </a:stretch>
        </p:blipFill>
        <p:spPr>
          <a:xfrm>
            <a:off x="8976321" y="6042696"/>
            <a:ext cx="2534400" cy="655200"/>
          </a:xfrm>
          <a:prstGeom prst="rect">
            <a:avLst/>
          </a:prstGeom>
        </p:spPr>
      </p:pic>
      <p:sp>
        <p:nvSpPr>
          <p:cNvPr id="9" name="AutoShape 4">
            <a:extLst>
              <a:ext uri="{FF2B5EF4-FFF2-40B4-BE49-F238E27FC236}">
                <a16:creationId xmlns:a16="http://schemas.microsoft.com/office/drawing/2014/main" id="{8E9F2879-9B5A-4058-B154-E03170C6CED0}"/>
              </a:ext>
            </a:extLst>
          </p:cNvPr>
          <p:cNvSpPr>
            <a:spLocks/>
          </p:cNvSpPr>
          <p:nvPr userDrawn="1"/>
        </p:nvSpPr>
        <p:spPr bwMode="gray">
          <a:xfrm>
            <a:off x="8538450" y="6915117"/>
            <a:ext cx="2952750" cy="149593"/>
          </a:xfrm>
          <a:prstGeom prst="rect">
            <a:avLst/>
          </a:prstGeom>
          <a:noFill/>
          <a:ln w="12700" algn="ctr">
            <a:noFill/>
            <a:miter lim="800000"/>
            <a:headEnd/>
            <a:tailEnd/>
          </a:ln>
          <a:effectLst/>
        </p:spPr>
        <p:txBody>
          <a:bodyPr wrap="square" lIns="0" tIns="0" rIns="0" bIns="0">
            <a:spAutoFit/>
          </a:bodyPr>
          <a:lstStyle/>
          <a:p>
            <a:pPr algn="r" defTabSz="441909">
              <a:lnSpc>
                <a:spcPct val="108000"/>
              </a:lnSpc>
              <a:spcBef>
                <a:spcPts val="566"/>
              </a:spcBef>
              <a:tabLst>
                <a:tab pos="171851" algn="l"/>
              </a:tabLst>
            </a:pPr>
            <a:r>
              <a:rPr lang="da-DK" sz="866" b="0" noProof="1">
                <a:solidFill>
                  <a:schemeClr val="tx1">
                    <a:lumMod val="65000"/>
                    <a:lumOff val="35000"/>
                  </a:schemeClr>
                </a:solidFill>
                <a:cs typeface="Arial" charset="0"/>
              </a:rPr>
              <a:t>Klik på knappen </a:t>
            </a:r>
            <a:r>
              <a:rPr lang="da-DK" sz="866" b="1" noProof="1">
                <a:solidFill>
                  <a:schemeClr val="tx1">
                    <a:lumMod val="65000"/>
                    <a:lumOff val="35000"/>
                  </a:schemeClr>
                </a:solidFill>
                <a:cs typeface="Arial" charset="0"/>
              </a:rPr>
              <a:t>Indsæt logo forrest </a:t>
            </a:r>
            <a:r>
              <a:rPr lang="da-DK" sz="866" b="0" noProof="1">
                <a:solidFill>
                  <a:schemeClr val="tx1">
                    <a:lumMod val="65000"/>
                    <a:lumOff val="35000"/>
                  </a:schemeClr>
                </a:solidFill>
                <a:cs typeface="Arial" charset="0"/>
              </a:rPr>
              <a:t>for at vise logoet</a:t>
            </a:r>
            <a:endParaRPr lang="da-DK" sz="1632"/>
          </a:p>
        </p:txBody>
      </p:sp>
    </p:spTree>
    <p:extLst>
      <p:ext uri="{BB962C8B-B14F-4D97-AF65-F5344CB8AC3E}">
        <p14:creationId xmlns:p14="http://schemas.microsoft.com/office/powerpoint/2010/main" val="233400317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4587">
          <p15:clr>
            <a:srgbClr val="A4A3A4"/>
          </p15:clr>
        </p15:guide>
        <p15:guide id="2" pos="4755">
          <p15:clr>
            <a:srgbClr val="A4A3A4"/>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     Skilleside     (mere tekst)">
    <p:spTree>
      <p:nvGrpSpPr>
        <p:cNvPr id="1" name=""/>
        <p:cNvGrpSpPr/>
        <p:nvPr/>
      </p:nvGrpSpPr>
      <p:grpSpPr>
        <a:xfrm>
          <a:off x="0" y="0"/>
          <a:ext cx="0" cy="0"/>
          <a:chOff x="0" y="0"/>
          <a:chExt cx="0" cy="0"/>
        </a:xfrm>
      </p:grpSpPr>
      <p:sp>
        <p:nvSpPr>
          <p:cNvPr id="10" name="Baggrund"/>
          <p:cNvSpPr/>
          <p:nvPr userDrawn="1"/>
        </p:nvSpPr>
        <p:spPr bwMode="white">
          <a:xfrm>
            <a:off x="0" y="0"/>
            <a:ext cx="12192000" cy="6858000"/>
          </a:xfrm>
          <a:prstGeom prst="rect">
            <a:avLst/>
          </a:prstGeom>
          <a:solidFill>
            <a:schemeClr val="bg1"/>
          </a:solid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883803" rtl="0" eaLnBrk="1" fontAlgn="base" latinLnBrk="0" hangingPunct="1">
              <a:lnSpc>
                <a:spcPct val="108000"/>
              </a:lnSpc>
              <a:spcBef>
                <a:spcPct val="54000"/>
              </a:spcBef>
              <a:spcAft>
                <a:spcPct val="0"/>
              </a:spcAft>
              <a:buClrTx/>
              <a:buSzTx/>
              <a:buFontTx/>
              <a:buNone/>
              <a:tabLst/>
            </a:pPr>
            <a:endParaRPr kumimoji="0" lang="da-DK" sz="1632" b="0" i="0" u="none" strike="noStrike" cap="none" normalizeH="0" baseline="0" dirty="0">
              <a:ln>
                <a:noFill/>
              </a:ln>
              <a:solidFill>
                <a:schemeClr val="tx1"/>
              </a:solidFill>
              <a:effectLst/>
              <a:latin typeface="Arial" charset="0"/>
            </a:endParaRPr>
          </a:p>
        </p:txBody>
      </p:sp>
      <p:sp>
        <p:nvSpPr>
          <p:cNvPr id="7" name="Picture Placeholder 6"/>
          <p:cNvSpPr>
            <a:spLocks noGrp="1"/>
          </p:cNvSpPr>
          <p:nvPr>
            <p:ph type="pic" sz="quarter" idx="13" hasCustomPrompt="1"/>
          </p:nvPr>
        </p:nvSpPr>
        <p:spPr>
          <a:xfrm>
            <a:off x="179456" y="181111"/>
            <a:ext cx="11830050" cy="6494503"/>
          </a:xfrm>
        </p:spPr>
        <p:txBody>
          <a:bodyPr lIns="72000" tIns="36000" rIns="72000"/>
          <a:lstStyle>
            <a:lvl1pPr marL="0" indent="0" algn="ctr">
              <a:buNone/>
              <a:defRPr sz="1366"/>
            </a:lvl1pPr>
          </a:lstStyle>
          <a:p>
            <a:r>
              <a:rPr lang="da-DK" noProof="1"/>
              <a:t>Klik på rammen for at indsætte billede via Templafy og Images</a:t>
            </a:r>
            <a:endParaRPr lang="da-DK"/>
          </a:p>
        </p:txBody>
      </p:sp>
      <p:sp>
        <p:nvSpPr>
          <p:cNvPr id="6" name="Text Placeholder 5"/>
          <p:cNvSpPr>
            <a:spLocks noGrp="1"/>
          </p:cNvSpPr>
          <p:nvPr userDrawn="1">
            <p:ph type="body" sz="quarter" idx="16" hasCustomPrompt="1"/>
          </p:nvPr>
        </p:nvSpPr>
        <p:spPr>
          <a:xfrm>
            <a:off x="701675" y="412750"/>
            <a:ext cx="10785475" cy="1027150"/>
          </a:xfrm>
          <a:solidFill>
            <a:srgbClr val="FFFFFF">
              <a:alpha val="70000"/>
            </a:srgbClr>
          </a:solidFill>
        </p:spPr>
        <p:txBody>
          <a:bodyPr wrap="square" lIns="252000" tIns="216000" rIns="252000" bIns="216000">
            <a:spAutoFit/>
          </a:bodyPr>
          <a:lstStyle>
            <a:lvl1pPr marL="0" indent="0" algn="l">
              <a:lnSpc>
                <a:spcPct val="96000"/>
              </a:lnSpc>
              <a:spcBef>
                <a:spcPts val="0"/>
              </a:spcBef>
              <a:buNone/>
              <a:defRPr sz="3864" b="0">
                <a:solidFill>
                  <a:srgbClr val="031D5C"/>
                </a:solidFill>
                <a:latin typeface="+mj-lt"/>
              </a:defRPr>
            </a:lvl1pPr>
            <a:lvl2pPr algn="r">
              <a:spcBef>
                <a:spcPts val="1166"/>
              </a:spcBef>
              <a:defRPr sz="1166" b="1" cap="all" baseline="0">
                <a:solidFill>
                  <a:schemeClr val="tx2"/>
                </a:solidFill>
              </a:defRPr>
            </a:lvl2pPr>
          </a:lstStyle>
          <a:p>
            <a:pPr lvl="0"/>
            <a:r>
              <a:rPr lang="da-DK" dirty="0"/>
              <a:t>Klik her for at tilføje tekst</a:t>
            </a:r>
            <a:endParaRPr lang="da-DK"/>
          </a:p>
        </p:txBody>
      </p:sp>
      <p:sp>
        <p:nvSpPr>
          <p:cNvPr id="3" name="Date Placeholder 2"/>
          <p:cNvSpPr>
            <a:spLocks noGrp="1"/>
          </p:cNvSpPr>
          <p:nvPr>
            <p:ph type="dt" sz="half" idx="17"/>
          </p:nvPr>
        </p:nvSpPr>
        <p:spPr/>
        <p:txBody>
          <a:bodyPr/>
          <a:lstStyle/>
          <a:p>
            <a:fld id="{D709F18B-C64D-467D-95E0-03999A31A181}" type="datetime1">
              <a:rPr lang="da-DK" smtClean="0"/>
              <a:t>14-03-2025</a:t>
            </a:fld>
            <a:endParaRPr lang="da-DK" dirty="0"/>
          </a:p>
        </p:txBody>
      </p:sp>
      <p:sp>
        <p:nvSpPr>
          <p:cNvPr id="4" name="Footer Placeholder 3"/>
          <p:cNvSpPr>
            <a:spLocks noGrp="1"/>
          </p:cNvSpPr>
          <p:nvPr>
            <p:ph type="ftr" sz="quarter" idx="18"/>
          </p:nvPr>
        </p:nvSpPr>
        <p:spPr/>
        <p:txBody>
          <a:bodyPr/>
          <a:lstStyle>
            <a:lvl1pPr>
              <a:defRPr>
                <a:solidFill>
                  <a:schemeClr val="bg1"/>
                </a:solidFill>
              </a:defRPr>
            </a:lvl1pPr>
          </a:lstStyle>
          <a:p>
            <a:endParaRPr lang="da-DK" dirty="0"/>
          </a:p>
        </p:txBody>
      </p:sp>
      <p:sp>
        <p:nvSpPr>
          <p:cNvPr id="12" name="Slide Number Placeholder 7"/>
          <p:cNvSpPr>
            <a:spLocks noGrp="1"/>
          </p:cNvSpPr>
          <p:nvPr>
            <p:ph type="sldNum" sz="quarter" idx="19"/>
          </p:nvPr>
        </p:nvSpPr>
        <p:spPr>
          <a:xfrm>
            <a:off x="702000" y="6400936"/>
            <a:ext cx="280800" cy="254625"/>
          </a:xfrm>
        </p:spPr>
        <p:txBody>
          <a:bodyPr/>
          <a:lstStyle>
            <a:lvl1pPr>
              <a:defRPr>
                <a:solidFill>
                  <a:schemeClr val="bg1"/>
                </a:solidFill>
              </a:defRPr>
            </a:lvl1pPr>
          </a:lstStyle>
          <a:p>
            <a:fld id="{80AE25ED-097C-4BDC-A7CE-FA97BD9CA3B5}" type="slidenum">
              <a:rPr lang="da-DK" smtClean="0"/>
              <a:pPr/>
              <a:t>‹nr.›</a:t>
            </a:fld>
            <a:endParaRPr lang="da-DK" dirty="0"/>
          </a:p>
        </p:txBody>
      </p:sp>
      <p:pic>
        <p:nvPicPr>
          <p:cNvPr id="982409768" name="Logo" descr="{&quot;templafy&quot;:{&quot;id&quot;:&quot;b8ffc467-385a-4c73-b953-77e85b8bd0ff&quot;}}"/>
          <p:cNvPicPr>
            <a:picLocks noChangeAspect="1"/>
          </p:cNvPicPr>
          <p:nvPr/>
        </p:nvPicPr>
        <p:blipFill>
          <a:blip r:embed="rId2"/>
          <a:stretch>
            <a:fillRect/>
          </a:stretch>
        </p:blipFill>
        <p:spPr>
          <a:xfrm>
            <a:off x="8976321" y="6042696"/>
            <a:ext cx="2534400" cy="655200"/>
          </a:xfrm>
          <a:prstGeom prst="rect">
            <a:avLst/>
          </a:prstGeom>
        </p:spPr>
      </p:pic>
      <p:sp>
        <p:nvSpPr>
          <p:cNvPr id="11" name="AutoShape 4">
            <a:extLst>
              <a:ext uri="{FF2B5EF4-FFF2-40B4-BE49-F238E27FC236}">
                <a16:creationId xmlns:a16="http://schemas.microsoft.com/office/drawing/2014/main" id="{743BB1CB-D07E-4306-A02E-E60C03604D76}"/>
              </a:ext>
            </a:extLst>
          </p:cNvPr>
          <p:cNvSpPr>
            <a:spLocks/>
          </p:cNvSpPr>
          <p:nvPr userDrawn="1"/>
        </p:nvSpPr>
        <p:spPr bwMode="gray">
          <a:xfrm>
            <a:off x="8538450" y="6915117"/>
            <a:ext cx="2952750" cy="149593"/>
          </a:xfrm>
          <a:prstGeom prst="rect">
            <a:avLst/>
          </a:prstGeom>
          <a:noFill/>
          <a:ln w="12700" algn="ctr">
            <a:noFill/>
            <a:miter lim="800000"/>
            <a:headEnd/>
            <a:tailEnd/>
          </a:ln>
          <a:effectLst/>
        </p:spPr>
        <p:txBody>
          <a:bodyPr wrap="square" lIns="0" tIns="0" rIns="0" bIns="0">
            <a:spAutoFit/>
          </a:bodyPr>
          <a:lstStyle/>
          <a:p>
            <a:pPr algn="r" defTabSz="441909">
              <a:lnSpc>
                <a:spcPct val="108000"/>
              </a:lnSpc>
              <a:spcBef>
                <a:spcPts val="566"/>
              </a:spcBef>
              <a:tabLst>
                <a:tab pos="171851" algn="l"/>
              </a:tabLst>
            </a:pPr>
            <a:r>
              <a:rPr lang="da-DK" sz="866" b="0" noProof="1">
                <a:solidFill>
                  <a:schemeClr val="tx1">
                    <a:lumMod val="65000"/>
                    <a:lumOff val="35000"/>
                  </a:schemeClr>
                </a:solidFill>
                <a:cs typeface="Arial" charset="0"/>
              </a:rPr>
              <a:t>Klik på knappen </a:t>
            </a:r>
            <a:r>
              <a:rPr lang="da-DK" sz="866" b="1" noProof="1">
                <a:solidFill>
                  <a:schemeClr val="tx1">
                    <a:lumMod val="65000"/>
                    <a:lumOff val="35000"/>
                  </a:schemeClr>
                </a:solidFill>
                <a:cs typeface="Arial" charset="0"/>
              </a:rPr>
              <a:t>Indsæt logo forrest </a:t>
            </a:r>
            <a:r>
              <a:rPr lang="da-DK" sz="866" b="0" noProof="1">
                <a:solidFill>
                  <a:schemeClr val="tx1">
                    <a:lumMod val="65000"/>
                    <a:lumOff val="35000"/>
                  </a:schemeClr>
                </a:solidFill>
                <a:cs typeface="Arial" charset="0"/>
              </a:rPr>
              <a:t>for at vise logoet</a:t>
            </a:r>
            <a:endParaRPr lang="da-DK" sz="1632"/>
          </a:p>
        </p:txBody>
      </p:sp>
    </p:spTree>
    <p:extLst>
      <p:ext uri="{BB962C8B-B14F-4D97-AF65-F5344CB8AC3E}">
        <p14:creationId xmlns:p14="http://schemas.microsoft.com/office/powerpoint/2010/main" val="163065623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Tom med logo">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32DAD9-61A5-4644-911A-CD4E35B30F1B}"/>
              </a:ext>
            </a:extLst>
          </p:cNvPr>
          <p:cNvSpPr>
            <a:spLocks noGrp="1"/>
          </p:cNvSpPr>
          <p:nvPr>
            <p:ph type="dt" sz="half" idx="10"/>
          </p:nvPr>
        </p:nvSpPr>
        <p:spPr/>
        <p:txBody>
          <a:bodyPr/>
          <a:lstStyle/>
          <a:p>
            <a:fld id="{D709F18B-C64D-467D-95E0-03999A31A181}" type="datetime1">
              <a:rPr lang="da-DK" smtClean="0"/>
              <a:t>14-03-2025</a:t>
            </a:fld>
            <a:endParaRPr lang="da-DK" dirty="0"/>
          </a:p>
        </p:txBody>
      </p:sp>
      <p:sp>
        <p:nvSpPr>
          <p:cNvPr id="3" name="Footer Placeholder 2">
            <a:extLst>
              <a:ext uri="{FF2B5EF4-FFF2-40B4-BE49-F238E27FC236}">
                <a16:creationId xmlns:a16="http://schemas.microsoft.com/office/drawing/2014/main" id="{3960EBFC-9F9A-4DB5-9FA4-FE26576D8AA1}"/>
              </a:ext>
            </a:extLst>
          </p:cNvPr>
          <p:cNvSpPr>
            <a:spLocks noGrp="1"/>
          </p:cNvSpPr>
          <p:nvPr>
            <p:ph type="ftr" sz="quarter" idx="11"/>
          </p:nvPr>
        </p:nvSpPr>
        <p:spPr/>
        <p:txBody>
          <a:bodyPr/>
          <a:lstStyle/>
          <a:p>
            <a:endParaRPr lang="da-DK" dirty="0"/>
          </a:p>
        </p:txBody>
      </p:sp>
      <p:sp>
        <p:nvSpPr>
          <p:cNvPr id="4" name="Slide Number Placeholder 3">
            <a:extLst>
              <a:ext uri="{FF2B5EF4-FFF2-40B4-BE49-F238E27FC236}">
                <a16:creationId xmlns:a16="http://schemas.microsoft.com/office/drawing/2014/main" id="{6F13AFC6-9F5F-4A43-A002-F25D24167029}"/>
              </a:ext>
            </a:extLst>
          </p:cNvPr>
          <p:cNvSpPr>
            <a:spLocks noGrp="1"/>
          </p:cNvSpPr>
          <p:nvPr>
            <p:ph type="sldNum" sz="quarter" idx="12"/>
          </p:nvPr>
        </p:nvSpPr>
        <p:spPr/>
        <p:txBody>
          <a:bodyPr/>
          <a:lstStyle/>
          <a:p>
            <a:fld id="{80AE25ED-097C-4BDC-A7CE-FA97BD9CA3B5}" type="slidenum">
              <a:rPr lang="da-DK" smtClean="0"/>
              <a:pPr/>
              <a:t>‹nr.›</a:t>
            </a:fld>
            <a:endParaRPr lang="da-DK" dirty="0"/>
          </a:p>
        </p:txBody>
      </p:sp>
    </p:spTree>
    <p:extLst>
      <p:ext uri="{BB962C8B-B14F-4D97-AF65-F5344CB8AC3E}">
        <p14:creationId xmlns:p14="http://schemas.microsoft.com/office/powerpoint/2010/main" val="37870795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Hvid tom">
    <p:spTree>
      <p:nvGrpSpPr>
        <p:cNvPr id="1" name=""/>
        <p:cNvGrpSpPr/>
        <p:nvPr/>
      </p:nvGrpSpPr>
      <p:grpSpPr>
        <a:xfrm>
          <a:off x="0" y="0"/>
          <a:ext cx="0" cy="0"/>
          <a:chOff x="0" y="0"/>
          <a:chExt cx="0" cy="0"/>
        </a:xfrm>
      </p:grpSpPr>
      <p:sp>
        <p:nvSpPr>
          <p:cNvPr id="6" name="Baggrund"/>
          <p:cNvSpPr/>
          <p:nvPr userDrawn="1"/>
        </p:nvSpPr>
        <p:spPr bwMode="auto">
          <a:xfrm>
            <a:off x="1906" y="0"/>
            <a:ext cx="12190161" cy="6858000"/>
          </a:xfrm>
          <a:prstGeom prst="rect">
            <a:avLst/>
          </a:prstGeom>
          <a:solidFill>
            <a:schemeClr val="bg1"/>
          </a:solid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883803" rtl="0" eaLnBrk="1" fontAlgn="base" latinLnBrk="0" hangingPunct="1">
              <a:lnSpc>
                <a:spcPct val="108000"/>
              </a:lnSpc>
              <a:spcBef>
                <a:spcPct val="54000"/>
              </a:spcBef>
              <a:spcAft>
                <a:spcPct val="0"/>
              </a:spcAft>
              <a:buClrTx/>
              <a:buSzTx/>
              <a:buFontTx/>
              <a:buNone/>
              <a:tabLst/>
            </a:pPr>
            <a:endParaRPr kumimoji="0" lang="da-DK" sz="1632" b="0" i="0" u="none" strike="noStrike" cap="none" normalizeH="0" baseline="0" dirty="0">
              <a:ln>
                <a:noFill/>
              </a:ln>
              <a:solidFill>
                <a:schemeClr val="tx1"/>
              </a:solidFill>
              <a:effectLst/>
              <a:latin typeface="Arial" charset="0"/>
            </a:endParaRPr>
          </a:p>
        </p:txBody>
      </p:sp>
      <p:sp>
        <p:nvSpPr>
          <p:cNvPr id="2" name="Title 1">
            <a:extLst>
              <a:ext uri="{FF2B5EF4-FFF2-40B4-BE49-F238E27FC236}">
                <a16:creationId xmlns:a16="http://schemas.microsoft.com/office/drawing/2014/main" id="{9277A8AC-F640-4960-ADC6-30AC3801C4E2}"/>
              </a:ext>
            </a:extLst>
          </p:cNvPr>
          <p:cNvSpPr>
            <a:spLocks noGrp="1"/>
          </p:cNvSpPr>
          <p:nvPr>
            <p:ph type="title" hasCustomPrompt="1"/>
          </p:nvPr>
        </p:nvSpPr>
        <p:spPr/>
        <p:txBody>
          <a:bodyPr/>
          <a:lstStyle/>
          <a:p>
            <a:r>
              <a:rPr lang="da-DK" dirty="0"/>
              <a:t>Klik her for at tilføje titel</a:t>
            </a:r>
            <a:endParaRPr lang="da-DK"/>
          </a:p>
        </p:txBody>
      </p:sp>
      <p:sp>
        <p:nvSpPr>
          <p:cNvPr id="3" name="Date Placeholder 2"/>
          <p:cNvSpPr>
            <a:spLocks noGrp="1"/>
          </p:cNvSpPr>
          <p:nvPr>
            <p:ph type="dt" sz="half" idx="10"/>
          </p:nvPr>
        </p:nvSpPr>
        <p:spPr>
          <a:xfrm>
            <a:off x="0" y="6912000"/>
            <a:ext cx="0" cy="0"/>
          </a:xfrm>
          <a:prstGeom prst="rect">
            <a:avLst/>
          </a:prstGeom>
        </p:spPr>
        <p:txBody>
          <a:bodyPr/>
          <a:lstStyle>
            <a:lvl1pPr>
              <a:defRPr>
                <a:noFill/>
              </a:defRPr>
            </a:lvl1pPr>
          </a:lstStyle>
          <a:p>
            <a:fld id="{ED5F2DD1-FF2E-4A6A-A9E9-8BE1BCFC17F4}" type="datetime1">
              <a:rPr lang="da-DK" smtClean="0"/>
              <a:pPr/>
              <a:t>14-03-2025</a:t>
            </a:fld>
            <a:endParaRPr lang="da-DK" dirty="0"/>
          </a:p>
        </p:txBody>
      </p:sp>
      <p:sp>
        <p:nvSpPr>
          <p:cNvPr id="4" name="Footer Placeholder 3"/>
          <p:cNvSpPr>
            <a:spLocks noGrp="1"/>
          </p:cNvSpPr>
          <p:nvPr>
            <p:ph type="ftr" sz="quarter" idx="11"/>
          </p:nvPr>
        </p:nvSpPr>
        <p:spPr>
          <a:xfrm>
            <a:off x="0" y="6912000"/>
            <a:ext cx="0" cy="0"/>
          </a:xfrm>
          <a:prstGeom prst="rect">
            <a:avLst/>
          </a:prstGeom>
        </p:spPr>
        <p:txBody>
          <a:bodyPr/>
          <a:lstStyle>
            <a:lvl1pPr>
              <a:defRPr>
                <a:noFill/>
              </a:defRPr>
            </a:lvl1pPr>
          </a:lstStyle>
          <a:p>
            <a:endParaRPr lang="da-DK" dirty="0"/>
          </a:p>
        </p:txBody>
      </p:sp>
      <p:sp>
        <p:nvSpPr>
          <p:cNvPr id="5" name="Slide Number Placeholder 4"/>
          <p:cNvSpPr>
            <a:spLocks noGrp="1"/>
          </p:cNvSpPr>
          <p:nvPr>
            <p:ph type="sldNum" sz="quarter" idx="12"/>
          </p:nvPr>
        </p:nvSpPr>
        <p:spPr>
          <a:xfrm>
            <a:off x="0" y="6912000"/>
            <a:ext cx="0" cy="0"/>
          </a:xfrm>
          <a:prstGeom prst="rect">
            <a:avLst/>
          </a:prstGeom>
        </p:spPr>
        <p:txBody>
          <a:bodyPr/>
          <a:lstStyle>
            <a:lvl1pPr>
              <a:defRPr>
                <a:noFill/>
              </a:defRPr>
            </a:lvl1pPr>
          </a:lstStyle>
          <a:p>
            <a:fld id="{1E80101F-5742-4645-B1C0-D6AFABF6C92F}" type="slidenum">
              <a:rPr lang="da-DK" smtClean="0"/>
              <a:pPr/>
              <a:t>‹nr.›</a:t>
            </a:fld>
            <a:endParaRPr lang="da-DK" dirty="0"/>
          </a:p>
        </p:txBody>
      </p:sp>
    </p:spTree>
    <p:extLst>
      <p:ext uri="{BB962C8B-B14F-4D97-AF65-F5344CB8AC3E}">
        <p14:creationId xmlns:p14="http://schemas.microsoft.com/office/powerpoint/2010/main" val="413288511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Afslutning">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179456" y="179388"/>
            <a:ext cx="11830050" cy="6498612"/>
          </a:xfrm>
          <a:noFill/>
        </p:spPr>
        <p:txBody>
          <a:bodyPr lIns="72000" tIns="36000" rIns="72000" anchor="t" anchorCtr="0"/>
          <a:lstStyle>
            <a:lvl1pPr marL="0" indent="0" algn="ctr">
              <a:buNone/>
              <a:defRPr sz="1366" b="0"/>
            </a:lvl1pPr>
          </a:lstStyle>
          <a:p>
            <a:r>
              <a:rPr lang="da-DK" noProof="1"/>
              <a:t>Klik på rammen for at indsætte billede via Templafy og Images</a:t>
            </a:r>
            <a:endParaRPr lang="da-DK"/>
          </a:p>
        </p:txBody>
      </p:sp>
      <p:sp>
        <p:nvSpPr>
          <p:cNvPr id="18" name="Text Placeholder 3"/>
          <p:cNvSpPr>
            <a:spLocks noGrp="1"/>
          </p:cNvSpPr>
          <p:nvPr>
            <p:ph type="body" sz="quarter" idx="11" hasCustomPrompt="1"/>
          </p:nvPr>
        </p:nvSpPr>
        <p:spPr>
          <a:xfrm>
            <a:off x="467544" y="4779285"/>
            <a:ext cx="11255000" cy="1897875"/>
          </a:xfrm>
          <a:solidFill>
            <a:schemeClr val="tx2">
              <a:alpha val="80000"/>
            </a:schemeClr>
          </a:solidFill>
        </p:spPr>
        <p:txBody>
          <a:bodyPr lIns="234000" tIns="234000" rIns="2970000" bIns="234000" anchor="t" anchorCtr="0"/>
          <a:lstStyle>
            <a:lvl1pPr marL="0" indent="0">
              <a:lnSpc>
                <a:spcPct val="100000"/>
              </a:lnSpc>
              <a:spcBef>
                <a:spcPts val="0"/>
              </a:spcBef>
              <a:buNone/>
              <a:defRPr sz="1732" b="0">
                <a:solidFill>
                  <a:schemeClr val="bg1"/>
                </a:solidFill>
              </a:defRPr>
            </a:lvl1pPr>
          </a:lstStyle>
          <a:p>
            <a:r>
              <a:rPr lang="da-DK" dirty="0"/>
              <a:t>Skriv kontaktdata</a:t>
            </a:r>
            <a:endParaRPr lang="da-DK"/>
          </a:p>
        </p:txBody>
      </p:sp>
      <p:sp>
        <p:nvSpPr>
          <p:cNvPr id="10" name="Date Placeholder 2"/>
          <p:cNvSpPr>
            <a:spLocks noGrp="1"/>
          </p:cNvSpPr>
          <p:nvPr>
            <p:ph type="dt" sz="half" idx="17"/>
          </p:nvPr>
        </p:nvSpPr>
        <p:spPr>
          <a:xfrm>
            <a:off x="0" y="6912000"/>
            <a:ext cx="0" cy="0"/>
          </a:xfrm>
        </p:spPr>
        <p:txBody>
          <a:bodyPr/>
          <a:lstStyle/>
          <a:p>
            <a:fld id="{D709F18B-C64D-467D-95E0-03999A31A181}" type="datetime1">
              <a:rPr lang="da-DK" smtClean="0"/>
              <a:t>14-03-2025</a:t>
            </a:fld>
            <a:endParaRPr lang="da-DK" dirty="0"/>
          </a:p>
        </p:txBody>
      </p:sp>
      <p:sp>
        <p:nvSpPr>
          <p:cNvPr id="11" name="Footer Placeholder 3"/>
          <p:cNvSpPr>
            <a:spLocks noGrp="1"/>
          </p:cNvSpPr>
          <p:nvPr>
            <p:ph type="ftr" sz="quarter" idx="18"/>
          </p:nvPr>
        </p:nvSpPr>
        <p:spPr>
          <a:xfrm>
            <a:off x="0" y="6912000"/>
            <a:ext cx="0" cy="0"/>
          </a:xfrm>
        </p:spPr>
        <p:txBody>
          <a:bodyPr/>
          <a:lstStyle>
            <a:lvl1pPr>
              <a:defRPr>
                <a:noFill/>
              </a:defRPr>
            </a:lvl1pPr>
          </a:lstStyle>
          <a:p>
            <a:endParaRPr lang="da-DK" dirty="0"/>
          </a:p>
        </p:txBody>
      </p:sp>
      <p:sp>
        <p:nvSpPr>
          <p:cNvPr id="12" name="Slide Number Placeholder 7"/>
          <p:cNvSpPr>
            <a:spLocks noGrp="1"/>
          </p:cNvSpPr>
          <p:nvPr>
            <p:ph type="sldNum" sz="quarter" idx="19"/>
          </p:nvPr>
        </p:nvSpPr>
        <p:spPr>
          <a:xfrm>
            <a:off x="0" y="6912000"/>
            <a:ext cx="0" cy="0"/>
          </a:xfrm>
        </p:spPr>
        <p:txBody>
          <a:bodyPr/>
          <a:lstStyle>
            <a:lvl1pPr>
              <a:defRPr>
                <a:noFill/>
              </a:defRPr>
            </a:lvl1pPr>
          </a:lstStyle>
          <a:p>
            <a:fld id="{80AE25ED-097C-4BDC-A7CE-FA97BD9CA3B5}" type="slidenum">
              <a:rPr lang="da-DK" smtClean="0"/>
              <a:pPr/>
              <a:t>‹nr.›</a:t>
            </a:fld>
            <a:endParaRPr lang="da-DK" dirty="0"/>
          </a:p>
        </p:txBody>
      </p:sp>
      <p:pic>
        <p:nvPicPr>
          <p:cNvPr id="1556997092" name="Logo" descr="{&quot;templafy&quot;:{&quot;id&quot;:&quot;876e6036-0442-4649-a092-897fe22c3528&quot;}}"/>
          <p:cNvPicPr>
            <a:picLocks noChangeAspect="1"/>
          </p:cNvPicPr>
          <p:nvPr/>
        </p:nvPicPr>
        <p:blipFill>
          <a:blip r:embed="rId2"/>
          <a:stretch>
            <a:fillRect/>
          </a:stretch>
        </p:blipFill>
        <p:spPr>
          <a:xfrm>
            <a:off x="8791074" y="5895894"/>
            <a:ext cx="2725200" cy="705600"/>
          </a:xfrm>
          <a:prstGeom prst="rect">
            <a:avLst/>
          </a:prstGeom>
        </p:spPr>
      </p:pic>
      <p:sp>
        <p:nvSpPr>
          <p:cNvPr id="9" name="AutoShape 4">
            <a:extLst>
              <a:ext uri="{FF2B5EF4-FFF2-40B4-BE49-F238E27FC236}">
                <a16:creationId xmlns:a16="http://schemas.microsoft.com/office/drawing/2014/main" id="{B3CC375C-A6A8-4D1F-9065-67771B3085EF}"/>
              </a:ext>
            </a:extLst>
          </p:cNvPr>
          <p:cNvSpPr>
            <a:spLocks/>
          </p:cNvSpPr>
          <p:nvPr userDrawn="1"/>
        </p:nvSpPr>
        <p:spPr bwMode="gray">
          <a:xfrm>
            <a:off x="8538450" y="6915117"/>
            <a:ext cx="2952750" cy="149593"/>
          </a:xfrm>
          <a:prstGeom prst="rect">
            <a:avLst/>
          </a:prstGeom>
          <a:noFill/>
          <a:ln w="12700" algn="ctr">
            <a:noFill/>
            <a:miter lim="800000"/>
            <a:headEnd/>
            <a:tailEnd/>
          </a:ln>
          <a:effectLst/>
        </p:spPr>
        <p:txBody>
          <a:bodyPr wrap="square" lIns="0" tIns="0" rIns="0" bIns="0">
            <a:spAutoFit/>
          </a:bodyPr>
          <a:lstStyle/>
          <a:p>
            <a:pPr algn="r" defTabSz="441909">
              <a:lnSpc>
                <a:spcPct val="108000"/>
              </a:lnSpc>
              <a:spcBef>
                <a:spcPts val="566"/>
              </a:spcBef>
              <a:tabLst>
                <a:tab pos="171851" algn="l"/>
              </a:tabLst>
            </a:pPr>
            <a:r>
              <a:rPr lang="da-DK" sz="866" b="0" noProof="1">
                <a:solidFill>
                  <a:schemeClr val="tx1">
                    <a:lumMod val="65000"/>
                    <a:lumOff val="35000"/>
                  </a:schemeClr>
                </a:solidFill>
                <a:cs typeface="Arial" charset="0"/>
              </a:rPr>
              <a:t>Klik på knappen </a:t>
            </a:r>
            <a:r>
              <a:rPr lang="da-DK" sz="866" b="1" noProof="1">
                <a:solidFill>
                  <a:schemeClr val="tx1">
                    <a:lumMod val="65000"/>
                    <a:lumOff val="35000"/>
                  </a:schemeClr>
                </a:solidFill>
                <a:cs typeface="Arial" charset="0"/>
              </a:rPr>
              <a:t>Indsæt logo forrest </a:t>
            </a:r>
            <a:r>
              <a:rPr lang="da-DK" sz="866" b="0" noProof="1">
                <a:solidFill>
                  <a:schemeClr val="tx1">
                    <a:lumMod val="65000"/>
                    <a:lumOff val="35000"/>
                  </a:schemeClr>
                </a:solidFill>
                <a:cs typeface="Arial" charset="0"/>
              </a:rPr>
              <a:t>for at vise logoet</a:t>
            </a:r>
            <a:endParaRPr lang="da-DK" sz="1632"/>
          </a:p>
        </p:txBody>
      </p:sp>
    </p:spTree>
    <p:extLst>
      <p:ext uri="{BB962C8B-B14F-4D97-AF65-F5344CB8AC3E}">
        <p14:creationId xmlns:p14="http://schemas.microsoft.com/office/powerpoint/2010/main" val="3871174479"/>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rugerguide ">
    <p:spTree>
      <p:nvGrpSpPr>
        <p:cNvPr id="1" name=""/>
        <p:cNvGrpSpPr/>
        <p:nvPr/>
      </p:nvGrpSpPr>
      <p:grpSpPr>
        <a:xfrm>
          <a:off x="0" y="0"/>
          <a:ext cx="0" cy="0"/>
          <a:chOff x="0" y="0"/>
          <a:chExt cx="0" cy="0"/>
        </a:xfrm>
      </p:grpSpPr>
      <p:sp>
        <p:nvSpPr>
          <p:cNvPr id="12" name="Text Box 3">
            <a:extLst>
              <a:ext uri="{FF2B5EF4-FFF2-40B4-BE49-F238E27FC236}">
                <a16:creationId xmlns:a16="http://schemas.microsoft.com/office/drawing/2014/main" id="{86940190-31B3-4285-B172-A74BDBF7AF53}"/>
              </a:ext>
            </a:extLst>
          </p:cNvPr>
          <p:cNvSpPr txBox="1">
            <a:spLocks noChangeArrowheads="1"/>
          </p:cNvSpPr>
          <p:nvPr userDrawn="1"/>
        </p:nvSpPr>
        <p:spPr bwMode="auto">
          <a:xfrm>
            <a:off x="4345095" y="1255695"/>
            <a:ext cx="2700000" cy="4693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38991" bIns="0" anchor="t" anchorCtr="0">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883803" rtl="0" eaLnBrk="1" fontAlgn="auto" latinLnBrk="0" hangingPunct="1">
              <a:lnSpc>
                <a:spcPct val="100000"/>
              </a:lnSpc>
              <a:spcBef>
                <a:spcPts val="566"/>
              </a:spcBef>
              <a:spcAft>
                <a:spcPts val="0"/>
              </a:spcAft>
              <a:buClrTx/>
              <a:buSzTx/>
              <a:buFontTx/>
              <a:buNone/>
              <a:tabLst/>
              <a:defRPr/>
            </a:pPr>
            <a:r>
              <a:rPr lang="da-DK" sz="1532" dirty="0">
                <a:latin typeface="+mn-lt"/>
                <a:cs typeface="Arial" panose="020B0604020202020204" pitchFamily="34" charset="0"/>
              </a:rPr>
              <a:t>BILLEDER</a:t>
            </a:r>
            <a:endParaRPr lang="da-DK" sz="1632"/>
          </a:p>
          <a:p>
            <a:pPr marL="0" marR="0" lvl="0" indent="0" algn="l" defTabSz="883803" rtl="0" eaLnBrk="1" fontAlgn="auto" latinLnBrk="0" hangingPunct="1">
              <a:lnSpc>
                <a:spcPct val="100000"/>
              </a:lnSpc>
              <a:spcBef>
                <a:spcPts val="300"/>
              </a:spcBef>
              <a:spcAft>
                <a:spcPts val="566"/>
              </a:spcAft>
              <a:buClrTx/>
              <a:buSzTx/>
              <a:buFontTx/>
              <a:buNone/>
              <a:tabLst/>
              <a:defRPr/>
            </a:pPr>
            <a:r>
              <a:rPr lang="da-DK" sz="866" b="1" noProof="1">
                <a:solidFill>
                  <a:schemeClr val="tx1"/>
                </a:solidFill>
                <a:latin typeface="+mn-lt"/>
                <a:cs typeface="Arial" panose="020B0604020202020204" pitchFamily="34" charset="0"/>
              </a:rPr>
              <a:t>Indsæt fra Templafy</a:t>
            </a:r>
            <a:endParaRPr lang="da-DK" altLang="da-DK" sz="866" b="0" noProof="1">
              <a:solidFill>
                <a:schemeClr val="tx1"/>
              </a:solidFill>
              <a:latin typeface="+mn-lt"/>
              <a:cs typeface="Arial" panose="020B0604020202020204" pitchFamily="34" charset="0"/>
            </a:endParaRPr>
          </a:p>
          <a:p>
            <a:pPr marL="0" marR="0" lvl="0" indent="0" algn="l" defTabSz="883803" rtl="0" eaLnBrk="1" fontAlgn="auto" latinLnBrk="0" hangingPunct="1">
              <a:lnSpc>
                <a:spcPct val="100000"/>
              </a:lnSpc>
              <a:spcBef>
                <a:spcPts val="300"/>
              </a:spcBef>
              <a:spcAft>
                <a:spcPts val="300"/>
              </a:spcAft>
              <a:buClrTx/>
              <a:buSzTx/>
              <a:buFontTx/>
              <a:buNone/>
              <a:tabLst/>
              <a:defRPr/>
            </a:pPr>
            <a:r>
              <a:rPr lang="da-DK" altLang="da-DK" sz="866" b="1" noProof="1">
                <a:solidFill>
                  <a:schemeClr val="tx1"/>
                </a:solidFill>
                <a:latin typeface="+mn-lt"/>
                <a:cs typeface="Arial" panose="020B0604020202020204" pitchFamily="34" charset="0"/>
              </a:rPr>
              <a:t>1. </a:t>
            </a:r>
            <a:r>
              <a:rPr lang="da-DK" altLang="da-DK" sz="866" b="0" noProof="1">
                <a:solidFill>
                  <a:schemeClr val="tx1"/>
                </a:solidFill>
                <a:latin typeface="+mn-lt"/>
                <a:cs typeface="Arial" panose="020B0604020202020204" pitchFamily="34" charset="0"/>
              </a:rPr>
              <a:t>Klik på den blå </a:t>
            </a:r>
            <a:r>
              <a:rPr lang="da-DK" altLang="da-DK" sz="866" b="1" baseline="0" noProof="1">
                <a:solidFill>
                  <a:schemeClr val="tx1"/>
                </a:solidFill>
                <a:latin typeface="+mn-lt"/>
                <a:cs typeface="Arial" panose="020B0604020202020204" pitchFamily="34" charset="0"/>
              </a:rPr>
              <a:t>Templafy </a:t>
            </a:r>
            <a:r>
              <a:rPr lang="da-DK" altLang="da-DK" sz="866" b="0" baseline="0" noProof="1">
                <a:solidFill>
                  <a:schemeClr val="tx1"/>
                </a:solidFill>
                <a:latin typeface="+mn-lt"/>
                <a:cs typeface="Arial" panose="020B0604020202020204" pitchFamily="34" charset="0"/>
              </a:rPr>
              <a:t>knap</a:t>
            </a:r>
            <a:endParaRPr lang="da-DK" sz="1632"/>
          </a:p>
          <a:p>
            <a:pPr marL="0" marR="0" lvl="0" indent="0" algn="l" defTabSz="883803" rtl="0" eaLnBrk="1" fontAlgn="auto" latinLnBrk="0" hangingPunct="1">
              <a:lnSpc>
                <a:spcPct val="100000"/>
              </a:lnSpc>
              <a:spcBef>
                <a:spcPts val="300"/>
              </a:spcBef>
              <a:spcAft>
                <a:spcPts val="300"/>
              </a:spcAft>
              <a:buClrTx/>
              <a:buSzTx/>
              <a:buFontTx/>
              <a:buNone/>
              <a:tabLst/>
              <a:defRPr/>
            </a:pPr>
            <a:r>
              <a:rPr lang="da-DK" altLang="da-DK" sz="866" b="1" baseline="0" noProof="1">
                <a:solidFill>
                  <a:schemeClr val="tx1"/>
                </a:solidFill>
                <a:latin typeface="+mn-lt"/>
                <a:cs typeface="Arial" panose="020B0604020202020204" pitchFamily="34" charset="0"/>
              </a:rPr>
              <a:t>2. </a:t>
            </a:r>
            <a:r>
              <a:rPr lang="da-DK" altLang="da-DK" sz="866" b="0" baseline="0" noProof="1">
                <a:solidFill>
                  <a:schemeClr val="tx1"/>
                </a:solidFill>
                <a:latin typeface="+mn-lt"/>
                <a:cs typeface="Arial" panose="020B0604020202020204" pitchFamily="34" charset="0"/>
              </a:rPr>
              <a:t>I dropdown menuen, vælg </a:t>
            </a:r>
            <a:r>
              <a:rPr lang="da-DK" altLang="da-DK" sz="866" b="1" baseline="0" noProof="1">
                <a:solidFill>
                  <a:schemeClr val="tx1"/>
                </a:solidFill>
                <a:latin typeface="+mn-lt"/>
                <a:cs typeface="Arial" panose="020B0604020202020204" pitchFamily="34" charset="0"/>
              </a:rPr>
              <a:t>Images</a:t>
            </a:r>
            <a:r>
              <a:rPr lang="da-DK" altLang="da-DK" sz="866" b="0" baseline="0" noProof="1">
                <a:solidFill>
                  <a:schemeClr val="tx1"/>
                </a:solidFill>
                <a:latin typeface="+mn-lt"/>
                <a:cs typeface="Arial" panose="020B0604020202020204" pitchFamily="34" charset="0"/>
              </a:rPr>
              <a:t>, eller klik på </a:t>
            </a:r>
            <a:r>
              <a:rPr lang="da-DK" altLang="da-DK" sz="866" b="1" baseline="0" noProof="1">
                <a:solidFill>
                  <a:schemeClr val="tx1"/>
                </a:solidFill>
                <a:latin typeface="+mn-lt"/>
                <a:cs typeface="Arial" panose="020B0604020202020204" pitchFamily="34" charset="0"/>
              </a:rPr>
              <a:t>Images</a:t>
            </a:r>
            <a:r>
              <a:rPr lang="da-DK" altLang="da-DK" sz="866" b="0" i="0" baseline="0" noProof="1">
                <a:solidFill>
                  <a:schemeClr val="tx1"/>
                </a:solidFill>
                <a:latin typeface="+mn-lt"/>
                <a:cs typeface="Arial" panose="020B0604020202020204" pitchFamily="34" charset="0"/>
              </a:rPr>
              <a:t> knappen</a:t>
            </a:r>
            <a:r>
              <a:rPr lang="da-DK" altLang="da-DK" sz="866" b="0" baseline="0" noProof="1">
                <a:solidFill>
                  <a:schemeClr val="tx1"/>
                </a:solidFill>
                <a:latin typeface="+mn-lt"/>
                <a:cs typeface="Arial" panose="020B0604020202020204" pitchFamily="34" charset="0"/>
              </a:rPr>
              <a:t> i Templafy vinduet i højre side af skærmen</a:t>
            </a:r>
            <a:endParaRPr lang="da-DK" sz="1632"/>
          </a:p>
          <a:p>
            <a:pPr marL="0" marR="0" lvl="0" indent="0" algn="l" defTabSz="883803" rtl="0" eaLnBrk="1" fontAlgn="auto" latinLnBrk="0" hangingPunct="1">
              <a:lnSpc>
                <a:spcPct val="100000"/>
              </a:lnSpc>
              <a:spcBef>
                <a:spcPts val="566"/>
              </a:spcBef>
              <a:spcAft>
                <a:spcPts val="0"/>
              </a:spcAft>
              <a:buClrTx/>
              <a:buSzTx/>
              <a:buFontTx/>
              <a:buNone/>
              <a:tabLst/>
              <a:defRPr/>
            </a:pPr>
            <a:r>
              <a:rPr lang="da-DK" altLang="da-DK" sz="866" b="1" baseline="0" noProof="1">
                <a:solidFill>
                  <a:schemeClr val="tx1"/>
                </a:solidFill>
                <a:latin typeface="+mn-lt"/>
                <a:cs typeface="Arial" panose="020B0604020202020204" pitchFamily="34" charset="0"/>
              </a:rPr>
              <a:t>Indsæt billede</a:t>
            </a:r>
            <a:endParaRPr lang="da-DK" sz="1632"/>
          </a:p>
          <a:p>
            <a:pPr eaLnBrk="1" hangingPunct="1">
              <a:spcBef>
                <a:spcPts val="300"/>
              </a:spcBef>
              <a:spcAft>
                <a:spcPts val="300"/>
              </a:spcAft>
              <a:defRPr/>
            </a:pPr>
            <a:r>
              <a:rPr lang="da-DK" altLang="da-DK" sz="866" b="0" noProof="1">
                <a:solidFill>
                  <a:schemeClr val="tx1"/>
                </a:solidFill>
                <a:latin typeface="+mn-lt"/>
                <a:cs typeface="Arial" panose="020B0604020202020204" pitchFamily="34" charset="0"/>
              </a:rPr>
              <a:t>På slides med billedpladsholder, klik på ikonet og vælg </a:t>
            </a:r>
            <a:r>
              <a:rPr lang="da-DK" altLang="da-DK" sz="866" b="1" noProof="1">
                <a:solidFill>
                  <a:schemeClr val="tx1"/>
                </a:solidFill>
                <a:latin typeface="+mn-lt"/>
                <a:cs typeface="Arial" panose="020B0604020202020204" pitchFamily="34" charset="0"/>
              </a:rPr>
              <a:t>Indsæt</a:t>
            </a:r>
            <a:endParaRPr lang="da-DK" sz="1632"/>
          </a:p>
          <a:p>
            <a:pPr eaLnBrk="1" hangingPunct="1">
              <a:spcBef>
                <a:spcPts val="566"/>
              </a:spcBef>
              <a:spcAft>
                <a:spcPts val="0"/>
              </a:spcAft>
              <a:defRPr/>
            </a:pPr>
            <a:r>
              <a:rPr lang="da-DK" sz="866" b="1" noProof="1">
                <a:solidFill>
                  <a:schemeClr val="tx1"/>
                </a:solidFill>
                <a:latin typeface="+mn-lt"/>
                <a:cs typeface="Arial" panose="020B0604020202020204" pitchFamily="34" charset="0"/>
              </a:rPr>
              <a:t>Beskær billede</a:t>
            </a:r>
            <a:endParaRPr lang="da-DK" sz="1632"/>
          </a:p>
          <a:p>
            <a:pPr eaLnBrk="1" hangingPunct="1">
              <a:spcBef>
                <a:spcPts val="300"/>
              </a:spcBef>
              <a:spcAft>
                <a:spcPts val="300"/>
              </a:spcAft>
              <a:defRPr/>
            </a:pPr>
            <a:r>
              <a:rPr lang="da-DK" altLang="da-DK" sz="866" b="1" noProof="1">
                <a:solidFill>
                  <a:schemeClr val="tx1"/>
                </a:solidFill>
                <a:latin typeface="+mn-lt"/>
                <a:cs typeface="Arial" panose="020B0604020202020204" pitchFamily="34" charset="0"/>
              </a:rPr>
              <a:t>1. </a:t>
            </a:r>
            <a:r>
              <a:rPr lang="da-DK" altLang="da-DK" sz="866" b="0" noProof="1">
                <a:solidFill>
                  <a:schemeClr val="tx1"/>
                </a:solidFill>
                <a:latin typeface="+mn-lt"/>
                <a:cs typeface="Arial" panose="020B0604020202020204" pitchFamily="34" charset="0"/>
              </a:rPr>
              <a:t>Klik </a:t>
            </a:r>
            <a:r>
              <a:rPr lang="da-DK" altLang="da-DK" sz="866" b="1" noProof="1">
                <a:solidFill>
                  <a:schemeClr val="tx1"/>
                </a:solidFill>
                <a:latin typeface="+mn-lt"/>
                <a:cs typeface="Arial" panose="020B0604020202020204" pitchFamily="34" charset="0"/>
              </a:rPr>
              <a:t>Beskær</a:t>
            </a:r>
            <a:r>
              <a:rPr lang="da-DK" altLang="da-DK" sz="866" b="0" noProof="1">
                <a:solidFill>
                  <a:schemeClr val="tx1"/>
                </a:solidFill>
                <a:latin typeface="+mn-lt"/>
                <a:cs typeface="Arial" panose="020B0604020202020204" pitchFamily="34" charset="0"/>
              </a:rPr>
              <a:t> for at ændre billedets fokus/størrelse</a:t>
            </a:r>
            <a:endParaRPr lang="da-DK" sz="1632"/>
          </a:p>
          <a:p>
            <a:pPr eaLnBrk="1" hangingPunct="1">
              <a:spcBef>
                <a:spcPts val="300"/>
              </a:spcBef>
              <a:spcAft>
                <a:spcPts val="300"/>
              </a:spcAft>
              <a:defRPr/>
            </a:pPr>
            <a:r>
              <a:rPr lang="da-DK" altLang="da-DK" sz="866" b="1" noProof="1">
                <a:solidFill>
                  <a:schemeClr val="tx1"/>
                </a:solidFill>
                <a:latin typeface="+mn-lt"/>
                <a:cs typeface="Arial" panose="020B0604020202020204" pitchFamily="34" charset="0"/>
              </a:rPr>
              <a:t>2. </a:t>
            </a:r>
            <a:r>
              <a:rPr lang="da-DK" altLang="da-DK" sz="866" b="0" noProof="1">
                <a:solidFill>
                  <a:schemeClr val="tx1"/>
                </a:solidFill>
                <a:latin typeface="+mn-lt"/>
                <a:cs typeface="Arial" panose="020B0604020202020204" pitchFamily="34" charset="0"/>
              </a:rPr>
              <a:t>Ønsker du at skalere billedet, så hold </a:t>
            </a:r>
            <a:r>
              <a:rPr lang="da-DK" altLang="da-DK" sz="866" b="1" noProof="1">
                <a:solidFill>
                  <a:schemeClr val="tx1"/>
                </a:solidFill>
                <a:latin typeface="+mn-lt"/>
                <a:cs typeface="Arial" panose="020B0604020202020204" pitchFamily="34" charset="0"/>
              </a:rPr>
              <a:t>SHIFT</a:t>
            </a:r>
            <a:r>
              <a:rPr lang="da-DK" altLang="da-DK" sz="866" b="0" noProof="1">
                <a:solidFill>
                  <a:schemeClr val="tx1"/>
                </a:solidFill>
                <a:latin typeface="+mn-lt"/>
                <a:cs typeface="Arial" panose="020B0604020202020204" pitchFamily="34" charset="0"/>
              </a:rPr>
              <a:t>-knappen nede, mens du trækker i billedets hjørner</a:t>
            </a:r>
            <a:endParaRPr lang="da-DK" sz="1632"/>
          </a:p>
          <a:p>
            <a:pPr eaLnBrk="1" hangingPunct="1">
              <a:spcBef>
                <a:spcPts val="300"/>
              </a:spcBef>
              <a:spcAft>
                <a:spcPts val="1166"/>
              </a:spcAft>
              <a:defRPr/>
            </a:pPr>
            <a:r>
              <a:rPr lang="da-DK" altLang="da-DK" sz="866" b="1" noProof="1">
                <a:solidFill>
                  <a:schemeClr val="tx1"/>
                </a:solidFill>
                <a:latin typeface="+mn-lt"/>
                <a:cs typeface="Arial" panose="020B0604020202020204" pitchFamily="34" charset="0"/>
              </a:rPr>
              <a:t>TIP: </a:t>
            </a:r>
            <a:r>
              <a:rPr lang="da-DK" altLang="da-DK" sz="866" b="0" noProof="1">
                <a:solidFill>
                  <a:schemeClr val="tx1"/>
                </a:solidFill>
                <a:latin typeface="+mn-lt"/>
                <a:cs typeface="Arial" panose="020B0604020202020204" pitchFamily="34" charset="0"/>
              </a:rPr>
              <a:t>Hvis du sletter billedet og indsætter et nyt, kan billedet lægge sig foran tekst og grafik. Hvis dette sker, højreklik på billedet og vælg </a:t>
            </a:r>
            <a:r>
              <a:rPr lang="da-DK" altLang="da-DK" sz="866" b="1" noProof="1">
                <a:solidFill>
                  <a:schemeClr val="tx1"/>
                </a:solidFill>
                <a:latin typeface="+mn-lt"/>
                <a:cs typeface="Arial" panose="020B0604020202020204" pitchFamily="34" charset="0"/>
              </a:rPr>
              <a:t>Placer bagest</a:t>
            </a:r>
            <a:endParaRPr lang="da-DK" sz="1632"/>
          </a:p>
          <a:p>
            <a:pPr marL="0" marR="0" lvl="0" indent="0" algn="l" defTabSz="883803" rtl="0" eaLnBrk="1" fontAlgn="auto" latinLnBrk="0" hangingPunct="1">
              <a:lnSpc>
                <a:spcPct val="100000"/>
              </a:lnSpc>
              <a:spcBef>
                <a:spcPts val="566"/>
              </a:spcBef>
              <a:spcAft>
                <a:spcPts val="0"/>
              </a:spcAft>
              <a:buClrTx/>
              <a:buSzTx/>
              <a:buFontTx/>
              <a:buNone/>
              <a:tabLst/>
              <a:defRPr/>
            </a:pPr>
            <a:r>
              <a:rPr lang="da-DK" sz="1532" dirty="0">
                <a:latin typeface="+mn-lt"/>
                <a:cs typeface="Arial" panose="020B0604020202020204" pitchFamily="34" charset="0"/>
              </a:rPr>
              <a:t>HJÆLPELINJER</a:t>
            </a:r>
            <a:endParaRPr lang="da-DK" altLang="da-DK" sz="1532" b="0" noProof="1">
              <a:solidFill>
                <a:schemeClr val="tx1"/>
              </a:solidFill>
              <a:latin typeface="+mn-lt"/>
              <a:cs typeface="Arial" panose="020B0604020202020204" pitchFamily="34" charset="0"/>
            </a:endParaRPr>
          </a:p>
          <a:p>
            <a:pPr eaLnBrk="1" hangingPunct="1">
              <a:spcBef>
                <a:spcPts val="300"/>
              </a:spcBef>
              <a:spcAft>
                <a:spcPts val="300"/>
              </a:spcAft>
              <a:defRPr/>
            </a:pPr>
            <a:r>
              <a:rPr lang="da-DK" altLang="da-DK" sz="866" b="0" noProof="1">
                <a:solidFill>
                  <a:schemeClr val="tx1"/>
                </a:solidFill>
                <a:latin typeface="+mn-lt"/>
                <a:cs typeface="Arial" panose="020B0604020202020204" pitchFamily="34" charset="0"/>
              </a:rPr>
              <a:t>Klik på fanen </a:t>
            </a:r>
            <a:r>
              <a:rPr lang="da-DK" altLang="da-DK" sz="866" b="1" noProof="1">
                <a:solidFill>
                  <a:schemeClr val="tx1"/>
                </a:solidFill>
                <a:latin typeface="+mn-lt"/>
                <a:cs typeface="Arial" panose="020B0604020202020204" pitchFamily="34" charset="0"/>
              </a:rPr>
              <a:t>Vis </a:t>
            </a:r>
            <a:r>
              <a:rPr lang="da-DK" altLang="da-DK" sz="866" b="0" noProof="1">
                <a:solidFill>
                  <a:schemeClr val="tx1"/>
                </a:solidFill>
                <a:latin typeface="+mn-lt"/>
                <a:cs typeface="Arial" panose="020B0604020202020204" pitchFamily="34" charset="0"/>
              </a:rPr>
              <a:t>og sæt hak ved </a:t>
            </a:r>
            <a:r>
              <a:rPr lang="da-DK" altLang="da-DK" sz="866" b="1" noProof="1">
                <a:solidFill>
                  <a:schemeClr val="tx1"/>
                </a:solidFill>
                <a:latin typeface="+mn-lt"/>
                <a:cs typeface="Arial" panose="020B0604020202020204" pitchFamily="34" charset="0"/>
              </a:rPr>
              <a:t>Hjælpelinjer</a:t>
            </a:r>
            <a:endParaRPr lang="da-DK" sz="1632"/>
          </a:p>
          <a:p>
            <a:pPr eaLnBrk="1" hangingPunct="1">
              <a:spcBef>
                <a:spcPts val="300"/>
              </a:spcBef>
              <a:spcAft>
                <a:spcPts val="300"/>
              </a:spcAft>
              <a:defRPr/>
            </a:pPr>
            <a:r>
              <a:rPr lang="da-DK" altLang="da-DK" sz="866" b="1" noProof="1">
                <a:solidFill>
                  <a:schemeClr val="tx1"/>
                </a:solidFill>
                <a:latin typeface="+mn-lt"/>
                <a:cs typeface="Arial" panose="020B0604020202020204" pitchFamily="34" charset="0"/>
              </a:rPr>
              <a:t>TIP: Alt + F9 </a:t>
            </a:r>
            <a:r>
              <a:rPr lang="da-DK" altLang="da-DK" sz="866" b="0" noProof="1">
                <a:solidFill>
                  <a:schemeClr val="tx1"/>
                </a:solidFill>
                <a:latin typeface="+mn-lt"/>
                <a:cs typeface="Arial" panose="020B0604020202020204" pitchFamily="34" charset="0"/>
              </a:rPr>
              <a:t>for hurtig visning af hjælpelinjer</a:t>
            </a:r>
            <a:endParaRPr lang="da-DK" altLang="da-DK" sz="866" b="1" noProof="1">
              <a:solidFill>
                <a:schemeClr val="tx1"/>
              </a:solidFill>
              <a:latin typeface="+mn-lt"/>
              <a:cs typeface="Arial" panose="020B0604020202020204" pitchFamily="34" charset="0"/>
            </a:endParaRPr>
          </a:p>
        </p:txBody>
      </p:sp>
      <p:grpSp>
        <p:nvGrpSpPr>
          <p:cNvPr id="19" name="Gruppe 18">
            <a:extLst>
              <a:ext uri="{FF2B5EF4-FFF2-40B4-BE49-F238E27FC236}">
                <a16:creationId xmlns:a16="http://schemas.microsoft.com/office/drawing/2014/main" id="{EB0E7C24-B1F4-440B-ABFD-7BE7799C986C}"/>
              </a:ext>
            </a:extLst>
          </p:cNvPr>
          <p:cNvGrpSpPr/>
          <p:nvPr userDrawn="1"/>
        </p:nvGrpSpPr>
        <p:grpSpPr>
          <a:xfrm>
            <a:off x="7131861" y="1366876"/>
            <a:ext cx="676669" cy="997704"/>
            <a:chOff x="6442771" y="2574072"/>
            <a:chExt cx="676669" cy="997704"/>
          </a:xfrm>
        </p:grpSpPr>
        <p:pic>
          <p:nvPicPr>
            <p:cNvPr id="20" name="Billede 19">
              <a:extLst>
                <a:ext uri="{FF2B5EF4-FFF2-40B4-BE49-F238E27FC236}">
                  <a16:creationId xmlns:a16="http://schemas.microsoft.com/office/drawing/2014/main" id="{97D49D67-0656-4D65-BDC8-19DC3FA200EB}"/>
                </a:ext>
              </a:extLst>
            </p:cNvPr>
            <p:cNvPicPr>
              <a:picLocks noChangeAspect="1"/>
            </p:cNvPicPr>
            <p:nvPr userDrawn="1"/>
          </p:nvPicPr>
          <p:blipFill>
            <a:blip r:embed="rId2"/>
            <a:stretch>
              <a:fillRect/>
            </a:stretch>
          </p:blipFill>
          <p:spPr>
            <a:xfrm>
              <a:off x="6442771" y="2574072"/>
              <a:ext cx="305786" cy="365851"/>
            </a:xfrm>
            <a:prstGeom prst="rect">
              <a:avLst/>
            </a:prstGeom>
          </p:spPr>
        </p:pic>
        <p:pic>
          <p:nvPicPr>
            <p:cNvPr id="21" name="Billede 20">
              <a:extLst>
                <a:ext uri="{FF2B5EF4-FFF2-40B4-BE49-F238E27FC236}">
                  <a16:creationId xmlns:a16="http://schemas.microsoft.com/office/drawing/2014/main" id="{0BC3FA04-2488-4F3A-A6FA-54AB316150D1}"/>
                </a:ext>
              </a:extLst>
            </p:cNvPr>
            <p:cNvPicPr>
              <a:picLocks noChangeAspect="1"/>
            </p:cNvPicPr>
            <p:nvPr userDrawn="1"/>
          </p:nvPicPr>
          <p:blipFill rotWithShape="1">
            <a:blip r:embed="rId3"/>
            <a:srcRect l="1432" t="16308" r="2422" b="1509"/>
            <a:stretch/>
          </p:blipFill>
          <p:spPr>
            <a:xfrm>
              <a:off x="6444587" y="2943287"/>
              <a:ext cx="674853" cy="628489"/>
            </a:xfrm>
            <a:prstGeom prst="rect">
              <a:avLst/>
            </a:prstGeom>
            <a:ln w="3175">
              <a:solidFill>
                <a:schemeClr val="bg1">
                  <a:lumMod val="95000"/>
                </a:schemeClr>
              </a:solidFill>
            </a:ln>
          </p:spPr>
        </p:pic>
      </p:grpSp>
      <p:sp>
        <p:nvSpPr>
          <p:cNvPr id="23" name="Text Box 3">
            <a:extLst>
              <a:ext uri="{FF2B5EF4-FFF2-40B4-BE49-F238E27FC236}">
                <a16:creationId xmlns:a16="http://schemas.microsoft.com/office/drawing/2014/main" id="{16A5B6A0-03E8-41F0-86AC-378C5C3FB6BB}"/>
              </a:ext>
            </a:extLst>
          </p:cNvPr>
          <p:cNvSpPr txBox="1">
            <a:spLocks noChangeArrowheads="1"/>
          </p:cNvSpPr>
          <p:nvPr userDrawn="1"/>
        </p:nvSpPr>
        <p:spPr bwMode="auto">
          <a:xfrm>
            <a:off x="8452256" y="1255692"/>
            <a:ext cx="2627202" cy="467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38991" bIns="0" anchor="t" anchorCtr="0">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883803" rtl="0" eaLnBrk="1" fontAlgn="auto" latinLnBrk="0" hangingPunct="1">
              <a:lnSpc>
                <a:spcPct val="100000"/>
              </a:lnSpc>
              <a:spcBef>
                <a:spcPts val="566"/>
              </a:spcBef>
              <a:spcAft>
                <a:spcPts val="0"/>
              </a:spcAft>
              <a:buClrTx/>
              <a:buSzTx/>
              <a:buFontTx/>
              <a:buNone/>
              <a:tabLst/>
              <a:defRPr/>
            </a:pPr>
            <a:r>
              <a:rPr lang="da-DK" sz="1532" dirty="0">
                <a:latin typeface="+mn-lt"/>
                <a:cs typeface="Arial" panose="020B0604020202020204" pitchFamily="34" charset="0"/>
              </a:rPr>
              <a:t>SIDEHOVED &amp; -FOD</a:t>
            </a:r>
            <a:endParaRPr lang="da-DK" altLang="da-DK" sz="1532" b="0" noProof="1">
              <a:solidFill>
                <a:schemeClr val="tx1"/>
              </a:solidFill>
              <a:latin typeface="+mn-lt"/>
              <a:cs typeface="Arial" panose="020B0604020202020204" pitchFamily="34" charset="0"/>
            </a:endParaRPr>
          </a:p>
          <a:p>
            <a:pPr marL="0" marR="0" lvl="0" indent="0" algn="l" defTabSz="883803" rtl="0" eaLnBrk="1" fontAlgn="auto" latinLnBrk="0" hangingPunct="1">
              <a:lnSpc>
                <a:spcPct val="100000"/>
              </a:lnSpc>
              <a:spcBef>
                <a:spcPts val="300"/>
              </a:spcBef>
              <a:spcAft>
                <a:spcPts val="300"/>
              </a:spcAft>
              <a:buClrTx/>
              <a:buSzTx/>
              <a:buFontTx/>
              <a:buNone/>
              <a:tabLst/>
              <a:defRPr/>
            </a:pPr>
            <a:r>
              <a:rPr lang="da-DK" altLang="da-DK" sz="866" b="0" noProof="1">
                <a:solidFill>
                  <a:schemeClr val="tx1"/>
                </a:solidFill>
                <a:latin typeface="+mn-lt"/>
                <a:cs typeface="Arial" panose="020B0604020202020204" pitchFamily="34" charset="0"/>
              </a:rPr>
              <a:t>Gør dette som</a:t>
            </a:r>
            <a:r>
              <a:rPr lang="da-DK" altLang="da-DK" sz="866" b="0" baseline="0" noProof="1">
                <a:solidFill>
                  <a:schemeClr val="tx1"/>
                </a:solidFill>
                <a:latin typeface="+mn-lt"/>
                <a:cs typeface="Arial" panose="020B0604020202020204" pitchFamily="34" charset="0"/>
              </a:rPr>
              <a:t> det sidste i din præsentation, så ændringerne slår igennem på alle slides</a:t>
            </a:r>
            <a:endParaRPr lang="da-DK" sz="866" b="1" noProof="1">
              <a:solidFill>
                <a:schemeClr val="tx1"/>
              </a:solidFill>
              <a:latin typeface="+mn-lt"/>
              <a:cs typeface="Arial" panose="020B0604020202020204" pitchFamily="34" charset="0"/>
            </a:endParaRPr>
          </a:p>
          <a:p>
            <a:pPr eaLnBrk="1" hangingPunct="1">
              <a:spcBef>
                <a:spcPts val="300"/>
              </a:spcBef>
              <a:spcAft>
                <a:spcPts val="300"/>
              </a:spcAft>
              <a:defRPr/>
            </a:pPr>
            <a:r>
              <a:rPr lang="da-DK" altLang="da-DK" sz="866" b="0" noProof="1">
                <a:solidFill>
                  <a:schemeClr val="tx1"/>
                </a:solidFill>
                <a:latin typeface="+mn-lt"/>
                <a:cs typeface="Arial" panose="020B0604020202020204" pitchFamily="34" charset="0"/>
              </a:rPr>
              <a:t>Klik </a:t>
            </a:r>
            <a:r>
              <a:rPr lang="da-DK" altLang="da-DK" sz="866" b="1" noProof="1">
                <a:solidFill>
                  <a:schemeClr val="tx1"/>
                </a:solidFill>
                <a:latin typeface="+mn-lt"/>
                <a:cs typeface="Arial" panose="020B0604020202020204" pitchFamily="34" charset="0"/>
              </a:rPr>
              <a:t>Sidehoved og Sidefod</a:t>
            </a:r>
            <a:r>
              <a:rPr lang="da-DK" altLang="da-DK" sz="866" b="0" noProof="1">
                <a:solidFill>
                  <a:schemeClr val="tx1"/>
                </a:solidFill>
                <a:latin typeface="+mn-lt"/>
                <a:cs typeface="Arial" panose="020B0604020202020204" pitchFamily="34" charset="0"/>
              </a:rPr>
              <a:t> i fanen </a:t>
            </a:r>
            <a:r>
              <a:rPr lang="da-DK" altLang="da-DK" sz="866" b="1" noProof="1">
                <a:solidFill>
                  <a:schemeClr val="tx1"/>
                </a:solidFill>
                <a:latin typeface="+mn-lt"/>
                <a:cs typeface="Arial" panose="020B0604020202020204" pitchFamily="34" charset="0"/>
              </a:rPr>
              <a:t>Indsæt</a:t>
            </a:r>
            <a:br>
              <a:rPr lang="da-DK" altLang="da-DK" sz="866" b="0" noProof="1">
                <a:solidFill>
                  <a:schemeClr val="tx1"/>
                </a:solidFill>
                <a:latin typeface="+mn-lt"/>
                <a:cs typeface="Arial" panose="020B0604020202020204" pitchFamily="34" charset="0"/>
              </a:rPr>
            </a:br>
            <a:r>
              <a:rPr lang="da-DK" altLang="da-DK" sz="866" b="0" noProof="1">
                <a:solidFill>
                  <a:schemeClr val="tx1"/>
                </a:solidFill>
                <a:latin typeface="+mn-lt"/>
                <a:cs typeface="Arial" panose="020B0604020202020204" pitchFamily="34" charset="0"/>
              </a:rPr>
              <a:t>(indtast evt. tekst i sidefod)</a:t>
            </a:r>
            <a:endParaRPr lang="da-DK" sz="1632" dirty="0"/>
          </a:p>
          <a:p>
            <a:pPr eaLnBrk="1" hangingPunct="1">
              <a:spcBef>
                <a:spcPts val="300"/>
              </a:spcBef>
              <a:spcAft>
                <a:spcPts val="1166"/>
              </a:spcAft>
              <a:defRPr/>
            </a:pPr>
            <a:r>
              <a:rPr lang="da-DK" altLang="da-DK" sz="866" b="0" noProof="1">
                <a:solidFill>
                  <a:schemeClr val="tx1"/>
                </a:solidFill>
                <a:latin typeface="+mn-lt"/>
                <a:cs typeface="Arial" panose="020B0604020202020204" pitchFamily="34" charset="0"/>
              </a:rPr>
              <a:t>Vælg </a:t>
            </a:r>
            <a:r>
              <a:rPr lang="da-DK" altLang="da-DK" sz="866" b="1" noProof="1">
                <a:solidFill>
                  <a:schemeClr val="tx1"/>
                </a:solidFill>
                <a:latin typeface="+mn-lt"/>
                <a:cs typeface="Arial" panose="020B0604020202020204" pitchFamily="34" charset="0"/>
              </a:rPr>
              <a:t>Anvend på alle </a:t>
            </a:r>
            <a:r>
              <a:rPr lang="da-DK" altLang="da-DK" sz="866" b="0" noProof="1">
                <a:solidFill>
                  <a:schemeClr val="tx1"/>
                </a:solidFill>
                <a:latin typeface="+mn-lt"/>
                <a:cs typeface="Arial" panose="020B0604020202020204" pitchFamily="34" charset="0"/>
              </a:rPr>
              <a:t>eller </a:t>
            </a:r>
            <a:r>
              <a:rPr lang="da-DK" altLang="da-DK" sz="866" b="1" noProof="1">
                <a:solidFill>
                  <a:schemeClr val="tx1"/>
                </a:solidFill>
                <a:latin typeface="+mn-lt"/>
                <a:cs typeface="Arial" panose="020B0604020202020204" pitchFamily="34" charset="0"/>
              </a:rPr>
              <a:t>Anvend</a:t>
            </a:r>
            <a:r>
              <a:rPr lang="da-DK" altLang="da-DK" sz="866" b="0" noProof="1">
                <a:solidFill>
                  <a:schemeClr val="tx1"/>
                </a:solidFill>
                <a:latin typeface="+mn-lt"/>
                <a:cs typeface="Arial" panose="020B0604020202020204" pitchFamily="34" charset="0"/>
              </a:rPr>
              <a:t> hvis det kun skal være på et enkelt slide</a:t>
            </a:r>
            <a:endParaRPr lang="da-DK" sz="1632" dirty="0"/>
          </a:p>
          <a:p>
            <a:pPr eaLnBrk="1" hangingPunct="1">
              <a:spcBef>
                <a:spcPts val="566"/>
              </a:spcBef>
              <a:spcAft>
                <a:spcPts val="0"/>
              </a:spcAft>
              <a:defRPr/>
            </a:pPr>
            <a:r>
              <a:rPr lang="da-DK" altLang="da-DK" sz="1532" b="0" noProof="1">
                <a:solidFill>
                  <a:schemeClr val="tx1"/>
                </a:solidFill>
                <a:latin typeface="+mn-lt"/>
                <a:cs typeface="Arial" panose="020B0604020202020204" pitchFamily="34" charset="0"/>
              </a:rPr>
              <a:t>COPY/PASTE INDHOLD</a:t>
            </a:r>
            <a:endParaRPr lang="da-DK" sz="1632" dirty="0"/>
          </a:p>
          <a:p>
            <a:pPr eaLnBrk="1" hangingPunct="1">
              <a:spcBef>
                <a:spcPts val="300"/>
              </a:spcBef>
              <a:spcAft>
                <a:spcPts val="300"/>
              </a:spcAft>
              <a:defRPr/>
            </a:pPr>
            <a:r>
              <a:rPr lang="da-DK" altLang="da-DK" sz="866" b="0" noProof="1">
                <a:solidFill>
                  <a:schemeClr val="tx1"/>
                </a:solidFill>
                <a:latin typeface="+mn-lt"/>
                <a:cs typeface="Arial" panose="020B0604020202020204" pitchFamily="34" charset="0"/>
              </a:rPr>
              <a:t>Du har 2 muligheder, når du kopierer gammelt indhold over i din nye præsentation:</a:t>
            </a:r>
            <a:endParaRPr lang="da-DK" sz="1632" dirty="0"/>
          </a:p>
          <a:p>
            <a:pPr eaLnBrk="1" hangingPunct="1">
              <a:spcBef>
                <a:spcPts val="300"/>
              </a:spcBef>
              <a:spcAft>
                <a:spcPts val="300"/>
              </a:spcAft>
              <a:defRPr/>
            </a:pPr>
            <a:r>
              <a:rPr lang="da-DK" altLang="da-DK" sz="866" b="1" noProof="1">
                <a:solidFill>
                  <a:schemeClr val="tx1"/>
                </a:solidFill>
                <a:latin typeface="+mn-lt"/>
                <a:cs typeface="Arial" panose="020B0604020202020204" pitchFamily="34" charset="0"/>
              </a:rPr>
              <a:t>1. Best practice: </a:t>
            </a:r>
            <a:r>
              <a:rPr lang="da-DK" altLang="da-DK" sz="866" b="0" noProof="1">
                <a:solidFill>
                  <a:schemeClr val="tx1"/>
                </a:solidFill>
                <a:latin typeface="+mn-lt"/>
                <a:cs typeface="Arial" panose="020B0604020202020204" pitchFamily="34" charset="0"/>
              </a:rPr>
              <a:t>Opret et slide i din nye præsentation og kopier ét indholdselement ad gangen (fx kopier al tekst fra én tekstboks)</a:t>
            </a:r>
            <a:endParaRPr lang="da-DK" sz="1632" dirty="0"/>
          </a:p>
          <a:p>
            <a:pPr eaLnBrk="1" hangingPunct="1">
              <a:spcBef>
                <a:spcPts val="300"/>
              </a:spcBef>
              <a:spcAft>
                <a:spcPts val="1166"/>
              </a:spcAft>
              <a:defRPr/>
            </a:pPr>
            <a:r>
              <a:rPr lang="da-DK" altLang="da-DK" sz="866" b="1" noProof="1">
                <a:solidFill>
                  <a:schemeClr val="tx1"/>
                </a:solidFill>
                <a:latin typeface="+mn-lt"/>
                <a:cs typeface="Arial" panose="020B0604020202020204" pitchFamily="34" charset="0"/>
              </a:rPr>
              <a:t>2. </a:t>
            </a:r>
            <a:r>
              <a:rPr lang="da-DK" altLang="da-DK" sz="866" b="0" noProof="1">
                <a:solidFill>
                  <a:schemeClr val="tx1"/>
                </a:solidFill>
                <a:latin typeface="+mn-lt"/>
                <a:cs typeface="Arial" panose="020B0604020202020204" pitchFamily="34" charset="0"/>
              </a:rPr>
              <a:t>Eller kopier et helt slide over i din nye præsentation og vælg derefter et passende layout . Husk at slette de gamle, forkerte layouts (gå i Vis &gt; Slidemaster og slet dem)</a:t>
            </a:r>
            <a:endParaRPr lang="da-DK" sz="1632" dirty="0"/>
          </a:p>
          <a:p>
            <a:pPr marL="0" marR="0" lvl="0" indent="0" algn="l" defTabSz="883803" rtl="0" eaLnBrk="1" fontAlgn="auto" latinLnBrk="0" hangingPunct="1">
              <a:lnSpc>
                <a:spcPct val="100000"/>
              </a:lnSpc>
              <a:spcBef>
                <a:spcPts val="566"/>
              </a:spcBef>
              <a:spcAft>
                <a:spcPts val="0"/>
              </a:spcAft>
              <a:buClrTx/>
              <a:buSzTx/>
              <a:buFontTx/>
              <a:buNone/>
              <a:tabLst/>
              <a:defRPr/>
            </a:pPr>
            <a:r>
              <a:rPr lang="da-DK" sz="1532" dirty="0">
                <a:latin typeface="+mn-lt"/>
                <a:cs typeface="Arial" panose="020B0604020202020204" pitchFamily="34" charset="0"/>
              </a:rPr>
              <a:t>SLIDES &amp; SLIDE ELEMENTS</a:t>
            </a:r>
            <a:endParaRPr lang="da-DK" altLang="da-DK" sz="1532" b="0" noProof="1">
              <a:solidFill>
                <a:schemeClr val="tx1"/>
              </a:solidFill>
              <a:latin typeface="+mn-lt"/>
              <a:cs typeface="Arial" panose="020B0604020202020204" pitchFamily="34" charset="0"/>
            </a:endParaRPr>
          </a:p>
          <a:p>
            <a:pPr eaLnBrk="1" hangingPunct="1">
              <a:spcBef>
                <a:spcPts val="300"/>
              </a:spcBef>
              <a:spcAft>
                <a:spcPts val="300"/>
              </a:spcAft>
              <a:defRPr/>
            </a:pPr>
            <a:r>
              <a:rPr lang="da-DK" altLang="da-DK" sz="866" b="0" noProof="1">
                <a:solidFill>
                  <a:schemeClr val="tx1"/>
                </a:solidFill>
                <a:latin typeface="+mn-lt"/>
                <a:cs typeface="Arial" panose="020B0604020202020204" pitchFamily="34" charset="0"/>
              </a:rPr>
              <a:t>Indsæt prædefineret slides og elementer fra </a:t>
            </a:r>
            <a:r>
              <a:rPr lang="da-DK" altLang="da-DK" sz="866" b="1" noProof="1">
                <a:solidFill>
                  <a:schemeClr val="tx1"/>
                </a:solidFill>
                <a:latin typeface="+mn-lt"/>
                <a:cs typeface="Arial" panose="020B0604020202020204" pitchFamily="34" charset="0"/>
              </a:rPr>
              <a:t>Templafy</a:t>
            </a:r>
            <a:r>
              <a:rPr lang="da-DK" altLang="da-DK" sz="866" b="0" noProof="1">
                <a:solidFill>
                  <a:schemeClr val="tx1"/>
                </a:solidFill>
                <a:latin typeface="+mn-lt"/>
                <a:cs typeface="Arial" panose="020B0604020202020204" pitchFamily="34" charset="0"/>
              </a:rPr>
              <a:t> knappen. Vælg </a:t>
            </a:r>
            <a:r>
              <a:rPr lang="da-DK" altLang="da-DK" sz="866" b="1" noProof="1">
                <a:solidFill>
                  <a:schemeClr val="tx1"/>
                </a:solidFill>
                <a:latin typeface="+mn-lt"/>
                <a:cs typeface="Arial" panose="020B0604020202020204" pitchFamily="34" charset="0"/>
              </a:rPr>
              <a:t>Slides</a:t>
            </a:r>
            <a:r>
              <a:rPr lang="da-DK" altLang="da-DK" sz="866" b="0" noProof="1">
                <a:solidFill>
                  <a:schemeClr val="tx1"/>
                </a:solidFill>
                <a:latin typeface="+mn-lt"/>
                <a:cs typeface="Arial" panose="020B0604020202020204" pitchFamily="34" charset="0"/>
              </a:rPr>
              <a:t> og </a:t>
            </a:r>
            <a:r>
              <a:rPr lang="da-DK" altLang="da-DK" sz="866" b="1" noProof="1">
                <a:solidFill>
                  <a:schemeClr val="tx1"/>
                </a:solidFill>
                <a:latin typeface="+mn-lt"/>
                <a:cs typeface="Arial" panose="020B0604020202020204" pitchFamily="34" charset="0"/>
              </a:rPr>
              <a:t>Slide elements </a:t>
            </a:r>
            <a:r>
              <a:rPr lang="da-DK" altLang="da-DK" sz="866" b="0" noProof="1">
                <a:solidFill>
                  <a:schemeClr val="tx1"/>
                </a:solidFill>
                <a:latin typeface="+mn-lt"/>
                <a:cs typeface="Arial" panose="020B0604020202020204" pitchFamily="34" charset="0"/>
              </a:rPr>
              <a:t>fra dropdown menuen eller knapperne i Templafy vinduet i højre side af skærmen</a:t>
            </a:r>
            <a:endParaRPr lang="da-DK" sz="1632" dirty="0"/>
          </a:p>
          <a:p>
            <a:pPr eaLnBrk="1" hangingPunct="1">
              <a:spcAft>
                <a:spcPts val="566"/>
              </a:spcAft>
              <a:defRPr/>
            </a:pPr>
            <a:endParaRPr lang="da-DK" altLang="da-DK" sz="866" b="0" noProof="1">
              <a:solidFill>
                <a:schemeClr val="tx1"/>
              </a:solidFill>
              <a:latin typeface="+mn-lt"/>
              <a:cs typeface="Arial" panose="020B0604020202020204" pitchFamily="34" charset="0"/>
            </a:endParaRPr>
          </a:p>
        </p:txBody>
      </p:sp>
      <p:sp>
        <p:nvSpPr>
          <p:cNvPr id="28" name="Text Box 2">
            <a:extLst>
              <a:ext uri="{FF2B5EF4-FFF2-40B4-BE49-F238E27FC236}">
                <a16:creationId xmlns:a16="http://schemas.microsoft.com/office/drawing/2014/main" id="{51D73D8C-1A2D-434D-8578-06D3B043BE46}"/>
              </a:ext>
            </a:extLst>
          </p:cNvPr>
          <p:cNvSpPr txBox="1">
            <a:spLocks noChangeArrowheads="1"/>
          </p:cNvSpPr>
          <p:nvPr userDrawn="1"/>
        </p:nvSpPr>
        <p:spPr bwMode="auto">
          <a:xfrm>
            <a:off x="710731" y="1255687"/>
            <a:ext cx="2232000" cy="468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38991" bIns="0" anchor="t" anchorCtr="0">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883803" rtl="0" eaLnBrk="1" fontAlgn="auto" latinLnBrk="0" hangingPunct="1">
              <a:lnSpc>
                <a:spcPct val="100000"/>
              </a:lnSpc>
              <a:spcBef>
                <a:spcPts val="566"/>
              </a:spcBef>
              <a:spcAft>
                <a:spcPts val="0"/>
              </a:spcAft>
              <a:buClrTx/>
              <a:buSzTx/>
              <a:buFontTx/>
              <a:buNone/>
              <a:tabLst/>
              <a:defRPr/>
            </a:pPr>
            <a:r>
              <a:rPr lang="da-DK" sz="1532" dirty="0">
                <a:latin typeface="+mn-lt"/>
                <a:cs typeface="Arial" panose="020B0604020202020204" pitchFamily="34" charset="0"/>
              </a:rPr>
              <a:t>TYPOGRAFIER</a:t>
            </a:r>
            <a:endParaRPr lang="da-DK" altLang="da-DK" sz="1532" b="0" noProof="1">
              <a:solidFill>
                <a:schemeClr val="tx1"/>
              </a:solidFill>
              <a:latin typeface="+mn-lt"/>
              <a:cs typeface="Arial" panose="020B0604020202020204" pitchFamily="34" charset="0"/>
            </a:endParaRPr>
          </a:p>
          <a:p>
            <a:pPr eaLnBrk="1" hangingPunct="1">
              <a:spcBef>
                <a:spcPts val="300"/>
              </a:spcBef>
              <a:spcAft>
                <a:spcPts val="300"/>
              </a:spcAft>
              <a:defRPr/>
            </a:pPr>
            <a:r>
              <a:rPr lang="da-DK" altLang="da-DK" sz="866" b="0" noProof="1">
                <a:solidFill>
                  <a:schemeClr val="tx1"/>
                </a:solidFill>
                <a:latin typeface="+mn-lt"/>
                <a:cs typeface="Arial" panose="020B0604020202020204" pitchFamily="34" charset="0"/>
              </a:rPr>
              <a:t>Brug</a:t>
            </a:r>
            <a:r>
              <a:rPr lang="da-DK" altLang="da-DK" sz="866" b="1" noProof="1">
                <a:solidFill>
                  <a:schemeClr val="tx1"/>
                </a:solidFill>
                <a:latin typeface="+mn-lt"/>
                <a:cs typeface="Arial" panose="020B0604020202020204" pitchFamily="34" charset="0"/>
              </a:rPr>
              <a:t> TAB </a:t>
            </a:r>
            <a:r>
              <a:rPr lang="da-DK" altLang="da-DK" sz="866" b="0" noProof="1">
                <a:solidFill>
                  <a:schemeClr val="tx1"/>
                </a:solidFill>
                <a:latin typeface="+mn-lt"/>
                <a:cs typeface="Arial" panose="020B0604020202020204" pitchFamily="34" charset="0"/>
              </a:rPr>
              <a:t>for at gå frem i tekst-niveauer. Klik </a:t>
            </a:r>
            <a:r>
              <a:rPr lang="da-DK" altLang="da-DK" sz="866" b="1" noProof="1">
                <a:solidFill>
                  <a:schemeClr val="tx1"/>
                </a:solidFill>
                <a:latin typeface="+mn-lt"/>
                <a:cs typeface="Arial" panose="020B0604020202020204" pitchFamily="34" charset="0"/>
              </a:rPr>
              <a:t>ENTER</a:t>
            </a:r>
            <a:r>
              <a:rPr lang="da-DK" altLang="da-DK" sz="866" b="0" noProof="1">
                <a:solidFill>
                  <a:schemeClr val="tx1"/>
                </a:solidFill>
                <a:latin typeface="+mn-lt"/>
                <a:cs typeface="Arial" panose="020B0604020202020204" pitchFamily="34" charset="0"/>
              </a:rPr>
              <a:t>, derefter </a:t>
            </a:r>
            <a:r>
              <a:rPr lang="da-DK" altLang="da-DK" sz="866" b="1" noProof="1">
                <a:solidFill>
                  <a:schemeClr val="tx1"/>
                </a:solidFill>
                <a:latin typeface="+mn-lt"/>
                <a:cs typeface="Arial" panose="020B0604020202020204" pitchFamily="34" charset="0"/>
              </a:rPr>
              <a:t>TAB</a:t>
            </a:r>
            <a:r>
              <a:rPr lang="da-DK" altLang="da-DK" sz="866" b="0" noProof="1">
                <a:solidFill>
                  <a:schemeClr val="tx1"/>
                </a:solidFill>
                <a:latin typeface="+mn-lt"/>
                <a:cs typeface="Arial" panose="020B0604020202020204" pitchFamily="34" charset="0"/>
              </a:rPr>
              <a:t> for at skifte fra et niveau til et næste</a:t>
            </a:r>
            <a:endParaRPr lang="da-DK" sz="1632"/>
          </a:p>
          <a:p>
            <a:pPr eaLnBrk="1" hangingPunct="1">
              <a:spcBef>
                <a:spcPts val="300"/>
              </a:spcBef>
              <a:spcAft>
                <a:spcPts val="300"/>
              </a:spcAft>
              <a:defRPr/>
            </a:pPr>
            <a:r>
              <a:rPr lang="da-DK" altLang="da-DK" sz="866" b="0" noProof="1">
                <a:solidFill>
                  <a:schemeClr val="tx1"/>
                </a:solidFill>
                <a:latin typeface="+mn-lt"/>
                <a:cs typeface="Arial" panose="020B0604020202020204" pitchFamily="34" charset="0"/>
              </a:rPr>
              <a:t>For at gå tilbage i tekst-niveauer, </a:t>
            </a:r>
            <a:br>
              <a:rPr lang="da-DK" altLang="da-DK" sz="866" b="0" noProof="1">
                <a:solidFill>
                  <a:schemeClr val="tx1"/>
                </a:solidFill>
                <a:latin typeface="+mn-lt"/>
                <a:cs typeface="Arial" panose="020B0604020202020204" pitchFamily="34" charset="0"/>
              </a:rPr>
            </a:br>
            <a:r>
              <a:rPr lang="da-DK" altLang="da-DK" sz="866" b="0" noProof="1">
                <a:solidFill>
                  <a:schemeClr val="tx1"/>
                </a:solidFill>
                <a:latin typeface="+mn-lt"/>
                <a:cs typeface="Arial" panose="020B0604020202020204" pitchFamily="34" charset="0"/>
              </a:rPr>
              <a:t>brug </a:t>
            </a:r>
            <a:r>
              <a:rPr lang="da-DK" altLang="da-DK" sz="866" b="1" noProof="1">
                <a:solidFill>
                  <a:schemeClr val="tx1"/>
                </a:solidFill>
                <a:latin typeface="+mn-lt"/>
                <a:cs typeface="Arial" panose="020B0604020202020204" pitchFamily="34" charset="0"/>
              </a:rPr>
              <a:t>SHIFT+TAB</a:t>
            </a:r>
            <a:endParaRPr lang="da-DK" altLang="da-DK" sz="866" b="0" noProof="1">
              <a:solidFill>
                <a:schemeClr val="tx1"/>
              </a:solidFill>
              <a:latin typeface="+mn-lt"/>
              <a:cs typeface="Arial" panose="020B0604020202020204" pitchFamily="34" charset="0"/>
            </a:endParaRPr>
          </a:p>
          <a:p>
            <a:pPr eaLnBrk="1" hangingPunct="1">
              <a:spcBef>
                <a:spcPts val="300"/>
              </a:spcBef>
              <a:spcAft>
                <a:spcPts val="300"/>
              </a:spcAft>
              <a:defRPr/>
            </a:pPr>
            <a:r>
              <a:rPr lang="da-DK" altLang="da-DK" sz="866" b="0" noProof="1">
                <a:solidFill>
                  <a:schemeClr val="tx1"/>
                </a:solidFill>
                <a:latin typeface="+mn-lt"/>
                <a:cs typeface="Arial" panose="020B0604020202020204" pitchFamily="34" charset="0"/>
              </a:rPr>
              <a:t>Alternativt kan </a:t>
            </a:r>
            <a:r>
              <a:rPr lang="da-DK" altLang="da-DK" sz="866" b="1" noProof="1">
                <a:solidFill>
                  <a:schemeClr val="tx1"/>
                </a:solidFill>
                <a:latin typeface="+mn-lt"/>
                <a:cs typeface="Arial" panose="020B0604020202020204" pitchFamily="34" charset="0"/>
              </a:rPr>
              <a:t>Forøg</a:t>
            </a:r>
            <a:r>
              <a:rPr lang="da-DK" altLang="da-DK" sz="866" b="0" noProof="1">
                <a:solidFill>
                  <a:schemeClr val="tx1"/>
                </a:solidFill>
                <a:latin typeface="+mn-lt"/>
                <a:cs typeface="Arial" panose="020B0604020202020204" pitchFamily="34" charset="0"/>
              </a:rPr>
              <a:t> og </a:t>
            </a:r>
            <a:r>
              <a:rPr lang="da-DK" altLang="da-DK" sz="866" b="1" noProof="1">
                <a:solidFill>
                  <a:schemeClr val="tx1"/>
                </a:solidFill>
                <a:latin typeface="+mn-lt"/>
                <a:cs typeface="Arial" panose="020B0604020202020204" pitchFamily="34" charset="0"/>
              </a:rPr>
              <a:t>Formindsk</a:t>
            </a:r>
            <a:r>
              <a:rPr lang="da-DK" altLang="da-DK" sz="866" b="0" noProof="1">
                <a:solidFill>
                  <a:schemeClr val="tx1"/>
                </a:solidFill>
                <a:latin typeface="+mn-lt"/>
                <a:cs typeface="Arial" panose="020B0604020202020204" pitchFamily="34" charset="0"/>
              </a:rPr>
              <a:t> listeniveau bruges</a:t>
            </a:r>
            <a:endParaRPr lang="da-DK" sz="1632"/>
          </a:p>
          <a:p>
            <a:pPr eaLnBrk="1" hangingPunct="1">
              <a:spcBef>
                <a:spcPts val="300"/>
              </a:spcBef>
              <a:spcAft>
                <a:spcPts val="300"/>
              </a:spcAft>
              <a:defRPr/>
            </a:pPr>
            <a:r>
              <a:rPr lang="da-DK" sz="866" b="1" noProof="1">
                <a:latin typeface="+mn-lt"/>
                <a:cs typeface="Arial" panose="020B0604020202020204" pitchFamily="34" charset="0"/>
              </a:rPr>
              <a:t>TIP: Brug</a:t>
            </a:r>
            <a:r>
              <a:rPr lang="da-DK" sz="866" b="1" baseline="0" noProof="1">
                <a:latin typeface="+mn-lt"/>
                <a:cs typeface="Arial" panose="020B0604020202020204" pitchFamily="34" charset="0"/>
              </a:rPr>
              <a:t> bullet knappen</a:t>
            </a:r>
            <a:endParaRPr lang="da-DK" sz="866" b="1" noProof="1">
              <a:latin typeface="+mn-lt"/>
              <a:cs typeface="Arial" panose="020B0604020202020204" pitchFamily="34" charset="0"/>
            </a:endParaRPr>
          </a:p>
          <a:p>
            <a:pPr marL="0" marR="0" lvl="0" indent="0" algn="l" defTabSz="883803" rtl="0" eaLnBrk="1" fontAlgn="auto" latinLnBrk="0" hangingPunct="1">
              <a:lnSpc>
                <a:spcPct val="100000"/>
              </a:lnSpc>
              <a:spcBef>
                <a:spcPts val="300"/>
              </a:spcBef>
              <a:spcAft>
                <a:spcPts val="1166"/>
              </a:spcAft>
              <a:buClrTx/>
              <a:buSzTx/>
              <a:buFontTx/>
              <a:buNone/>
              <a:tabLst/>
              <a:defRPr/>
            </a:pPr>
            <a:r>
              <a:rPr lang="da-DK" altLang="da-DK" sz="866" b="0" noProof="1">
                <a:solidFill>
                  <a:schemeClr val="tx1"/>
                </a:solidFill>
                <a:latin typeface="+mn-lt"/>
                <a:cs typeface="Arial" panose="020B0604020202020204" pitchFamily="34" charset="0"/>
              </a:rPr>
              <a:t>Fjern bullet for almindelig tekst.</a:t>
            </a:r>
            <a:br>
              <a:rPr lang="da-DK" altLang="da-DK" sz="866" b="0" noProof="1">
                <a:solidFill>
                  <a:schemeClr val="tx1"/>
                </a:solidFill>
                <a:latin typeface="+mn-lt"/>
                <a:cs typeface="Arial" panose="020B0604020202020204" pitchFamily="34" charset="0"/>
              </a:rPr>
            </a:br>
            <a:r>
              <a:rPr lang="da-DK" altLang="da-DK" sz="866" b="0" noProof="1">
                <a:solidFill>
                  <a:schemeClr val="tx1"/>
                </a:solidFill>
                <a:latin typeface="+mn-lt"/>
                <a:cs typeface="Arial" panose="020B0604020202020204" pitchFamily="34" charset="0"/>
              </a:rPr>
              <a:t>Klik på bullet knappen for at sætte korrekt bullet igen.</a:t>
            </a:r>
            <a:endParaRPr lang="da-DK" sz="1632"/>
          </a:p>
          <a:p>
            <a:pPr marL="0" marR="0" lvl="0" indent="0" algn="l" defTabSz="883803" rtl="0" eaLnBrk="1" fontAlgn="auto" latinLnBrk="0" hangingPunct="1">
              <a:lnSpc>
                <a:spcPct val="100000"/>
              </a:lnSpc>
              <a:spcBef>
                <a:spcPts val="566"/>
              </a:spcBef>
              <a:spcAft>
                <a:spcPts val="0"/>
              </a:spcAft>
              <a:buClrTx/>
              <a:buSzTx/>
              <a:buFontTx/>
              <a:buNone/>
              <a:tabLst/>
              <a:defRPr/>
            </a:pPr>
            <a:r>
              <a:rPr lang="da-DK" sz="1532" dirty="0">
                <a:latin typeface="+mn-lt"/>
                <a:cs typeface="Arial" panose="020B0604020202020204" pitchFamily="34" charset="0"/>
              </a:rPr>
              <a:t>SLIDES &amp; LAYOUTS</a:t>
            </a:r>
            <a:endParaRPr lang="da-DK" sz="866" b="1" noProof="1">
              <a:solidFill>
                <a:schemeClr val="tx1"/>
              </a:solidFill>
              <a:latin typeface="+mn-lt"/>
              <a:cs typeface="Arial" panose="020B0604020202020204" pitchFamily="34" charset="0"/>
            </a:endParaRPr>
          </a:p>
          <a:p>
            <a:pPr marL="0" marR="0" lvl="0" indent="0" algn="l" defTabSz="883803" rtl="0" eaLnBrk="1" fontAlgn="auto" latinLnBrk="0" hangingPunct="1">
              <a:lnSpc>
                <a:spcPct val="100000"/>
              </a:lnSpc>
              <a:spcBef>
                <a:spcPts val="300"/>
              </a:spcBef>
              <a:spcAft>
                <a:spcPts val="300"/>
              </a:spcAft>
              <a:buClrTx/>
              <a:buSzTx/>
              <a:buFontTx/>
              <a:buNone/>
              <a:tabLst/>
              <a:defRPr/>
            </a:pPr>
            <a:r>
              <a:rPr lang="da-DK" altLang="da-DK" sz="866" b="0" noProof="1">
                <a:solidFill>
                  <a:schemeClr val="tx1"/>
                </a:solidFill>
                <a:latin typeface="+mn-lt"/>
                <a:cs typeface="Arial" panose="020B0604020202020204" pitchFamily="34" charset="0"/>
              </a:rPr>
              <a:t>Klik på menupunktet </a:t>
            </a:r>
            <a:r>
              <a:rPr lang="da-DK" altLang="da-DK" sz="866" b="1" noProof="1">
                <a:solidFill>
                  <a:schemeClr val="tx1"/>
                </a:solidFill>
                <a:latin typeface="+mn-lt"/>
                <a:cs typeface="Arial" panose="020B0604020202020204" pitchFamily="34" charset="0"/>
              </a:rPr>
              <a:t>Nyt Slide </a:t>
            </a:r>
            <a:r>
              <a:rPr lang="da-DK" altLang="da-DK" sz="866" b="0" noProof="1">
                <a:solidFill>
                  <a:schemeClr val="tx1"/>
                </a:solidFill>
                <a:latin typeface="+mn-lt"/>
                <a:cs typeface="Arial" panose="020B0604020202020204" pitchFamily="34" charset="0"/>
              </a:rPr>
              <a:t>i </a:t>
            </a:r>
            <a:r>
              <a:rPr lang="da-DK" altLang="da-DK" sz="866" b="1" noProof="1">
                <a:solidFill>
                  <a:schemeClr val="tx1"/>
                </a:solidFill>
                <a:latin typeface="+mn-lt"/>
                <a:cs typeface="Arial" panose="020B0604020202020204" pitchFamily="34" charset="0"/>
              </a:rPr>
              <a:t>Hjem</a:t>
            </a:r>
            <a:r>
              <a:rPr lang="da-DK" altLang="da-DK" sz="866" b="0" noProof="1">
                <a:solidFill>
                  <a:schemeClr val="tx1"/>
                </a:solidFill>
                <a:latin typeface="+mn-lt"/>
                <a:cs typeface="Arial" panose="020B0604020202020204" pitchFamily="34" charset="0"/>
              </a:rPr>
              <a:t> fanen for at indsætte nyt slide</a:t>
            </a:r>
            <a:endParaRPr lang="da-DK" sz="1632"/>
          </a:p>
          <a:p>
            <a:pPr marL="0" marR="0" lvl="0" indent="0" algn="l" defTabSz="883803" rtl="0" eaLnBrk="1" fontAlgn="auto" latinLnBrk="0" hangingPunct="1">
              <a:lnSpc>
                <a:spcPct val="100000"/>
              </a:lnSpc>
              <a:spcBef>
                <a:spcPts val="566"/>
              </a:spcBef>
              <a:spcAft>
                <a:spcPts val="0"/>
              </a:spcAft>
              <a:buClrTx/>
              <a:buSzTx/>
              <a:buFontTx/>
              <a:buNone/>
              <a:tabLst/>
              <a:defRPr/>
            </a:pPr>
            <a:r>
              <a:rPr lang="da-DK" altLang="da-DK" sz="866" b="1" noProof="1">
                <a:solidFill>
                  <a:schemeClr val="tx1"/>
                </a:solidFill>
                <a:latin typeface="+mn-lt"/>
                <a:cs typeface="Arial" panose="020B0604020202020204" pitchFamily="34" charset="0"/>
              </a:rPr>
              <a:t>Ændre layout</a:t>
            </a:r>
            <a:endParaRPr lang="da-DK" altLang="da-DK" sz="866" b="0" noProof="1">
              <a:solidFill>
                <a:schemeClr val="tx1"/>
              </a:solidFill>
              <a:latin typeface="+mn-lt"/>
              <a:cs typeface="Arial" panose="020B0604020202020204" pitchFamily="34" charset="0"/>
            </a:endParaRPr>
          </a:p>
          <a:p>
            <a:pPr eaLnBrk="1" hangingPunct="1">
              <a:spcBef>
                <a:spcPts val="300"/>
              </a:spcBef>
              <a:spcAft>
                <a:spcPts val="300"/>
              </a:spcAft>
              <a:defRPr/>
            </a:pPr>
            <a:r>
              <a:rPr lang="da-DK" altLang="da-DK" sz="866" b="0" noProof="1">
                <a:solidFill>
                  <a:schemeClr val="tx1"/>
                </a:solidFill>
                <a:latin typeface="+mn-lt"/>
                <a:cs typeface="Arial" panose="020B0604020202020204" pitchFamily="34" charset="0"/>
              </a:rPr>
              <a:t>Klik på pilen</a:t>
            </a:r>
            <a:r>
              <a:rPr lang="da-DK" altLang="da-DK" sz="866" b="0" baseline="0" noProof="1">
                <a:solidFill>
                  <a:schemeClr val="tx1"/>
                </a:solidFill>
                <a:latin typeface="+mn-lt"/>
                <a:cs typeface="Arial" panose="020B0604020202020204" pitchFamily="34" charset="0"/>
              </a:rPr>
              <a:t> ved siden af </a:t>
            </a:r>
            <a:r>
              <a:rPr lang="da-DK" altLang="da-DK" sz="866" b="1" baseline="0" noProof="1">
                <a:solidFill>
                  <a:schemeClr val="tx1"/>
                </a:solidFill>
                <a:latin typeface="+mn-lt"/>
                <a:cs typeface="Arial" panose="020B0604020202020204" pitchFamily="34" charset="0"/>
              </a:rPr>
              <a:t>Layout </a:t>
            </a:r>
            <a:r>
              <a:rPr lang="da-DK" altLang="da-DK" sz="866" b="0" baseline="0" noProof="1">
                <a:solidFill>
                  <a:schemeClr val="tx1"/>
                </a:solidFill>
                <a:latin typeface="+mn-lt"/>
                <a:cs typeface="Arial" panose="020B0604020202020204" pitchFamily="34" charset="0"/>
              </a:rPr>
              <a:t>for at få vist en dropdown menu af mulige slides layout</a:t>
            </a:r>
            <a:endParaRPr lang="da-DK" sz="1632"/>
          </a:p>
          <a:p>
            <a:pPr eaLnBrk="1" hangingPunct="1">
              <a:spcBef>
                <a:spcPts val="566"/>
              </a:spcBef>
              <a:spcAft>
                <a:spcPts val="0"/>
              </a:spcAft>
              <a:defRPr/>
            </a:pPr>
            <a:r>
              <a:rPr lang="da-DK" sz="866" b="1" noProof="1">
                <a:solidFill>
                  <a:schemeClr val="tx1"/>
                </a:solidFill>
                <a:latin typeface="+mn-lt"/>
                <a:cs typeface="Arial" panose="020B0604020202020204" pitchFamily="34" charset="0"/>
              </a:rPr>
              <a:t>Nulstil slide</a:t>
            </a:r>
            <a:endParaRPr lang="da-DK" sz="1632"/>
          </a:p>
          <a:p>
            <a:pPr marL="0" marR="0" indent="0" algn="l" defTabSz="883803" rtl="0" eaLnBrk="1" fontAlgn="auto" latinLnBrk="0" hangingPunct="1">
              <a:lnSpc>
                <a:spcPct val="100000"/>
              </a:lnSpc>
              <a:spcBef>
                <a:spcPts val="300"/>
              </a:spcBef>
              <a:spcAft>
                <a:spcPts val="300"/>
              </a:spcAft>
              <a:buClrTx/>
              <a:buSzTx/>
              <a:buFont typeface="+mj-lt"/>
              <a:buNone/>
              <a:tabLst/>
              <a:defRPr/>
            </a:pPr>
            <a:r>
              <a:rPr lang="da-DK" altLang="da-DK" sz="866" b="0" noProof="1">
                <a:solidFill>
                  <a:schemeClr val="tx1"/>
                </a:solidFill>
                <a:latin typeface="+mn-lt"/>
                <a:cs typeface="Arial" panose="020B0604020202020204" pitchFamily="34" charset="0"/>
              </a:rPr>
              <a:t>Vælg </a:t>
            </a:r>
            <a:r>
              <a:rPr lang="da-DK" altLang="da-DK" sz="866" b="1" noProof="1">
                <a:solidFill>
                  <a:schemeClr val="tx1"/>
                </a:solidFill>
                <a:latin typeface="+mn-lt"/>
                <a:cs typeface="Arial" panose="020B0604020202020204" pitchFamily="34" charset="0"/>
              </a:rPr>
              <a:t>Nulstil</a:t>
            </a:r>
            <a:r>
              <a:rPr lang="da-DK" altLang="da-DK" sz="866" b="0" noProof="1">
                <a:solidFill>
                  <a:schemeClr val="tx1"/>
                </a:solidFill>
                <a:latin typeface="+mn-lt"/>
                <a:cs typeface="Arial" panose="020B0604020202020204" pitchFamily="34" charset="0"/>
              </a:rPr>
              <a:t> for at nulstille placering, størrelse og formatering af pladsholdere til layoutets oprindelige design i </a:t>
            </a:r>
            <a:r>
              <a:rPr lang="da-DK" altLang="da-DK" sz="866" b="1" noProof="1">
                <a:solidFill>
                  <a:schemeClr val="tx1"/>
                </a:solidFill>
                <a:latin typeface="+mn-lt"/>
                <a:cs typeface="Arial" panose="020B0604020202020204" pitchFamily="34" charset="0"/>
              </a:rPr>
              <a:t>Hjem</a:t>
            </a:r>
            <a:r>
              <a:rPr lang="da-DK" altLang="da-DK" sz="866" b="0" noProof="1">
                <a:solidFill>
                  <a:schemeClr val="tx1"/>
                </a:solidFill>
                <a:latin typeface="+mn-lt"/>
                <a:cs typeface="Arial" panose="020B0604020202020204" pitchFamily="34" charset="0"/>
              </a:rPr>
              <a:t> fanen</a:t>
            </a:r>
            <a:endParaRPr lang="da-DK" sz="866" b="1" noProof="1">
              <a:solidFill>
                <a:schemeClr val="tx1"/>
              </a:solidFill>
              <a:latin typeface="+mn-lt"/>
              <a:cs typeface="Arial" panose="020B0604020202020204" pitchFamily="34" charset="0"/>
            </a:endParaRPr>
          </a:p>
          <a:p>
            <a:pPr eaLnBrk="1" hangingPunct="1">
              <a:spcAft>
                <a:spcPts val="566"/>
              </a:spcAft>
              <a:defRPr/>
            </a:pPr>
            <a:endParaRPr lang="da-DK" altLang="da-DK" sz="866" b="0" noProof="1">
              <a:solidFill>
                <a:schemeClr val="tx1"/>
              </a:solidFill>
              <a:latin typeface="+mn-lt"/>
              <a:cs typeface="Arial" panose="020B0604020202020204" pitchFamily="34" charset="0"/>
            </a:endParaRPr>
          </a:p>
        </p:txBody>
      </p:sp>
      <p:pic>
        <p:nvPicPr>
          <p:cNvPr id="29" name="Picture 2">
            <a:extLst>
              <a:ext uri="{FF2B5EF4-FFF2-40B4-BE49-F238E27FC236}">
                <a16:creationId xmlns:a16="http://schemas.microsoft.com/office/drawing/2014/main" id="{67CFEA91-5609-48D9-BC31-25A4F2502298}"/>
              </a:ext>
            </a:extLst>
          </p:cNvPr>
          <p:cNvPicPr>
            <a:picLocks noChangeAspect="1"/>
          </p:cNvPicPr>
          <p:nvPr userDrawn="1"/>
        </p:nvPicPr>
        <p:blipFill>
          <a:blip r:embed="rId4"/>
          <a:stretch>
            <a:fillRect/>
          </a:stretch>
        </p:blipFill>
        <p:spPr>
          <a:xfrm>
            <a:off x="2955262" y="3097705"/>
            <a:ext cx="257143" cy="285714"/>
          </a:xfrm>
          <a:prstGeom prst="rect">
            <a:avLst/>
          </a:prstGeom>
        </p:spPr>
      </p:pic>
      <p:pic>
        <p:nvPicPr>
          <p:cNvPr id="32" name="Picture 29">
            <a:extLst>
              <a:ext uri="{FF2B5EF4-FFF2-40B4-BE49-F238E27FC236}">
                <a16:creationId xmlns:a16="http://schemas.microsoft.com/office/drawing/2014/main" id="{336B7D6F-306E-4198-B5D8-8300D5EEC9DB}"/>
              </a:ext>
            </a:extLst>
          </p:cNvPr>
          <p:cNvPicPr>
            <a:picLocks noChangeAspect="1"/>
          </p:cNvPicPr>
          <p:nvPr userDrawn="1"/>
        </p:nvPicPr>
        <p:blipFill>
          <a:blip r:embed="rId5"/>
          <a:stretch>
            <a:fillRect/>
          </a:stretch>
        </p:blipFill>
        <p:spPr>
          <a:xfrm>
            <a:off x="2955262" y="2393675"/>
            <a:ext cx="457143" cy="257143"/>
          </a:xfrm>
          <a:prstGeom prst="rect">
            <a:avLst/>
          </a:prstGeom>
        </p:spPr>
      </p:pic>
      <p:pic>
        <p:nvPicPr>
          <p:cNvPr id="34" name="Billede 33">
            <a:extLst>
              <a:ext uri="{FF2B5EF4-FFF2-40B4-BE49-F238E27FC236}">
                <a16:creationId xmlns:a16="http://schemas.microsoft.com/office/drawing/2014/main" id="{8B7D4B5D-5105-4B08-9F8D-29962C5C2409}"/>
              </a:ext>
            </a:extLst>
          </p:cNvPr>
          <p:cNvPicPr>
            <a:picLocks noChangeAspect="1"/>
          </p:cNvPicPr>
          <p:nvPr userDrawn="1"/>
        </p:nvPicPr>
        <p:blipFill>
          <a:blip r:embed="rId6"/>
          <a:stretch>
            <a:fillRect/>
          </a:stretch>
        </p:blipFill>
        <p:spPr>
          <a:xfrm>
            <a:off x="2955194" y="3907575"/>
            <a:ext cx="308589" cy="528030"/>
          </a:xfrm>
          <a:prstGeom prst="rect">
            <a:avLst/>
          </a:prstGeom>
        </p:spPr>
      </p:pic>
      <p:pic>
        <p:nvPicPr>
          <p:cNvPr id="36" name="Billede 35">
            <a:extLst>
              <a:ext uri="{FF2B5EF4-FFF2-40B4-BE49-F238E27FC236}">
                <a16:creationId xmlns:a16="http://schemas.microsoft.com/office/drawing/2014/main" id="{10574EF6-7E2E-460C-A32A-3DDD4B75BCEA}"/>
              </a:ext>
            </a:extLst>
          </p:cNvPr>
          <p:cNvPicPr>
            <a:picLocks noChangeAspect="1"/>
          </p:cNvPicPr>
          <p:nvPr userDrawn="1"/>
        </p:nvPicPr>
        <p:blipFill rotWithShape="1">
          <a:blip r:embed="rId7"/>
          <a:srcRect l="3031"/>
          <a:stretch/>
        </p:blipFill>
        <p:spPr>
          <a:xfrm>
            <a:off x="2955194" y="5284687"/>
            <a:ext cx="496606" cy="172842"/>
          </a:xfrm>
          <a:prstGeom prst="rect">
            <a:avLst/>
          </a:prstGeom>
        </p:spPr>
      </p:pic>
      <p:pic>
        <p:nvPicPr>
          <p:cNvPr id="38" name="Picture 33">
            <a:extLst>
              <a:ext uri="{FF2B5EF4-FFF2-40B4-BE49-F238E27FC236}">
                <a16:creationId xmlns:a16="http://schemas.microsoft.com/office/drawing/2014/main" id="{26F154F3-5A17-41F1-9B46-FCA4D9945F70}"/>
              </a:ext>
            </a:extLst>
          </p:cNvPr>
          <p:cNvPicPr>
            <a:picLocks noChangeAspect="1"/>
          </p:cNvPicPr>
          <p:nvPr userDrawn="1"/>
        </p:nvPicPr>
        <p:blipFill rotWithShape="1">
          <a:blip r:embed="rId8"/>
          <a:srcRect l="3901" t="45142" r="62601" b="9046"/>
          <a:stretch/>
        </p:blipFill>
        <p:spPr>
          <a:xfrm>
            <a:off x="7131861" y="2659518"/>
            <a:ext cx="341204" cy="321707"/>
          </a:xfrm>
          <a:prstGeom prst="rect">
            <a:avLst/>
          </a:prstGeom>
        </p:spPr>
      </p:pic>
      <p:pic>
        <p:nvPicPr>
          <p:cNvPr id="39" name="Billede 38">
            <a:extLst>
              <a:ext uri="{FF2B5EF4-FFF2-40B4-BE49-F238E27FC236}">
                <a16:creationId xmlns:a16="http://schemas.microsoft.com/office/drawing/2014/main" id="{9BB80CE2-5590-41B1-90B8-FB96BC0E66DC}"/>
              </a:ext>
            </a:extLst>
          </p:cNvPr>
          <p:cNvPicPr>
            <a:picLocks noChangeAspect="1"/>
          </p:cNvPicPr>
          <p:nvPr userDrawn="1"/>
        </p:nvPicPr>
        <p:blipFill>
          <a:blip r:embed="rId9"/>
          <a:stretch>
            <a:fillRect/>
          </a:stretch>
        </p:blipFill>
        <p:spPr>
          <a:xfrm>
            <a:off x="7199577" y="3275896"/>
            <a:ext cx="366043" cy="480431"/>
          </a:xfrm>
          <a:prstGeom prst="rect">
            <a:avLst/>
          </a:prstGeom>
        </p:spPr>
      </p:pic>
      <p:sp>
        <p:nvSpPr>
          <p:cNvPr id="44" name="Fast overskrift">
            <a:extLst>
              <a:ext uri="{FF2B5EF4-FFF2-40B4-BE49-F238E27FC236}">
                <a16:creationId xmlns:a16="http://schemas.microsoft.com/office/drawing/2014/main" id="{7AE3BB46-77B5-4BE0-A557-B2DBAB09F17D}"/>
              </a:ext>
            </a:extLst>
          </p:cNvPr>
          <p:cNvSpPr txBox="1"/>
          <p:nvPr userDrawn="1"/>
        </p:nvSpPr>
        <p:spPr>
          <a:xfrm>
            <a:off x="701675" y="324738"/>
            <a:ext cx="10947398" cy="686134"/>
          </a:xfrm>
          <a:prstGeom prst="rect">
            <a:avLst/>
          </a:prstGeom>
          <a:noFill/>
        </p:spPr>
        <p:txBody>
          <a:bodyPr wrap="square" lIns="0" tIns="0" rIns="0" bIns="0" rtlCol="0" anchor="t" anchorCtr="0">
            <a:noAutofit/>
          </a:bodyPr>
          <a:lstStyle/>
          <a:p>
            <a:r>
              <a:rPr lang="da-DK" sz="2698" b="0" noProof="1">
                <a:solidFill>
                  <a:srgbClr val="031D5C"/>
                </a:solidFill>
                <a:latin typeface="+mj-lt"/>
                <a:cs typeface="Arial" panose="020B0604020202020204" pitchFamily="34" charset="0"/>
              </a:rPr>
              <a:t>TIPS &amp; TRICKS - DIN BRUGERGUIDE</a:t>
            </a:r>
            <a:endParaRPr lang="da-DK" sz="1632"/>
          </a:p>
        </p:txBody>
      </p:sp>
      <p:pic>
        <p:nvPicPr>
          <p:cNvPr id="1026" name="Picture 2" descr="C:\Users\MAV~1.SKA\AppData\Local\Temp\SNAGHTMLe48c1e.PNG">
            <a:extLst>
              <a:ext uri="{FF2B5EF4-FFF2-40B4-BE49-F238E27FC236}">
                <a16:creationId xmlns:a16="http://schemas.microsoft.com/office/drawing/2014/main" id="{D585BA4E-F627-486D-80B3-0CE0EDC592BA}"/>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1072334" y="4804821"/>
            <a:ext cx="650850" cy="973828"/>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a:extLst>
              <a:ext uri="{FF2B5EF4-FFF2-40B4-BE49-F238E27FC236}">
                <a16:creationId xmlns:a16="http://schemas.microsoft.com/office/drawing/2014/main" id="{596A17E0-59D7-48F4-8A7B-898B5B7B3361}"/>
              </a:ext>
            </a:extLst>
          </p:cNvPr>
          <p:cNvPicPr>
            <a:picLocks noChangeAspect="1"/>
          </p:cNvPicPr>
          <p:nvPr userDrawn="1"/>
        </p:nvPicPr>
        <p:blipFill>
          <a:blip r:embed="rId11"/>
          <a:stretch>
            <a:fillRect/>
          </a:stretch>
        </p:blipFill>
        <p:spPr>
          <a:xfrm>
            <a:off x="2946119" y="4551931"/>
            <a:ext cx="475428" cy="176762"/>
          </a:xfrm>
          <a:prstGeom prst="rect">
            <a:avLst/>
          </a:prstGeom>
        </p:spPr>
      </p:pic>
      <p:pic>
        <p:nvPicPr>
          <p:cNvPr id="22" name="Billede 21">
            <a:extLst>
              <a:ext uri="{FF2B5EF4-FFF2-40B4-BE49-F238E27FC236}">
                <a16:creationId xmlns:a16="http://schemas.microsoft.com/office/drawing/2014/main" id="{9D257D03-9779-4535-98A8-F6E165A0B27F}"/>
              </a:ext>
            </a:extLst>
          </p:cNvPr>
          <p:cNvPicPr>
            <a:picLocks noChangeAspect="1"/>
          </p:cNvPicPr>
          <p:nvPr userDrawn="1"/>
        </p:nvPicPr>
        <p:blipFill>
          <a:blip r:embed="rId12"/>
          <a:stretch>
            <a:fillRect/>
          </a:stretch>
        </p:blipFill>
        <p:spPr>
          <a:xfrm>
            <a:off x="10992821" y="1821214"/>
            <a:ext cx="440195" cy="543366"/>
          </a:xfrm>
          <a:prstGeom prst="rect">
            <a:avLst/>
          </a:prstGeom>
        </p:spPr>
      </p:pic>
      <p:sp>
        <p:nvSpPr>
          <p:cNvPr id="26" name="Date Placeholder 6" hidden="1">
            <a:extLst>
              <a:ext uri="{FF2B5EF4-FFF2-40B4-BE49-F238E27FC236}">
                <a16:creationId xmlns:a16="http://schemas.microsoft.com/office/drawing/2014/main" id="{77A12538-135F-4FF2-A008-DD8778997A8B}"/>
              </a:ext>
            </a:extLst>
          </p:cNvPr>
          <p:cNvSpPr>
            <a:spLocks noGrp="1"/>
          </p:cNvSpPr>
          <p:nvPr>
            <p:ph type="dt" sz="half" idx="15"/>
          </p:nvPr>
        </p:nvSpPr>
        <p:spPr>
          <a:xfrm>
            <a:off x="0" y="6858000"/>
            <a:ext cx="0" cy="0"/>
          </a:xfrm>
        </p:spPr>
        <p:txBody>
          <a:bodyPr/>
          <a:lstStyle>
            <a:lvl1pPr>
              <a:defRPr sz="100">
                <a:noFill/>
              </a:defRPr>
            </a:lvl1pPr>
          </a:lstStyle>
          <a:p>
            <a:fld id="{4074C719-BDB2-4423-8D51-26AFFE50FE8F}" type="datetime4">
              <a:rPr lang="da-DK" smtClean="0"/>
              <a:t>25-03-14</a:t>
            </a:fld>
            <a:endParaRPr lang="da-DK" dirty="0"/>
          </a:p>
        </p:txBody>
      </p:sp>
      <p:sp>
        <p:nvSpPr>
          <p:cNvPr id="30" name="Footer Placeholder 8" hidden="1">
            <a:extLst>
              <a:ext uri="{FF2B5EF4-FFF2-40B4-BE49-F238E27FC236}">
                <a16:creationId xmlns:a16="http://schemas.microsoft.com/office/drawing/2014/main" id="{A42D56E7-CDF6-4E80-AFF3-D415EB0F22A2}"/>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31" name="Slide Number Placeholder 10" hidden="1">
            <a:extLst>
              <a:ext uri="{FF2B5EF4-FFF2-40B4-BE49-F238E27FC236}">
                <a16:creationId xmlns:a16="http://schemas.microsoft.com/office/drawing/2014/main" id="{42EB6738-FD94-43D4-9716-64D106B23C6B}"/>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143427772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gt;Brug ikke layouts efter dette &gt;&g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a:xfrm>
            <a:off x="0" y="0"/>
            <a:ext cx="12192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495" tIns="69495" rIns="69495" bIns="69495" numCol="1" spcCol="0" rtlCol="0" fromWordArt="0" anchor="ctr" anchorCtr="0" forceAA="0" compatLnSpc="1">
            <a:prstTxWarp prst="textNoShape">
              <a:avLst/>
            </a:prstTxWarp>
            <a:noAutofit/>
          </a:bodyPr>
          <a:lstStyle/>
          <a:p>
            <a:pPr algn="ctr">
              <a:spcBef>
                <a:spcPts val="566"/>
              </a:spcBef>
              <a:buClr>
                <a:srgbClr val="003755"/>
              </a:buClr>
            </a:pPr>
            <a:endParaRPr lang="da-DK" sz="1366" dirty="0" err="1">
              <a:solidFill>
                <a:schemeClr val="tx1"/>
              </a:solidFill>
            </a:endParaRPr>
          </a:p>
        </p:txBody>
      </p:sp>
      <p:sp>
        <p:nvSpPr>
          <p:cNvPr id="5" name="Do not use"/>
          <p:cNvSpPr txBox="1"/>
          <p:nvPr userDrawn="1"/>
        </p:nvSpPr>
        <p:spPr>
          <a:xfrm>
            <a:off x="430281" y="656823"/>
            <a:ext cx="11356977" cy="2893100"/>
          </a:xfrm>
          <a:prstGeom prst="rect">
            <a:avLst/>
          </a:prstGeom>
          <a:noFill/>
        </p:spPr>
        <p:txBody>
          <a:bodyPr wrap="square" lIns="0" tIns="0" rIns="0" bIns="0" rtlCol="0">
            <a:spAutoFit/>
          </a:bodyPr>
          <a:lstStyle/>
          <a:p>
            <a:pPr marL="0" marR="0" indent="0" algn="ctr" fontAlgn="auto">
              <a:lnSpc>
                <a:spcPct val="100000"/>
              </a:lnSpc>
              <a:spcBef>
                <a:spcPts val="566"/>
              </a:spcBef>
              <a:spcAft>
                <a:spcPts val="0"/>
              </a:spcAft>
              <a:buClr>
                <a:srgbClr val="003755"/>
              </a:buClr>
              <a:buSzTx/>
              <a:buFontTx/>
              <a:buNone/>
              <a:tabLst/>
            </a:pPr>
            <a:r>
              <a:rPr lang="da-DK" sz="4264" b="0" noProof="0" dirty="0">
                <a:solidFill>
                  <a:schemeClr val="bg1"/>
                </a:solidFill>
              </a:rPr>
              <a:t>Hvis du ser andre </a:t>
            </a:r>
            <a:r>
              <a:rPr lang="da-DK" sz="4264" b="1" i="1" noProof="0" dirty="0">
                <a:solidFill>
                  <a:schemeClr val="bg1"/>
                </a:solidFill>
              </a:rPr>
              <a:t>layouts efter dette,</a:t>
            </a:r>
            <a:br>
              <a:rPr lang="da-DK" sz="4264" b="0" i="0" noProof="0" dirty="0">
                <a:solidFill>
                  <a:schemeClr val="bg1"/>
                </a:solidFill>
              </a:rPr>
            </a:br>
            <a:r>
              <a:rPr lang="da-DK" sz="4264" b="0" noProof="0" dirty="0">
                <a:solidFill>
                  <a:schemeClr val="bg1"/>
                </a:solidFill>
              </a:rPr>
              <a:t>brug dem ikke. Disse layouts </a:t>
            </a:r>
            <a:r>
              <a:rPr lang="da-DK" sz="4264" b="1" i="1" u="none" noProof="0" dirty="0">
                <a:solidFill>
                  <a:schemeClr val="bg1"/>
                </a:solidFill>
              </a:rPr>
              <a:t>tilhører ikke </a:t>
            </a:r>
            <a:r>
              <a:rPr lang="da-DK" sz="4264" b="0" i="0" u="none" noProof="0" dirty="0">
                <a:solidFill>
                  <a:schemeClr val="bg1"/>
                </a:solidFill>
              </a:rPr>
              <a:t>vores </a:t>
            </a:r>
            <a:r>
              <a:rPr lang="da-DK" sz="4264" b="0" i="0" u="none" noProof="1">
                <a:solidFill>
                  <a:schemeClr val="bg1"/>
                </a:solidFill>
              </a:rPr>
              <a:t>corporate</a:t>
            </a:r>
            <a:r>
              <a:rPr lang="da-DK" sz="4264" b="0" noProof="0" dirty="0">
                <a:solidFill>
                  <a:schemeClr val="bg1"/>
                </a:solidFill>
              </a:rPr>
              <a:t>skabelon.</a:t>
            </a:r>
            <a:br>
              <a:rPr lang="da-DK" sz="2698" b="0" noProof="0" dirty="0">
                <a:solidFill>
                  <a:schemeClr val="bg1"/>
                </a:solidFill>
              </a:rPr>
            </a:br>
            <a:br>
              <a:rPr lang="da-DK" sz="2698" b="0" noProof="0" dirty="0">
                <a:solidFill>
                  <a:schemeClr val="bg1"/>
                </a:solidFill>
              </a:rPr>
            </a:br>
            <a:endParaRPr lang="da-DK" sz="2698" b="0" noProof="0" dirty="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a:xfrm rot="8100000">
            <a:off x="10404874" y="3325226"/>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566"/>
                </a:spcBef>
                <a:buClr>
                  <a:srgbClr val="003755"/>
                </a:buClr>
              </a:pPr>
              <a:endParaRPr lang="da-DK" sz="1366" dirty="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566"/>
                </a:spcBef>
                <a:buClr>
                  <a:srgbClr val="003755"/>
                </a:buClr>
              </a:pPr>
              <a:endParaRPr lang="da-DK" sz="1366" dirty="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72536" y="2986685"/>
            <a:ext cx="10152346" cy="1754326"/>
          </a:xfrm>
          <a:prstGeom prst="rect">
            <a:avLst/>
          </a:prstGeom>
        </p:spPr>
        <p:txBody>
          <a:bodyPr wrap="square">
            <a:spAutoFit/>
          </a:bodyPr>
          <a:lstStyle/>
          <a:p>
            <a:pPr algn="ctr"/>
            <a:r>
              <a:rPr lang="da-DK" sz="9660" b="1" i="1" noProof="0" dirty="0">
                <a:solidFill>
                  <a:schemeClr val="bg1"/>
                </a:solidFill>
              </a:rPr>
              <a:t>Brug dem ikke </a:t>
            </a:r>
            <a:endParaRPr lang="da-DK" sz="9660" b="1" i="1" noProof="0" dirty="0"/>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430214" y="5186455"/>
            <a:ext cx="11356974" cy="969496"/>
          </a:xfrm>
          <a:prstGeom prst="rect">
            <a:avLst/>
          </a:prstGeom>
          <a:noFill/>
        </p:spPr>
        <p:txBody>
          <a:bodyPr wrap="square" lIns="0" tIns="0" rIns="0" bIns="0" rtlCol="0">
            <a:spAutoFit/>
          </a:bodyPr>
          <a:lstStyle/>
          <a:p>
            <a:pPr marL="0" marR="0" indent="0" algn="ctr" fontAlgn="auto">
              <a:lnSpc>
                <a:spcPct val="100000"/>
              </a:lnSpc>
              <a:spcBef>
                <a:spcPts val="566"/>
              </a:spcBef>
              <a:spcAft>
                <a:spcPts val="0"/>
              </a:spcAft>
              <a:buClr>
                <a:srgbClr val="003755"/>
              </a:buClr>
              <a:buSzTx/>
              <a:buFontTx/>
              <a:buNone/>
              <a:tabLst/>
            </a:pPr>
            <a:r>
              <a:rPr lang="da-DK" sz="1932" b="0" noProof="0" dirty="0">
                <a:solidFill>
                  <a:schemeClr val="bg1"/>
                </a:solidFill>
              </a:rPr>
              <a:t>Pga. PowerPoints standard Kopier/Indsæt funktionalitet kan ekstra uønskede layouts forekomme.</a:t>
            </a:r>
            <a:endParaRPr lang="da-DK" sz="1632"/>
          </a:p>
          <a:p>
            <a:pPr marL="0" marR="0" indent="0" algn="ctr" fontAlgn="auto">
              <a:lnSpc>
                <a:spcPct val="100000"/>
              </a:lnSpc>
              <a:spcBef>
                <a:spcPts val="566"/>
              </a:spcBef>
              <a:spcAft>
                <a:spcPts val="0"/>
              </a:spcAft>
              <a:buClr>
                <a:srgbClr val="003755"/>
              </a:buClr>
              <a:buSzTx/>
              <a:buFontTx/>
              <a:buNone/>
              <a:tabLst/>
            </a:pPr>
            <a:r>
              <a:rPr lang="da-DK" sz="1932" b="0" noProof="0" dirty="0">
                <a:solidFill>
                  <a:schemeClr val="bg1"/>
                </a:solidFill>
              </a:rPr>
              <a:t>OBS! Layouts efter dette kan indeholde potentiel fortrolig information.</a:t>
            </a:r>
            <a:br>
              <a:rPr lang="da-DK" sz="1732" b="0" noProof="0" dirty="0">
                <a:solidFill>
                  <a:schemeClr val="bg1"/>
                </a:solidFill>
              </a:rPr>
            </a:br>
            <a:endParaRPr lang="da-DK" sz="1732" b="0" noProof="0" dirty="0">
              <a:solidFill>
                <a:schemeClr val="bg1"/>
              </a:solidFill>
            </a:endParaRPr>
          </a:p>
        </p:txBody>
      </p:sp>
      <p:sp>
        <p:nvSpPr>
          <p:cNvPr id="13" name="Date Placeholder 6" hidden="1">
            <a:extLst>
              <a:ext uri="{FF2B5EF4-FFF2-40B4-BE49-F238E27FC236}">
                <a16:creationId xmlns:a16="http://schemas.microsoft.com/office/drawing/2014/main" id="{64CEB7DD-E8FE-47C7-8823-750A10754EB0}"/>
              </a:ext>
            </a:extLst>
          </p:cNvPr>
          <p:cNvSpPr>
            <a:spLocks noGrp="1"/>
          </p:cNvSpPr>
          <p:nvPr>
            <p:ph type="dt" sz="half" idx="15"/>
          </p:nvPr>
        </p:nvSpPr>
        <p:spPr>
          <a:xfrm>
            <a:off x="0" y="6858000"/>
            <a:ext cx="0" cy="0"/>
          </a:xfrm>
        </p:spPr>
        <p:txBody>
          <a:bodyPr/>
          <a:lstStyle>
            <a:lvl1pPr>
              <a:defRPr sz="100">
                <a:noFill/>
              </a:defRPr>
            </a:lvl1pPr>
          </a:lstStyle>
          <a:p>
            <a:fld id="{FCB375CC-2CFD-45EE-817E-F4267FCEFCDF}" type="datetime2">
              <a:rPr lang="da-DK" smtClean="0"/>
              <a:t>14. marts 2025</a:t>
            </a:fld>
            <a:endParaRPr lang="da-DK" dirty="0"/>
          </a:p>
        </p:txBody>
      </p:sp>
      <p:sp>
        <p:nvSpPr>
          <p:cNvPr id="14" name="Footer Placeholder 8" hidden="1">
            <a:extLst>
              <a:ext uri="{FF2B5EF4-FFF2-40B4-BE49-F238E27FC236}">
                <a16:creationId xmlns:a16="http://schemas.microsoft.com/office/drawing/2014/main" id="{06739825-D1B6-4F3A-8216-BA5B32BD19E7}"/>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15" name="Slide Number Placeholder 10" hidden="1">
            <a:extLst>
              <a:ext uri="{FF2B5EF4-FFF2-40B4-BE49-F238E27FC236}">
                <a16:creationId xmlns:a16="http://schemas.microsoft.com/office/drawing/2014/main" id="{A2244AC4-18E1-41D9-B6D4-4D2415BE8C35}"/>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545532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Billede og tekst">
    <p:bg>
      <p:bgPr>
        <a:solidFill>
          <a:schemeClr val="bg1"/>
        </a:solidFill>
        <a:effectLst/>
      </p:bgPr>
    </p:bg>
    <p:spTree>
      <p:nvGrpSpPr>
        <p:cNvPr id="1" name=""/>
        <p:cNvGrpSpPr/>
        <p:nvPr/>
      </p:nvGrpSpPr>
      <p:grpSpPr>
        <a:xfrm>
          <a:off x="0" y="0"/>
          <a:ext cx="0" cy="0"/>
          <a:chOff x="0" y="0"/>
          <a:chExt cx="0" cy="0"/>
        </a:xfrm>
      </p:grpSpPr>
      <p:sp>
        <p:nvSpPr>
          <p:cNvPr id="16" name="Background">
            <a:extLst>
              <a:ext uri="{FF2B5EF4-FFF2-40B4-BE49-F238E27FC236}">
                <a16:creationId xmlns:a16="http://schemas.microsoft.com/office/drawing/2014/main" id="{9BFE86A3-8E65-4CF2-A2D4-D4B11A56ED58}"/>
              </a:ext>
            </a:extLst>
          </p:cNvPr>
          <p:cNvSpPr/>
          <p:nvPr userDrawn="1"/>
        </p:nvSpPr>
        <p:spPr>
          <a:xfrm>
            <a:off x="0" y="0"/>
            <a:ext cx="53280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cxnSp>
        <p:nvCxnSpPr>
          <p:cNvPr id="12" name="Lige forbindelse 25">
            <a:extLst>
              <a:ext uri="{FF2B5EF4-FFF2-40B4-BE49-F238E27FC236}">
                <a16:creationId xmlns:a16="http://schemas.microsoft.com/office/drawing/2014/main" id="{CFC89676-6FB7-43C0-A8A1-D3B201A4DD50}"/>
              </a:ext>
            </a:extLst>
          </p:cNvPr>
          <p:cNvCxnSpPr>
            <a:cxnSpLocks/>
          </p:cNvCxnSpPr>
          <p:nvPr userDrawn="1"/>
        </p:nvCxnSpPr>
        <p:spPr>
          <a:xfrm>
            <a:off x="5687999" y="6246000"/>
            <a:ext cx="61452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idx="1" hasCustomPrompt="1"/>
          </p:nvPr>
        </p:nvSpPr>
        <p:spPr>
          <a:xfrm>
            <a:off x="0" y="0"/>
            <a:ext cx="5328000" cy="6861600"/>
          </a:xfrm>
          <a:solidFill>
            <a:schemeClr val="bg1"/>
          </a:solidFill>
        </p:spPr>
        <p:txBody>
          <a:bodyPr lIns="72000" tIns="72000" anchor="t" anchorCtr="0"/>
          <a:lstStyle>
            <a:lvl1pPr marL="0" indent="0" algn="l">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dirty="0"/>
              <a:t>Klik på rammen for at indsætte et billede via Templafy Image</a:t>
            </a:r>
          </a:p>
        </p:txBody>
      </p:sp>
      <p:sp>
        <p:nvSpPr>
          <p:cNvPr id="6" name="Title 5">
            <a:extLst>
              <a:ext uri="{FF2B5EF4-FFF2-40B4-BE49-F238E27FC236}">
                <a16:creationId xmlns:a16="http://schemas.microsoft.com/office/drawing/2014/main" id="{63662D8E-C159-4A3D-BAF3-A9422EB5F80C}"/>
              </a:ext>
            </a:extLst>
          </p:cNvPr>
          <p:cNvSpPr>
            <a:spLocks noGrp="1"/>
          </p:cNvSpPr>
          <p:nvPr>
            <p:ph type="title" hasCustomPrompt="1"/>
          </p:nvPr>
        </p:nvSpPr>
        <p:spPr>
          <a:xfrm>
            <a:off x="5687998" y="276500"/>
            <a:ext cx="6145201" cy="586800"/>
          </a:xfrm>
        </p:spPr>
        <p:txBody>
          <a:bodyPr/>
          <a:lstStyle/>
          <a:p>
            <a:r>
              <a:rPr lang="da-DK" dirty="0"/>
              <a:t>Klik for at indsætte titel</a:t>
            </a:r>
          </a:p>
        </p:txBody>
      </p:sp>
      <p:sp>
        <p:nvSpPr>
          <p:cNvPr id="14" name="Content Placeholder 2">
            <a:extLst>
              <a:ext uri="{FF2B5EF4-FFF2-40B4-BE49-F238E27FC236}">
                <a16:creationId xmlns:a16="http://schemas.microsoft.com/office/drawing/2014/main" id="{3275DBF0-754D-4EC6-8CFC-A49190299286}"/>
              </a:ext>
            </a:extLst>
          </p:cNvPr>
          <p:cNvSpPr>
            <a:spLocks noGrp="1"/>
          </p:cNvSpPr>
          <p:nvPr>
            <p:ph sz="quarter" idx="13" hasCustomPrompt="1"/>
          </p:nvPr>
        </p:nvSpPr>
        <p:spPr>
          <a:xfrm>
            <a:off x="5688000" y="867600"/>
            <a:ext cx="6143639" cy="5004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da-DK" dirty="0"/>
              <a:t>Klik for at indsætte tekst, diagram eller tabel via fanen Poul Schmith</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7" name="Date Placeholder 6">
            <a:extLst>
              <a:ext uri="{FF2B5EF4-FFF2-40B4-BE49-F238E27FC236}">
                <a16:creationId xmlns:a16="http://schemas.microsoft.com/office/drawing/2014/main" id="{FE9A4528-CEE1-4963-8E7D-4B05995D59B8}"/>
              </a:ext>
            </a:extLst>
          </p:cNvPr>
          <p:cNvSpPr>
            <a:spLocks noGrp="1"/>
          </p:cNvSpPr>
          <p:nvPr>
            <p:ph type="dt" sz="half" idx="14"/>
          </p:nvPr>
        </p:nvSpPr>
        <p:spPr/>
        <p:txBody>
          <a:bodyPr/>
          <a:lstStyle/>
          <a:p>
            <a:fld id="{E2658954-8673-4340-8099-B326CB740D9A}" type="datetime2">
              <a:rPr lang="da-DK" smtClean="0"/>
              <a:t>14. marts 2025</a:t>
            </a:fld>
            <a:endParaRPr lang="da-DK" dirty="0"/>
          </a:p>
        </p:txBody>
      </p:sp>
      <p:sp>
        <p:nvSpPr>
          <p:cNvPr id="8" name="Footer Placeholder 7">
            <a:extLst>
              <a:ext uri="{FF2B5EF4-FFF2-40B4-BE49-F238E27FC236}">
                <a16:creationId xmlns:a16="http://schemas.microsoft.com/office/drawing/2014/main" id="{ABC19F7B-D23C-428E-8012-E61AE81BD373}"/>
              </a:ext>
            </a:extLst>
          </p:cNvPr>
          <p:cNvSpPr>
            <a:spLocks noGrp="1"/>
          </p:cNvSpPr>
          <p:nvPr>
            <p:ph type="ftr" sz="quarter" idx="15"/>
          </p:nvPr>
        </p:nvSpPr>
        <p:spPr/>
        <p:txBody>
          <a:bodyPr/>
          <a:lstStyle/>
          <a:p>
            <a:endParaRPr lang="da-DK" dirty="0"/>
          </a:p>
        </p:txBody>
      </p:sp>
      <p:sp>
        <p:nvSpPr>
          <p:cNvPr id="9" name="Slide Number Placeholder 8">
            <a:extLst>
              <a:ext uri="{FF2B5EF4-FFF2-40B4-BE49-F238E27FC236}">
                <a16:creationId xmlns:a16="http://schemas.microsoft.com/office/drawing/2014/main" id="{27BAB5C6-4A0F-4124-8527-113D9AD76587}"/>
              </a:ext>
            </a:extLst>
          </p:cNvPr>
          <p:cNvSpPr>
            <a:spLocks noGrp="1"/>
          </p:cNvSpPr>
          <p:nvPr>
            <p:ph type="sldNum" sz="quarter" idx="16"/>
          </p:nvPr>
        </p:nvSpPr>
        <p:spPr/>
        <p:txBody>
          <a:bodyPr/>
          <a:lstStyle/>
          <a:p>
            <a:r>
              <a:rPr lang="da-DK" dirty="0"/>
              <a:t>SIDE </a:t>
            </a:r>
            <a:fld id="{24C8C45C-947F-4981-8B3F-4F32E973C901}" type="slidenum">
              <a:rPr lang="da-DK" smtClean="0"/>
              <a:pPr/>
              <a:t>‹nr.›</a:t>
            </a:fld>
            <a:endParaRPr lang="da-DK" dirty="0"/>
          </a:p>
        </p:txBody>
      </p:sp>
    </p:spTree>
    <p:extLst>
      <p:ext uri="{BB962C8B-B14F-4D97-AF65-F5344CB8AC3E}">
        <p14:creationId xmlns:p14="http://schemas.microsoft.com/office/powerpoint/2010/main" val="2039525185"/>
      </p:ext>
    </p:extLst>
  </p:cSld>
  <p:clrMapOvr>
    <a:masterClrMapping/>
  </p:clrMapOvr>
  <p:extLst>
    <p:ext uri="{DCECCB84-F9BA-43D5-87BE-67443E8EF086}">
      <p15:sldGuideLst xmlns:p15="http://schemas.microsoft.com/office/powerpoint/2012/main">
        <p15:guide id="1" pos="3582" userDrawn="1">
          <p15:clr>
            <a:srgbClr val="FBAE40"/>
          </p15:clr>
        </p15:guide>
        <p15:guide id="2" pos="3357"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type="obj">
  <p:cSld name="Tom">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3/14/2025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extLst>
      <p:ext uri="{BB962C8B-B14F-4D97-AF65-F5344CB8AC3E}">
        <p14:creationId xmlns:p14="http://schemas.microsoft.com/office/powerpoint/2010/main" val="887193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åt overskriftsfelt">
    <p:bg>
      <p:bgPr>
        <a:solidFill>
          <a:schemeClr val="bg1"/>
        </a:solidFill>
        <a:effectLst/>
      </p:bgPr>
    </p:bg>
    <p:spTree>
      <p:nvGrpSpPr>
        <p:cNvPr id="1" name=""/>
        <p:cNvGrpSpPr/>
        <p:nvPr/>
      </p:nvGrpSpPr>
      <p:grpSpPr>
        <a:xfrm>
          <a:off x="0" y="0"/>
          <a:ext cx="0" cy="0"/>
          <a:chOff x="0" y="0"/>
          <a:chExt cx="0" cy="0"/>
        </a:xfrm>
      </p:grpSpPr>
      <p:sp>
        <p:nvSpPr>
          <p:cNvPr id="9" name="Background">
            <a:extLst>
              <a:ext uri="{FF2B5EF4-FFF2-40B4-BE49-F238E27FC236}">
                <a16:creationId xmlns:a16="http://schemas.microsoft.com/office/drawing/2014/main" id="{0810590C-3145-4A5F-9997-25AE51CD726E}"/>
              </a:ext>
            </a:extLst>
          </p:cNvPr>
          <p:cNvSpPr/>
          <p:nvPr userDrawn="1"/>
        </p:nvSpPr>
        <p:spPr>
          <a:xfrm flipV="1">
            <a:off x="0" y="0"/>
            <a:ext cx="12193200" cy="1059884"/>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8" name="Background">
            <a:extLst>
              <a:ext uri="{FF2B5EF4-FFF2-40B4-BE49-F238E27FC236}">
                <a16:creationId xmlns:a16="http://schemas.microsoft.com/office/drawing/2014/main" id="{9A40CD4C-CF56-4C98-B017-3EBE3E7DFB63}"/>
              </a:ext>
            </a:extLst>
          </p:cNvPr>
          <p:cNvSpPr/>
          <p:nvPr userDrawn="1"/>
        </p:nvSpPr>
        <p:spPr>
          <a:xfrm flipV="1">
            <a:off x="0" y="1065600"/>
            <a:ext cx="12193200" cy="57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cxnSp>
        <p:nvCxnSpPr>
          <p:cNvPr id="10" name="Lige forbindelse 25">
            <a:extLst>
              <a:ext uri="{FF2B5EF4-FFF2-40B4-BE49-F238E27FC236}">
                <a16:creationId xmlns:a16="http://schemas.microsoft.com/office/drawing/2014/main" id="{82D1DC20-458A-4259-B8B8-ED23545ACC91}"/>
              </a:ext>
            </a:extLst>
          </p:cNvPr>
          <p:cNvCxnSpPr>
            <a:cxnSpLocks/>
          </p:cNvCxnSpPr>
          <p:nvPr userDrawn="1"/>
        </p:nvCxnSpPr>
        <p:spPr>
          <a:xfrm>
            <a:off x="359999" y="6246000"/>
            <a:ext cx="114732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Logo">
            <a:extLst>
              <a:ext uri="{FF2B5EF4-FFF2-40B4-BE49-F238E27FC236}">
                <a16:creationId xmlns:a16="http://schemas.microsoft.com/office/drawing/2014/main" id="{8BBBD1AF-2152-4AE9-A2A6-15E2DD094492}"/>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9999" y="6425675"/>
            <a:ext cx="1011278" cy="252000"/>
          </a:xfrm>
          <a:prstGeom prst="rect">
            <a:avLst/>
          </a:prstGeom>
        </p:spPr>
      </p:pic>
      <p:sp>
        <p:nvSpPr>
          <p:cNvPr id="2" name="Title 1">
            <a:extLst>
              <a:ext uri="{FF2B5EF4-FFF2-40B4-BE49-F238E27FC236}">
                <a16:creationId xmlns:a16="http://schemas.microsoft.com/office/drawing/2014/main" id="{220D852E-6927-447B-99A4-CD87A6A092C8}"/>
              </a:ext>
            </a:extLst>
          </p:cNvPr>
          <p:cNvSpPr>
            <a:spLocks noGrp="1"/>
          </p:cNvSpPr>
          <p:nvPr>
            <p:ph type="title" hasCustomPrompt="1"/>
          </p:nvPr>
        </p:nvSpPr>
        <p:spPr/>
        <p:txBody>
          <a:bodyPr/>
          <a:lstStyle/>
          <a:p>
            <a:r>
              <a:rPr lang="da-DK" dirty="0"/>
              <a:t>Klik for at indsætte titel</a:t>
            </a:r>
          </a:p>
        </p:txBody>
      </p:sp>
      <p:sp>
        <p:nvSpPr>
          <p:cNvPr id="7" name="Content Placeholder 6">
            <a:extLst>
              <a:ext uri="{FF2B5EF4-FFF2-40B4-BE49-F238E27FC236}">
                <a16:creationId xmlns:a16="http://schemas.microsoft.com/office/drawing/2014/main" id="{E1ED41C1-29EA-4546-8638-8C1479EBFBAF}"/>
              </a:ext>
            </a:extLst>
          </p:cNvPr>
          <p:cNvSpPr>
            <a:spLocks noGrp="1"/>
          </p:cNvSpPr>
          <p:nvPr>
            <p:ph sz="quarter" idx="18" hasCustomPrompt="1"/>
          </p:nvPr>
        </p:nvSpPr>
        <p:spPr>
          <a:xfrm>
            <a:off x="358775" y="1403840"/>
            <a:ext cx="11472863" cy="4469909"/>
          </a:xfrm>
        </p:spPr>
        <p:txBody>
          <a:bodyPr/>
          <a:lstStyle/>
          <a:p>
            <a:pPr lvl="0"/>
            <a:r>
              <a:rPr lang="da-DK" dirty="0"/>
              <a:t>Klik for at indsætte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6" name="Date Placeholder 5">
            <a:extLst>
              <a:ext uri="{FF2B5EF4-FFF2-40B4-BE49-F238E27FC236}">
                <a16:creationId xmlns:a16="http://schemas.microsoft.com/office/drawing/2014/main" id="{C870B1AF-0C0E-4497-9BBF-A11947945D6A}"/>
              </a:ext>
            </a:extLst>
          </p:cNvPr>
          <p:cNvSpPr>
            <a:spLocks noGrp="1"/>
          </p:cNvSpPr>
          <p:nvPr>
            <p:ph type="dt" sz="half" idx="19"/>
          </p:nvPr>
        </p:nvSpPr>
        <p:spPr/>
        <p:txBody>
          <a:bodyPr/>
          <a:lstStyle/>
          <a:p>
            <a:fld id="{20140F05-A531-4CC8-9A3D-2D54897526D1}" type="datetime2">
              <a:rPr lang="da-DK" smtClean="0"/>
              <a:t>14. marts 2025</a:t>
            </a:fld>
            <a:endParaRPr lang="da-DK" dirty="0"/>
          </a:p>
        </p:txBody>
      </p:sp>
      <p:sp>
        <p:nvSpPr>
          <p:cNvPr id="12" name="Footer Placeholder 11">
            <a:extLst>
              <a:ext uri="{FF2B5EF4-FFF2-40B4-BE49-F238E27FC236}">
                <a16:creationId xmlns:a16="http://schemas.microsoft.com/office/drawing/2014/main" id="{11E3E0D0-DFB3-4D18-88DB-191D00AFA4FE}"/>
              </a:ext>
            </a:extLst>
          </p:cNvPr>
          <p:cNvSpPr>
            <a:spLocks noGrp="1"/>
          </p:cNvSpPr>
          <p:nvPr>
            <p:ph type="ftr" sz="quarter" idx="20"/>
          </p:nvPr>
        </p:nvSpPr>
        <p:spPr/>
        <p:txBody>
          <a:bodyPr/>
          <a:lstStyle/>
          <a:p>
            <a:endParaRPr lang="da-DK" dirty="0"/>
          </a:p>
        </p:txBody>
      </p:sp>
      <p:sp>
        <p:nvSpPr>
          <p:cNvPr id="13" name="Slide Number Placeholder 12">
            <a:extLst>
              <a:ext uri="{FF2B5EF4-FFF2-40B4-BE49-F238E27FC236}">
                <a16:creationId xmlns:a16="http://schemas.microsoft.com/office/drawing/2014/main" id="{88CFF81E-1C2B-4DAA-BE82-C4E97277ED91}"/>
              </a:ext>
            </a:extLst>
          </p:cNvPr>
          <p:cNvSpPr>
            <a:spLocks noGrp="1"/>
          </p:cNvSpPr>
          <p:nvPr>
            <p:ph type="sldNum" sz="quarter" idx="21"/>
          </p:nvPr>
        </p:nvSpPr>
        <p:spPr/>
        <p:txBody>
          <a:bodyPr/>
          <a:lstStyle/>
          <a:p>
            <a:r>
              <a:rPr lang="da-DK" dirty="0"/>
              <a:t>SIDE </a:t>
            </a:r>
            <a:fld id="{24C8C45C-947F-4981-8B3F-4F32E973C901}" type="slidenum">
              <a:rPr lang="da-DK" smtClean="0"/>
              <a:pPr/>
              <a:t>‹nr.›</a:t>
            </a:fld>
            <a:endParaRPr lang="da-DK" dirty="0"/>
          </a:p>
        </p:txBody>
      </p:sp>
    </p:spTree>
    <p:extLst>
      <p:ext uri="{BB962C8B-B14F-4D97-AF65-F5344CB8AC3E}">
        <p14:creationId xmlns:p14="http://schemas.microsoft.com/office/powerpoint/2010/main" val="3608546074"/>
      </p:ext>
    </p:extLst>
  </p:cSld>
  <p:clrMapOvr>
    <a:masterClrMapping/>
  </p:clrMapOvr>
  <p:extLst>
    <p:ext uri="{DCECCB84-F9BA-43D5-87BE-67443E8EF086}">
      <p15:sldGuideLst xmlns:p15="http://schemas.microsoft.com/office/powerpoint/2012/main">
        <p15:guide id="1" orient="horz" pos="883"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 x Tekst og billede">
    <p:bg>
      <p:bgPr>
        <a:solidFill>
          <a:schemeClr val="bg1"/>
        </a:solidFill>
        <a:effectLst/>
      </p:bgPr>
    </p:bg>
    <p:spTree>
      <p:nvGrpSpPr>
        <p:cNvPr id="1" name=""/>
        <p:cNvGrpSpPr/>
        <p:nvPr/>
      </p:nvGrpSpPr>
      <p:grpSpPr>
        <a:xfrm>
          <a:off x="0" y="0"/>
          <a:ext cx="0" cy="0"/>
          <a:chOff x="0" y="0"/>
          <a:chExt cx="0" cy="0"/>
        </a:xfrm>
      </p:grpSpPr>
      <p:sp>
        <p:nvSpPr>
          <p:cNvPr id="12" name="Pladsholder til dato 4" hidden="1">
            <a:extLst>
              <a:ext uri="{FF2B5EF4-FFF2-40B4-BE49-F238E27FC236}">
                <a16:creationId xmlns:a16="http://schemas.microsoft.com/office/drawing/2014/main" id="{02C1A91D-AA73-4524-9F14-8E2DC5092728}"/>
              </a:ext>
            </a:extLst>
          </p:cNvPr>
          <p:cNvSpPr>
            <a:spLocks noGrp="1"/>
          </p:cNvSpPr>
          <p:nvPr>
            <p:ph type="dt" sz="half" idx="13"/>
          </p:nvPr>
        </p:nvSpPr>
        <p:spPr>
          <a:xfrm>
            <a:off x="0" y="6860492"/>
            <a:ext cx="0" cy="0"/>
          </a:xfrm>
        </p:spPr>
        <p:txBody>
          <a:bodyPr/>
          <a:lstStyle>
            <a:lvl1pPr>
              <a:defRPr sz="100">
                <a:noFill/>
              </a:defRPr>
            </a:lvl1pPr>
          </a:lstStyle>
          <a:p>
            <a:fld id="{88E3F891-D9BF-460E-8A4D-365D8D19F8F1}" type="datetime2">
              <a:rPr lang="da-DK" smtClean="0"/>
              <a:t>14. marts 2025</a:t>
            </a:fld>
            <a:endParaRPr lang="da-DK" dirty="0"/>
          </a:p>
        </p:txBody>
      </p:sp>
      <p:sp>
        <p:nvSpPr>
          <p:cNvPr id="13" name="Pladsholder til sidefod 5" hidden="1">
            <a:extLst>
              <a:ext uri="{FF2B5EF4-FFF2-40B4-BE49-F238E27FC236}">
                <a16:creationId xmlns:a16="http://schemas.microsoft.com/office/drawing/2014/main" id="{76F376DB-6669-40C1-AEFB-5C0CDFE08952}"/>
              </a:ext>
            </a:extLst>
          </p:cNvPr>
          <p:cNvSpPr>
            <a:spLocks noGrp="1"/>
          </p:cNvSpPr>
          <p:nvPr>
            <p:ph type="ftr" sz="quarter" idx="14"/>
          </p:nvPr>
        </p:nvSpPr>
        <p:spPr>
          <a:xfrm>
            <a:off x="0" y="6860492"/>
            <a:ext cx="0" cy="0"/>
          </a:xfrm>
          <a:prstGeom prst="rect">
            <a:avLst/>
          </a:prstGeom>
        </p:spPr>
        <p:txBody>
          <a:bodyPr/>
          <a:lstStyle/>
          <a:p>
            <a:endParaRPr lang="da-DK" dirty="0"/>
          </a:p>
        </p:txBody>
      </p:sp>
      <p:sp>
        <p:nvSpPr>
          <p:cNvPr id="20" name="Pladsholder til slidenummer 6" hidden="1">
            <a:extLst>
              <a:ext uri="{FF2B5EF4-FFF2-40B4-BE49-F238E27FC236}">
                <a16:creationId xmlns:a16="http://schemas.microsoft.com/office/drawing/2014/main" id="{67197D78-2411-4D7D-8A64-D1AA3BFE70D2}"/>
              </a:ext>
            </a:extLst>
          </p:cNvPr>
          <p:cNvSpPr>
            <a:spLocks noGrp="1"/>
          </p:cNvSpPr>
          <p:nvPr>
            <p:ph type="sldNum" sz="quarter" idx="15"/>
          </p:nvPr>
        </p:nvSpPr>
        <p:spPr>
          <a:xfrm>
            <a:off x="0" y="6860492"/>
            <a:ext cx="0" cy="0"/>
          </a:xfrm>
        </p:spPr>
        <p:txBody>
          <a:bodyPr/>
          <a:lstStyle>
            <a:lvl1pPr>
              <a:defRPr sz="100">
                <a:noFill/>
              </a:defRPr>
            </a:lvl1pPr>
          </a:lstStyle>
          <a:p>
            <a:r>
              <a:rPr lang="da-DK" dirty="0"/>
              <a:t>Side </a:t>
            </a:r>
            <a:fld id="{24C8C45C-947F-4981-8B3F-4F32E973C901}" type="slidenum">
              <a:rPr lang="da-DK" smtClean="0"/>
              <a:pPr/>
              <a:t>‹nr.›</a:t>
            </a:fld>
            <a:endParaRPr lang="da-DK" dirty="0"/>
          </a:p>
        </p:txBody>
      </p:sp>
      <p:sp>
        <p:nvSpPr>
          <p:cNvPr id="14" name="Background">
            <a:extLst>
              <a:ext uri="{FF2B5EF4-FFF2-40B4-BE49-F238E27FC236}">
                <a16:creationId xmlns:a16="http://schemas.microsoft.com/office/drawing/2014/main" id="{563D2F38-AFEF-4038-9C11-3C692D1A1B66}"/>
              </a:ext>
            </a:extLst>
          </p:cNvPr>
          <p:cNvSpPr/>
          <p:nvPr userDrawn="1"/>
        </p:nvSpPr>
        <p:spPr>
          <a:xfrm flipV="1">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6" name="Background">
            <a:extLst>
              <a:ext uri="{FF2B5EF4-FFF2-40B4-BE49-F238E27FC236}">
                <a16:creationId xmlns:a16="http://schemas.microsoft.com/office/drawing/2014/main" id="{9BFE86A3-8E65-4CF2-A2D4-D4B11A56ED58}"/>
              </a:ext>
            </a:extLst>
          </p:cNvPr>
          <p:cNvSpPr/>
          <p:nvPr userDrawn="1"/>
        </p:nvSpPr>
        <p:spPr>
          <a:xfrm>
            <a:off x="8952000" y="0"/>
            <a:ext cx="32400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3" name="Picture Placeholder 2"/>
          <p:cNvSpPr>
            <a:spLocks noGrp="1"/>
          </p:cNvSpPr>
          <p:nvPr>
            <p:ph type="pic" idx="1" hasCustomPrompt="1"/>
          </p:nvPr>
        </p:nvSpPr>
        <p:spPr>
          <a:xfrm>
            <a:off x="8952000" y="0"/>
            <a:ext cx="3240000" cy="6861600"/>
          </a:xfrm>
          <a:solidFill>
            <a:schemeClr val="bg1"/>
          </a:solidFill>
        </p:spPr>
        <p:txBody>
          <a:bodyPr lIns="72000" tIns="72000" anchor="t" anchorCtr="0"/>
          <a:lstStyle>
            <a:lvl1pPr marL="0" indent="0" algn="l">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dirty="0"/>
              <a:t>Klik på rammen for at indsætte et billede via Templafy Image</a:t>
            </a:r>
          </a:p>
        </p:txBody>
      </p:sp>
      <p:cxnSp>
        <p:nvCxnSpPr>
          <p:cNvPr id="24" name="Lige forbindelse 25">
            <a:extLst>
              <a:ext uri="{FF2B5EF4-FFF2-40B4-BE49-F238E27FC236}">
                <a16:creationId xmlns:a16="http://schemas.microsoft.com/office/drawing/2014/main" id="{EC540E46-EDDD-4891-BABC-8C8B7B01983B}"/>
              </a:ext>
            </a:extLst>
          </p:cNvPr>
          <p:cNvCxnSpPr>
            <a:cxnSpLocks/>
          </p:cNvCxnSpPr>
          <p:nvPr userDrawn="1"/>
        </p:nvCxnSpPr>
        <p:spPr>
          <a:xfrm>
            <a:off x="359999" y="6246000"/>
            <a:ext cx="8208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25" name="Logo">
            <a:extLst>
              <a:ext uri="{FF2B5EF4-FFF2-40B4-BE49-F238E27FC236}">
                <a16:creationId xmlns:a16="http://schemas.microsoft.com/office/drawing/2014/main" id="{E86F98D4-0A8C-4EB5-A568-A4EE77F8C4C5}"/>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9999" y="6425675"/>
            <a:ext cx="1011278" cy="252000"/>
          </a:xfrm>
          <a:prstGeom prst="rect">
            <a:avLst/>
          </a:prstGeom>
        </p:spPr>
      </p:pic>
      <p:sp>
        <p:nvSpPr>
          <p:cNvPr id="4" name="Title 3">
            <a:extLst>
              <a:ext uri="{FF2B5EF4-FFF2-40B4-BE49-F238E27FC236}">
                <a16:creationId xmlns:a16="http://schemas.microsoft.com/office/drawing/2014/main" id="{B64DF481-1C18-4793-A70C-0BF5D5B9285E}"/>
              </a:ext>
            </a:extLst>
          </p:cNvPr>
          <p:cNvSpPr>
            <a:spLocks noGrp="1"/>
          </p:cNvSpPr>
          <p:nvPr>
            <p:ph type="title" hasCustomPrompt="1"/>
          </p:nvPr>
        </p:nvSpPr>
        <p:spPr>
          <a:xfrm>
            <a:off x="360000" y="277200"/>
            <a:ext cx="8207999" cy="586967"/>
          </a:xfrm>
        </p:spPr>
        <p:txBody>
          <a:bodyPr/>
          <a:lstStyle/>
          <a:p>
            <a:r>
              <a:rPr lang="da-DK" noProof="0" dirty="0"/>
              <a:t>Klik</a:t>
            </a:r>
            <a:r>
              <a:rPr lang="da-DK" dirty="0"/>
              <a:t> for at indsætte titel</a:t>
            </a:r>
          </a:p>
        </p:txBody>
      </p:sp>
      <p:sp>
        <p:nvSpPr>
          <p:cNvPr id="19" name="Text Placeholder 5">
            <a:extLst>
              <a:ext uri="{FF2B5EF4-FFF2-40B4-BE49-F238E27FC236}">
                <a16:creationId xmlns:a16="http://schemas.microsoft.com/office/drawing/2014/main" id="{DDF515A6-8004-4EA7-ABBA-60D4E35F17DC}"/>
              </a:ext>
            </a:extLst>
          </p:cNvPr>
          <p:cNvSpPr>
            <a:spLocks noGrp="1"/>
          </p:cNvSpPr>
          <p:nvPr>
            <p:ph type="body" sz="quarter" idx="16" hasCustomPrompt="1"/>
          </p:nvPr>
        </p:nvSpPr>
        <p:spPr>
          <a:xfrm>
            <a:off x="360000" y="1011411"/>
            <a:ext cx="4860000" cy="4860000"/>
          </a:xfrm>
          <a:solidFill>
            <a:srgbClr val="F6F6F6"/>
          </a:solidFill>
        </p:spPr>
        <p:txBody>
          <a:bodyPr lIns="180000" tIns="216000" rIns="180000" bIns="216000"/>
          <a:lstStyle>
            <a:lvl1pPr>
              <a:defRPr/>
            </a:lvl1pPr>
          </a:lstStyle>
          <a:p>
            <a:pPr lvl="0"/>
            <a:r>
              <a:rPr lang="da-DK" dirty="0"/>
              <a:t>Klik for at indsætte tekst</a:t>
            </a:r>
          </a:p>
          <a:p>
            <a:pPr lvl="1"/>
            <a:r>
              <a:rPr lang="da-DK" dirty="0"/>
              <a:t>Second level</a:t>
            </a:r>
          </a:p>
          <a:p>
            <a:pPr lvl="2"/>
            <a:r>
              <a:rPr lang="da-DK" dirty="0"/>
              <a:t>Third level</a:t>
            </a:r>
          </a:p>
          <a:p>
            <a:pPr lvl="3"/>
            <a:r>
              <a:rPr lang="da-DK" dirty="0"/>
              <a:t>Fourth level</a:t>
            </a:r>
          </a:p>
          <a:p>
            <a:pPr lvl="4"/>
            <a:r>
              <a:rPr lang="da-DK" dirty="0"/>
              <a:t>Fifth level</a:t>
            </a:r>
          </a:p>
        </p:txBody>
      </p:sp>
      <p:sp>
        <p:nvSpPr>
          <p:cNvPr id="21" name="Text Placeholder 5">
            <a:extLst>
              <a:ext uri="{FF2B5EF4-FFF2-40B4-BE49-F238E27FC236}">
                <a16:creationId xmlns:a16="http://schemas.microsoft.com/office/drawing/2014/main" id="{4E92111F-C228-4862-B6FB-CC3A9451BB5D}"/>
              </a:ext>
            </a:extLst>
          </p:cNvPr>
          <p:cNvSpPr>
            <a:spLocks noGrp="1"/>
          </p:cNvSpPr>
          <p:nvPr>
            <p:ph type="body" sz="quarter" idx="17" hasCustomPrompt="1"/>
          </p:nvPr>
        </p:nvSpPr>
        <p:spPr>
          <a:xfrm>
            <a:off x="5580000" y="1011328"/>
            <a:ext cx="4860000" cy="4860000"/>
          </a:xfrm>
          <a:solidFill>
            <a:srgbClr val="F6F6F6"/>
          </a:solidFill>
        </p:spPr>
        <p:txBody>
          <a:bodyPr lIns="180000" tIns="216000" rIns="180000" bIns="216000"/>
          <a:lstStyle>
            <a:lvl1pPr>
              <a:defRPr/>
            </a:lvl1pPr>
          </a:lstStyle>
          <a:p>
            <a:pPr lvl="0"/>
            <a:r>
              <a:rPr lang="da-DK" dirty="0"/>
              <a:t>Klik for at indsætte tekst</a:t>
            </a:r>
          </a:p>
          <a:p>
            <a:pPr lvl="1"/>
            <a:r>
              <a:rPr lang="da-DK" dirty="0"/>
              <a:t>Second level</a:t>
            </a:r>
          </a:p>
          <a:p>
            <a:pPr lvl="2"/>
            <a:r>
              <a:rPr lang="da-DK" dirty="0"/>
              <a:t>Third level</a:t>
            </a:r>
          </a:p>
          <a:p>
            <a:pPr lvl="3"/>
            <a:r>
              <a:rPr lang="da-DK" dirty="0"/>
              <a:t>Fourth level</a:t>
            </a:r>
          </a:p>
          <a:p>
            <a:pPr lvl="4"/>
            <a:r>
              <a:rPr lang="da-DK" dirty="0"/>
              <a:t>Fifth level</a:t>
            </a:r>
          </a:p>
        </p:txBody>
      </p:sp>
    </p:spTree>
    <p:extLst>
      <p:ext uri="{BB962C8B-B14F-4D97-AF65-F5344CB8AC3E}">
        <p14:creationId xmlns:p14="http://schemas.microsoft.com/office/powerpoint/2010/main" val="2520854980"/>
      </p:ext>
    </p:extLst>
  </p:cSld>
  <p:clrMapOvr>
    <a:masterClrMapping/>
  </p:clrMapOvr>
  <p:extLst>
    <p:ext uri="{DCECCB84-F9BA-43D5-87BE-67443E8EF086}">
      <p15:sldGuideLst xmlns:p15="http://schemas.microsoft.com/office/powerpoint/2012/main">
        <p15:guide id="1" pos="3513" userDrawn="1">
          <p15:clr>
            <a:srgbClr val="FBAE40"/>
          </p15:clr>
        </p15:guide>
        <p15:guide id="2" pos="3287"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2 x Tekst A">
    <p:bg>
      <p:bgPr>
        <a:solidFill>
          <a:schemeClr val="bg1"/>
        </a:solidFill>
        <a:effectLst/>
      </p:bgPr>
    </p:bg>
    <p:spTree>
      <p:nvGrpSpPr>
        <p:cNvPr id="1" name=""/>
        <p:cNvGrpSpPr/>
        <p:nvPr/>
      </p:nvGrpSpPr>
      <p:grpSpPr>
        <a:xfrm>
          <a:off x="0" y="0"/>
          <a:ext cx="0" cy="0"/>
          <a:chOff x="0" y="0"/>
          <a:chExt cx="0" cy="0"/>
        </a:xfrm>
      </p:grpSpPr>
      <p:sp>
        <p:nvSpPr>
          <p:cNvPr id="11" name="Background">
            <a:extLst>
              <a:ext uri="{FF2B5EF4-FFF2-40B4-BE49-F238E27FC236}">
                <a16:creationId xmlns:a16="http://schemas.microsoft.com/office/drawing/2014/main" id="{DA9F1DF6-3CCF-45FE-AC80-5D49745B52CA}"/>
              </a:ext>
            </a:extLst>
          </p:cNvPr>
          <p:cNvSpPr/>
          <p:nvPr userDrawn="1"/>
        </p:nvSpPr>
        <p:spPr>
          <a:xfrm flipH="1">
            <a:off x="0" y="0"/>
            <a:ext cx="12189600" cy="6861600"/>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6" name="Background">
            <a:extLst>
              <a:ext uri="{FF2B5EF4-FFF2-40B4-BE49-F238E27FC236}">
                <a16:creationId xmlns:a16="http://schemas.microsoft.com/office/drawing/2014/main" id="{9BFE86A3-8E65-4CF2-A2D4-D4B11A56ED58}"/>
              </a:ext>
            </a:extLst>
          </p:cNvPr>
          <p:cNvSpPr/>
          <p:nvPr userDrawn="1"/>
        </p:nvSpPr>
        <p:spPr>
          <a:xfrm flipH="1">
            <a:off x="6859200" y="0"/>
            <a:ext cx="53304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cxnSp>
        <p:nvCxnSpPr>
          <p:cNvPr id="15" name="Lige forbindelse 25">
            <a:extLst>
              <a:ext uri="{FF2B5EF4-FFF2-40B4-BE49-F238E27FC236}">
                <a16:creationId xmlns:a16="http://schemas.microsoft.com/office/drawing/2014/main" id="{3A1E8D8D-8D1C-48DC-AE9C-FFA392E2EACC}"/>
              </a:ext>
            </a:extLst>
          </p:cNvPr>
          <p:cNvCxnSpPr>
            <a:cxnSpLocks/>
          </p:cNvCxnSpPr>
          <p:nvPr userDrawn="1"/>
        </p:nvCxnSpPr>
        <p:spPr>
          <a:xfrm>
            <a:off x="359999" y="6246000"/>
            <a:ext cx="114732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Logo">
            <a:extLst>
              <a:ext uri="{FF2B5EF4-FFF2-40B4-BE49-F238E27FC236}">
                <a16:creationId xmlns:a16="http://schemas.microsoft.com/office/drawing/2014/main" id="{76260CBC-7C6F-41F5-A12A-F76C303CDC2C}"/>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9999" y="6425675"/>
            <a:ext cx="1011278" cy="252000"/>
          </a:xfrm>
          <a:prstGeom prst="rect">
            <a:avLst/>
          </a:prstGeom>
        </p:spPr>
      </p:pic>
      <p:sp>
        <p:nvSpPr>
          <p:cNvPr id="5" name="Title 4">
            <a:extLst>
              <a:ext uri="{FF2B5EF4-FFF2-40B4-BE49-F238E27FC236}">
                <a16:creationId xmlns:a16="http://schemas.microsoft.com/office/drawing/2014/main" id="{A96F12BF-B218-4AD1-8A48-62BB91347196}"/>
              </a:ext>
            </a:extLst>
          </p:cNvPr>
          <p:cNvSpPr>
            <a:spLocks noGrp="1"/>
          </p:cNvSpPr>
          <p:nvPr>
            <p:ph type="title" hasCustomPrompt="1"/>
          </p:nvPr>
        </p:nvSpPr>
        <p:spPr>
          <a:xfrm>
            <a:off x="360000" y="277200"/>
            <a:ext cx="11471638" cy="586967"/>
          </a:xfrm>
        </p:spPr>
        <p:txBody>
          <a:bodyPr/>
          <a:lstStyle/>
          <a:p>
            <a:r>
              <a:rPr lang="da-DK" noProof="0" dirty="0"/>
              <a:t>Klik</a:t>
            </a:r>
            <a:r>
              <a:rPr lang="da-DK" dirty="0"/>
              <a:t> for at indsætte titel</a:t>
            </a:r>
          </a:p>
        </p:txBody>
      </p:sp>
      <p:sp>
        <p:nvSpPr>
          <p:cNvPr id="26" name="Content Placeholder 2">
            <a:extLst>
              <a:ext uri="{FF2B5EF4-FFF2-40B4-BE49-F238E27FC236}">
                <a16:creationId xmlns:a16="http://schemas.microsoft.com/office/drawing/2014/main" id="{B989EDD0-D3B9-44B9-8D77-8D7249F6677A}"/>
              </a:ext>
            </a:extLst>
          </p:cNvPr>
          <p:cNvSpPr>
            <a:spLocks noGrp="1"/>
          </p:cNvSpPr>
          <p:nvPr>
            <p:ph sz="quarter" idx="12" hasCustomPrompt="1"/>
          </p:nvPr>
        </p:nvSpPr>
        <p:spPr>
          <a:xfrm>
            <a:off x="360000" y="867600"/>
            <a:ext cx="6134400" cy="50040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vl6pPr>
              <a:defRPr>
                <a:solidFill>
                  <a:srgbClr val="000000"/>
                </a:solidFill>
              </a:defRPr>
            </a:lvl6pPr>
            <a:lvl7pPr>
              <a:defRPr>
                <a:solidFill>
                  <a:srgbClr val="000000"/>
                </a:solidFill>
              </a:defRPr>
            </a:lvl7pPr>
            <a:lvl8pPr>
              <a:defRPr>
                <a:solidFill>
                  <a:srgbClr val="000000"/>
                </a:solidFill>
              </a:defRPr>
            </a:lvl8pPr>
            <a:lvl9pPr>
              <a:defRPr>
                <a:solidFill>
                  <a:srgbClr val="000000"/>
                </a:solidFill>
              </a:defRPr>
            </a:lvl9pPr>
          </a:lstStyle>
          <a:p>
            <a:pPr lvl="0"/>
            <a:r>
              <a:rPr lang="da-DK" dirty="0"/>
              <a:t>Klik for at indsætte tekst, diagram eller tabel via fanen Poul Schmith</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27" name="Content Placeholder 3">
            <a:extLst>
              <a:ext uri="{FF2B5EF4-FFF2-40B4-BE49-F238E27FC236}">
                <a16:creationId xmlns:a16="http://schemas.microsoft.com/office/drawing/2014/main" id="{21AEFC79-912A-4D10-8613-24486DD1BBC2}"/>
              </a:ext>
            </a:extLst>
          </p:cNvPr>
          <p:cNvSpPr>
            <a:spLocks noGrp="1"/>
          </p:cNvSpPr>
          <p:nvPr>
            <p:ph sz="quarter" idx="16" hasCustomPrompt="1"/>
          </p:nvPr>
        </p:nvSpPr>
        <p:spPr>
          <a:xfrm>
            <a:off x="7219200" y="867600"/>
            <a:ext cx="4612438" cy="5004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da-DK" dirty="0"/>
              <a:t>Klik for at indsætte tekst, diagram eller tabel via fanen Poul Schmith</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6" name="Date Placeholder 5">
            <a:extLst>
              <a:ext uri="{FF2B5EF4-FFF2-40B4-BE49-F238E27FC236}">
                <a16:creationId xmlns:a16="http://schemas.microsoft.com/office/drawing/2014/main" id="{75C6D1D0-A242-42D0-A8FF-7AF8C179E0A8}"/>
              </a:ext>
            </a:extLst>
          </p:cNvPr>
          <p:cNvSpPr>
            <a:spLocks noGrp="1"/>
          </p:cNvSpPr>
          <p:nvPr>
            <p:ph type="dt" sz="half" idx="17"/>
          </p:nvPr>
        </p:nvSpPr>
        <p:spPr/>
        <p:txBody>
          <a:bodyPr/>
          <a:lstStyle/>
          <a:p>
            <a:fld id="{C85BC583-4835-47DB-AECD-7A12BC2A1EA4}" type="datetime2">
              <a:rPr lang="da-DK" smtClean="0"/>
              <a:t>14. marts 2025</a:t>
            </a:fld>
            <a:endParaRPr lang="da-DK" dirty="0"/>
          </a:p>
        </p:txBody>
      </p:sp>
      <p:sp>
        <p:nvSpPr>
          <p:cNvPr id="7" name="Footer Placeholder 6">
            <a:extLst>
              <a:ext uri="{FF2B5EF4-FFF2-40B4-BE49-F238E27FC236}">
                <a16:creationId xmlns:a16="http://schemas.microsoft.com/office/drawing/2014/main" id="{2D0D7263-5011-4B40-B886-371F1B1A1BFF}"/>
              </a:ext>
            </a:extLst>
          </p:cNvPr>
          <p:cNvSpPr>
            <a:spLocks noGrp="1"/>
          </p:cNvSpPr>
          <p:nvPr>
            <p:ph type="ftr" sz="quarter" idx="18"/>
          </p:nvPr>
        </p:nvSpPr>
        <p:spPr/>
        <p:txBody>
          <a:bodyPr/>
          <a:lstStyle/>
          <a:p>
            <a:endParaRPr lang="da-DK" dirty="0"/>
          </a:p>
        </p:txBody>
      </p:sp>
      <p:sp>
        <p:nvSpPr>
          <p:cNvPr id="8" name="Slide Number Placeholder 7">
            <a:extLst>
              <a:ext uri="{FF2B5EF4-FFF2-40B4-BE49-F238E27FC236}">
                <a16:creationId xmlns:a16="http://schemas.microsoft.com/office/drawing/2014/main" id="{1BE21C0C-B2BC-4258-996D-0ACCFFE7C4A0}"/>
              </a:ext>
            </a:extLst>
          </p:cNvPr>
          <p:cNvSpPr>
            <a:spLocks noGrp="1"/>
          </p:cNvSpPr>
          <p:nvPr>
            <p:ph type="sldNum" sz="quarter" idx="19"/>
          </p:nvPr>
        </p:nvSpPr>
        <p:spPr/>
        <p:txBody>
          <a:bodyPr/>
          <a:lstStyle/>
          <a:p>
            <a:r>
              <a:rPr lang="da-DK" dirty="0"/>
              <a:t>SIDE </a:t>
            </a:r>
            <a:fld id="{24C8C45C-947F-4981-8B3F-4F32E973C901}" type="slidenum">
              <a:rPr lang="da-DK" smtClean="0"/>
              <a:pPr/>
              <a:t>‹nr.›</a:t>
            </a:fld>
            <a:endParaRPr lang="da-DK" dirty="0"/>
          </a:p>
        </p:txBody>
      </p:sp>
    </p:spTree>
    <p:extLst>
      <p:ext uri="{BB962C8B-B14F-4D97-AF65-F5344CB8AC3E}">
        <p14:creationId xmlns:p14="http://schemas.microsoft.com/office/powerpoint/2010/main" val="2981567907"/>
      </p:ext>
    </p:extLst>
  </p:cSld>
  <p:clrMapOvr>
    <a:masterClrMapping/>
  </p:clrMapOvr>
  <p:extLst>
    <p:ext uri="{DCECCB84-F9BA-43D5-87BE-67443E8EF086}">
      <p15:sldGuideLst xmlns:p15="http://schemas.microsoft.com/office/powerpoint/2012/main">
        <p15:guide id="1" pos="4094" userDrawn="1">
          <p15:clr>
            <a:srgbClr val="FBAE40"/>
          </p15:clr>
        </p15:guide>
        <p15:guide id="2" pos="4546"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slideLayout" Target="../slideLayouts/slideLayout56.xml"/><Relationship Id="rId3" Type="http://schemas.openxmlformats.org/officeDocument/2006/relationships/slideLayout" Target="../slideLayouts/slideLayout41.xml"/><Relationship Id="rId21" Type="http://schemas.openxmlformats.org/officeDocument/2006/relationships/slideLayout" Target="../slideLayouts/slideLayout59.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slideLayout" Target="../slideLayouts/slideLayout58.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23" Type="http://schemas.openxmlformats.org/officeDocument/2006/relationships/theme" Target="../theme/theme2.xml"/><Relationship Id="rId10" Type="http://schemas.openxmlformats.org/officeDocument/2006/relationships/slideLayout" Target="../slideLayouts/slideLayout48.xml"/><Relationship Id="rId19" Type="http://schemas.openxmlformats.org/officeDocument/2006/relationships/slideLayout" Target="../slideLayouts/slideLayout57.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 Id="rId22"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5" name="Lige forbindelse 25">
            <a:extLst>
              <a:ext uri="{FF2B5EF4-FFF2-40B4-BE49-F238E27FC236}">
                <a16:creationId xmlns:a16="http://schemas.microsoft.com/office/drawing/2014/main" id="{77B2E3BF-132C-4B84-8298-83873932D647}"/>
              </a:ext>
            </a:extLst>
          </p:cNvPr>
          <p:cNvCxnSpPr>
            <a:cxnSpLocks/>
          </p:cNvCxnSpPr>
          <p:nvPr userDrawn="1"/>
        </p:nvCxnSpPr>
        <p:spPr>
          <a:xfrm>
            <a:off x="359999" y="6246000"/>
            <a:ext cx="114732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Logo">
            <a:extLst>
              <a:ext uri="{FF2B5EF4-FFF2-40B4-BE49-F238E27FC236}">
                <a16:creationId xmlns:a16="http://schemas.microsoft.com/office/drawing/2014/main" id="{F27331A9-B8DD-4D6C-BF42-CD311F4BE7F9}"/>
              </a:ext>
            </a:extLst>
          </p:cNvPr>
          <p:cNvPicPr>
            <a:picLocks noChangeAspect="1"/>
          </p:cNvPicPr>
          <p:nvPr userDrawn="1"/>
        </p:nvPicPr>
        <p:blipFill>
          <a:blip r:embed="rId40" cstate="hqprint">
            <a:extLst>
              <a:ext uri="{28A0092B-C50C-407E-A947-70E740481C1C}">
                <a14:useLocalDpi xmlns:a14="http://schemas.microsoft.com/office/drawing/2010/main" val="0"/>
              </a:ext>
              <a:ext uri="{96DAC541-7B7A-43D3-8B79-37D633B846F1}">
                <asvg:svgBlip xmlns:asvg="http://schemas.microsoft.com/office/drawing/2016/SVG/main" r:embed="rId41"/>
              </a:ext>
            </a:extLst>
          </a:blip>
          <a:stretch>
            <a:fillRect/>
          </a:stretch>
        </p:blipFill>
        <p:spPr>
          <a:xfrm>
            <a:off x="359999" y="6425675"/>
            <a:ext cx="1011278" cy="252000"/>
          </a:xfrm>
          <a:prstGeom prst="rect">
            <a:avLst/>
          </a:prstGeom>
        </p:spPr>
      </p:pic>
      <p:sp>
        <p:nvSpPr>
          <p:cNvPr id="2" name="Title Placeholder 1"/>
          <p:cNvSpPr>
            <a:spLocks noGrp="1"/>
          </p:cNvSpPr>
          <p:nvPr>
            <p:ph type="title"/>
          </p:nvPr>
        </p:nvSpPr>
        <p:spPr>
          <a:xfrm>
            <a:off x="360000" y="277200"/>
            <a:ext cx="11473200" cy="586967"/>
          </a:xfrm>
          <a:prstGeom prst="rect">
            <a:avLst/>
          </a:prstGeom>
        </p:spPr>
        <p:txBody>
          <a:bodyPr vert="horz" lIns="0" tIns="0" rIns="0" bIns="0" rtlCol="0" anchor="t" anchorCtr="0">
            <a:noAutofit/>
          </a:bodyPr>
          <a:lstStyle/>
          <a:p>
            <a:r>
              <a:rPr lang="da-DK" dirty="0"/>
              <a:t>Klik for at indsætte titel</a:t>
            </a:r>
          </a:p>
        </p:txBody>
      </p:sp>
      <p:sp>
        <p:nvSpPr>
          <p:cNvPr id="3" name="Text Placeholder 2"/>
          <p:cNvSpPr>
            <a:spLocks noGrp="1"/>
          </p:cNvSpPr>
          <p:nvPr>
            <p:ph type="body" idx="1"/>
          </p:nvPr>
        </p:nvSpPr>
        <p:spPr>
          <a:xfrm>
            <a:off x="360000" y="867600"/>
            <a:ext cx="11473200" cy="5005446"/>
          </a:xfrm>
          <a:prstGeom prst="rect">
            <a:avLst/>
          </a:prstGeom>
        </p:spPr>
        <p:txBody>
          <a:bodyPr vert="horz" lIns="0" tIns="0" rIns="0" bIns="0" rtlCol="0">
            <a:noAutofit/>
          </a:bodyPr>
          <a:lstStyle/>
          <a:p>
            <a:pPr lvl="0"/>
            <a:r>
              <a:rPr lang="da-DK" noProof="0" dirty="0"/>
              <a:t>Klik for tilføje tekst</a:t>
            </a:r>
          </a:p>
          <a:p>
            <a:pPr lvl="1"/>
            <a:r>
              <a:rPr lang="da-DK" noProof="0" dirty="0"/>
              <a:t>Anden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p>
        </p:txBody>
      </p:sp>
      <p:sp>
        <p:nvSpPr>
          <p:cNvPr id="4" name="Date_GeneralDate"/>
          <p:cNvSpPr>
            <a:spLocks noGrp="1"/>
          </p:cNvSpPr>
          <p:nvPr>
            <p:ph type="dt" sz="half" idx="2"/>
          </p:nvPr>
        </p:nvSpPr>
        <p:spPr>
          <a:xfrm>
            <a:off x="10393199" y="6429366"/>
            <a:ext cx="1440000" cy="108000"/>
          </a:xfrm>
          <a:prstGeom prst="rect">
            <a:avLst/>
          </a:prstGeom>
        </p:spPr>
        <p:txBody>
          <a:bodyPr vert="horz" lIns="0" tIns="0" rIns="0" bIns="0" rtlCol="0" anchor="t" anchorCtr="0"/>
          <a:lstStyle>
            <a:lvl1pPr algn="r">
              <a:lnSpc>
                <a:spcPct val="100000"/>
              </a:lnSpc>
              <a:defRPr sz="800" b="0" cap="all" spc="100" baseline="0">
                <a:solidFill>
                  <a:srgbClr val="000000"/>
                </a:solidFill>
                <a:latin typeface="+mj-lt"/>
              </a:defRPr>
            </a:lvl1pPr>
          </a:lstStyle>
          <a:p>
            <a:fld id="{88C7ADF7-E6BF-4AF9-9D8A-B9BE999019F5}" type="datetime2">
              <a:rPr lang="da-DK" smtClean="0"/>
              <a:t>14. marts 2025</a:t>
            </a:fld>
            <a:endParaRPr lang="da-DK" dirty="0"/>
          </a:p>
        </p:txBody>
      </p:sp>
      <p:sp>
        <p:nvSpPr>
          <p:cNvPr id="6" name="Slide Number Placeholder 5"/>
          <p:cNvSpPr>
            <a:spLocks noGrp="1"/>
          </p:cNvSpPr>
          <p:nvPr>
            <p:ph type="sldNum" sz="quarter" idx="4"/>
          </p:nvPr>
        </p:nvSpPr>
        <p:spPr>
          <a:xfrm>
            <a:off x="10894610" y="6578375"/>
            <a:ext cx="938589" cy="108000"/>
          </a:xfrm>
          <a:prstGeom prst="rect">
            <a:avLst/>
          </a:prstGeom>
        </p:spPr>
        <p:txBody>
          <a:bodyPr vert="horz" lIns="0" tIns="0" rIns="0" bIns="0" rtlCol="0" anchor="t" anchorCtr="0"/>
          <a:lstStyle>
            <a:lvl1pPr algn="r">
              <a:lnSpc>
                <a:spcPct val="100000"/>
              </a:lnSpc>
              <a:defRPr sz="800" cap="all" spc="100" baseline="0">
                <a:solidFill>
                  <a:srgbClr val="000000"/>
                </a:solidFill>
                <a:latin typeface="+mj-lt"/>
              </a:defRPr>
            </a:lvl1pPr>
          </a:lstStyle>
          <a:p>
            <a:r>
              <a:rPr lang="da-DK" dirty="0"/>
              <a:t>SIDE </a:t>
            </a:r>
            <a:fld id="{24C8C45C-947F-4981-8B3F-4F32E973C901}" type="slidenum">
              <a:rPr lang="da-DK" smtClean="0"/>
              <a:pPr/>
              <a:t>‹nr.›</a:t>
            </a:fld>
            <a:endParaRPr lang="da-DK" dirty="0"/>
          </a:p>
        </p:txBody>
      </p:sp>
      <p:sp>
        <p:nvSpPr>
          <p:cNvPr id="5" name="Footer Placeholder 4">
            <a:extLst>
              <a:ext uri="{FF2B5EF4-FFF2-40B4-BE49-F238E27FC236}">
                <a16:creationId xmlns:a16="http://schemas.microsoft.com/office/drawing/2014/main" id="{80813612-908A-4B57-AEBA-163E362F1C4B}"/>
              </a:ext>
            </a:extLst>
          </p:cNvPr>
          <p:cNvSpPr>
            <a:spLocks noGrp="1"/>
          </p:cNvSpPr>
          <p:nvPr>
            <p:ph type="ftr" sz="quarter" idx="3"/>
          </p:nvPr>
        </p:nvSpPr>
        <p:spPr>
          <a:xfrm>
            <a:off x="6228000" y="6444000"/>
            <a:ext cx="4114800" cy="108000"/>
          </a:xfrm>
          <a:prstGeom prst="rect">
            <a:avLst/>
          </a:prstGeom>
        </p:spPr>
        <p:txBody>
          <a:bodyPr vert="horz" lIns="0" tIns="0" rIns="0" bIns="0" rtlCol="0" anchor="t" anchorCtr="0"/>
          <a:lstStyle>
            <a:lvl1pPr algn="r">
              <a:lnSpc>
                <a:spcPct val="100000"/>
              </a:lnSpc>
              <a:defRPr lang="da-DK" sz="700" kern="1200" cap="all" spc="100" baseline="0">
                <a:solidFill>
                  <a:srgbClr val="000000"/>
                </a:solidFill>
                <a:latin typeface="+mj-lt"/>
                <a:ea typeface="+mn-ea"/>
                <a:cs typeface="+mn-cs"/>
              </a:defRPr>
            </a:lvl1pPr>
          </a:lstStyle>
          <a:p>
            <a:endParaRPr lang="da-DK" dirty="0"/>
          </a:p>
        </p:txBody>
      </p:sp>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649" r:id="rId1"/>
    <p:sldLayoutId id="2147483767" r:id="rId2"/>
    <p:sldLayoutId id="2147483763" r:id="rId3"/>
    <p:sldLayoutId id="2147483764" r:id="rId4"/>
    <p:sldLayoutId id="2147483733" r:id="rId5"/>
    <p:sldLayoutId id="2147483732" r:id="rId6"/>
    <p:sldLayoutId id="2147483772" r:id="rId7"/>
    <p:sldLayoutId id="2147483771" r:id="rId8"/>
    <p:sldLayoutId id="2147483738" r:id="rId9"/>
    <p:sldLayoutId id="2147483739" r:id="rId10"/>
    <p:sldLayoutId id="2147483770" r:id="rId11"/>
    <p:sldLayoutId id="2147483748" r:id="rId12"/>
    <p:sldLayoutId id="2147483773" r:id="rId13"/>
    <p:sldLayoutId id="2147483777" r:id="rId14"/>
    <p:sldLayoutId id="2147483758" r:id="rId15"/>
    <p:sldLayoutId id="2147483757" r:id="rId16"/>
    <p:sldLayoutId id="2147483722" r:id="rId17"/>
    <p:sldLayoutId id="2147483747" r:id="rId18"/>
    <p:sldLayoutId id="2147483735" r:id="rId19"/>
    <p:sldLayoutId id="2147483737" r:id="rId20"/>
    <p:sldLayoutId id="2147483721" r:id="rId21"/>
    <p:sldLayoutId id="2147483654" r:id="rId22"/>
    <p:sldLayoutId id="2147483751" r:id="rId23"/>
    <p:sldLayoutId id="2147483774" r:id="rId24"/>
    <p:sldLayoutId id="2147483778" r:id="rId25"/>
    <p:sldLayoutId id="2147483744" r:id="rId26"/>
    <p:sldLayoutId id="2147483761" r:id="rId27"/>
    <p:sldLayoutId id="2147483762" r:id="rId28"/>
    <p:sldLayoutId id="2147483727" r:id="rId29"/>
    <p:sldLayoutId id="2147483779" r:id="rId30"/>
    <p:sldLayoutId id="2147483780" r:id="rId31"/>
    <p:sldLayoutId id="2147483781" r:id="rId32"/>
    <p:sldLayoutId id="2147483782" r:id="rId33"/>
    <p:sldLayoutId id="2147483783" r:id="rId34"/>
    <p:sldLayoutId id="2147483784" r:id="rId35"/>
    <p:sldLayoutId id="2147483785" r:id="rId36"/>
    <p:sldLayoutId id="2147483786" r:id="rId37"/>
    <p:sldLayoutId id="2147483788" r:id="rId38"/>
  </p:sldLayoutIdLst>
  <p:hf hdr="0" ftr="0"/>
  <p:txStyles>
    <p:titleStyle>
      <a:lvl1pPr algn="l" defTabSz="914400" rtl="0" eaLnBrk="1" latinLnBrk="0" hangingPunct="1">
        <a:lnSpc>
          <a:spcPct val="97000"/>
        </a:lnSpc>
        <a:spcBef>
          <a:spcPct val="0"/>
        </a:spcBef>
        <a:buNone/>
        <a:defRPr sz="2800" b="1" kern="1200" cap="all" spc="80" baseline="0">
          <a:solidFill>
            <a:schemeClr val="tx1"/>
          </a:solidFill>
          <a:latin typeface="+mj-lt"/>
          <a:ea typeface="+mj-ea"/>
          <a:cs typeface="+mj-cs"/>
        </a:defRPr>
      </a:lvl1pPr>
    </p:titleStyle>
    <p:bodyStyle>
      <a:lvl1pPr marL="180000" indent="-180000" algn="l" defTabSz="914400" rtl="0" eaLnBrk="1" latinLnBrk="0" hangingPunct="1">
        <a:lnSpc>
          <a:spcPct val="120000"/>
        </a:lnSpc>
        <a:spcBef>
          <a:spcPts val="0"/>
        </a:spcBef>
        <a:spcAft>
          <a:spcPts val="600"/>
        </a:spcAft>
        <a:buFont typeface="Arial" panose="020B0604020202020204" pitchFamily="34" charset="0"/>
        <a:buChar char="•"/>
        <a:defRPr sz="1600" kern="1200" spc="30" baseline="0">
          <a:solidFill>
            <a:srgbClr val="000000"/>
          </a:solidFill>
          <a:latin typeface="Arial Nova Light" panose="020B0304020202020204" pitchFamily="34" charset="0"/>
          <a:ea typeface="+mn-ea"/>
          <a:cs typeface="+mn-cs"/>
        </a:defRPr>
      </a:lvl1pPr>
      <a:lvl2pPr marL="360000" indent="-180000" algn="l" defTabSz="914400" rtl="0" eaLnBrk="1" latinLnBrk="0" hangingPunct="1">
        <a:lnSpc>
          <a:spcPct val="120000"/>
        </a:lnSpc>
        <a:spcBef>
          <a:spcPts val="0"/>
        </a:spcBef>
        <a:spcAft>
          <a:spcPts val="600"/>
        </a:spcAft>
        <a:buFont typeface="Arial" panose="020B0604020202020204" pitchFamily="34" charset="0"/>
        <a:buChar char="•"/>
        <a:defRPr sz="1400" kern="1200" spc="30">
          <a:solidFill>
            <a:srgbClr val="000000"/>
          </a:solidFill>
          <a:latin typeface="+mn-lt"/>
          <a:ea typeface="+mn-ea"/>
          <a:cs typeface="+mn-cs"/>
        </a:defRPr>
      </a:lvl2pPr>
      <a:lvl3pPr marL="540000" indent="-180000" algn="l" defTabSz="914400" rtl="0" eaLnBrk="1" latinLnBrk="0" hangingPunct="1">
        <a:lnSpc>
          <a:spcPct val="120000"/>
        </a:lnSpc>
        <a:spcBef>
          <a:spcPts val="0"/>
        </a:spcBef>
        <a:spcAft>
          <a:spcPts val="600"/>
        </a:spcAft>
        <a:buFont typeface="Arial" panose="020B0604020202020204" pitchFamily="34" charset="0"/>
        <a:buChar char="•"/>
        <a:defRPr sz="1200" kern="1200" spc="30">
          <a:solidFill>
            <a:srgbClr val="000000"/>
          </a:solidFill>
          <a:latin typeface="+mn-lt"/>
          <a:ea typeface="+mn-ea"/>
          <a:cs typeface="+mn-cs"/>
        </a:defRPr>
      </a:lvl3pPr>
      <a:lvl4pPr marL="0" indent="0" algn="l" defTabSz="914400" rtl="0" eaLnBrk="1" latinLnBrk="0" hangingPunct="1">
        <a:lnSpc>
          <a:spcPct val="130000"/>
        </a:lnSpc>
        <a:spcBef>
          <a:spcPts val="0"/>
        </a:spcBef>
        <a:spcAft>
          <a:spcPts val="600"/>
        </a:spcAft>
        <a:buFont typeface="Segoe UI Light" panose="020B0502040204020203" pitchFamily="34" charset="0"/>
        <a:buChar char="​"/>
        <a:defRPr sz="1600" kern="1200" cap="all" spc="30" baseline="0">
          <a:solidFill>
            <a:srgbClr val="000000"/>
          </a:solidFill>
          <a:latin typeface="+mn-lt"/>
          <a:ea typeface="+mn-ea"/>
          <a:cs typeface="+mn-cs"/>
        </a:defRPr>
      </a:lvl4pPr>
      <a:lvl5pPr marL="252000" indent="-252000" algn="l" defTabSz="914400" rtl="0" eaLnBrk="1" latinLnBrk="0" hangingPunct="1">
        <a:lnSpc>
          <a:spcPct val="130000"/>
        </a:lnSpc>
        <a:spcBef>
          <a:spcPts val="0"/>
        </a:spcBef>
        <a:spcAft>
          <a:spcPts val="600"/>
        </a:spcAft>
        <a:buFont typeface="+mj-lt"/>
        <a:buAutoNum type="arabicPeriod"/>
        <a:defRPr sz="1400" kern="1200" spc="30">
          <a:solidFill>
            <a:srgbClr val="000000"/>
          </a:solidFill>
          <a:latin typeface="+mn-lt"/>
          <a:ea typeface="+mn-ea"/>
          <a:cs typeface="+mn-cs"/>
        </a:defRPr>
      </a:lvl5pPr>
      <a:lvl6pPr marL="504000" indent="-252000" algn="l" defTabSz="914400" rtl="0" eaLnBrk="1" latinLnBrk="0" hangingPunct="1">
        <a:lnSpc>
          <a:spcPct val="130000"/>
        </a:lnSpc>
        <a:spcBef>
          <a:spcPts val="0"/>
        </a:spcBef>
        <a:spcAft>
          <a:spcPts val="600"/>
        </a:spcAft>
        <a:buFont typeface="+mj-lt"/>
        <a:buAutoNum type="alphaUcPeriod"/>
        <a:defRPr sz="1200" kern="1200" spc="30">
          <a:solidFill>
            <a:srgbClr val="000000"/>
          </a:solidFill>
          <a:latin typeface="+mn-lt"/>
          <a:ea typeface="+mn-ea"/>
          <a:cs typeface="+mn-cs"/>
        </a:defRPr>
      </a:lvl6pPr>
      <a:lvl7pPr marL="756000" indent="-252000" algn="l" defTabSz="914400" rtl="0" eaLnBrk="1" latinLnBrk="0" hangingPunct="1">
        <a:lnSpc>
          <a:spcPct val="130000"/>
        </a:lnSpc>
        <a:spcBef>
          <a:spcPts val="0"/>
        </a:spcBef>
        <a:spcAft>
          <a:spcPts val="600"/>
        </a:spcAft>
        <a:buFont typeface="+mj-lt"/>
        <a:buAutoNum type="alphaLcPeriod"/>
        <a:defRPr sz="1000" kern="1200" spc="30" baseline="0">
          <a:solidFill>
            <a:srgbClr val="000000"/>
          </a:solidFill>
          <a:latin typeface="+mn-lt"/>
          <a:ea typeface="+mn-ea"/>
          <a:cs typeface="+mn-cs"/>
        </a:defRPr>
      </a:lvl7pPr>
      <a:lvl8pPr marL="360000" indent="-180000" algn="l" defTabSz="914400" rtl="0" eaLnBrk="1" latinLnBrk="0" hangingPunct="1">
        <a:lnSpc>
          <a:spcPct val="120000"/>
        </a:lnSpc>
        <a:spcBef>
          <a:spcPts val="0"/>
        </a:spcBef>
        <a:spcAft>
          <a:spcPts val="600"/>
        </a:spcAft>
        <a:buFont typeface="Arial" panose="020B0604020202020204" pitchFamily="34" charset="0"/>
        <a:buChar char="•"/>
        <a:defRPr sz="1400" kern="1200" spc="30">
          <a:solidFill>
            <a:srgbClr val="000000"/>
          </a:solidFill>
          <a:latin typeface="+mn-lt"/>
          <a:ea typeface="+mn-ea"/>
          <a:cs typeface="+mn-cs"/>
        </a:defRPr>
      </a:lvl8pPr>
      <a:lvl9pPr marL="360000" indent="-180000" algn="l" defTabSz="914400" rtl="0" eaLnBrk="1" latinLnBrk="0" hangingPunct="1">
        <a:lnSpc>
          <a:spcPct val="120000"/>
        </a:lnSpc>
        <a:spcBef>
          <a:spcPts val="0"/>
        </a:spcBef>
        <a:spcAft>
          <a:spcPts val="600"/>
        </a:spcAft>
        <a:buFont typeface="Arial" panose="020B0604020202020204" pitchFamily="34" charset="0"/>
        <a:buChar char="•"/>
        <a:defRPr sz="1200" kern="1200" spc="30" baseline="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6" userDrawn="1">
          <p15:clr>
            <a:srgbClr val="F26B43"/>
          </p15:clr>
        </p15:guide>
        <p15:guide id="2" pos="7453" userDrawn="1">
          <p15:clr>
            <a:srgbClr val="F26B43"/>
          </p15:clr>
        </p15:guide>
        <p15:guide id="3" orient="horz" pos="174" userDrawn="1">
          <p15:clr>
            <a:srgbClr val="F26B43"/>
          </p15:clr>
        </p15:guide>
        <p15:guide id="5" orient="horz" pos="544" userDrawn="1">
          <p15:clr>
            <a:srgbClr val="F26B43"/>
          </p15:clr>
        </p15:guide>
        <p15:guide id="6" orient="horz" pos="370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01675" y="361840"/>
            <a:ext cx="10785475"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a-DK" dirty="0"/>
              <a:t>Klik for at redigere i master</a:t>
            </a:r>
            <a:endParaRPr lang="da-DK"/>
          </a:p>
        </p:txBody>
      </p:sp>
      <p:sp>
        <p:nvSpPr>
          <p:cNvPr id="1027" name="Rectangle 3"/>
          <p:cNvSpPr>
            <a:spLocks noGrp="1" noChangeArrowheads="1"/>
          </p:cNvSpPr>
          <p:nvPr>
            <p:ph type="body" idx="1"/>
          </p:nvPr>
        </p:nvSpPr>
        <p:spPr bwMode="auto">
          <a:xfrm>
            <a:off x="702735" y="1449389"/>
            <a:ext cx="10784483" cy="4464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a-DK" dirty="0"/>
              <a:t>Klik for at redigere i master</a:t>
            </a:r>
            <a:endParaRPr lang="da-DK"/>
          </a:p>
          <a:p>
            <a:pPr lvl="1"/>
            <a:r>
              <a:rPr lang="da-DK" dirty="0"/>
              <a:t>Andet niveau</a:t>
            </a:r>
            <a:endParaRPr lang="da-DK"/>
          </a:p>
          <a:p>
            <a:pPr lvl="2"/>
            <a:r>
              <a:rPr lang="da-DK" dirty="0"/>
              <a:t>Tredje niveau</a:t>
            </a:r>
            <a:endParaRPr lang="da-DK"/>
          </a:p>
          <a:p>
            <a:pPr lvl="3"/>
            <a:r>
              <a:rPr lang="da-DK" dirty="0"/>
              <a:t>Fjerde niveau</a:t>
            </a:r>
            <a:endParaRPr lang="da-DK"/>
          </a:p>
          <a:p>
            <a:pPr lvl="4"/>
            <a:r>
              <a:rPr lang="da-DK" dirty="0"/>
              <a:t>Femte niveau</a:t>
            </a:r>
            <a:endParaRPr lang="da-DK"/>
          </a:p>
          <a:p>
            <a:pPr lvl="5"/>
            <a:r>
              <a:rPr lang="da-DK" dirty="0"/>
              <a:t>6</a:t>
            </a:r>
            <a:endParaRPr lang="da-DK"/>
          </a:p>
          <a:p>
            <a:pPr lvl="6"/>
            <a:r>
              <a:rPr lang="da-DK" dirty="0"/>
              <a:t>7</a:t>
            </a:r>
            <a:endParaRPr lang="da-DK"/>
          </a:p>
          <a:p>
            <a:pPr lvl="7"/>
            <a:r>
              <a:rPr lang="da-DK" dirty="0"/>
              <a:t>8</a:t>
            </a:r>
            <a:endParaRPr lang="da-DK"/>
          </a:p>
          <a:p>
            <a:pPr lvl="8"/>
            <a:r>
              <a:rPr lang="da-DK" dirty="0"/>
              <a:t>9</a:t>
            </a:r>
            <a:endParaRPr lang="da-DK"/>
          </a:p>
        </p:txBody>
      </p:sp>
      <p:sp>
        <p:nvSpPr>
          <p:cNvPr id="3" name="Date Placeholder 2"/>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D709F18B-C64D-467D-95E0-03999A31A181}" type="datetime1">
              <a:rPr lang="da-DK" smtClean="0"/>
              <a:t>14-03-2025</a:t>
            </a:fld>
            <a:endParaRPr lang="da-DK" dirty="0"/>
          </a:p>
        </p:txBody>
      </p:sp>
      <p:sp>
        <p:nvSpPr>
          <p:cNvPr id="12" name="Footer Placeholder 1"/>
          <p:cNvSpPr>
            <a:spLocks noGrp="1"/>
          </p:cNvSpPr>
          <p:nvPr>
            <p:ph type="ftr" sz="quarter" idx="3"/>
          </p:nvPr>
        </p:nvSpPr>
        <p:spPr>
          <a:xfrm>
            <a:off x="1029600" y="6401188"/>
            <a:ext cx="3794400" cy="274857"/>
          </a:xfrm>
          <a:prstGeom prst="rect">
            <a:avLst/>
          </a:prstGeom>
        </p:spPr>
        <p:txBody>
          <a:bodyPr vert="horz" lIns="0" tIns="0" rIns="0" bIns="0" rtlCol="0" anchor="t" anchorCtr="0"/>
          <a:lstStyle>
            <a:lvl1pPr algn="l">
              <a:lnSpc>
                <a:spcPct val="100000"/>
              </a:lnSpc>
              <a:spcBef>
                <a:spcPts val="0"/>
              </a:spcBef>
              <a:defRPr sz="866" b="0">
                <a:solidFill>
                  <a:schemeClr val="tx1"/>
                </a:solidFill>
              </a:defRPr>
            </a:lvl1pPr>
          </a:lstStyle>
          <a:p>
            <a:endParaRPr lang="da-DK" dirty="0"/>
          </a:p>
        </p:txBody>
      </p:sp>
      <p:sp>
        <p:nvSpPr>
          <p:cNvPr id="13" name="Slide Number Placeholder 5 (FAST)"/>
          <p:cNvSpPr txBox="1">
            <a:spLocks/>
          </p:cNvSpPr>
          <p:nvPr/>
        </p:nvSpPr>
        <p:spPr>
          <a:xfrm>
            <a:off x="702668" y="6401188"/>
            <a:ext cx="279770" cy="275973"/>
          </a:xfrm>
          <a:prstGeom prst="rect">
            <a:avLst/>
          </a:prstGeom>
        </p:spPr>
        <p:txBody>
          <a:bodyPr vert="horz" lIns="0" tIns="0" rIns="0" b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883803" rtl="0" eaLnBrk="1" fontAlgn="auto" latinLnBrk="0" hangingPunct="1">
              <a:lnSpc>
                <a:spcPct val="100000"/>
              </a:lnSpc>
              <a:spcBef>
                <a:spcPts val="0"/>
              </a:spcBef>
              <a:spcAft>
                <a:spcPts val="0"/>
              </a:spcAft>
              <a:buClrTx/>
              <a:buSzTx/>
              <a:buFontTx/>
              <a:buNone/>
              <a:tabLst/>
              <a:defRPr/>
            </a:pPr>
            <a:fld id="{83DFD3FF-FAEA-D841-BBBA-173DB513EC35}" type="slidenum">
              <a:rPr kumimoji="0" lang="da-DK" sz="866" b="0" i="0" u="none" strike="noStrike" kern="1200" cap="none" spc="0" normalizeH="0" baseline="0" noProof="0" smtClean="0">
                <a:ln>
                  <a:noFill/>
                </a:ln>
                <a:solidFill>
                  <a:schemeClr val="tx1"/>
                </a:solidFill>
                <a:effectLst/>
                <a:uLnTx/>
                <a:uFillTx/>
                <a:latin typeface="+mn-lt"/>
                <a:ea typeface="+mn-ea"/>
                <a:cs typeface="+mn-cs"/>
              </a:rPr>
              <a:pPr marL="0" marR="0" lvl="0" indent="0" algn="l" defTabSz="883803" rtl="0" eaLnBrk="1" fontAlgn="auto" latinLnBrk="0" hangingPunct="1">
                <a:lnSpc>
                  <a:spcPct val="100000"/>
                </a:lnSpc>
                <a:spcBef>
                  <a:spcPts val="0"/>
                </a:spcBef>
                <a:spcAft>
                  <a:spcPts val="0"/>
                </a:spcAft>
                <a:buClrTx/>
                <a:buSzTx/>
                <a:buFontTx/>
                <a:buNone/>
                <a:tabLst/>
                <a:defRPr/>
              </a:pPr>
              <a:t>‹nr.›</a:t>
            </a:fld>
            <a:endParaRPr kumimoji="0" lang="da-DK" sz="866" b="0" i="0" u="none" strike="noStrike" kern="1200" cap="none" spc="0" normalizeH="0" baseline="0" noProof="0" dirty="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4"/>
          </p:nvPr>
        </p:nvSpPr>
        <p:spPr>
          <a:xfrm>
            <a:off x="0" y="6912000"/>
            <a:ext cx="0" cy="0"/>
          </a:xfrm>
          <a:prstGeom prst="rect">
            <a:avLst/>
          </a:prstGeom>
        </p:spPr>
        <p:txBody>
          <a:bodyPr vert="horz" lIns="0" tIns="0" rIns="0" bIns="0" rtlCol="0" anchor="t" anchorCtr="0"/>
          <a:lstStyle>
            <a:lvl1pPr algn="l">
              <a:defRPr sz="866">
                <a:noFill/>
              </a:defRPr>
            </a:lvl1pPr>
          </a:lstStyle>
          <a:p>
            <a:fld id="{80AE25ED-097C-4BDC-A7CE-FA97BD9CA3B5}" type="slidenum">
              <a:rPr lang="da-DK" smtClean="0"/>
              <a:pPr/>
              <a:t>‹nr.›</a:t>
            </a:fld>
            <a:endParaRPr lang="da-DK" dirty="0"/>
          </a:p>
        </p:txBody>
      </p:sp>
    </p:spTree>
    <p:extLst>
      <p:ext uri="{BB962C8B-B14F-4D97-AF65-F5344CB8AC3E}">
        <p14:creationId xmlns:p14="http://schemas.microsoft.com/office/powerpoint/2010/main" val="2245464211"/>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 id="2147483801" r:id="rId12"/>
    <p:sldLayoutId id="2147483802" r:id="rId13"/>
    <p:sldLayoutId id="2147483803" r:id="rId14"/>
    <p:sldLayoutId id="2147483804" r:id="rId15"/>
    <p:sldLayoutId id="2147483805" r:id="rId16"/>
    <p:sldLayoutId id="2147483806" r:id="rId17"/>
    <p:sldLayoutId id="2147483807" r:id="rId18"/>
    <p:sldLayoutId id="2147483808" r:id="rId19"/>
    <p:sldLayoutId id="2147483809" r:id="rId20"/>
    <p:sldLayoutId id="2147483810" r:id="rId21"/>
    <p:sldLayoutId id="2147483811" r:id="rId22"/>
  </p:sldLayoutIdLst>
  <p:hf hdr="0" ftr="0" dt="0"/>
  <p:txStyles>
    <p:titleStyle>
      <a:lvl1pPr algn="l" rtl="0" eaLnBrk="1" fontAlgn="base" hangingPunct="1">
        <a:lnSpc>
          <a:spcPct val="90000"/>
        </a:lnSpc>
        <a:spcBef>
          <a:spcPct val="0"/>
        </a:spcBef>
        <a:spcAft>
          <a:spcPct val="0"/>
        </a:spcAft>
        <a:defRPr sz="2698" b="0" cap="none" baseline="0">
          <a:solidFill>
            <a:srgbClr val="3B5463"/>
          </a:solidFill>
          <a:latin typeface="+mj-lt"/>
          <a:ea typeface="+mj-ea"/>
          <a:cs typeface="+mj-cs"/>
        </a:defRPr>
      </a:lvl1pPr>
      <a:lvl2pPr algn="l" rtl="0" eaLnBrk="1" fontAlgn="base" hangingPunct="1">
        <a:lnSpc>
          <a:spcPct val="96000"/>
        </a:lnSpc>
        <a:spcBef>
          <a:spcPct val="0"/>
        </a:spcBef>
        <a:spcAft>
          <a:spcPct val="0"/>
        </a:spcAft>
        <a:defRPr sz="2498" b="1">
          <a:solidFill>
            <a:schemeClr val="tx1"/>
          </a:solidFill>
          <a:latin typeface="Arial" charset="0"/>
        </a:defRPr>
      </a:lvl2pPr>
      <a:lvl3pPr algn="l" rtl="0" eaLnBrk="1" fontAlgn="base" hangingPunct="1">
        <a:lnSpc>
          <a:spcPct val="96000"/>
        </a:lnSpc>
        <a:spcBef>
          <a:spcPct val="0"/>
        </a:spcBef>
        <a:spcAft>
          <a:spcPct val="0"/>
        </a:spcAft>
        <a:defRPr sz="2498" b="1">
          <a:solidFill>
            <a:schemeClr val="tx1"/>
          </a:solidFill>
          <a:latin typeface="Arial" charset="0"/>
        </a:defRPr>
      </a:lvl3pPr>
      <a:lvl4pPr algn="l" rtl="0" eaLnBrk="1" fontAlgn="base" hangingPunct="1">
        <a:lnSpc>
          <a:spcPct val="96000"/>
        </a:lnSpc>
        <a:spcBef>
          <a:spcPct val="0"/>
        </a:spcBef>
        <a:spcAft>
          <a:spcPct val="0"/>
        </a:spcAft>
        <a:defRPr sz="2498" b="1">
          <a:solidFill>
            <a:schemeClr val="tx1"/>
          </a:solidFill>
          <a:latin typeface="Arial" charset="0"/>
        </a:defRPr>
      </a:lvl4pPr>
      <a:lvl5pPr algn="l" rtl="0" eaLnBrk="1" fontAlgn="base" hangingPunct="1">
        <a:lnSpc>
          <a:spcPct val="96000"/>
        </a:lnSpc>
        <a:spcBef>
          <a:spcPct val="0"/>
        </a:spcBef>
        <a:spcAft>
          <a:spcPct val="0"/>
        </a:spcAft>
        <a:defRPr sz="2498" b="1">
          <a:solidFill>
            <a:schemeClr val="tx1"/>
          </a:solidFill>
          <a:latin typeface="Arial" charset="0"/>
        </a:defRPr>
      </a:lvl5pPr>
      <a:lvl6pPr marL="441909" algn="l" rtl="0" eaLnBrk="1" fontAlgn="base" hangingPunct="1">
        <a:lnSpc>
          <a:spcPct val="96000"/>
        </a:lnSpc>
        <a:spcBef>
          <a:spcPct val="0"/>
        </a:spcBef>
        <a:spcAft>
          <a:spcPct val="0"/>
        </a:spcAft>
        <a:defRPr sz="2498" b="1">
          <a:solidFill>
            <a:schemeClr val="tx1"/>
          </a:solidFill>
          <a:latin typeface="Arial" charset="0"/>
        </a:defRPr>
      </a:lvl6pPr>
      <a:lvl7pPr marL="883803" algn="l" rtl="0" eaLnBrk="1" fontAlgn="base" hangingPunct="1">
        <a:lnSpc>
          <a:spcPct val="96000"/>
        </a:lnSpc>
        <a:spcBef>
          <a:spcPct val="0"/>
        </a:spcBef>
        <a:spcAft>
          <a:spcPct val="0"/>
        </a:spcAft>
        <a:defRPr sz="2498" b="1">
          <a:solidFill>
            <a:schemeClr val="tx1"/>
          </a:solidFill>
          <a:latin typeface="Arial" charset="0"/>
        </a:defRPr>
      </a:lvl7pPr>
      <a:lvl8pPr marL="1325700" algn="l" rtl="0" eaLnBrk="1" fontAlgn="base" hangingPunct="1">
        <a:lnSpc>
          <a:spcPct val="96000"/>
        </a:lnSpc>
        <a:spcBef>
          <a:spcPct val="0"/>
        </a:spcBef>
        <a:spcAft>
          <a:spcPct val="0"/>
        </a:spcAft>
        <a:defRPr sz="2498" b="1">
          <a:solidFill>
            <a:schemeClr val="tx1"/>
          </a:solidFill>
          <a:latin typeface="Arial" charset="0"/>
        </a:defRPr>
      </a:lvl8pPr>
      <a:lvl9pPr marL="1767604" algn="l" rtl="0" eaLnBrk="1" fontAlgn="base" hangingPunct="1">
        <a:lnSpc>
          <a:spcPct val="96000"/>
        </a:lnSpc>
        <a:spcBef>
          <a:spcPct val="0"/>
        </a:spcBef>
        <a:spcAft>
          <a:spcPct val="0"/>
        </a:spcAft>
        <a:defRPr sz="2498" b="1">
          <a:solidFill>
            <a:schemeClr val="tx1"/>
          </a:solidFill>
          <a:latin typeface="Arial" charset="0"/>
        </a:defRPr>
      </a:lvl9pPr>
    </p:titleStyle>
    <p:bodyStyle>
      <a:lvl1pPr marL="173978" indent="-173978" algn="l" rtl="0" eaLnBrk="1" fontAlgn="base" hangingPunct="1">
        <a:lnSpc>
          <a:spcPct val="100000"/>
        </a:lnSpc>
        <a:spcBef>
          <a:spcPts val="1066"/>
        </a:spcBef>
        <a:spcAft>
          <a:spcPct val="0"/>
        </a:spcAft>
        <a:buClr>
          <a:schemeClr val="tx2"/>
        </a:buClr>
        <a:buFont typeface="Symbol" panose="05050102010706020507" pitchFamily="18" charset="2"/>
        <a:buChar char="·"/>
        <a:defRPr sz="1532" b="0">
          <a:solidFill>
            <a:schemeClr val="tx1"/>
          </a:solidFill>
          <a:latin typeface="+mn-lt"/>
          <a:ea typeface="+mn-ea"/>
          <a:cs typeface="+mn-cs"/>
        </a:defRPr>
      </a:lvl1pPr>
      <a:lvl2pPr marL="393182" indent="-208772" algn="l" rtl="0" eaLnBrk="1" fontAlgn="base" hangingPunct="1">
        <a:lnSpc>
          <a:spcPct val="100000"/>
        </a:lnSpc>
        <a:spcBef>
          <a:spcPts val="766"/>
        </a:spcBef>
        <a:spcAft>
          <a:spcPct val="0"/>
        </a:spcAft>
        <a:buClr>
          <a:schemeClr val="tx2"/>
        </a:buClr>
        <a:buFont typeface="Arial" panose="020B0604020202020204" pitchFamily="34" charset="0"/>
        <a:buChar char="–"/>
        <a:defRPr sz="1366">
          <a:solidFill>
            <a:schemeClr val="tx1"/>
          </a:solidFill>
          <a:latin typeface="+mn-lt"/>
        </a:defRPr>
      </a:lvl2pPr>
      <a:lvl3pPr marL="612397" indent="-208772" algn="l" rtl="0" eaLnBrk="1" fontAlgn="base" hangingPunct="1">
        <a:lnSpc>
          <a:spcPct val="100000"/>
        </a:lnSpc>
        <a:spcBef>
          <a:spcPts val="766"/>
        </a:spcBef>
        <a:spcAft>
          <a:spcPct val="0"/>
        </a:spcAft>
        <a:buClr>
          <a:schemeClr val="tx2"/>
        </a:buClr>
        <a:buSzPct val="100000"/>
        <a:buFont typeface="Arial" panose="020B0604020202020204" pitchFamily="34" charset="0"/>
        <a:buChar char="–"/>
        <a:defRPr sz="1166">
          <a:solidFill>
            <a:schemeClr val="tx1"/>
          </a:solidFill>
          <a:latin typeface="+mn-lt"/>
        </a:defRPr>
      </a:lvl3pPr>
      <a:lvl4pPr marL="612397" indent="-208772" algn="l" rtl="0" eaLnBrk="1" fontAlgn="base" hangingPunct="1">
        <a:lnSpc>
          <a:spcPct val="100000"/>
        </a:lnSpc>
        <a:spcBef>
          <a:spcPts val="766"/>
        </a:spcBef>
        <a:spcAft>
          <a:spcPct val="0"/>
        </a:spcAft>
        <a:buClr>
          <a:schemeClr val="tx2"/>
        </a:buClr>
        <a:buFont typeface="Arial" panose="020B0604020202020204" pitchFamily="34" charset="0"/>
        <a:buChar char="–"/>
        <a:defRPr sz="1166">
          <a:solidFill>
            <a:schemeClr val="tx1"/>
          </a:solidFill>
          <a:latin typeface="+mn-lt"/>
        </a:defRPr>
      </a:lvl4pPr>
      <a:lvl5pPr marL="612397" indent="-208772" algn="l" rtl="0" eaLnBrk="1" fontAlgn="base" hangingPunct="1">
        <a:lnSpc>
          <a:spcPct val="100000"/>
        </a:lnSpc>
        <a:spcBef>
          <a:spcPts val="766"/>
        </a:spcBef>
        <a:spcAft>
          <a:spcPct val="0"/>
        </a:spcAft>
        <a:buClr>
          <a:schemeClr val="tx2"/>
        </a:buClr>
        <a:buFont typeface="Arial" panose="020B0604020202020204" pitchFamily="34" charset="0"/>
        <a:buChar char="–"/>
        <a:defRPr sz="1166">
          <a:solidFill>
            <a:schemeClr val="tx1"/>
          </a:solidFill>
          <a:latin typeface="+mn-lt"/>
        </a:defRPr>
      </a:lvl5pPr>
      <a:lvl6pPr marL="612397" indent="-208772" algn="l" rtl="0" eaLnBrk="1" fontAlgn="base" hangingPunct="1">
        <a:lnSpc>
          <a:spcPct val="100000"/>
        </a:lnSpc>
        <a:spcBef>
          <a:spcPts val="766"/>
        </a:spcBef>
        <a:spcAft>
          <a:spcPct val="0"/>
        </a:spcAft>
        <a:buClr>
          <a:schemeClr val="tx2"/>
        </a:buClr>
        <a:buFont typeface="Arial" panose="020B0604020202020204" pitchFamily="34" charset="0"/>
        <a:buChar char="–"/>
        <a:defRPr sz="1166">
          <a:solidFill>
            <a:schemeClr val="tx1"/>
          </a:solidFill>
          <a:latin typeface="+mn-lt"/>
        </a:defRPr>
      </a:lvl6pPr>
      <a:lvl7pPr marL="612397" indent="-208772" algn="l" rtl="0" eaLnBrk="1" fontAlgn="base" hangingPunct="1">
        <a:lnSpc>
          <a:spcPct val="100000"/>
        </a:lnSpc>
        <a:spcBef>
          <a:spcPts val="766"/>
        </a:spcBef>
        <a:spcAft>
          <a:spcPct val="0"/>
        </a:spcAft>
        <a:buClr>
          <a:schemeClr val="tx2"/>
        </a:buClr>
        <a:buFont typeface="Arial" panose="020B0604020202020204" pitchFamily="34" charset="0"/>
        <a:buChar char="–"/>
        <a:defRPr sz="1166">
          <a:solidFill>
            <a:schemeClr val="tx1"/>
          </a:solidFill>
          <a:latin typeface="+mn-lt"/>
        </a:defRPr>
      </a:lvl7pPr>
      <a:lvl8pPr marL="612397" indent="-208772" algn="l" rtl="0" eaLnBrk="1" fontAlgn="base" hangingPunct="1">
        <a:lnSpc>
          <a:spcPct val="100000"/>
        </a:lnSpc>
        <a:spcBef>
          <a:spcPts val="766"/>
        </a:spcBef>
        <a:spcAft>
          <a:spcPct val="0"/>
        </a:spcAft>
        <a:buClr>
          <a:schemeClr val="tx2"/>
        </a:buClr>
        <a:buFont typeface="Arial" panose="020B0604020202020204" pitchFamily="34" charset="0"/>
        <a:buChar char="–"/>
        <a:defRPr sz="1166">
          <a:solidFill>
            <a:schemeClr val="tx1"/>
          </a:solidFill>
          <a:latin typeface="+mn-lt"/>
        </a:defRPr>
      </a:lvl8pPr>
      <a:lvl9pPr marL="612397" indent="-208772" algn="l" rtl="0" eaLnBrk="1" fontAlgn="base" hangingPunct="1">
        <a:lnSpc>
          <a:spcPct val="100000"/>
        </a:lnSpc>
        <a:spcBef>
          <a:spcPts val="766"/>
        </a:spcBef>
        <a:spcAft>
          <a:spcPct val="0"/>
        </a:spcAft>
        <a:buClr>
          <a:schemeClr val="tx2"/>
        </a:buClr>
        <a:buFont typeface="Arial" panose="020B0604020202020204" pitchFamily="34" charset="0"/>
        <a:buChar char="–"/>
        <a:defRPr sz="1166">
          <a:solidFill>
            <a:schemeClr val="tx1"/>
          </a:solidFill>
          <a:latin typeface="+mn-lt"/>
        </a:defRPr>
      </a:lvl9pPr>
    </p:bodyStyle>
    <p:otherStyle>
      <a:defPPr>
        <a:defRPr lang="da-DK"/>
      </a:defPPr>
      <a:lvl1pPr marL="0" algn="l" defTabSz="883803" rtl="0" eaLnBrk="1" latinLnBrk="0" hangingPunct="1">
        <a:defRPr sz="1732" kern="1200">
          <a:solidFill>
            <a:schemeClr val="tx1"/>
          </a:solidFill>
          <a:latin typeface="+mn-lt"/>
          <a:ea typeface="+mn-ea"/>
          <a:cs typeface="+mn-cs"/>
        </a:defRPr>
      </a:lvl1pPr>
      <a:lvl2pPr marL="441909" algn="l" defTabSz="883803" rtl="0" eaLnBrk="1" latinLnBrk="0" hangingPunct="1">
        <a:defRPr sz="1732" kern="1200">
          <a:solidFill>
            <a:schemeClr val="tx1"/>
          </a:solidFill>
          <a:latin typeface="+mn-lt"/>
          <a:ea typeface="+mn-ea"/>
          <a:cs typeface="+mn-cs"/>
        </a:defRPr>
      </a:lvl2pPr>
      <a:lvl3pPr marL="883803" algn="l" defTabSz="883803" rtl="0" eaLnBrk="1" latinLnBrk="0" hangingPunct="1">
        <a:defRPr sz="1732" kern="1200">
          <a:solidFill>
            <a:schemeClr val="tx1"/>
          </a:solidFill>
          <a:latin typeface="+mn-lt"/>
          <a:ea typeface="+mn-ea"/>
          <a:cs typeface="+mn-cs"/>
        </a:defRPr>
      </a:lvl3pPr>
      <a:lvl4pPr marL="1325700" algn="l" defTabSz="883803" rtl="0" eaLnBrk="1" latinLnBrk="0" hangingPunct="1">
        <a:defRPr sz="1732" kern="1200">
          <a:solidFill>
            <a:schemeClr val="tx1"/>
          </a:solidFill>
          <a:latin typeface="+mn-lt"/>
          <a:ea typeface="+mn-ea"/>
          <a:cs typeface="+mn-cs"/>
        </a:defRPr>
      </a:lvl4pPr>
      <a:lvl5pPr marL="1767604" algn="l" defTabSz="883803" rtl="0" eaLnBrk="1" latinLnBrk="0" hangingPunct="1">
        <a:defRPr sz="1732" kern="1200">
          <a:solidFill>
            <a:schemeClr val="tx1"/>
          </a:solidFill>
          <a:latin typeface="+mn-lt"/>
          <a:ea typeface="+mn-ea"/>
          <a:cs typeface="+mn-cs"/>
        </a:defRPr>
      </a:lvl5pPr>
      <a:lvl6pPr marL="2209513" algn="l" defTabSz="883803" rtl="0" eaLnBrk="1" latinLnBrk="0" hangingPunct="1">
        <a:defRPr sz="1732" kern="1200">
          <a:solidFill>
            <a:schemeClr val="tx1"/>
          </a:solidFill>
          <a:latin typeface="+mn-lt"/>
          <a:ea typeface="+mn-ea"/>
          <a:cs typeface="+mn-cs"/>
        </a:defRPr>
      </a:lvl6pPr>
      <a:lvl7pPr marL="2651408" algn="l" defTabSz="883803" rtl="0" eaLnBrk="1" latinLnBrk="0" hangingPunct="1">
        <a:defRPr sz="1732" kern="1200">
          <a:solidFill>
            <a:schemeClr val="tx1"/>
          </a:solidFill>
          <a:latin typeface="+mn-lt"/>
          <a:ea typeface="+mn-ea"/>
          <a:cs typeface="+mn-cs"/>
        </a:defRPr>
      </a:lvl7pPr>
      <a:lvl8pPr marL="3093312" algn="l" defTabSz="883803" rtl="0" eaLnBrk="1" latinLnBrk="0" hangingPunct="1">
        <a:defRPr sz="1732" kern="1200">
          <a:solidFill>
            <a:schemeClr val="tx1"/>
          </a:solidFill>
          <a:latin typeface="+mn-lt"/>
          <a:ea typeface="+mn-ea"/>
          <a:cs typeface="+mn-cs"/>
        </a:defRPr>
      </a:lvl8pPr>
      <a:lvl9pPr marL="3535211" algn="l" defTabSz="883803" rtl="0" eaLnBrk="1" latinLnBrk="0" hangingPunct="1">
        <a:defRPr sz="1732"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42">
          <p15:clr>
            <a:srgbClr val="A4A3A4"/>
          </p15:clr>
        </p15:guide>
        <p15:guide id="2" pos="7236">
          <p15:clr>
            <a:srgbClr val="A4A3A4"/>
          </p15:clr>
        </p15:guide>
        <p15:guide id="4" orient="horz" pos="913">
          <p15:clr>
            <a:srgbClr val="A4A3A4"/>
          </p15:clr>
        </p15:guide>
        <p15:guide id="5" orient="horz" pos="3725">
          <p15:clr>
            <a:srgbClr val="A4A3A4"/>
          </p15:clr>
        </p15:guide>
        <p15:guide id="6" pos="113">
          <p15:clr>
            <a:srgbClr val="A4A3A4"/>
          </p15:clr>
        </p15:guide>
        <p15:guide id="7" orient="horz" pos="113">
          <p15:clr>
            <a:srgbClr val="A4A3A4"/>
          </p15:clr>
        </p15:guide>
        <p15:guide id="8" pos="7565">
          <p15:clr>
            <a:srgbClr val="A4A3A4"/>
          </p15:clr>
        </p15:guide>
        <p15:guide id="9" orient="horz" pos="4206">
          <p15:clr>
            <a:srgbClr val="A4A3A4"/>
          </p15:clr>
        </p15:guide>
        <p15:guide id="10" orient="horz" pos="260">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60.xml"/><Relationship Id="rId5" Type="http://schemas.openxmlformats.org/officeDocument/2006/relationships/image" Target="../media/image29.svg"/><Relationship Id="rId4" Type="http://schemas.openxmlformats.org/officeDocument/2006/relationships/image" Target="../media/image2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xml"/><Relationship Id="rId1" Type="http://schemas.openxmlformats.org/officeDocument/2006/relationships/slideLayout" Target="../slideLayouts/slideLayout43.xml"/><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60.xml"/><Relationship Id="rId5" Type="http://schemas.openxmlformats.org/officeDocument/2006/relationships/image" Target="../media/image29.svg"/><Relationship Id="rId4" Type="http://schemas.openxmlformats.org/officeDocument/2006/relationships/image" Target="../media/image28.png"/></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9.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41.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4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4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5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5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6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6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60.xml"/><Relationship Id="rId5" Type="http://schemas.openxmlformats.org/officeDocument/2006/relationships/image" Target="../media/image29.svg"/><Relationship Id="rId4" Type="http://schemas.openxmlformats.org/officeDocument/2006/relationships/image" Target="../media/image28.png"/></Relationships>
</file>

<file path=ppt/slides/_rels/slide6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1.xml"/></Relationships>
</file>

<file path=ppt/slides/_rels/slide6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7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60.xml"/><Relationship Id="rId5" Type="http://schemas.openxmlformats.org/officeDocument/2006/relationships/image" Target="../media/image29.sv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F1A2B"/>
        </a:solidFill>
        <a:effectLst/>
      </p:bgPr>
    </p:bg>
    <p:spTree>
      <p:nvGrpSpPr>
        <p:cNvPr id="1" name=""/>
        <p:cNvGrpSpPr/>
        <p:nvPr/>
      </p:nvGrpSpPr>
      <p:grpSpPr>
        <a:xfrm>
          <a:off x="0" y="0"/>
          <a:ext cx="0" cy="0"/>
          <a:chOff x="0" y="0"/>
          <a:chExt cx="0" cy="0"/>
        </a:xfrm>
      </p:grpSpPr>
      <p:pic>
        <p:nvPicPr>
          <p:cNvPr id="2" name="Billede 1"/>
          <p:cNvPicPr>
            <a:picLocks noChangeAspect="1"/>
          </p:cNvPicPr>
          <p:nvPr/>
        </p:nvPicPr>
        <p:blipFill rotWithShape="1">
          <a:blip r:embed="rId2" cstate="hqprint">
            <a:extLst>
              <a:ext uri="{28A0092B-C50C-407E-A947-70E740481C1C}">
                <a14:useLocalDpi xmlns:a14="http://schemas.microsoft.com/office/drawing/2010/main" val="0"/>
              </a:ext>
            </a:extLst>
          </a:blip>
          <a:srcRect/>
          <a:stretch/>
        </p:blipFill>
        <p:spPr>
          <a:xfrm>
            <a:off x="-1169" y="757311"/>
            <a:ext cx="10287592" cy="4963886"/>
          </a:xfrm>
          <a:prstGeom prst="rect">
            <a:avLst/>
          </a:prstGeom>
        </p:spPr>
      </p:pic>
      <p:sp>
        <p:nvSpPr>
          <p:cNvPr id="29" name="Rektangel 28"/>
          <p:cNvSpPr/>
          <p:nvPr/>
        </p:nvSpPr>
        <p:spPr>
          <a:xfrm>
            <a:off x="9678" y="4711959"/>
            <a:ext cx="8908833" cy="2064446"/>
          </a:xfrm>
          <a:prstGeom prst="rect">
            <a:avLst/>
          </a:prstGeom>
          <a:solidFill>
            <a:srgbClr val="3F1A2B"/>
          </a:solidFill>
          <a:ln>
            <a:solidFill>
              <a:srgbClr val="3F1A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088">
              <a:solidFill>
                <a:srgbClr val="3F1A2B"/>
              </a:solidFill>
            </a:endParaRPr>
          </a:p>
        </p:txBody>
      </p:sp>
      <p:sp>
        <p:nvSpPr>
          <p:cNvPr id="30" name="Rektangel 29"/>
          <p:cNvSpPr/>
          <p:nvPr/>
        </p:nvSpPr>
        <p:spPr>
          <a:xfrm>
            <a:off x="301590" y="5046188"/>
            <a:ext cx="8586325" cy="1200329"/>
          </a:xfrm>
          <a:prstGeom prst="rect">
            <a:avLst/>
          </a:prstGeom>
        </p:spPr>
        <p:txBody>
          <a:bodyPr wrap="square">
            <a:spAutoFit/>
          </a:bodyPr>
          <a:lstStyle/>
          <a:p>
            <a:r>
              <a:rPr lang="da-DK" sz="2400" dirty="0">
                <a:solidFill>
                  <a:srgbClr val="F5F1E6"/>
                </a:solidFill>
                <a:latin typeface="Franklin Gothic Book" panose="020B0503020102020204" pitchFamily="34" charset="0"/>
              </a:rPr>
              <a:t>Spørgeskemaer til brug for skriftlig markedsdialog</a:t>
            </a:r>
          </a:p>
          <a:p>
            <a:endParaRPr lang="da-DK" sz="2400" dirty="0">
              <a:solidFill>
                <a:srgbClr val="F5F1E6"/>
              </a:solidFill>
              <a:latin typeface="Franklin Gothic Book" panose="020B0503020102020204" pitchFamily="34" charset="0"/>
            </a:endParaRPr>
          </a:p>
          <a:p>
            <a:r>
              <a:rPr lang="da-DK" sz="2400" dirty="0">
                <a:solidFill>
                  <a:srgbClr val="F5F1E6"/>
                </a:solidFill>
                <a:latin typeface="Franklin Gothic Book" panose="020B0503020102020204" pitchFamily="34" charset="0"/>
              </a:rPr>
              <a:t>Genudbud af NemLog-in</a:t>
            </a:r>
          </a:p>
        </p:txBody>
      </p:sp>
      <p:sp>
        <p:nvSpPr>
          <p:cNvPr id="31" name="Rektangel 30"/>
          <p:cNvSpPr/>
          <p:nvPr/>
        </p:nvSpPr>
        <p:spPr>
          <a:xfrm>
            <a:off x="339456" y="4824529"/>
            <a:ext cx="1122423" cy="259751"/>
          </a:xfrm>
          <a:prstGeom prst="rect">
            <a:avLst/>
          </a:prstGeom>
        </p:spPr>
        <p:txBody>
          <a:bodyPr wrap="none">
            <a:spAutoFit/>
          </a:bodyPr>
          <a:lstStyle/>
          <a:p>
            <a:r>
              <a:rPr lang="da-DK" sz="1088" dirty="0">
                <a:solidFill>
                  <a:schemeClr val="bg1"/>
                </a:solidFill>
                <a:latin typeface="Franklin Gothic Book" panose="020B0503020102020204" pitchFamily="34" charset="0"/>
              </a:rPr>
              <a:t>14. marts 2025</a:t>
            </a:r>
          </a:p>
        </p:txBody>
      </p:sp>
      <p:pic>
        <p:nvPicPr>
          <p:cNvPr id="23" name="Billede 22"/>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39456" y="-40373"/>
            <a:ext cx="2817360" cy="919585"/>
          </a:xfrm>
          <a:prstGeom prst="rect">
            <a:avLst/>
          </a:prstGeom>
        </p:spPr>
      </p:pic>
      <p:sp>
        <p:nvSpPr>
          <p:cNvPr id="10" name="object 40"/>
          <p:cNvSpPr>
            <a:spLocks noChangeAspect="1"/>
          </p:cNvSpPr>
          <p:nvPr/>
        </p:nvSpPr>
        <p:spPr>
          <a:xfrm>
            <a:off x="4618375" y="245229"/>
            <a:ext cx="588096" cy="2062725"/>
          </a:xfrm>
          <a:custGeom>
            <a:avLst/>
            <a:gdLst/>
            <a:ahLst/>
            <a:cxnLst/>
            <a:rect l="l" t="t" r="r" b="b"/>
            <a:pathLst>
              <a:path w="1106169" h="3879850">
                <a:moveTo>
                  <a:pt x="1105725" y="0"/>
                </a:moveTo>
                <a:lnTo>
                  <a:pt x="0" y="0"/>
                </a:lnTo>
                <a:lnTo>
                  <a:pt x="0" y="175260"/>
                </a:lnTo>
                <a:lnTo>
                  <a:pt x="0" y="3703320"/>
                </a:lnTo>
                <a:lnTo>
                  <a:pt x="0" y="3879850"/>
                </a:lnTo>
                <a:lnTo>
                  <a:pt x="1105725" y="3879850"/>
                </a:lnTo>
                <a:lnTo>
                  <a:pt x="1105725" y="3703320"/>
                </a:lnTo>
                <a:lnTo>
                  <a:pt x="206070" y="3703320"/>
                </a:lnTo>
                <a:lnTo>
                  <a:pt x="206070" y="175260"/>
                </a:lnTo>
                <a:lnTo>
                  <a:pt x="1105725" y="175260"/>
                </a:lnTo>
                <a:lnTo>
                  <a:pt x="1105725" y="0"/>
                </a:lnTo>
                <a:close/>
              </a:path>
            </a:pathLst>
          </a:custGeom>
          <a:solidFill>
            <a:srgbClr val="4C61D1"/>
          </a:solidFill>
        </p:spPr>
        <p:txBody>
          <a:bodyPr wrap="square" lIns="0" tIns="0" rIns="0" bIns="0" rtlCol="0"/>
          <a:lstStyle/>
          <a:p>
            <a:endParaRPr/>
          </a:p>
        </p:txBody>
      </p:sp>
      <p:sp>
        <p:nvSpPr>
          <p:cNvPr id="11" name="object 41"/>
          <p:cNvSpPr>
            <a:spLocks noChangeAspect="1"/>
          </p:cNvSpPr>
          <p:nvPr/>
        </p:nvSpPr>
        <p:spPr>
          <a:xfrm>
            <a:off x="3647650" y="219523"/>
            <a:ext cx="724148" cy="2084331"/>
          </a:xfrm>
          <a:custGeom>
            <a:avLst/>
            <a:gdLst/>
            <a:ahLst/>
            <a:cxnLst/>
            <a:rect l="l" t="t" r="r" b="b"/>
            <a:pathLst>
              <a:path w="1362075" h="3920490">
                <a:moveTo>
                  <a:pt x="1362052" y="0"/>
                </a:moveTo>
                <a:lnTo>
                  <a:pt x="1309311" y="614"/>
                </a:lnTo>
                <a:lnTo>
                  <a:pt x="1257861" y="2451"/>
                </a:lnTo>
                <a:lnTo>
                  <a:pt x="1207687" y="5503"/>
                </a:lnTo>
                <a:lnTo>
                  <a:pt x="1158776" y="9759"/>
                </a:lnTo>
                <a:lnTo>
                  <a:pt x="1111113" y="15212"/>
                </a:lnTo>
                <a:lnTo>
                  <a:pt x="1064684" y="21852"/>
                </a:lnTo>
                <a:lnTo>
                  <a:pt x="1019476" y="29671"/>
                </a:lnTo>
                <a:lnTo>
                  <a:pt x="975474" y="38659"/>
                </a:lnTo>
                <a:lnTo>
                  <a:pt x="932664" y="48808"/>
                </a:lnTo>
                <a:lnTo>
                  <a:pt x="891033" y="60109"/>
                </a:lnTo>
                <a:lnTo>
                  <a:pt x="850565" y="72552"/>
                </a:lnTo>
                <a:lnTo>
                  <a:pt x="811247" y="86129"/>
                </a:lnTo>
                <a:lnTo>
                  <a:pt x="773065" y="100832"/>
                </a:lnTo>
                <a:lnTo>
                  <a:pt x="736005" y="116650"/>
                </a:lnTo>
                <a:lnTo>
                  <a:pt x="700052" y="133576"/>
                </a:lnTo>
                <a:lnTo>
                  <a:pt x="665193" y="151600"/>
                </a:lnTo>
                <a:lnTo>
                  <a:pt x="631413" y="170714"/>
                </a:lnTo>
                <a:lnTo>
                  <a:pt x="598698" y="190908"/>
                </a:lnTo>
                <a:lnTo>
                  <a:pt x="567035" y="212174"/>
                </a:lnTo>
                <a:lnTo>
                  <a:pt x="506807" y="257884"/>
                </a:lnTo>
                <a:lnTo>
                  <a:pt x="450615" y="307775"/>
                </a:lnTo>
                <a:lnTo>
                  <a:pt x="398346" y="361774"/>
                </a:lnTo>
                <a:lnTo>
                  <a:pt x="349888" y="419810"/>
                </a:lnTo>
                <a:lnTo>
                  <a:pt x="327053" y="450319"/>
                </a:lnTo>
                <a:lnTo>
                  <a:pt x="305128" y="481812"/>
                </a:lnTo>
                <a:lnTo>
                  <a:pt x="284100" y="514278"/>
                </a:lnTo>
                <a:lnTo>
                  <a:pt x="263954" y="547709"/>
                </a:lnTo>
                <a:lnTo>
                  <a:pt x="244677" y="582096"/>
                </a:lnTo>
                <a:lnTo>
                  <a:pt x="226253" y="617430"/>
                </a:lnTo>
                <a:lnTo>
                  <a:pt x="208670" y="653702"/>
                </a:lnTo>
                <a:lnTo>
                  <a:pt x="191912" y="690903"/>
                </a:lnTo>
                <a:lnTo>
                  <a:pt x="175967" y="729024"/>
                </a:lnTo>
                <a:lnTo>
                  <a:pt x="160819" y="768057"/>
                </a:lnTo>
                <a:lnTo>
                  <a:pt x="146455" y="807992"/>
                </a:lnTo>
                <a:lnTo>
                  <a:pt x="132860" y="848821"/>
                </a:lnTo>
                <a:lnTo>
                  <a:pt x="120022" y="890535"/>
                </a:lnTo>
                <a:lnTo>
                  <a:pt x="107924" y="933125"/>
                </a:lnTo>
                <a:lnTo>
                  <a:pt x="96554" y="976581"/>
                </a:lnTo>
                <a:lnTo>
                  <a:pt x="85898" y="1020895"/>
                </a:lnTo>
                <a:lnTo>
                  <a:pt x="75940" y="1066059"/>
                </a:lnTo>
                <a:lnTo>
                  <a:pt x="66668" y="1112062"/>
                </a:lnTo>
                <a:lnTo>
                  <a:pt x="58067" y="1158897"/>
                </a:lnTo>
                <a:lnTo>
                  <a:pt x="50122" y="1206555"/>
                </a:lnTo>
                <a:lnTo>
                  <a:pt x="42821" y="1255025"/>
                </a:lnTo>
                <a:lnTo>
                  <a:pt x="36148" y="1304301"/>
                </a:lnTo>
                <a:lnTo>
                  <a:pt x="30091" y="1354372"/>
                </a:lnTo>
                <a:lnTo>
                  <a:pt x="24634" y="1405230"/>
                </a:lnTo>
                <a:lnTo>
                  <a:pt x="19763" y="1456866"/>
                </a:lnTo>
                <a:lnTo>
                  <a:pt x="15465" y="1509270"/>
                </a:lnTo>
                <a:lnTo>
                  <a:pt x="11725" y="1562435"/>
                </a:lnTo>
                <a:lnTo>
                  <a:pt x="8530" y="1616351"/>
                </a:lnTo>
                <a:lnTo>
                  <a:pt x="5865" y="1671009"/>
                </a:lnTo>
                <a:lnTo>
                  <a:pt x="3716" y="1726401"/>
                </a:lnTo>
                <a:lnTo>
                  <a:pt x="2069" y="1782517"/>
                </a:lnTo>
                <a:lnTo>
                  <a:pt x="910" y="1839349"/>
                </a:lnTo>
                <a:lnTo>
                  <a:pt x="225" y="1896887"/>
                </a:lnTo>
                <a:lnTo>
                  <a:pt x="0" y="1955123"/>
                </a:lnTo>
                <a:lnTo>
                  <a:pt x="221" y="2013606"/>
                </a:lnTo>
                <a:lnTo>
                  <a:pt x="894" y="2071392"/>
                </a:lnTo>
                <a:lnTo>
                  <a:pt x="2034" y="2128470"/>
                </a:lnTo>
                <a:lnTo>
                  <a:pt x="3655" y="2184833"/>
                </a:lnTo>
                <a:lnTo>
                  <a:pt x="5772" y="2240470"/>
                </a:lnTo>
                <a:lnTo>
                  <a:pt x="8398" y="2295374"/>
                </a:lnTo>
                <a:lnTo>
                  <a:pt x="11549" y="2349534"/>
                </a:lnTo>
                <a:lnTo>
                  <a:pt x="15240" y="2402942"/>
                </a:lnTo>
                <a:lnTo>
                  <a:pt x="19483" y="2455589"/>
                </a:lnTo>
                <a:lnTo>
                  <a:pt x="24295" y="2507466"/>
                </a:lnTo>
                <a:lnTo>
                  <a:pt x="29689" y="2558564"/>
                </a:lnTo>
                <a:lnTo>
                  <a:pt x="35680" y="2608873"/>
                </a:lnTo>
                <a:lnTo>
                  <a:pt x="42282" y="2658386"/>
                </a:lnTo>
                <a:lnTo>
                  <a:pt x="49510" y="2707092"/>
                </a:lnTo>
                <a:lnTo>
                  <a:pt x="57379" y="2754982"/>
                </a:lnTo>
                <a:lnTo>
                  <a:pt x="65903" y="2802048"/>
                </a:lnTo>
                <a:lnTo>
                  <a:pt x="75095" y="2848281"/>
                </a:lnTo>
                <a:lnTo>
                  <a:pt x="84972" y="2893671"/>
                </a:lnTo>
                <a:lnTo>
                  <a:pt x="95547" y="2938210"/>
                </a:lnTo>
                <a:lnTo>
                  <a:pt x="106835" y="2981888"/>
                </a:lnTo>
                <a:lnTo>
                  <a:pt x="118850" y="3024697"/>
                </a:lnTo>
                <a:lnTo>
                  <a:pt x="131606" y="3066627"/>
                </a:lnTo>
                <a:lnTo>
                  <a:pt x="145119" y="3107670"/>
                </a:lnTo>
                <a:lnTo>
                  <a:pt x="159403" y="3147816"/>
                </a:lnTo>
                <a:lnTo>
                  <a:pt x="174472" y="3187056"/>
                </a:lnTo>
                <a:lnTo>
                  <a:pt x="190341" y="3225381"/>
                </a:lnTo>
                <a:lnTo>
                  <a:pt x="207023" y="3262783"/>
                </a:lnTo>
                <a:lnTo>
                  <a:pt x="224535" y="3299252"/>
                </a:lnTo>
                <a:lnTo>
                  <a:pt x="242889" y="3334779"/>
                </a:lnTo>
                <a:lnTo>
                  <a:pt x="262101" y="3369355"/>
                </a:lnTo>
                <a:lnTo>
                  <a:pt x="282185" y="3402971"/>
                </a:lnTo>
                <a:lnTo>
                  <a:pt x="303156" y="3435619"/>
                </a:lnTo>
                <a:lnTo>
                  <a:pt x="325027" y="3467288"/>
                </a:lnTo>
                <a:lnTo>
                  <a:pt x="347815" y="3497971"/>
                </a:lnTo>
                <a:lnTo>
                  <a:pt x="396194" y="3556338"/>
                </a:lnTo>
                <a:lnTo>
                  <a:pt x="448408" y="3610650"/>
                </a:lnTo>
                <a:lnTo>
                  <a:pt x="504575" y="3660832"/>
                </a:lnTo>
                <a:lnTo>
                  <a:pt x="564809" y="3706814"/>
                </a:lnTo>
                <a:lnTo>
                  <a:pt x="596488" y="3728207"/>
                </a:lnTo>
                <a:lnTo>
                  <a:pt x="629227" y="3748522"/>
                </a:lnTo>
                <a:lnTo>
                  <a:pt x="663040" y="3767752"/>
                </a:lnTo>
                <a:lnTo>
                  <a:pt x="697943" y="3785885"/>
                </a:lnTo>
                <a:lnTo>
                  <a:pt x="733950" y="3802915"/>
                </a:lnTo>
                <a:lnTo>
                  <a:pt x="771075" y="3818830"/>
                </a:lnTo>
                <a:lnTo>
                  <a:pt x="809333" y="3833624"/>
                </a:lnTo>
                <a:lnTo>
                  <a:pt x="848738" y="3847286"/>
                </a:lnTo>
                <a:lnTo>
                  <a:pt x="889305" y="3859807"/>
                </a:lnTo>
                <a:lnTo>
                  <a:pt x="931048" y="3871178"/>
                </a:lnTo>
                <a:lnTo>
                  <a:pt x="973981" y="3881391"/>
                </a:lnTo>
                <a:lnTo>
                  <a:pt x="1018120" y="3890436"/>
                </a:lnTo>
                <a:lnTo>
                  <a:pt x="1063479" y="3898305"/>
                </a:lnTo>
                <a:lnTo>
                  <a:pt x="1110071" y="3904988"/>
                </a:lnTo>
                <a:lnTo>
                  <a:pt x="1157912" y="3910476"/>
                </a:lnTo>
                <a:lnTo>
                  <a:pt x="1207016" y="3914760"/>
                </a:lnTo>
                <a:lnTo>
                  <a:pt x="1257398" y="3917831"/>
                </a:lnTo>
                <a:lnTo>
                  <a:pt x="1309072" y="3919681"/>
                </a:lnTo>
                <a:lnTo>
                  <a:pt x="1362052" y="3920299"/>
                </a:lnTo>
                <a:lnTo>
                  <a:pt x="1362052" y="3744388"/>
                </a:lnTo>
                <a:lnTo>
                  <a:pt x="1310968" y="3743717"/>
                </a:lnTo>
                <a:lnTo>
                  <a:pt x="1261330" y="3741708"/>
                </a:lnTo>
                <a:lnTo>
                  <a:pt x="1213120" y="3738372"/>
                </a:lnTo>
                <a:lnTo>
                  <a:pt x="1166318" y="3733716"/>
                </a:lnTo>
                <a:lnTo>
                  <a:pt x="1120905" y="3727750"/>
                </a:lnTo>
                <a:lnTo>
                  <a:pt x="1076863" y="3720483"/>
                </a:lnTo>
                <a:lnTo>
                  <a:pt x="1034171" y="3711923"/>
                </a:lnTo>
                <a:lnTo>
                  <a:pt x="992812" y="3702080"/>
                </a:lnTo>
                <a:lnTo>
                  <a:pt x="952766" y="3690962"/>
                </a:lnTo>
                <a:lnTo>
                  <a:pt x="914015" y="3678578"/>
                </a:lnTo>
                <a:lnTo>
                  <a:pt x="876538" y="3664937"/>
                </a:lnTo>
                <a:lnTo>
                  <a:pt x="840318" y="3650048"/>
                </a:lnTo>
                <a:lnTo>
                  <a:pt x="805334" y="3633919"/>
                </a:lnTo>
                <a:lnTo>
                  <a:pt x="739003" y="3597980"/>
                </a:lnTo>
                <a:lnTo>
                  <a:pt x="677391" y="3557191"/>
                </a:lnTo>
                <a:lnTo>
                  <a:pt x="620346" y="3511622"/>
                </a:lnTo>
                <a:lnTo>
                  <a:pt x="567718" y="3461345"/>
                </a:lnTo>
                <a:lnTo>
                  <a:pt x="519352" y="3406431"/>
                </a:lnTo>
                <a:lnTo>
                  <a:pt x="475097" y="3346951"/>
                </a:lnTo>
                <a:lnTo>
                  <a:pt x="434800" y="3282975"/>
                </a:lnTo>
                <a:lnTo>
                  <a:pt x="416089" y="3249324"/>
                </a:lnTo>
                <a:lnTo>
                  <a:pt x="398310" y="3214576"/>
                </a:lnTo>
                <a:lnTo>
                  <a:pt x="381445" y="3178739"/>
                </a:lnTo>
                <a:lnTo>
                  <a:pt x="365474" y="3141823"/>
                </a:lnTo>
                <a:lnTo>
                  <a:pt x="350379" y="3103837"/>
                </a:lnTo>
                <a:lnTo>
                  <a:pt x="336140" y="3064789"/>
                </a:lnTo>
                <a:lnTo>
                  <a:pt x="322739" y="3024688"/>
                </a:lnTo>
                <a:lnTo>
                  <a:pt x="310155" y="2983544"/>
                </a:lnTo>
                <a:lnTo>
                  <a:pt x="298372" y="2941364"/>
                </a:lnTo>
                <a:lnTo>
                  <a:pt x="287368" y="2898159"/>
                </a:lnTo>
                <a:lnTo>
                  <a:pt x="277126" y="2853936"/>
                </a:lnTo>
                <a:lnTo>
                  <a:pt x="267626" y="2808705"/>
                </a:lnTo>
                <a:lnTo>
                  <a:pt x="258849" y="2762474"/>
                </a:lnTo>
                <a:lnTo>
                  <a:pt x="250777" y="2715253"/>
                </a:lnTo>
                <a:lnTo>
                  <a:pt x="243389" y="2667050"/>
                </a:lnTo>
                <a:lnTo>
                  <a:pt x="236668" y="2617875"/>
                </a:lnTo>
                <a:lnTo>
                  <a:pt x="230594" y="2567735"/>
                </a:lnTo>
                <a:lnTo>
                  <a:pt x="225147" y="2516641"/>
                </a:lnTo>
                <a:lnTo>
                  <a:pt x="220310" y="2464600"/>
                </a:lnTo>
                <a:lnTo>
                  <a:pt x="216063" y="2411622"/>
                </a:lnTo>
                <a:lnTo>
                  <a:pt x="212387" y="2357716"/>
                </a:lnTo>
                <a:lnTo>
                  <a:pt x="209262" y="2302890"/>
                </a:lnTo>
                <a:lnTo>
                  <a:pt x="206671" y="2247154"/>
                </a:lnTo>
                <a:lnTo>
                  <a:pt x="204593" y="2190516"/>
                </a:lnTo>
                <a:lnTo>
                  <a:pt x="203010" y="2132985"/>
                </a:lnTo>
                <a:lnTo>
                  <a:pt x="201903" y="2074570"/>
                </a:lnTo>
                <a:lnTo>
                  <a:pt x="201253" y="2015280"/>
                </a:lnTo>
                <a:lnTo>
                  <a:pt x="201040" y="1955123"/>
                </a:lnTo>
                <a:lnTo>
                  <a:pt x="201271" y="1894678"/>
                </a:lnTo>
                <a:lnTo>
                  <a:pt x="201976" y="1835092"/>
                </a:lnTo>
                <a:lnTo>
                  <a:pt x="203173" y="1776374"/>
                </a:lnTo>
                <a:lnTo>
                  <a:pt x="204883" y="1718535"/>
                </a:lnTo>
                <a:lnTo>
                  <a:pt x="207123" y="1661585"/>
                </a:lnTo>
                <a:lnTo>
                  <a:pt x="209914" y="1605535"/>
                </a:lnTo>
                <a:lnTo>
                  <a:pt x="213273" y="1550395"/>
                </a:lnTo>
                <a:lnTo>
                  <a:pt x="217219" y="1496176"/>
                </a:lnTo>
                <a:lnTo>
                  <a:pt x="221773" y="1442888"/>
                </a:lnTo>
                <a:lnTo>
                  <a:pt x="226952" y="1390540"/>
                </a:lnTo>
                <a:lnTo>
                  <a:pt x="232776" y="1339144"/>
                </a:lnTo>
                <a:lnTo>
                  <a:pt x="239263" y="1288710"/>
                </a:lnTo>
                <a:lnTo>
                  <a:pt x="246433" y="1239247"/>
                </a:lnTo>
                <a:lnTo>
                  <a:pt x="254304" y="1190768"/>
                </a:lnTo>
                <a:lnTo>
                  <a:pt x="262896" y="1143281"/>
                </a:lnTo>
                <a:lnTo>
                  <a:pt x="272228" y="1096797"/>
                </a:lnTo>
                <a:lnTo>
                  <a:pt x="282317" y="1051326"/>
                </a:lnTo>
                <a:lnTo>
                  <a:pt x="293184" y="1006880"/>
                </a:lnTo>
                <a:lnTo>
                  <a:pt x="304848" y="963467"/>
                </a:lnTo>
                <a:lnTo>
                  <a:pt x="317326" y="921100"/>
                </a:lnTo>
                <a:lnTo>
                  <a:pt x="330639" y="879787"/>
                </a:lnTo>
                <a:lnTo>
                  <a:pt x="344805" y="839539"/>
                </a:lnTo>
                <a:lnTo>
                  <a:pt x="359843" y="800366"/>
                </a:lnTo>
                <a:lnTo>
                  <a:pt x="375772" y="762280"/>
                </a:lnTo>
                <a:lnTo>
                  <a:pt x="392612" y="725290"/>
                </a:lnTo>
                <a:lnTo>
                  <a:pt x="410380" y="689406"/>
                </a:lnTo>
                <a:lnTo>
                  <a:pt x="429096" y="654639"/>
                </a:lnTo>
                <a:lnTo>
                  <a:pt x="448780" y="621000"/>
                </a:lnTo>
                <a:lnTo>
                  <a:pt x="469449" y="588498"/>
                </a:lnTo>
                <a:lnTo>
                  <a:pt x="491123" y="557144"/>
                </a:lnTo>
                <a:lnTo>
                  <a:pt x="537561" y="497921"/>
                </a:lnTo>
                <a:lnTo>
                  <a:pt x="588247" y="443413"/>
                </a:lnTo>
                <a:lnTo>
                  <a:pt x="643331" y="393705"/>
                </a:lnTo>
                <a:lnTo>
                  <a:pt x="702965" y="348877"/>
                </a:lnTo>
                <a:lnTo>
                  <a:pt x="767301" y="309014"/>
                </a:lnTo>
                <a:lnTo>
                  <a:pt x="801280" y="290969"/>
                </a:lnTo>
                <a:lnTo>
                  <a:pt x="836491" y="274197"/>
                </a:lnTo>
                <a:lnTo>
                  <a:pt x="872954" y="258707"/>
                </a:lnTo>
                <a:lnTo>
                  <a:pt x="910687" y="244510"/>
                </a:lnTo>
                <a:lnTo>
                  <a:pt x="949709" y="231615"/>
                </a:lnTo>
                <a:lnTo>
                  <a:pt x="990039" y="220035"/>
                </a:lnTo>
                <a:lnTo>
                  <a:pt x="1031697" y="209777"/>
                </a:lnTo>
                <a:lnTo>
                  <a:pt x="1074700" y="200854"/>
                </a:lnTo>
                <a:lnTo>
                  <a:pt x="1119069" y="193276"/>
                </a:lnTo>
                <a:lnTo>
                  <a:pt x="1164822" y="187052"/>
                </a:lnTo>
                <a:lnTo>
                  <a:pt x="1211977" y="182193"/>
                </a:lnTo>
                <a:lnTo>
                  <a:pt x="1260555" y="178710"/>
                </a:lnTo>
                <a:lnTo>
                  <a:pt x="1310574" y="176612"/>
                </a:lnTo>
                <a:lnTo>
                  <a:pt x="1362052" y="175910"/>
                </a:lnTo>
                <a:lnTo>
                  <a:pt x="1362052" y="0"/>
                </a:lnTo>
                <a:close/>
              </a:path>
            </a:pathLst>
          </a:custGeom>
          <a:solidFill>
            <a:srgbClr val="4C61D1"/>
          </a:solidFill>
        </p:spPr>
        <p:txBody>
          <a:bodyPr wrap="square" lIns="0" tIns="0" rIns="0" bIns="0" rtlCol="0"/>
          <a:lstStyle/>
          <a:p>
            <a:endParaRPr/>
          </a:p>
        </p:txBody>
      </p:sp>
      <p:pic>
        <p:nvPicPr>
          <p:cNvPr id="12" name="Graphic 90">
            <a:extLst>
              <a:ext uri="{FF2B5EF4-FFF2-40B4-BE49-F238E27FC236}">
                <a16:creationId xmlns:a16="http://schemas.microsoft.com/office/drawing/2014/main" id="{360670BC-1D26-354A-5D4D-1276E3FEEAFF}"/>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9252921" y="4298196"/>
            <a:ext cx="2220685" cy="2220685"/>
          </a:xfrm>
          <a:prstGeom prst="rect">
            <a:avLst/>
          </a:prstGeom>
        </p:spPr>
      </p:pic>
    </p:spTree>
    <p:extLst>
      <p:ext uri="{BB962C8B-B14F-4D97-AF65-F5344CB8AC3E}">
        <p14:creationId xmlns:p14="http://schemas.microsoft.com/office/powerpoint/2010/main" val="4024968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5F1E6"/>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395F33-6387-18BD-3A10-22BF144D92EC}"/>
              </a:ext>
            </a:extLst>
          </p:cNvPr>
          <p:cNvSpPr>
            <a:spLocks noGrp="1"/>
          </p:cNvSpPr>
          <p:nvPr>
            <p:ph type="title"/>
          </p:nvPr>
        </p:nvSpPr>
        <p:spPr/>
        <p:txBody>
          <a:bodyPr/>
          <a:lstStyle/>
          <a:p>
            <a:r>
              <a:rPr lang="da-DK" sz="2800" b="1" dirty="0">
                <a:solidFill>
                  <a:srgbClr val="3F1A2B"/>
                </a:solidFill>
                <a:latin typeface="+mn-lt"/>
              </a:rPr>
              <a:t>Generel introduktion til driften</a:t>
            </a:r>
            <a:endParaRPr lang="da-DK" b="1" dirty="0">
              <a:solidFill>
                <a:srgbClr val="3F1A2B"/>
              </a:solidFill>
              <a:latin typeface="+mn-lt"/>
            </a:endParaRPr>
          </a:p>
        </p:txBody>
      </p:sp>
      <p:sp>
        <p:nvSpPr>
          <p:cNvPr id="4" name="Pladsholder til slidenummer 3">
            <a:extLst>
              <a:ext uri="{FF2B5EF4-FFF2-40B4-BE49-F238E27FC236}">
                <a16:creationId xmlns:a16="http://schemas.microsoft.com/office/drawing/2014/main" id="{3FD6F6E0-37F1-05B0-6279-1734CF2A55FC}"/>
              </a:ext>
            </a:extLst>
          </p:cNvPr>
          <p:cNvSpPr>
            <a:spLocks noGrp="1"/>
          </p:cNvSpPr>
          <p:nvPr>
            <p:ph type="sldNum" sz="quarter" idx="12"/>
          </p:nvPr>
        </p:nvSpPr>
        <p:spPr/>
        <p:txBody>
          <a:bodyPr/>
          <a:lstStyle/>
          <a:p>
            <a:fld id="{80AE25ED-097C-4BDC-A7CE-FA97BD9CA3B5}" type="slidenum">
              <a:rPr lang="da-DK" smtClean="0"/>
              <a:pPr/>
              <a:t>10</a:t>
            </a:fld>
            <a:endParaRPr lang="da-DK" dirty="0"/>
          </a:p>
        </p:txBody>
      </p:sp>
      <p:sp>
        <p:nvSpPr>
          <p:cNvPr id="5" name="Pladsholder til indhold 4">
            <a:extLst>
              <a:ext uri="{FF2B5EF4-FFF2-40B4-BE49-F238E27FC236}">
                <a16:creationId xmlns:a16="http://schemas.microsoft.com/office/drawing/2014/main" id="{271F249F-BBE1-C57A-E3E6-859A0B547301}"/>
              </a:ext>
            </a:extLst>
          </p:cNvPr>
          <p:cNvSpPr>
            <a:spLocks noGrp="1"/>
          </p:cNvSpPr>
          <p:nvPr>
            <p:ph idx="1"/>
          </p:nvPr>
        </p:nvSpPr>
        <p:spPr>
          <a:xfrm>
            <a:off x="702736" y="1449389"/>
            <a:ext cx="5505560" cy="4464049"/>
          </a:xfrm>
        </p:spPr>
        <p:txBody>
          <a:bodyPr/>
          <a:lstStyle/>
          <a:p>
            <a:r>
              <a:rPr lang="da-DK" sz="1200" b="0" i="0" u="none" strike="noStrike" baseline="0" dirty="0">
                <a:solidFill>
                  <a:srgbClr val="000000"/>
                </a:solidFill>
              </a:rPr>
              <a:t>NemLog-in løsningen driftsafvikles i dag på to separate driftsplatforme under hver sin kontrakt. </a:t>
            </a:r>
          </a:p>
          <a:p>
            <a:r>
              <a:rPr lang="da-DK" sz="1200" b="0" i="0" u="none" strike="noStrike" baseline="0" dirty="0">
                <a:solidFill>
                  <a:srgbClr val="000000"/>
                </a:solidFill>
              </a:rPr>
              <a:t>Driften af tillidstjenesterne varetages af IN Groupe under kontrakten om udvikling og vedligeholdelse af NemLog-in løsningen, mens de øvrige dele af NemLog-in løsningen driftes hos Aeven A/S under driftskontrakten.</a:t>
            </a:r>
          </a:p>
          <a:p>
            <a:r>
              <a:rPr lang="da-DK" sz="1200" b="0" i="0" u="none" strike="noStrike" baseline="0" dirty="0">
                <a:solidFill>
                  <a:srgbClr val="000000"/>
                </a:solidFill>
              </a:rPr>
              <a:t>Tillidstjenesterne består af en række Java-baserede komponenter afviklet på en containerbaseret platform (</a:t>
            </a:r>
            <a:r>
              <a:rPr lang="da-DK" sz="1200" b="0" i="0" u="none" strike="noStrike" baseline="0" dirty="0" err="1">
                <a:solidFill>
                  <a:srgbClr val="000000"/>
                </a:solidFill>
              </a:rPr>
              <a:t>OpenShift</a:t>
            </a:r>
            <a:r>
              <a:rPr lang="da-DK" sz="1200" b="0" i="0" u="none" strike="noStrike" baseline="0" dirty="0">
                <a:solidFill>
                  <a:srgbClr val="000000"/>
                </a:solidFill>
              </a:rPr>
              <a:t> Kubernetes) kombineret med en række appliancebokse, hvor software og hardware er integreret. </a:t>
            </a:r>
          </a:p>
          <a:p>
            <a:r>
              <a:rPr lang="da-DK" sz="1200" b="0" i="0" u="none" strike="noStrike" baseline="0" dirty="0">
                <a:solidFill>
                  <a:srgbClr val="000000"/>
                </a:solidFill>
              </a:rPr>
              <a:t>Den generelle del af NemLog-in er udviklet i .NET og driftsafvikles hos Aeven på en Windows Server platform. Disse applikationer er fordelt på .NET Framework 4.8 og .NET 8, og afvikles på Windows Server 2016 og SQL Server 2016. Der er pt. opgraderingsprojekter i gang, som gennemfører opgradering til de nyeste versioner af Microsoft platformene. Opgraderingen forventes at være gennemført, inden transitionen af driften skal foretages.</a:t>
            </a:r>
          </a:p>
          <a:p>
            <a:endParaRPr lang="da-DK" sz="1100" dirty="0"/>
          </a:p>
        </p:txBody>
      </p:sp>
      <p:sp>
        <p:nvSpPr>
          <p:cNvPr id="3" name="Pladsholder til indhold 4">
            <a:extLst>
              <a:ext uri="{FF2B5EF4-FFF2-40B4-BE49-F238E27FC236}">
                <a16:creationId xmlns:a16="http://schemas.microsoft.com/office/drawing/2014/main" id="{087160A0-126C-9D1A-167C-EBC40EBA4FB6}"/>
              </a:ext>
            </a:extLst>
          </p:cNvPr>
          <p:cNvSpPr txBox="1">
            <a:spLocks/>
          </p:cNvSpPr>
          <p:nvPr/>
        </p:nvSpPr>
        <p:spPr bwMode="auto">
          <a:xfrm>
            <a:off x="5721531" y="1449388"/>
            <a:ext cx="6287991" cy="4464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1036800" bIns="0" numCol="1" anchor="t" anchorCtr="0" compatLnSpc="1">
            <a:prstTxWarp prst="textNoShape">
              <a:avLst/>
            </a:prstTxWarp>
          </a:bodyPr>
          <a:lstStyle>
            <a:lvl1pPr marL="173978" indent="-173978" algn="l" rtl="0" eaLnBrk="1" fontAlgn="base" hangingPunct="1">
              <a:lnSpc>
                <a:spcPct val="100000"/>
              </a:lnSpc>
              <a:spcBef>
                <a:spcPts val="1066"/>
              </a:spcBef>
              <a:spcAft>
                <a:spcPct val="0"/>
              </a:spcAft>
              <a:buClr>
                <a:schemeClr val="tx2"/>
              </a:buClr>
              <a:buFont typeface="Symbol" panose="05050102010706020507" pitchFamily="18" charset="2"/>
              <a:buChar char="·"/>
              <a:defRPr sz="1532" b="0">
                <a:solidFill>
                  <a:schemeClr val="tx1"/>
                </a:solidFill>
                <a:latin typeface="+mn-lt"/>
                <a:ea typeface="+mn-ea"/>
                <a:cs typeface="+mn-cs"/>
              </a:defRPr>
            </a:lvl1pPr>
            <a:lvl2pPr marL="393182" indent="-208772" algn="l" rtl="0" eaLnBrk="1" fontAlgn="base" hangingPunct="1">
              <a:lnSpc>
                <a:spcPct val="100000"/>
              </a:lnSpc>
              <a:spcBef>
                <a:spcPts val="766"/>
              </a:spcBef>
              <a:spcAft>
                <a:spcPct val="0"/>
              </a:spcAft>
              <a:buClr>
                <a:schemeClr val="tx2"/>
              </a:buClr>
              <a:buFont typeface="Arial" panose="020B0604020202020204" pitchFamily="34" charset="0"/>
              <a:buChar char="–"/>
              <a:defRPr sz="1366">
                <a:solidFill>
                  <a:schemeClr val="tx1"/>
                </a:solidFill>
                <a:latin typeface="+mn-lt"/>
              </a:defRPr>
            </a:lvl2pPr>
            <a:lvl3pPr marL="612397" indent="-208772" algn="l" rtl="0" eaLnBrk="1" fontAlgn="base" hangingPunct="1">
              <a:lnSpc>
                <a:spcPct val="100000"/>
              </a:lnSpc>
              <a:spcBef>
                <a:spcPts val="766"/>
              </a:spcBef>
              <a:spcAft>
                <a:spcPct val="0"/>
              </a:spcAft>
              <a:buClr>
                <a:schemeClr val="tx2"/>
              </a:buClr>
              <a:buSzPct val="100000"/>
              <a:buFont typeface="Arial" panose="020B0604020202020204" pitchFamily="34" charset="0"/>
              <a:buChar char="–"/>
              <a:defRPr sz="1166">
                <a:solidFill>
                  <a:schemeClr val="tx1"/>
                </a:solidFill>
                <a:latin typeface="+mn-lt"/>
              </a:defRPr>
            </a:lvl3pPr>
            <a:lvl4pPr marL="612397" indent="-208772" algn="l" rtl="0" eaLnBrk="1" fontAlgn="base" hangingPunct="1">
              <a:lnSpc>
                <a:spcPct val="100000"/>
              </a:lnSpc>
              <a:spcBef>
                <a:spcPts val="766"/>
              </a:spcBef>
              <a:spcAft>
                <a:spcPct val="0"/>
              </a:spcAft>
              <a:buClr>
                <a:schemeClr val="tx2"/>
              </a:buClr>
              <a:buFont typeface="Arial" panose="020B0604020202020204" pitchFamily="34" charset="0"/>
              <a:buChar char="–"/>
              <a:defRPr sz="1166">
                <a:solidFill>
                  <a:schemeClr val="tx1"/>
                </a:solidFill>
                <a:latin typeface="+mn-lt"/>
              </a:defRPr>
            </a:lvl4pPr>
            <a:lvl5pPr marL="612397" indent="-208772" algn="l" rtl="0" eaLnBrk="1" fontAlgn="base" hangingPunct="1">
              <a:lnSpc>
                <a:spcPct val="100000"/>
              </a:lnSpc>
              <a:spcBef>
                <a:spcPts val="766"/>
              </a:spcBef>
              <a:spcAft>
                <a:spcPct val="0"/>
              </a:spcAft>
              <a:buClr>
                <a:schemeClr val="tx2"/>
              </a:buClr>
              <a:buFont typeface="Arial" panose="020B0604020202020204" pitchFamily="34" charset="0"/>
              <a:buChar char="–"/>
              <a:defRPr sz="1166">
                <a:solidFill>
                  <a:schemeClr val="tx1"/>
                </a:solidFill>
                <a:latin typeface="+mn-lt"/>
              </a:defRPr>
            </a:lvl5pPr>
            <a:lvl6pPr marL="612397" indent="-208772" algn="l" rtl="0" eaLnBrk="1" fontAlgn="base" hangingPunct="1">
              <a:lnSpc>
                <a:spcPct val="100000"/>
              </a:lnSpc>
              <a:spcBef>
                <a:spcPts val="766"/>
              </a:spcBef>
              <a:spcAft>
                <a:spcPct val="0"/>
              </a:spcAft>
              <a:buClr>
                <a:schemeClr val="tx2"/>
              </a:buClr>
              <a:buFont typeface="Arial" panose="020B0604020202020204" pitchFamily="34" charset="0"/>
              <a:buChar char="–"/>
              <a:defRPr sz="1166">
                <a:solidFill>
                  <a:schemeClr val="tx1"/>
                </a:solidFill>
                <a:latin typeface="+mn-lt"/>
              </a:defRPr>
            </a:lvl6pPr>
            <a:lvl7pPr marL="612397" indent="-208772" algn="l" rtl="0" eaLnBrk="1" fontAlgn="base" hangingPunct="1">
              <a:lnSpc>
                <a:spcPct val="100000"/>
              </a:lnSpc>
              <a:spcBef>
                <a:spcPts val="766"/>
              </a:spcBef>
              <a:spcAft>
                <a:spcPct val="0"/>
              </a:spcAft>
              <a:buClr>
                <a:schemeClr val="tx2"/>
              </a:buClr>
              <a:buFont typeface="Arial" panose="020B0604020202020204" pitchFamily="34" charset="0"/>
              <a:buChar char="–"/>
              <a:defRPr sz="1166">
                <a:solidFill>
                  <a:schemeClr val="tx1"/>
                </a:solidFill>
                <a:latin typeface="+mn-lt"/>
              </a:defRPr>
            </a:lvl7pPr>
            <a:lvl8pPr marL="612397" indent="-208772" algn="l" rtl="0" eaLnBrk="1" fontAlgn="base" hangingPunct="1">
              <a:lnSpc>
                <a:spcPct val="100000"/>
              </a:lnSpc>
              <a:spcBef>
                <a:spcPts val="766"/>
              </a:spcBef>
              <a:spcAft>
                <a:spcPct val="0"/>
              </a:spcAft>
              <a:buClr>
                <a:schemeClr val="tx2"/>
              </a:buClr>
              <a:buFont typeface="Arial" panose="020B0604020202020204" pitchFamily="34" charset="0"/>
              <a:buChar char="–"/>
              <a:defRPr sz="1166">
                <a:solidFill>
                  <a:schemeClr val="tx1"/>
                </a:solidFill>
                <a:latin typeface="+mn-lt"/>
              </a:defRPr>
            </a:lvl8pPr>
            <a:lvl9pPr marL="612397" indent="-208772" algn="l" rtl="0" eaLnBrk="1" fontAlgn="base" hangingPunct="1">
              <a:lnSpc>
                <a:spcPct val="100000"/>
              </a:lnSpc>
              <a:spcBef>
                <a:spcPts val="766"/>
              </a:spcBef>
              <a:spcAft>
                <a:spcPct val="0"/>
              </a:spcAft>
              <a:buClr>
                <a:schemeClr val="tx2"/>
              </a:buClr>
              <a:buFont typeface="Arial" panose="020B0604020202020204" pitchFamily="34" charset="0"/>
              <a:buChar char="–"/>
              <a:defRPr sz="1166">
                <a:solidFill>
                  <a:schemeClr val="tx1"/>
                </a:solidFill>
                <a:latin typeface="+mn-lt"/>
              </a:defRPr>
            </a:lvl9pPr>
          </a:lstStyle>
          <a:p>
            <a:r>
              <a:rPr lang="da-DK" sz="1200" kern="0" dirty="0"/>
              <a:t>Nedenfor følger udvalgte oplysninger om anvendelse af NemLog-in løsningen: </a:t>
            </a:r>
          </a:p>
          <a:p>
            <a:pPr lvl="1"/>
            <a:r>
              <a:rPr lang="da-DK" sz="1200" kern="0" dirty="0"/>
              <a:t>28-30 mio. logins via NemLog-in pr. måned (December 2024)</a:t>
            </a:r>
          </a:p>
          <a:p>
            <a:pPr lvl="1"/>
            <a:r>
              <a:rPr lang="da-DK" sz="1200" kern="0" dirty="0"/>
              <a:t>+559.000 digitale signeringer pr. måned (Januar 2025)</a:t>
            </a:r>
          </a:p>
          <a:p>
            <a:pPr lvl="1"/>
            <a:r>
              <a:rPr lang="da-DK" sz="1200" kern="0" dirty="0"/>
              <a:t>2.749.271 aktive fuldmagter (December 2024)</a:t>
            </a:r>
          </a:p>
          <a:p>
            <a:pPr lvl="1"/>
            <a:r>
              <a:rPr lang="da-DK" sz="1200" kern="0" dirty="0"/>
              <a:t>326.284 tilsluttede brugerorganisationer i MitID Erhverv (December 2024)</a:t>
            </a:r>
          </a:p>
          <a:p>
            <a:pPr lvl="1"/>
            <a:r>
              <a:rPr lang="da-DK" sz="1200" kern="0" dirty="0"/>
              <a:t>+1.100.000 aktive erhvervsidentiteter i MitID Erhverv (December 2024)</a:t>
            </a:r>
          </a:p>
          <a:p>
            <a:r>
              <a:rPr lang="da-DK" sz="1200" kern="0" dirty="0"/>
              <a:t>Driften er underlagt compliancekrav relateret til samfundskritisk infrastruktur og drift af tillidstjenester.</a:t>
            </a:r>
          </a:p>
          <a:p>
            <a:r>
              <a:rPr lang="da-DK" sz="1200" kern="0" dirty="0"/>
              <a:t>NemLog-in løsningen er omfattet af databeskyttelseslovens lokationskrav og skal således føres i Danmark.</a:t>
            </a:r>
          </a:p>
          <a:p>
            <a:r>
              <a:rPr lang="da-DK" sz="1200" kern="0" dirty="0"/>
              <a:t>Den præcise ydelsesafgrænsning mellem hovedleverandør og driftsleverandør er ikke lagt fast. Digitaliseringsstyrelsen ønsker dog som udgangspunkt, at driftsleverandørens ydelser fokuserer på infrastrukturdrift, således at klassisk applikationsdrift, DevOps forvaltning etc. som udgangspunkt varetages af hovedleverandøren. </a:t>
            </a:r>
          </a:p>
          <a:p>
            <a:r>
              <a:rPr lang="da-DK" sz="1200" kern="0" dirty="0"/>
              <a:t>De kommende kontrakter vil indeholde klart definerede grænsesnit i forhold til ansvar og governance. </a:t>
            </a:r>
          </a:p>
          <a:p>
            <a:r>
              <a:rPr lang="da-DK" sz="1200" kern="0" dirty="0"/>
              <a:t>Driftskontrakten forventes at have en løbetid på 8-10 år. </a:t>
            </a:r>
          </a:p>
        </p:txBody>
      </p:sp>
    </p:spTree>
    <p:extLst>
      <p:ext uri="{BB962C8B-B14F-4D97-AF65-F5344CB8AC3E}">
        <p14:creationId xmlns:p14="http://schemas.microsoft.com/office/powerpoint/2010/main" val="1532380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5F1E6"/>
        </a:solidFill>
        <a:effectLst/>
      </p:bgPr>
    </p:bg>
    <p:spTree>
      <p:nvGrpSpPr>
        <p:cNvPr id="1" name="">
          <a:extLst>
            <a:ext uri="{FF2B5EF4-FFF2-40B4-BE49-F238E27FC236}">
              <a16:creationId xmlns:a16="http://schemas.microsoft.com/office/drawing/2014/main" id="{07B9FD6B-5051-49B3-5498-F6FBF0F7D58D}"/>
            </a:ext>
          </a:extLst>
        </p:cNvPr>
        <p:cNvGrpSpPr/>
        <p:nvPr/>
      </p:nvGrpSpPr>
      <p:grpSpPr>
        <a:xfrm>
          <a:off x="0" y="0"/>
          <a:ext cx="0" cy="0"/>
          <a:chOff x="0" y="0"/>
          <a:chExt cx="0" cy="0"/>
        </a:xfrm>
      </p:grpSpPr>
      <p:pic>
        <p:nvPicPr>
          <p:cNvPr id="9" name="stjerne slash" descr="stjerne slash">
            <a:extLst>
              <a:ext uri="{FF2B5EF4-FFF2-40B4-BE49-F238E27FC236}">
                <a16:creationId xmlns:a16="http://schemas.microsoft.com/office/drawing/2014/main" id="{229044A8-FCB7-A05E-D329-92B1E9F03C36}"/>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p:blipFill>
        <p:spPr>
          <a:xfrm>
            <a:off x="9575995" y="209132"/>
            <a:ext cx="2518445" cy="2517943"/>
          </a:xfrm>
          <a:prstGeom prst="rect">
            <a:avLst/>
          </a:prstGeom>
        </p:spPr>
      </p:pic>
      <p:sp>
        <p:nvSpPr>
          <p:cNvPr id="2" name="Titel 1">
            <a:extLst>
              <a:ext uri="{FF2B5EF4-FFF2-40B4-BE49-F238E27FC236}">
                <a16:creationId xmlns:a16="http://schemas.microsoft.com/office/drawing/2014/main" id="{52B3CBC6-14A9-AD29-990F-C35C6703BC18}"/>
              </a:ext>
            </a:extLst>
          </p:cNvPr>
          <p:cNvSpPr>
            <a:spLocks noGrp="1"/>
          </p:cNvSpPr>
          <p:nvPr>
            <p:ph type="title"/>
          </p:nvPr>
        </p:nvSpPr>
        <p:spPr>
          <a:xfrm>
            <a:off x="518090" y="349900"/>
            <a:ext cx="11113200" cy="828000"/>
          </a:xfrm>
        </p:spPr>
        <p:txBody>
          <a:bodyPr/>
          <a:lstStyle/>
          <a:p>
            <a:r>
              <a:rPr lang="da-DK" b="1" dirty="0">
                <a:solidFill>
                  <a:srgbClr val="3F1A2B"/>
                </a:solidFill>
                <a:latin typeface="+mn-lt"/>
              </a:rPr>
              <a:t>NemLog-in services og backend komponenter</a:t>
            </a:r>
            <a:endParaRPr lang="da-DK" b="1" dirty="0">
              <a:solidFill>
                <a:srgbClr val="FF0000"/>
              </a:solidFill>
              <a:latin typeface="+mn-lt"/>
            </a:endParaRPr>
          </a:p>
        </p:txBody>
      </p:sp>
      <p:sp>
        <p:nvSpPr>
          <p:cNvPr id="6" name="Pladsholder til slidenummer 5">
            <a:extLst>
              <a:ext uri="{FF2B5EF4-FFF2-40B4-BE49-F238E27FC236}">
                <a16:creationId xmlns:a16="http://schemas.microsoft.com/office/drawing/2014/main" id="{56F936A4-3681-79BB-CCA1-59350982B616}"/>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0AE25ED-097C-4BDC-A7CE-FA97BD9CA3B5}" type="slidenum">
              <a:rPr kumimoji="0" lang="da-DK" sz="800" b="0" i="0" u="none" strike="noStrike" kern="1200" cap="none" spc="0" normalizeH="0" baseline="0" noProof="0" smtClean="0">
                <a:ln>
                  <a:noFill/>
                </a:ln>
                <a:solidFill>
                  <a:srgbClr val="3F1A2B"/>
                </a:solidFill>
                <a:effectLst/>
                <a:uLnTx/>
                <a:uFillTx/>
                <a:latin typeface="Franklin Gothic Boo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da-DK" sz="800" b="0" i="0" u="none" strike="noStrike" kern="1200" cap="none" spc="0" normalizeH="0" baseline="0" noProof="0" dirty="0">
              <a:ln>
                <a:noFill/>
              </a:ln>
              <a:solidFill>
                <a:srgbClr val="3F1A2B"/>
              </a:solidFill>
              <a:effectLst/>
              <a:uLnTx/>
              <a:uFillTx/>
              <a:latin typeface="Franklin Gothic Book"/>
              <a:ea typeface="+mn-ea"/>
              <a:cs typeface="+mn-cs"/>
            </a:endParaRPr>
          </a:p>
        </p:txBody>
      </p:sp>
      <p:pic>
        <p:nvPicPr>
          <p:cNvPr id="4" name="Billede 3">
            <a:extLst>
              <a:ext uri="{FF2B5EF4-FFF2-40B4-BE49-F238E27FC236}">
                <a16:creationId xmlns:a16="http://schemas.microsoft.com/office/drawing/2014/main" id="{D17FBFA5-2CD4-8772-14D2-890CEBCC1CA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69" y="1258075"/>
            <a:ext cx="11241741" cy="4953074"/>
          </a:xfrm>
          <a:prstGeom prst="rect">
            <a:avLst/>
          </a:prstGeom>
        </p:spPr>
      </p:pic>
    </p:spTree>
    <p:extLst>
      <p:ext uri="{BB962C8B-B14F-4D97-AF65-F5344CB8AC3E}">
        <p14:creationId xmlns:p14="http://schemas.microsoft.com/office/powerpoint/2010/main" val="39917344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3F1A2B"/>
        </a:solidFill>
        <a:effectLst/>
      </p:bgPr>
    </p:bg>
    <p:spTree>
      <p:nvGrpSpPr>
        <p:cNvPr id="1" name=""/>
        <p:cNvGrpSpPr/>
        <p:nvPr/>
      </p:nvGrpSpPr>
      <p:grpSpPr>
        <a:xfrm>
          <a:off x="0" y="0"/>
          <a:ext cx="0" cy="0"/>
          <a:chOff x="0" y="0"/>
          <a:chExt cx="0" cy="0"/>
        </a:xfrm>
      </p:grpSpPr>
      <p:pic>
        <p:nvPicPr>
          <p:cNvPr id="7" name="object 7"/>
          <p:cNvPicPr/>
          <p:nvPr/>
        </p:nvPicPr>
        <p:blipFill>
          <a:blip r:embed="rId2" cstate="print"/>
          <a:stretch>
            <a:fillRect/>
          </a:stretch>
        </p:blipFill>
        <p:spPr>
          <a:xfrm>
            <a:off x="2581022" y="5377703"/>
            <a:ext cx="125173" cy="104984"/>
          </a:xfrm>
          <a:prstGeom prst="rect">
            <a:avLst/>
          </a:prstGeom>
        </p:spPr>
      </p:pic>
      <p:sp>
        <p:nvSpPr>
          <p:cNvPr id="8" name="object 8"/>
          <p:cNvSpPr/>
          <p:nvPr/>
        </p:nvSpPr>
        <p:spPr>
          <a:xfrm>
            <a:off x="1566942" y="5010258"/>
            <a:ext cx="484591" cy="424305"/>
          </a:xfrm>
          <a:custGeom>
            <a:avLst/>
            <a:gdLst/>
            <a:ahLst/>
            <a:cxnLst/>
            <a:rect l="l" t="t" r="r" b="b"/>
            <a:pathLst>
              <a:path w="801370" h="701675">
                <a:moveTo>
                  <a:pt x="612654" y="0"/>
                </a:moveTo>
                <a:lnTo>
                  <a:pt x="479105" y="0"/>
                </a:lnTo>
                <a:lnTo>
                  <a:pt x="639363" y="288799"/>
                </a:lnTo>
                <a:lnTo>
                  <a:pt x="0" y="288799"/>
                </a:lnTo>
                <a:lnTo>
                  <a:pt x="0" y="395638"/>
                </a:lnTo>
                <a:lnTo>
                  <a:pt x="642702" y="395638"/>
                </a:lnTo>
                <a:lnTo>
                  <a:pt x="479105" y="701130"/>
                </a:lnTo>
                <a:lnTo>
                  <a:pt x="609315" y="701130"/>
                </a:lnTo>
                <a:lnTo>
                  <a:pt x="801291" y="345557"/>
                </a:lnTo>
                <a:lnTo>
                  <a:pt x="612654" y="0"/>
                </a:lnTo>
                <a:close/>
              </a:path>
            </a:pathLst>
          </a:custGeom>
          <a:solidFill>
            <a:srgbClr val="A3BFFF"/>
          </a:solidFill>
        </p:spPr>
        <p:txBody>
          <a:bodyPr wrap="square" lIns="0" tIns="0" rIns="0" bIns="0" rtlCol="0"/>
          <a:lstStyle/>
          <a:p>
            <a:endParaRPr sz="1088"/>
          </a:p>
        </p:txBody>
      </p:sp>
      <p:sp>
        <p:nvSpPr>
          <p:cNvPr id="9" name="object 9"/>
          <p:cNvSpPr/>
          <p:nvPr/>
        </p:nvSpPr>
        <p:spPr>
          <a:xfrm>
            <a:off x="4008405" y="4045209"/>
            <a:ext cx="125180" cy="529133"/>
          </a:xfrm>
          <a:custGeom>
            <a:avLst/>
            <a:gdLst/>
            <a:ahLst/>
            <a:cxnLst/>
            <a:rect l="l" t="t" r="r" b="b"/>
            <a:pathLst>
              <a:path w="207009" h="875029">
                <a:moveTo>
                  <a:pt x="103500" y="701130"/>
                </a:moveTo>
                <a:lnTo>
                  <a:pt x="61975" y="704808"/>
                </a:lnTo>
                <a:lnTo>
                  <a:pt x="29214" y="718032"/>
                </a:lnTo>
                <a:lnTo>
                  <a:pt x="7720" y="744090"/>
                </a:lnTo>
                <a:lnTo>
                  <a:pt x="0" y="786267"/>
                </a:lnTo>
                <a:lnTo>
                  <a:pt x="7486" y="830375"/>
                </a:lnTo>
                <a:lnTo>
                  <a:pt x="28588" y="857424"/>
                </a:lnTo>
                <a:lnTo>
                  <a:pt x="61271" y="871014"/>
                </a:lnTo>
                <a:lnTo>
                  <a:pt x="103500" y="874744"/>
                </a:lnTo>
                <a:lnTo>
                  <a:pt x="145730" y="871014"/>
                </a:lnTo>
                <a:lnTo>
                  <a:pt x="178413" y="857424"/>
                </a:lnTo>
                <a:lnTo>
                  <a:pt x="199515" y="830375"/>
                </a:lnTo>
                <a:lnTo>
                  <a:pt x="207001" y="786267"/>
                </a:lnTo>
                <a:lnTo>
                  <a:pt x="199515" y="744090"/>
                </a:lnTo>
                <a:lnTo>
                  <a:pt x="178413" y="718032"/>
                </a:lnTo>
                <a:lnTo>
                  <a:pt x="145730" y="704808"/>
                </a:lnTo>
                <a:lnTo>
                  <a:pt x="103500" y="701130"/>
                </a:lnTo>
                <a:close/>
              </a:path>
              <a:path w="207009" h="875029">
                <a:moveTo>
                  <a:pt x="103500" y="0"/>
                </a:moveTo>
                <a:lnTo>
                  <a:pt x="62236" y="3469"/>
                </a:lnTo>
                <a:lnTo>
                  <a:pt x="30049" y="16484"/>
                </a:lnTo>
                <a:lnTo>
                  <a:pt x="9130" y="42959"/>
                </a:lnTo>
                <a:lnTo>
                  <a:pt x="1670" y="86806"/>
                </a:lnTo>
                <a:lnTo>
                  <a:pt x="9130" y="129244"/>
                </a:lnTo>
                <a:lnTo>
                  <a:pt x="30049" y="155876"/>
                </a:lnTo>
                <a:lnTo>
                  <a:pt x="62236" y="169674"/>
                </a:lnTo>
                <a:lnTo>
                  <a:pt x="103500" y="173613"/>
                </a:lnTo>
                <a:lnTo>
                  <a:pt x="145730" y="169674"/>
                </a:lnTo>
                <a:lnTo>
                  <a:pt x="178413" y="155876"/>
                </a:lnTo>
                <a:lnTo>
                  <a:pt x="199515" y="129244"/>
                </a:lnTo>
                <a:lnTo>
                  <a:pt x="207001" y="86806"/>
                </a:lnTo>
                <a:lnTo>
                  <a:pt x="199515" y="42959"/>
                </a:lnTo>
                <a:lnTo>
                  <a:pt x="178413" y="16484"/>
                </a:lnTo>
                <a:lnTo>
                  <a:pt x="145730" y="3469"/>
                </a:lnTo>
                <a:lnTo>
                  <a:pt x="103500" y="0"/>
                </a:lnTo>
                <a:close/>
              </a:path>
            </a:pathLst>
          </a:custGeom>
          <a:solidFill>
            <a:srgbClr val="A3BFFF"/>
          </a:solidFill>
        </p:spPr>
        <p:txBody>
          <a:bodyPr wrap="square" lIns="0" tIns="0" rIns="0" bIns="0" rtlCol="0"/>
          <a:lstStyle/>
          <a:p>
            <a:endParaRPr sz="1088"/>
          </a:p>
        </p:txBody>
      </p:sp>
      <p:sp>
        <p:nvSpPr>
          <p:cNvPr id="10" name="object 10"/>
          <p:cNvSpPr/>
          <p:nvPr/>
        </p:nvSpPr>
        <p:spPr>
          <a:xfrm>
            <a:off x="3372786" y="3851390"/>
            <a:ext cx="279926" cy="785637"/>
          </a:xfrm>
          <a:custGeom>
            <a:avLst/>
            <a:gdLst/>
            <a:ahLst/>
            <a:cxnLst/>
            <a:rect l="l" t="t" r="r" b="b"/>
            <a:pathLst>
              <a:path w="462914" h="1299209">
                <a:moveTo>
                  <a:pt x="0" y="0"/>
                </a:moveTo>
                <a:lnTo>
                  <a:pt x="0" y="98491"/>
                </a:lnTo>
                <a:lnTo>
                  <a:pt x="49163" y="100706"/>
                </a:lnTo>
                <a:lnTo>
                  <a:pt x="93688" y="107275"/>
                </a:lnTo>
                <a:lnTo>
                  <a:pt x="133789" y="118078"/>
                </a:lnTo>
                <a:lnTo>
                  <a:pt x="169681" y="132996"/>
                </a:lnTo>
                <a:lnTo>
                  <a:pt x="229690" y="174710"/>
                </a:lnTo>
                <a:lnTo>
                  <a:pt x="275428" y="231469"/>
                </a:lnTo>
                <a:lnTo>
                  <a:pt x="293481" y="265195"/>
                </a:lnTo>
                <a:lnTo>
                  <a:pt x="308608" y="302327"/>
                </a:lnTo>
                <a:lnTo>
                  <a:pt x="321024" y="342748"/>
                </a:lnTo>
                <a:lnTo>
                  <a:pt x="330942" y="386339"/>
                </a:lnTo>
                <a:lnTo>
                  <a:pt x="338577" y="432983"/>
                </a:lnTo>
                <a:lnTo>
                  <a:pt x="344143" y="482559"/>
                </a:lnTo>
                <a:lnTo>
                  <a:pt x="347853" y="534952"/>
                </a:lnTo>
                <a:lnTo>
                  <a:pt x="349923" y="590041"/>
                </a:lnTo>
                <a:lnTo>
                  <a:pt x="350565" y="647710"/>
                </a:lnTo>
                <a:lnTo>
                  <a:pt x="349955" y="705950"/>
                </a:lnTo>
                <a:lnTo>
                  <a:pt x="347976" y="761577"/>
                </a:lnTo>
                <a:lnTo>
                  <a:pt x="344400" y="814472"/>
                </a:lnTo>
                <a:lnTo>
                  <a:pt x="339001" y="864516"/>
                </a:lnTo>
                <a:lnTo>
                  <a:pt x="331554" y="911593"/>
                </a:lnTo>
                <a:lnTo>
                  <a:pt x="321831" y="955583"/>
                </a:lnTo>
                <a:lnTo>
                  <a:pt x="309607" y="996367"/>
                </a:lnTo>
                <a:lnTo>
                  <a:pt x="294655" y="1033829"/>
                </a:lnTo>
                <a:lnTo>
                  <a:pt x="276749" y="1067850"/>
                </a:lnTo>
                <a:lnTo>
                  <a:pt x="231170" y="1125094"/>
                </a:lnTo>
                <a:lnTo>
                  <a:pt x="171059" y="1167154"/>
                </a:lnTo>
                <a:lnTo>
                  <a:pt x="134988" y="1182194"/>
                </a:lnTo>
                <a:lnTo>
                  <a:pt x="94605" y="1193083"/>
                </a:lnTo>
                <a:lnTo>
                  <a:pt x="49685" y="1199704"/>
                </a:lnTo>
                <a:lnTo>
                  <a:pt x="0" y="1201937"/>
                </a:lnTo>
                <a:lnTo>
                  <a:pt x="0" y="1298760"/>
                </a:lnTo>
                <a:lnTo>
                  <a:pt x="53748" y="1296871"/>
                </a:lnTo>
                <a:lnTo>
                  <a:pt x="103408" y="1291258"/>
                </a:lnTo>
                <a:lnTo>
                  <a:pt x="149124" y="1282004"/>
                </a:lnTo>
                <a:lnTo>
                  <a:pt x="191041" y="1269192"/>
                </a:lnTo>
                <a:lnTo>
                  <a:pt x="229302" y="1252905"/>
                </a:lnTo>
                <a:lnTo>
                  <a:pt x="264050" y="1233224"/>
                </a:lnTo>
                <a:lnTo>
                  <a:pt x="295431" y="1210233"/>
                </a:lnTo>
                <a:lnTo>
                  <a:pt x="323588" y="1184015"/>
                </a:lnTo>
                <a:lnTo>
                  <a:pt x="348665" y="1154651"/>
                </a:lnTo>
                <a:lnTo>
                  <a:pt x="370806" y="1122225"/>
                </a:lnTo>
                <a:lnTo>
                  <a:pt x="390155" y="1086819"/>
                </a:lnTo>
                <a:lnTo>
                  <a:pt x="406855" y="1048516"/>
                </a:lnTo>
                <a:lnTo>
                  <a:pt x="421052" y="1007398"/>
                </a:lnTo>
                <a:lnTo>
                  <a:pt x="432889" y="963549"/>
                </a:lnTo>
                <a:lnTo>
                  <a:pt x="442510" y="917050"/>
                </a:lnTo>
                <a:lnTo>
                  <a:pt x="450058" y="867985"/>
                </a:lnTo>
                <a:lnTo>
                  <a:pt x="455679" y="816435"/>
                </a:lnTo>
                <a:lnTo>
                  <a:pt x="459515" y="762485"/>
                </a:lnTo>
                <a:lnTo>
                  <a:pt x="461712" y="706215"/>
                </a:lnTo>
                <a:lnTo>
                  <a:pt x="462412" y="647710"/>
                </a:lnTo>
                <a:lnTo>
                  <a:pt x="461676" y="589454"/>
                </a:lnTo>
                <a:lnTo>
                  <a:pt x="459380" y="533434"/>
                </a:lnTo>
                <a:lnTo>
                  <a:pt x="455392" y="479730"/>
                </a:lnTo>
                <a:lnTo>
                  <a:pt x="449578" y="428423"/>
                </a:lnTo>
                <a:lnTo>
                  <a:pt x="441806" y="379595"/>
                </a:lnTo>
                <a:lnTo>
                  <a:pt x="431943" y="333328"/>
                </a:lnTo>
                <a:lnTo>
                  <a:pt x="419856" y="289703"/>
                </a:lnTo>
                <a:lnTo>
                  <a:pt x="405413" y="248800"/>
                </a:lnTo>
                <a:lnTo>
                  <a:pt x="388481" y="210703"/>
                </a:lnTo>
                <a:lnTo>
                  <a:pt x="368928" y="175491"/>
                </a:lnTo>
                <a:lnTo>
                  <a:pt x="346620" y="143246"/>
                </a:lnTo>
                <a:lnTo>
                  <a:pt x="321424" y="114050"/>
                </a:lnTo>
                <a:lnTo>
                  <a:pt x="293209" y="87984"/>
                </a:lnTo>
                <a:lnTo>
                  <a:pt x="261842" y="65129"/>
                </a:lnTo>
                <a:lnTo>
                  <a:pt x="227189" y="45568"/>
                </a:lnTo>
                <a:lnTo>
                  <a:pt x="189118" y="29380"/>
                </a:lnTo>
                <a:lnTo>
                  <a:pt x="147496" y="16648"/>
                </a:lnTo>
                <a:lnTo>
                  <a:pt x="102191" y="7453"/>
                </a:lnTo>
                <a:lnTo>
                  <a:pt x="53070" y="1876"/>
                </a:lnTo>
                <a:lnTo>
                  <a:pt x="0" y="0"/>
                </a:lnTo>
                <a:close/>
              </a:path>
            </a:pathLst>
          </a:custGeom>
          <a:solidFill>
            <a:srgbClr val="A3BFFF"/>
          </a:solidFill>
        </p:spPr>
        <p:txBody>
          <a:bodyPr wrap="square" lIns="0" tIns="0" rIns="0" bIns="0" rtlCol="0"/>
          <a:lstStyle/>
          <a:p>
            <a:endParaRPr sz="1088"/>
          </a:p>
        </p:txBody>
      </p:sp>
      <p:sp>
        <p:nvSpPr>
          <p:cNvPr id="11" name="object 11"/>
          <p:cNvSpPr/>
          <p:nvPr/>
        </p:nvSpPr>
        <p:spPr>
          <a:xfrm>
            <a:off x="2780591" y="3851390"/>
            <a:ext cx="279926" cy="785637"/>
          </a:xfrm>
          <a:custGeom>
            <a:avLst/>
            <a:gdLst/>
            <a:ahLst/>
            <a:cxnLst/>
            <a:rect l="l" t="t" r="r" b="b"/>
            <a:pathLst>
              <a:path w="462914" h="1299209">
                <a:moveTo>
                  <a:pt x="462413" y="0"/>
                </a:moveTo>
                <a:lnTo>
                  <a:pt x="409342" y="1876"/>
                </a:lnTo>
                <a:lnTo>
                  <a:pt x="360221" y="7453"/>
                </a:lnTo>
                <a:lnTo>
                  <a:pt x="314916" y="16648"/>
                </a:lnTo>
                <a:lnTo>
                  <a:pt x="273294" y="29380"/>
                </a:lnTo>
                <a:lnTo>
                  <a:pt x="235223" y="45568"/>
                </a:lnTo>
                <a:lnTo>
                  <a:pt x="200570" y="65129"/>
                </a:lnTo>
                <a:lnTo>
                  <a:pt x="169202" y="87984"/>
                </a:lnTo>
                <a:lnTo>
                  <a:pt x="140987" y="114050"/>
                </a:lnTo>
                <a:lnTo>
                  <a:pt x="115792" y="143246"/>
                </a:lnTo>
                <a:lnTo>
                  <a:pt x="93484" y="175491"/>
                </a:lnTo>
                <a:lnTo>
                  <a:pt x="73930" y="210703"/>
                </a:lnTo>
                <a:lnTo>
                  <a:pt x="56998" y="248800"/>
                </a:lnTo>
                <a:lnTo>
                  <a:pt x="42555" y="289703"/>
                </a:lnTo>
                <a:lnTo>
                  <a:pt x="30469" y="333328"/>
                </a:lnTo>
                <a:lnTo>
                  <a:pt x="20606" y="379595"/>
                </a:lnTo>
                <a:lnTo>
                  <a:pt x="12834" y="428423"/>
                </a:lnTo>
                <a:lnTo>
                  <a:pt x="7020" y="479730"/>
                </a:lnTo>
                <a:lnTo>
                  <a:pt x="3031" y="533434"/>
                </a:lnTo>
                <a:lnTo>
                  <a:pt x="735" y="589454"/>
                </a:lnTo>
                <a:lnTo>
                  <a:pt x="0" y="647710"/>
                </a:lnTo>
                <a:lnTo>
                  <a:pt x="711" y="706215"/>
                </a:lnTo>
                <a:lnTo>
                  <a:pt x="2941" y="762485"/>
                </a:lnTo>
                <a:lnTo>
                  <a:pt x="6828" y="816435"/>
                </a:lnTo>
                <a:lnTo>
                  <a:pt x="12513" y="867985"/>
                </a:lnTo>
                <a:lnTo>
                  <a:pt x="20136" y="917050"/>
                </a:lnTo>
                <a:lnTo>
                  <a:pt x="29838" y="963549"/>
                </a:lnTo>
                <a:lnTo>
                  <a:pt x="41758" y="1007398"/>
                </a:lnTo>
                <a:lnTo>
                  <a:pt x="56037" y="1048516"/>
                </a:lnTo>
                <a:lnTo>
                  <a:pt x="72815" y="1086819"/>
                </a:lnTo>
                <a:lnTo>
                  <a:pt x="92232" y="1122225"/>
                </a:lnTo>
                <a:lnTo>
                  <a:pt x="114428" y="1154651"/>
                </a:lnTo>
                <a:lnTo>
                  <a:pt x="139545" y="1184015"/>
                </a:lnTo>
                <a:lnTo>
                  <a:pt x="167721" y="1210233"/>
                </a:lnTo>
                <a:lnTo>
                  <a:pt x="199098" y="1233224"/>
                </a:lnTo>
                <a:lnTo>
                  <a:pt x="233815" y="1252905"/>
                </a:lnTo>
                <a:lnTo>
                  <a:pt x="272012" y="1269192"/>
                </a:lnTo>
                <a:lnTo>
                  <a:pt x="313830" y="1282004"/>
                </a:lnTo>
                <a:lnTo>
                  <a:pt x="359410" y="1291258"/>
                </a:lnTo>
                <a:lnTo>
                  <a:pt x="408890" y="1296871"/>
                </a:lnTo>
                <a:lnTo>
                  <a:pt x="462413" y="1298760"/>
                </a:lnTo>
                <a:lnTo>
                  <a:pt x="462413" y="1201937"/>
                </a:lnTo>
                <a:lnTo>
                  <a:pt x="413266" y="1199704"/>
                </a:lnTo>
                <a:lnTo>
                  <a:pt x="368788" y="1193083"/>
                </a:lnTo>
                <a:lnTo>
                  <a:pt x="328760" y="1182194"/>
                </a:lnTo>
                <a:lnTo>
                  <a:pt x="292965" y="1167154"/>
                </a:lnTo>
                <a:lnTo>
                  <a:pt x="233199" y="1125094"/>
                </a:lnTo>
                <a:lnTo>
                  <a:pt x="187745" y="1067850"/>
                </a:lnTo>
                <a:lnTo>
                  <a:pt x="169839" y="1033829"/>
                </a:lnTo>
                <a:lnTo>
                  <a:pt x="154857" y="996367"/>
                </a:lnTo>
                <a:lnTo>
                  <a:pt x="142580" y="955583"/>
                </a:lnTo>
                <a:lnTo>
                  <a:pt x="132791" y="911593"/>
                </a:lnTo>
                <a:lnTo>
                  <a:pt x="125270" y="864516"/>
                </a:lnTo>
                <a:lnTo>
                  <a:pt x="119801" y="814472"/>
                </a:lnTo>
                <a:lnTo>
                  <a:pt x="116164" y="761577"/>
                </a:lnTo>
                <a:lnTo>
                  <a:pt x="114142" y="705950"/>
                </a:lnTo>
                <a:lnTo>
                  <a:pt x="113516" y="647710"/>
                </a:lnTo>
                <a:lnTo>
                  <a:pt x="114158" y="590041"/>
                </a:lnTo>
                <a:lnTo>
                  <a:pt x="116225" y="534952"/>
                </a:lnTo>
                <a:lnTo>
                  <a:pt x="119929" y="482559"/>
                </a:lnTo>
                <a:lnTo>
                  <a:pt x="125482" y="432983"/>
                </a:lnTo>
                <a:lnTo>
                  <a:pt x="133097" y="386339"/>
                </a:lnTo>
                <a:lnTo>
                  <a:pt x="142984" y="342748"/>
                </a:lnTo>
                <a:lnTo>
                  <a:pt x="155356" y="302327"/>
                </a:lnTo>
                <a:lnTo>
                  <a:pt x="170426" y="265195"/>
                </a:lnTo>
                <a:lnTo>
                  <a:pt x="188405" y="231469"/>
                </a:lnTo>
                <a:lnTo>
                  <a:pt x="233939" y="174710"/>
                </a:lnTo>
                <a:lnTo>
                  <a:pt x="293654" y="132996"/>
                </a:lnTo>
                <a:lnTo>
                  <a:pt x="329360" y="118078"/>
                </a:lnTo>
                <a:lnTo>
                  <a:pt x="369247" y="107275"/>
                </a:lnTo>
                <a:lnTo>
                  <a:pt x="413527" y="100706"/>
                </a:lnTo>
                <a:lnTo>
                  <a:pt x="462413" y="98491"/>
                </a:lnTo>
                <a:lnTo>
                  <a:pt x="462413" y="0"/>
                </a:lnTo>
                <a:close/>
              </a:path>
            </a:pathLst>
          </a:custGeom>
          <a:solidFill>
            <a:srgbClr val="A3BFFF"/>
          </a:solidFill>
        </p:spPr>
        <p:txBody>
          <a:bodyPr wrap="square" lIns="0" tIns="0" rIns="0" bIns="0" rtlCol="0"/>
          <a:lstStyle/>
          <a:p>
            <a:endParaRPr sz="1088"/>
          </a:p>
        </p:txBody>
      </p:sp>
      <p:sp>
        <p:nvSpPr>
          <p:cNvPr id="12" name="object 12"/>
          <p:cNvSpPr/>
          <p:nvPr/>
        </p:nvSpPr>
        <p:spPr>
          <a:xfrm>
            <a:off x="2043637" y="4045209"/>
            <a:ext cx="125180" cy="529133"/>
          </a:xfrm>
          <a:custGeom>
            <a:avLst/>
            <a:gdLst/>
            <a:ahLst/>
            <a:cxnLst/>
            <a:rect l="l" t="t" r="r" b="b"/>
            <a:pathLst>
              <a:path w="207010" h="875029">
                <a:moveTo>
                  <a:pt x="103500" y="701130"/>
                </a:moveTo>
                <a:lnTo>
                  <a:pt x="61974" y="704808"/>
                </a:lnTo>
                <a:lnTo>
                  <a:pt x="29213" y="718032"/>
                </a:lnTo>
                <a:lnTo>
                  <a:pt x="7720" y="744090"/>
                </a:lnTo>
                <a:lnTo>
                  <a:pt x="0" y="786267"/>
                </a:lnTo>
                <a:lnTo>
                  <a:pt x="7486" y="830375"/>
                </a:lnTo>
                <a:lnTo>
                  <a:pt x="28587" y="857424"/>
                </a:lnTo>
                <a:lnTo>
                  <a:pt x="61270" y="871014"/>
                </a:lnTo>
                <a:lnTo>
                  <a:pt x="103500" y="874744"/>
                </a:lnTo>
                <a:lnTo>
                  <a:pt x="145729" y="871014"/>
                </a:lnTo>
                <a:lnTo>
                  <a:pt x="178412" y="857424"/>
                </a:lnTo>
                <a:lnTo>
                  <a:pt x="199513" y="830375"/>
                </a:lnTo>
                <a:lnTo>
                  <a:pt x="206999" y="786267"/>
                </a:lnTo>
                <a:lnTo>
                  <a:pt x="199513" y="744090"/>
                </a:lnTo>
                <a:lnTo>
                  <a:pt x="178412" y="718032"/>
                </a:lnTo>
                <a:lnTo>
                  <a:pt x="145729" y="704808"/>
                </a:lnTo>
                <a:lnTo>
                  <a:pt x="103500" y="701130"/>
                </a:lnTo>
                <a:close/>
              </a:path>
              <a:path w="207010" h="875029">
                <a:moveTo>
                  <a:pt x="103500" y="0"/>
                </a:moveTo>
                <a:lnTo>
                  <a:pt x="62235" y="3469"/>
                </a:lnTo>
                <a:lnTo>
                  <a:pt x="30048" y="16484"/>
                </a:lnTo>
                <a:lnTo>
                  <a:pt x="9128" y="42959"/>
                </a:lnTo>
                <a:lnTo>
                  <a:pt x="1669" y="86806"/>
                </a:lnTo>
                <a:lnTo>
                  <a:pt x="9128" y="129244"/>
                </a:lnTo>
                <a:lnTo>
                  <a:pt x="30048" y="155876"/>
                </a:lnTo>
                <a:lnTo>
                  <a:pt x="62235" y="169674"/>
                </a:lnTo>
                <a:lnTo>
                  <a:pt x="103500" y="173613"/>
                </a:lnTo>
                <a:lnTo>
                  <a:pt x="145729" y="169674"/>
                </a:lnTo>
                <a:lnTo>
                  <a:pt x="178412" y="155876"/>
                </a:lnTo>
                <a:lnTo>
                  <a:pt x="199513" y="129244"/>
                </a:lnTo>
                <a:lnTo>
                  <a:pt x="206999" y="86806"/>
                </a:lnTo>
                <a:lnTo>
                  <a:pt x="199513" y="42959"/>
                </a:lnTo>
                <a:lnTo>
                  <a:pt x="178412" y="16484"/>
                </a:lnTo>
                <a:lnTo>
                  <a:pt x="145729" y="3469"/>
                </a:lnTo>
                <a:lnTo>
                  <a:pt x="103500" y="0"/>
                </a:lnTo>
                <a:close/>
              </a:path>
            </a:pathLst>
          </a:custGeom>
          <a:solidFill>
            <a:srgbClr val="A3BFFF"/>
          </a:solidFill>
        </p:spPr>
        <p:txBody>
          <a:bodyPr wrap="square" lIns="0" tIns="0" rIns="0" bIns="0" rtlCol="0"/>
          <a:lstStyle/>
          <a:p>
            <a:endParaRPr sz="1088"/>
          </a:p>
        </p:txBody>
      </p:sp>
      <p:sp>
        <p:nvSpPr>
          <p:cNvPr id="13" name="object 13"/>
          <p:cNvSpPr/>
          <p:nvPr/>
        </p:nvSpPr>
        <p:spPr>
          <a:xfrm>
            <a:off x="5113813" y="3193224"/>
            <a:ext cx="484591" cy="424305"/>
          </a:xfrm>
          <a:custGeom>
            <a:avLst/>
            <a:gdLst/>
            <a:ahLst/>
            <a:cxnLst/>
            <a:rect l="l" t="t" r="r" b="b"/>
            <a:pathLst>
              <a:path w="801370" h="701675">
                <a:moveTo>
                  <a:pt x="612653" y="0"/>
                </a:moveTo>
                <a:lnTo>
                  <a:pt x="479105" y="0"/>
                </a:lnTo>
                <a:lnTo>
                  <a:pt x="639363" y="288798"/>
                </a:lnTo>
                <a:lnTo>
                  <a:pt x="0" y="288798"/>
                </a:lnTo>
                <a:lnTo>
                  <a:pt x="0" y="395637"/>
                </a:lnTo>
                <a:lnTo>
                  <a:pt x="642702" y="395637"/>
                </a:lnTo>
                <a:lnTo>
                  <a:pt x="479105" y="701130"/>
                </a:lnTo>
                <a:lnTo>
                  <a:pt x="609315" y="701130"/>
                </a:lnTo>
                <a:lnTo>
                  <a:pt x="801291" y="345557"/>
                </a:lnTo>
                <a:lnTo>
                  <a:pt x="612653" y="0"/>
                </a:lnTo>
                <a:close/>
              </a:path>
            </a:pathLst>
          </a:custGeom>
          <a:solidFill>
            <a:srgbClr val="A3BFFF"/>
          </a:solidFill>
        </p:spPr>
        <p:txBody>
          <a:bodyPr wrap="square" lIns="0" tIns="0" rIns="0" bIns="0" rtlCol="0"/>
          <a:lstStyle/>
          <a:p>
            <a:endParaRPr sz="1088"/>
          </a:p>
        </p:txBody>
      </p:sp>
      <p:sp>
        <p:nvSpPr>
          <p:cNvPr id="14" name="object 14"/>
          <p:cNvSpPr/>
          <p:nvPr/>
        </p:nvSpPr>
        <p:spPr>
          <a:xfrm>
            <a:off x="3926803" y="2942867"/>
            <a:ext cx="279926" cy="785637"/>
          </a:xfrm>
          <a:custGeom>
            <a:avLst/>
            <a:gdLst/>
            <a:ahLst/>
            <a:cxnLst/>
            <a:rect l="l" t="t" r="r" b="b"/>
            <a:pathLst>
              <a:path w="462915" h="1299210">
                <a:moveTo>
                  <a:pt x="0" y="0"/>
                </a:moveTo>
                <a:lnTo>
                  <a:pt x="0" y="98492"/>
                </a:lnTo>
                <a:lnTo>
                  <a:pt x="49163" y="100708"/>
                </a:lnTo>
                <a:lnTo>
                  <a:pt x="93688" y="107276"/>
                </a:lnTo>
                <a:lnTo>
                  <a:pt x="133789" y="118079"/>
                </a:lnTo>
                <a:lnTo>
                  <a:pt x="169681" y="132998"/>
                </a:lnTo>
                <a:lnTo>
                  <a:pt x="229690" y="174711"/>
                </a:lnTo>
                <a:lnTo>
                  <a:pt x="275428" y="231470"/>
                </a:lnTo>
                <a:lnTo>
                  <a:pt x="293481" y="265196"/>
                </a:lnTo>
                <a:lnTo>
                  <a:pt x="308608" y="302328"/>
                </a:lnTo>
                <a:lnTo>
                  <a:pt x="321024" y="342749"/>
                </a:lnTo>
                <a:lnTo>
                  <a:pt x="330942" y="386340"/>
                </a:lnTo>
                <a:lnTo>
                  <a:pt x="338577" y="432984"/>
                </a:lnTo>
                <a:lnTo>
                  <a:pt x="344143" y="482560"/>
                </a:lnTo>
                <a:lnTo>
                  <a:pt x="347853" y="534953"/>
                </a:lnTo>
                <a:lnTo>
                  <a:pt x="349923" y="590042"/>
                </a:lnTo>
                <a:lnTo>
                  <a:pt x="350565" y="647711"/>
                </a:lnTo>
                <a:lnTo>
                  <a:pt x="349955" y="705951"/>
                </a:lnTo>
                <a:lnTo>
                  <a:pt x="347976" y="761578"/>
                </a:lnTo>
                <a:lnTo>
                  <a:pt x="344400" y="814473"/>
                </a:lnTo>
                <a:lnTo>
                  <a:pt x="339001" y="864517"/>
                </a:lnTo>
                <a:lnTo>
                  <a:pt x="331554" y="911594"/>
                </a:lnTo>
                <a:lnTo>
                  <a:pt x="321831" y="955584"/>
                </a:lnTo>
                <a:lnTo>
                  <a:pt x="309607" y="996369"/>
                </a:lnTo>
                <a:lnTo>
                  <a:pt x="294655" y="1033830"/>
                </a:lnTo>
                <a:lnTo>
                  <a:pt x="276750" y="1067851"/>
                </a:lnTo>
                <a:lnTo>
                  <a:pt x="231170" y="1125095"/>
                </a:lnTo>
                <a:lnTo>
                  <a:pt x="171059" y="1167155"/>
                </a:lnTo>
                <a:lnTo>
                  <a:pt x="134988" y="1182195"/>
                </a:lnTo>
                <a:lnTo>
                  <a:pt x="94606" y="1193084"/>
                </a:lnTo>
                <a:lnTo>
                  <a:pt x="49685" y="1199705"/>
                </a:lnTo>
                <a:lnTo>
                  <a:pt x="0" y="1201938"/>
                </a:lnTo>
                <a:lnTo>
                  <a:pt x="0" y="1298760"/>
                </a:lnTo>
                <a:lnTo>
                  <a:pt x="53748" y="1296871"/>
                </a:lnTo>
                <a:lnTo>
                  <a:pt x="103408" y="1291258"/>
                </a:lnTo>
                <a:lnTo>
                  <a:pt x="149124" y="1282004"/>
                </a:lnTo>
                <a:lnTo>
                  <a:pt x="191041" y="1269192"/>
                </a:lnTo>
                <a:lnTo>
                  <a:pt x="229302" y="1252905"/>
                </a:lnTo>
                <a:lnTo>
                  <a:pt x="264050" y="1233224"/>
                </a:lnTo>
                <a:lnTo>
                  <a:pt x="295431" y="1210234"/>
                </a:lnTo>
                <a:lnTo>
                  <a:pt x="323588" y="1184015"/>
                </a:lnTo>
                <a:lnTo>
                  <a:pt x="348665" y="1154652"/>
                </a:lnTo>
                <a:lnTo>
                  <a:pt x="370806" y="1122226"/>
                </a:lnTo>
                <a:lnTo>
                  <a:pt x="390155" y="1086820"/>
                </a:lnTo>
                <a:lnTo>
                  <a:pt x="406855" y="1048517"/>
                </a:lnTo>
                <a:lnTo>
                  <a:pt x="421052" y="1007399"/>
                </a:lnTo>
                <a:lnTo>
                  <a:pt x="432889" y="963550"/>
                </a:lnTo>
                <a:lnTo>
                  <a:pt x="442510" y="917051"/>
                </a:lnTo>
                <a:lnTo>
                  <a:pt x="450058" y="867986"/>
                </a:lnTo>
                <a:lnTo>
                  <a:pt x="455679" y="816436"/>
                </a:lnTo>
                <a:lnTo>
                  <a:pt x="459515" y="762486"/>
                </a:lnTo>
                <a:lnTo>
                  <a:pt x="461712" y="706216"/>
                </a:lnTo>
                <a:lnTo>
                  <a:pt x="462412" y="647711"/>
                </a:lnTo>
                <a:lnTo>
                  <a:pt x="461676" y="589455"/>
                </a:lnTo>
                <a:lnTo>
                  <a:pt x="459380" y="533435"/>
                </a:lnTo>
                <a:lnTo>
                  <a:pt x="455392" y="479731"/>
                </a:lnTo>
                <a:lnTo>
                  <a:pt x="449578" y="428424"/>
                </a:lnTo>
                <a:lnTo>
                  <a:pt x="441806" y="379596"/>
                </a:lnTo>
                <a:lnTo>
                  <a:pt x="431943" y="333329"/>
                </a:lnTo>
                <a:lnTo>
                  <a:pt x="419856" y="289704"/>
                </a:lnTo>
                <a:lnTo>
                  <a:pt x="405413" y="248801"/>
                </a:lnTo>
                <a:lnTo>
                  <a:pt x="388481" y="210703"/>
                </a:lnTo>
                <a:lnTo>
                  <a:pt x="368928" y="175491"/>
                </a:lnTo>
                <a:lnTo>
                  <a:pt x="346620" y="143246"/>
                </a:lnTo>
                <a:lnTo>
                  <a:pt x="321424" y="114050"/>
                </a:lnTo>
                <a:lnTo>
                  <a:pt x="293209" y="87984"/>
                </a:lnTo>
                <a:lnTo>
                  <a:pt x="261842" y="65130"/>
                </a:lnTo>
                <a:lnTo>
                  <a:pt x="227189" y="45568"/>
                </a:lnTo>
                <a:lnTo>
                  <a:pt x="189118" y="29380"/>
                </a:lnTo>
                <a:lnTo>
                  <a:pt x="147496" y="16648"/>
                </a:lnTo>
                <a:lnTo>
                  <a:pt x="102191" y="7453"/>
                </a:lnTo>
                <a:lnTo>
                  <a:pt x="53070" y="1876"/>
                </a:lnTo>
                <a:lnTo>
                  <a:pt x="0" y="0"/>
                </a:lnTo>
                <a:close/>
              </a:path>
            </a:pathLst>
          </a:custGeom>
          <a:solidFill>
            <a:srgbClr val="A3BFFF"/>
          </a:solidFill>
        </p:spPr>
        <p:txBody>
          <a:bodyPr wrap="square" lIns="0" tIns="0" rIns="0" bIns="0" rtlCol="0"/>
          <a:lstStyle/>
          <a:p>
            <a:endParaRPr sz="1088"/>
          </a:p>
        </p:txBody>
      </p:sp>
      <p:sp>
        <p:nvSpPr>
          <p:cNvPr id="15" name="object 15"/>
          <p:cNvSpPr/>
          <p:nvPr/>
        </p:nvSpPr>
        <p:spPr>
          <a:xfrm>
            <a:off x="3080750" y="3193218"/>
            <a:ext cx="484591" cy="424305"/>
          </a:xfrm>
          <a:custGeom>
            <a:avLst/>
            <a:gdLst/>
            <a:ahLst/>
            <a:cxnLst/>
            <a:rect l="l" t="t" r="r" b="b"/>
            <a:pathLst>
              <a:path w="801370" h="701675">
                <a:moveTo>
                  <a:pt x="612654" y="0"/>
                </a:moveTo>
                <a:lnTo>
                  <a:pt x="479105" y="0"/>
                </a:lnTo>
                <a:lnTo>
                  <a:pt x="639363" y="288799"/>
                </a:lnTo>
                <a:lnTo>
                  <a:pt x="0" y="288799"/>
                </a:lnTo>
                <a:lnTo>
                  <a:pt x="0" y="395638"/>
                </a:lnTo>
                <a:lnTo>
                  <a:pt x="642702" y="395638"/>
                </a:lnTo>
                <a:lnTo>
                  <a:pt x="479105" y="701130"/>
                </a:lnTo>
                <a:lnTo>
                  <a:pt x="609315" y="701130"/>
                </a:lnTo>
                <a:lnTo>
                  <a:pt x="801291" y="345557"/>
                </a:lnTo>
                <a:lnTo>
                  <a:pt x="612654" y="0"/>
                </a:lnTo>
                <a:close/>
              </a:path>
            </a:pathLst>
          </a:custGeom>
          <a:solidFill>
            <a:srgbClr val="A3BFFF"/>
          </a:solidFill>
        </p:spPr>
        <p:txBody>
          <a:bodyPr wrap="square" lIns="0" tIns="0" rIns="0" bIns="0" rtlCol="0"/>
          <a:lstStyle/>
          <a:p>
            <a:endParaRPr sz="1088"/>
          </a:p>
        </p:txBody>
      </p:sp>
      <p:sp>
        <p:nvSpPr>
          <p:cNvPr id="16" name="object 16"/>
          <p:cNvSpPr/>
          <p:nvPr/>
        </p:nvSpPr>
        <p:spPr>
          <a:xfrm>
            <a:off x="2581021" y="3136685"/>
            <a:ext cx="125180" cy="529133"/>
          </a:xfrm>
          <a:custGeom>
            <a:avLst/>
            <a:gdLst/>
            <a:ahLst/>
            <a:cxnLst/>
            <a:rect l="l" t="t" r="r" b="b"/>
            <a:pathLst>
              <a:path w="207010" h="875029">
                <a:moveTo>
                  <a:pt x="103500" y="701130"/>
                </a:moveTo>
                <a:lnTo>
                  <a:pt x="61974" y="704808"/>
                </a:lnTo>
                <a:lnTo>
                  <a:pt x="29213" y="718032"/>
                </a:lnTo>
                <a:lnTo>
                  <a:pt x="7720" y="744090"/>
                </a:lnTo>
                <a:lnTo>
                  <a:pt x="0" y="786267"/>
                </a:lnTo>
                <a:lnTo>
                  <a:pt x="7486" y="830375"/>
                </a:lnTo>
                <a:lnTo>
                  <a:pt x="28587" y="857424"/>
                </a:lnTo>
                <a:lnTo>
                  <a:pt x="61270" y="871014"/>
                </a:lnTo>
                <a:lnTo>
                  <a:pt x="103500" y="874744"/>
                </a:lnTo>
                <a:lnTo>
                  <a:pt x="145729" y="871014"/>
                </a:lnTo>
                <a:lnTo>
                  <a:pt x="178412" y="857424"/>
                </a:lnTo>
                <a:lnTo>
                  <a:pt x="199513" y="830375"/>
                </a:lnTo>
                <a:lnTo>
                  <a:pt x="206999" y="786267"/>
                </a:lnTo>
                <a:lnTo>
                  <a:pt x="199513" y="744090"/>
                </a:lnTo>
                <a:lnTo>
                  <a:pt x="178412" y="718032"/>
                </a:lnTo>
                <a:lnTo>
                  <a:pt x="145729" y="704808"/>
                </a:lnTo>
                <a:lnTo>
                  <a:pt x="103500" y="701130"/>
                </a:lnTo>
                <a:close/>
              </a:path>
              <a:path w="207010" h="875029">
                <a:moveTo>
                  <a:pt x="103500" y="0"/>
                </a:moveTo>
                <a:lnTo>
                  <a:pt x="62235" y="3469"/>
                </a:lnTo>
                <a:lnTo>
                  <a:pt x="30048" y="16484"/>
                </a:lnTo>
                <a:lnTo>
                  <a:pt x="9128" y="42959"/>
                </a:lnTo>
                <a:lnTo>
                  <a:pt x="1669" y="86806"/>
                </a:lnTo>
                <a:lnTo>
                  <a:pt x="9128" y="129244"/>
                </a:lnTo>
                <a:lnTo>
                  <a:pt x="30048" y="155875"/>
                </a:lnTo>
                <a:lnTo>
                  <a:pt x="62235" y="169673"/>
                </a:lnTo>
                <a:lnTo>
                  <a:pt x="103500" y="173612"/>
                </a:lnTo>
                <a:lnTo>
                  <a:pt x="145729" y="169673"/>
                </a:lnTo>
                <a:lnTo>
                  <a:pt x="178412" y="155875"/>
                </a:lnTo>
                <a:lnTo>
                  <a:pt x="199513" y="129244"/>
                </a:lnTo>
                <a:lnTo>
                  <a:pt x="206999" y="86806"/>
                </a:lnTo>
                <a:lnTo>
                  <a:pt x="199513" y="42959"/>
                </a:lnTo>
                <a:lnTo>
                  <a:pt x="178412" y="16484"/>
                </a:lnTo>
                <a:lnTo>
                  <a:pt x="145729" y="3469"/>
                </a:lnTo>
                <a:lnTo>
                  <a:pt x="103500" y="0"/>
                </a:lnTo>
                <a:close/>
              </a:path>
            </a:pathLst>
          </a:custGeom>
          <a:solidFill>
            <a:srgbClr val="A3BFFF"/>
          </a:solidFill>
        </p:spPr>
        <p:txBody>
          <a:bodyPr wrap="square" lIns="0" tIns="0" rIns="0" bIns="0" rtlCol="0"/>
          <a:lstStyle/>
          <a:p>
            <a:endParaRPr sz="1088"/>
          </a:p>
        </p:txBody>
      </p:sp>
      <p:sp>
        <p:nvSpPr>
          <p:cNvPr id="17" name="object 17"/>
          <p:cNvSpPr/>
          <p:nvPr/>
        </p:nvSpPr>
        <p:spPr>
          <a:xfrm>
            <a:off x="1721440" y="3193218"/>
            <a:ext cx="484591" cy="424305"/>
          </a:xfrm>
          <a:custGeom>
            <a:avLst/>
            <a:gdLst/>
            <a:ahLst/>
            <a:cxnLst/>
            <a:rect l="l" t="t" r="r" b="b"/>
            <a:pathLst>
              <a:path w="801370" h="701675">
                <a:moveTo>
                  <a:pt x="612654" y="0"/>
                </a:moveTo>
                <a:lnTo>
                  <a:pt x="479104" y="0"/>
                </a:lnTo>
                <a:lnTo>
                  <a:pt x="639363" y="288799"/>
                </a:lnTo>
                <a:lnTo>
                  <a:pt x="0" y="288799"/>
                </a:lnTo>
                <a:lnTo>
                  <a:pt x="0" y="395638"/>
                </a:lnTo>
                <a:lnTo>
                  <a:pt x="642702" y="395638"/>
                </a:lnTo>
                <a:lnTo>
                  <a:pt x="479104" y="701130"/>
                </a:lnTo>
                <a:lnTo>
                  <a:pt x="609315" y="701130"/>
                </a:lnTo>
                <a:lnTo>
                  <a:pt x="801291" y="345557"/>
                </a:lnTo>
                <a:lnTo>
                  <a:pt x="612654" y="0"/>
                </a:lnTo>
                <a:close/>
              </a:path>
            </a:pathLst>
          </a:custGeom>
          <a:solidFill>
            <a:srgbClr val="A3BFFF"/>
          </a:solidFill>
        </p:spPr>
        <p:txBody>
          <a:bodyPr wrap="square" lIns="0" tIns="0" rIns="0" bIns="0" rtlCol="0"/>
          <a:lstStyle/>
          <a:p>
            <a:endParaRPr sz="1088"/>
          </a:p>
        </p:txBody>
      </p:sp>
      <p:sp>
        <p:nvSpPr>
          <p:cNvPr id="18" name="object 18"/>
          <p:cNvSpPr/>
          <p:nvPr/>
        </p:nvSpPr>
        <p:spPr>
          <a:xfrm>
            <a:off x="1221315" y="3136685"/>
            <a:ext cx="125180" cy="529133"/>
          </a:xfrm>
          <a:custGeom>
            <a:avLst/>
            <a:gdLst/>
            <a:ahLst/>
            <a:cxnLst/>
            <a:rect l="l" t="t" r="r" b="b"/>
            <a:pathLst>
              <a:path w="207010" h="875029">
                <a:moveTo>
                  <a:pt x="103500" y="701130"/>
                </a:moveTo>
                <a:lnTo>
                  <a:pt x="61975" y="704808"/>
                </a:lnTo>
                <a:lnTo>
                  <a:pt x="29214" y="718032"/>
                </a:lnTo>
                <a:lnTo>
                  <a:pt x="7720" y="744090"/>
                </a:lnTo>
                <a:lnTo>
                  <a:pt x="0" y="786267"/>
                </a:lnTo>
                <a:lnTo>
                  <a:pt x="7486" y="830375"/>
                </a:lnTo>
                <a:lnTo>
                  <a:pt x="28587" y="857424"/>
                </a:lnTo>
                <a:lnTo>
                  <a:pt x="61270" y="871014"/>
                </a:lnTo>
                <a:lnTo>
                  <a:pt x="103500" y="874744"/>
                </a:lnTo>
                <a:lnTo>
                  <a:pt x="145729" y="871014"/>
                </a:lnTo>
                <a:lnTo>
                  <a:pt x="178412" y="857424"/>
                </a:lnTo>
                <a:lnTo>
                  <a:pt x="199514" y="830375"/>
                </a:lnTo>
                <a:lnTo>
                  <a:pt x="207001" y="786267"/>
                </a:lnTo>
                <a:lnTo>
                  <a:pt x="199514" y="744090"/>
                </a:lnTo>
                <a:lnTo>
                  <a:pt x="178412" y="718032"/>
                </a:lnTo>
                <a:lnTo>
                  <a:pt x="145729" y="704808"/>
                </a:lnTo>
                <a:lnTo>
                  <a:pt x="103500" y="701130"/>
                </a:lnTo>
                <a:close/>
              </a:path>
              <a:path w="207010" h="875029">
                <a:moveTo>
                  <a:pt x="103500" y="0"/>
                </a:moveTo>
                <a:lnTo>
                  <a:pt x="62236" y="3469"/>
                </a:lnTo>
                <a:lnTo>
                  <a:pt x="30048" y="16484"/>
                </a:lnTo>
                <a:lnTo>
                  <a:pt x="9129" y="42959"/>
                </a:lnTo>
                <a:lnTo>
                  <a:pt x="1669" y="86806"/>
                </a:lnTo>
                <a:lnTo>
                  <a:pt x="9129" y="129244"/>
                </a:lnTo>
                <a:lnTo>
                  <a:pt x="30048" y="155875"/>
                </a:lnTo>
                <a:lnTo>
                  <a:pt x="62236" y="169673"/>
                </a:lnTo>
                <a:lnTo>
                  <a:pt x="103500" y="173612"/>
                </a:lnTo>
                <a:lnTo>
                  <a:pt x="145729" y="169673"/>
                </a:lnTo>
                <a:lnTo>
                  <a:pt x="178412" y="155875"/>
                </a:lnTo>
                <a:lnTo>
                  <a:pt x="199514" y="129244"/>
                </a:lnTo>
                <a:lnTo>
                  <a:pt x="207001" y="86806"/>
                </a:lnTo>
                <a:lnTo>
                  <a:pt x="199514" y="42959"/>
                </a:lnTo>
                <a:lnTo>
                  <a:pt x="178412" y="16484"/>
                </a:lnTo>
                <a:lnTo>
                  <a:pt x="145729" y="3469"/>
                </a:lnTo>
                <a:lnTo>
                  <a:pt x="103500" y="0"/>
                </a:lnTo>
                <a:close/>
              </a:path>
            </a:pathLst>
          </a:custGeom>
          <a:solidFill>
            <a:srgbClr val="A3BFFF"/>
          </a:solidFill>
        </p:spPr>
        <p:txBody>
          <a:bodyPr wrap="square" lIns="0" tIns="0" rIns="0" bIns="0" rtlCol="0"/>
          <a:lstStyle/>
          <a:p>
            <a:endParaRPr sz="1088"/>
          </a:p>
        </p:txBody>
      </p:sp>
      <p:sp>
        <p:nvSpPr>
          <p:cNvPr id="19" name="object 19"/>
          <p:cNvSpPr/>
          <p:nvPr/>
        </p:nvSpPr>
        <p:spPr>
          <a:xfrm>
            <a:off x="501521" y="3136685"/>
            <a:ext cx="125180" cy="529133"/>
          </a:xfrm>
          <a:custGeom>
            <a:avLst/>
            <a:gdLst/>
            <a:ahLst/>
            <a:cxnLst/>
            <a:rect l="l" t="t" r="r" b="b"/>
            <a:pathLst>
              <a:path w="207009" h="875029">
                <a:moveTo>
                  <a:pt x="103500" y="701130"/>
                </a:moveTo>
                <a:lnTo>
                  <a:pt x="61974" y="704808"/>
                </a:lnTo>
                <a:lnTo>
                  <a:pt x="29213" y="718032"/>
                </a:lnTo>
                <a:lnTo>
                  <a:pt x="7720" y="744090"/>
                </a:lnTo>
                <a:lnTo>
                  <a:pt x="0" y="786267"/>
                </a:lnTo>
                <a:lnTo>
                  <a:pt x="7486" y="830375"/>
                </a:lnTo>
                <a:lnTo>
                  <a:pt x="28587" y="857424"/>
                </a:lnTo>
                <a:lnTo>
                  <a:pt x="61270" y="871014"/>
                </a:lnTo>
                <a:lnTo>
                  <a:pt x="103500" y="874744"/>
                </a:lnTo>
                <a:lnTo>
                  <a:pt x="145729" y="871014"/>
                </a:lnTo>
                <a:lnTo>
                  <a:pt x="178412" y="857424"/>
                </a:lnTo>
                <a:lnTo>
                  <a:pt x="199514" y="830375"/>
                </a:lnTo>
                <a:lnTo>
                  <a:pt x="207000" y="786267"/>
                </a:lnTo>
                <a:lnTo>
                  <a:pt x="199514" y="744090"/>
                </a:lnTo>
                <a:lnTo>
                  <a:pt x="178412" y="718032"/>
                </a:lnTo>
                <a:lnTo>
                  <a:pt x="145729" y="704808"/>
                </a:lnTo>
                <a:lnTo>
                  <a:pt x="103500" y="701130"/>
                </a:lnTo>
                <a:close/>
              </a:path>
              <a:path w="207009" h="875029">
                <a:moveTo>
                  <a:pt x="103500" y="0"/>
                </a:moveTo>
                <a:lnTo>
                  <a:pt x="62235" y="3469"/>
                </a:lnTo>
                <a:lnTo>
                  <a:pt x="30048" y="16484"/>
                </a:lnTo>
                <a:lnTo>
                  <a:pt x="9129" y="42959"/>
                </a:lnTo>
                <a:lnTo>
                  <a:pt x="1669" y="86806"/>
                </a:lnTo>
                <a:lnTo>
                  <a:pt x="9129" y="129244"/>
                </a:lnTo>
                <a:lnTo>
                  <a:pt x="30048" y="155875"/>
                </a:lnTo>
                <a:lnTo>
                  <a:pt x="62235" y="169673"/>
                </a:lnTo>
                <a:lnTo>
                  <a:pt x="103500" y="173612"/>
                </a:lnTo>
                <a:lnTo>
                  <a:pt x="145729" y="169673"/>
                </a:lnTo>
                <a:lnTo>
                  <a:pt x="178412" y="155875"/>
                </a:lnTo>
                <a:lnTo>
                  <a:pt x="199514" y="129244"/>
                </a:lnTo>
                <a:lnTo>
                  <a:pt x="207000" y="86806"/>
                </a:lnTo>
                <a:lnTo>
                  <a:pt x="199514" y="42959"/>
                </a:lnTo>
                <a:lnTo>
                  <a:pt x="178412" y="16484"/>
                </a:lnTo>
                <a:lnTo>
                  <a:pt x="145729" y="3469"/>
                </a:lnTo>
                <a:lnTo>
                  <a:pt x="103500" y="0"/>
                </a:lnTo>
                <a:close/>
              </a:path>
            </a:pathLst>
          </a:custGeom>
          <a:solidFill>
            <a:srgbClr val="A3BFFF"/>
          </a:solidFill>
        </p:spPr>
        <p:txBody>
          <a:bodyPr wrap="square" lIns="0" tIns="0" rIns="0" bIns="0" rtlCol="0"/>
          <a:lstStyle/>
          <a:p>
            <a:endParaRPr sz="1088"/>
          </a:p>
        </p:txBody>
      </p:sp>
      <p:sp>
        <p:nvSpPr>
          <p:cNvPr id="20" name="object 20"/>
          <p:cNvSpPr/>
          <p:nvPr/>
        </p:nvSpPr>
        <p:spPr>
          <a:xfrm>
            <a:off x="4508517" y="3783254"/>
            <a:ext cx="484591" cy="424305"/>
          </a:xfrm>
          <a:custGeom>
            <a:avLst/>
            <a:gdLst/>
            <a:ahLst/>
            <a:cxnLst/>
            <a:rect l="l" t="t" r="r" b="b"/>
            <a:pathLst>
              <a:path w="801370" h="701675">
                <a:moveTo>
                  <a:pt x="612654" y="0"/>
                </a:moveTo>
                <a:lnTo>
                  <a:pt x="479105" y="0"/>
                </a:lnTo>
                <a:lnTo>
                  <a:pt x="639363" y="288799"/>
                </a:lnTo>
                <a:lnTo>
                  <a:pt x="0" y="288799"/>
                </a:lnTo>
                <a:lnTo>
                  <a:pt x="0" y="395638"/>
                </a:lnTo>
                <a:lnTo>
                  <a:pt x="642702" y="395638"/>
                </a:lnTo>
                <a:lnTo>
                  <a:pt x="479105" y="701130"/>
                </a:lnTo>
                <a:lnTo>
                  <a:pt x="609315" y="701130"/>
                </a:lnTo>
                <a:lnTo>
                  <a:pt x="801291" y="345558"/>
                </a:lnTo>
                <a:lnTo>
                  <a:pt x="612654" y="0"/>
                </a:lnTo>
                <a:close/>
              </a:path>
            </a:pathLst>
          </a:custGeom>
          <a:solidFill>
            <a:srgbClr val="A3BFFF"/>
          </a:solidFill>
        </p:spPr>
        <p:txBody>
          <a:bodyPr wrap="square" lIns="0" tIns="0" rIns="0" bIns="0" rtlCol="0"/>
          <a:lstStyle/>
          <a:p>
            <a:endParaRPr sz="1088"/>
          </a:p>
        </p:txBody>
      </p:sp>
      <p:sp>
        <p:nvSpPr>
          <p:cNvPr id="21" name="object 21"/>
          <p:cNvSpPr/>
          <p:nvPr/>
        </p:nvSpPr>
        <p:spPr>
          <a:xfrm>
            <a:off x="4508517" y="2602179"/>
            <a:ext cx="484591" cy="424305"/>
          </a:xfrm>
          <a:custGeom>
            <a:avLst/>
            <a:gdLst/>
            <a:ahLst/>
            <a:cxnLst/>
            <a:rect l="l" t="t" r="r" b="b"/>
            <a:pathLst>
              <a:path w="801370" h="701675">
                <a:moveTo>
                  <a:pt x="612654" y="0"/>
                </a:moveTo>
                <a:lnTo>
                  <a:pt x="479105" y="0"/>
                </a:lnTo>
                <a:lnTo>
                  <a:pt x="639363" y="288798"/>
                </a:lnTo>
                <a:lnTo>
                  <a:pt x="0" y="288798"/>
                </a:lnTo>
                <a:lnTo>
                  <a:pt x="0" y="395638"/>
                </a:lnTo>
                <a:lnTo>
                  <a:pt x="642702" y="395638"/>
                </a:lnTo>
                <a:lnTo>
                  <a:pt x="479105" y="701130"/>
                </a:lnTo>
                <a:lnTo>
                  <a:pt x="609315" y="701130"/>
                </a:lnTo>
                <a:lnTo>
                  <a:pt x="801291" y="345557"/>
                </a:lnTo>
                <a:lnTo>
                  <a:pt x="612654" y="0"/>
                </a:lnTo>
                <a:close/>
              </a:path>
            </a:pathLst>
          </a:custGeom>
          <a:solidFill>
            <a:srgbClr val="A3BFFF"/>
          </a:solidFill>
        </p:spPr>
        <p:txBody>
          <a:bodyPr wrap="square" lIns="0" tIns="0" rIns="0" bIns="0" rtlCol="0"/>
          <a:lstStyle/>
          <a:p>
            <a:endParaRPr sz="1088"/>
          </a:p>
        </p:txBody>
      </p:sp>
      <p:sp>
        <p:nvSpPr>
          <p:cNvPr id="22" name="object 22"/>
          <p:cNvSpPr/>
          <p:nvPr/>
        </p:nvSpPr>
        <p:spPr>
          <a:xfrm>
            <a:off x="4008405" y="2228167"/>
            <a:ext cx="125180" cy="529133"/>
          </a:xfrm>
          <a:custGeom>
            <a:avLst/>
            <a:gdLst/>
            <a:ahLst/>
            <a:cxnLst/>
            <a:rect l="l" t="t" r="r" b="b"/>
            <a:pathLst>
              <a:path w="207009" h="875029">
                <a:moveTo>
                  <a:pt x="103500" y="701130"/>
                </a:moveTo>
                <a:lnTo>
                  <a:pt x="61975" y="704808"/>
                </a:lnTo>
                <a:lnTo>
                  <a:pt x="29214" y="718032"/>
                </a:lnTo>
                <a:lnTo>
                  <a:pt x="7720" y="744090"/>
                </a:lnTo>
                <a:lnTo>
                  <a:pt x="0" y="786268"/>
                </a:lnTo>
                <a:lnTo>
                  <a:pt x="7486" y="830375"/>
                </a:lnTo>
                <a:lnTo>
                  <a:pt x="28588" y="857424"/>
                </a:lnTo>
                <a:lnTo>
                  <a:pt x="61271" y="871014"/>
                </a:lnTo>
                <a:lnTo>
                  <a:pt x="103500" y="874744"/>
                </a:lnTo>
                <a:lnTo>
                  <a:pt x="145730" y="871014"/>
                </a:lnTo>
                <a:lnTo>
                  <a:pt x="178413" y="857424"/>
                </a:lnTo>
                <a:lnTo>
                  <a:pt x="199515" y="830375"/>
                </a:lnTo>
                <a:lnTo>
                  <a:pt x="207001" y="786268"/>
                </a:lnTo>
                <a:lnTo>
                  <a:pt x="199515" y="744090"/>
                </a:lnTo>
                <a:lnTo>
                  <a:pt x="178413" y="718032"/>
                </a:lnTo>
                <a:lnTo>
                  <a:pt x="145730" y="704808"/>
                </a:lnTo>
                <a:lnTo>
                  <a:pt x="103500" y="701130"/>
                </a:lnTo>
                <a:close/>
              </a:path>
              <a:path w="207009" h="875029">
                <a:moveTo>
                  <a:pt x="103500" y="0"/>
                </a:moveTo>
                <a:lnTo>
                  <a:pt x="62236" y="3469"/>
                </a:lnTo>
                <a:lnTo>
                  <a:pt x="30049" y="16485"/>
                </a:lnTo>
                <a:lnTo>
                  <a:pt x="9130" y="42960"/>
                </a:lnTo>
                <a:lnTo>
                  <a:pt x="1670" y="86806"/>
                </a:lnTo>
                <a:lnTo>
                  <a:pt x="9130" y="129245"/>
                </a:lnTo>
                <a:lnTo>
                  <a:pt x="30049" y="155876"/>
                </a:lnTo>
                <a:lnTo>
                  <a:pt x="62236" y="169674"/>
                </a:lnTo>
                <a:lnTo>
                  <a:pt x="103500" y="173613"/>
                </a:lnTo>
                <a:lnTo>
                  <a:pt x="145730" y="169674"/>
                </a:lnTo>
                <a:lnTo>
                  <a:pt x="178413" y="155876"/>
                </a:lnTo>
                <a:lnTo>
                  <a:pt x="199515" y="129245"/>
                </a:lnTo>
                <a:lnTo>
                  <a:pt x="207001" y="86806"/>
                </a:lnTo>
                <a:lnTo>
                  <a:pt x="199515" y="42960"/>
                </a:lnTo>
                <a:lnTo>
                  <a:pt x="178413" y="16485"/>
                </a:lnTo>
                <a:lnTo>
                  <a:pt x="145730" y="3469"/>
                </a:lnTo>
                <a:lnTo>
                  <a:pt x="103500" y="0"/>
                </a:lnTo>
                <a:close/>
              </a:path>
            </a:pathLst>
          </a:custGeom>
          <a:solidFill>
            <a:srgbClr val="A3BFFF"/>
          </a:solidFill>
        </p:spPr>
        <p:txBody>
          <a:bodyPr wrap="square" lIns="0" tIns="0" rIns="0" bIns="0" rtlCol="0"/>
          <a:lstStyle/>
          <a:p>
            <a:endParaRPr sz="1088"/>
          </a:p>
        </p:txBody>
      </p:sp>
      <p:sp>
        <p:nvSpPr>
          <p:cNvPr id="23" name="object 23"/>
          <p:cNvSpPr/>
          <p:nvPr/>
        </p:nvSpPr>
        <p:spPr>
          <a:xfrm>
            <a:off x="3372786" y="2034349"/>
            <a:ext cx="279926" cy="785637"/>
          </a:xfrm>
          <a:custGeom>
            <a:avLst/>
            <a:gdLst/>
            <a:ahLst/>
            <a:cxnLst/>
            <a:rect l="l" t="t" r="r" b="b"/>
            <a:pathLst>
              <a:path w="462914" h="1299210">
                <a:moveTo>
                  <a:pt x="0" y="0"/>
                </a:moveTo>
                <a:lnTo>
                  <a:pt x="0" y="98492"/>
                </a:lnTo>
                <a:lnTo>
                  <a:pt x="49163" y="100708"/>
                </a:lnTo>
                <a:lnTo>
                  <a:pt x="93688" y="107276"/>
                </a:lnTo>
                <a:lnTo>
                  <a:pt x="133789" y="118079"/>
                </a:lnTo>
                <a:lnTo>
                  <a:pt x="169681" y="132998"/>
                </a:lnTo>
                <a:lnTo>
                  <a:pt x="229690" y="174711"/>
                </a:lnTo>
                <a:lnTo>
                  <a:pt x="275428" y="231470"/>
                </a:lnTo>
                <a:lnTo>
                  <a:pt x="293481" y="265196"/>
                </a:lnTo>
                <a:lnTo>
                  <a:pt x="308608" y="302328"/>
                </a:lnTo>
                <a:lnTo>
                  <a:pt x="321024" y="342749"/>
                </a:lnTo>
                <a:lnTo>
                  <a:pt x="330942" y="386340"/>
                </a:lnTo>
                <a:lnTo>
                  <a:pt x="338577" y="432984"/>
                </a:lnTo>
                <a:lnTo>
                  <a:pt x="344143" y="482560"/>
                </a:lnTo>
                <a:lnTo>
                  <a:pt x="347853" y="534953"/>
                </a:lnTo>
                <a:lnTo>
                  <a:pt x="349923" y="590042"/>
                </a:lnTo>
                <a:lnTo>
                  <a:pt x="350565" y="647711"/>
                </a:lnTo>
                <a:lnTo>
                  <a:pt x="349955" y="705951"/>
                </a:lnTo>
                <a:lnTo>
                  <a:pt x="347976" y="761577"/>
                </a:lnTo>
                <a:lnTo>
                  <a:pt x="344400" y="814472"/>
                </a:lnTo>
                <a:lnTo>
                  <a:pt x="339001" y="864517"/>
                </a:lnTo>
                <a:lnTo>
                  <a:pt x="331554" y="911593"/>
                </a:lnTo>
                <a:lnTo>
                  <a:pt x="321831" y="955583"/>
                </a:lnTo>
                <a:lnTo>
                  <a:pt x="309607" y="996368"/>
                </a:lnTo>
                <a:lnTo>
                  <a:pt x="294655" y="1033830"/>
                </a:lnTo>
                <a:lnTo>
                  <a:pt x="276749" y="1067851"/>
                </a:lnTo>
                <a:lnTo>
                  <a:pt x="231170" y="1125095"/>
                </a:lnTo>
                <a:lnTo>
                  <a:pt x="171059" y="1167155"/>
                </a:lnTo>
                <a:lnTo>
                  <a:pt x="134988" y="1182195"/>
                </a:lnTo>
                <a:lnTo>
                  <a:pt x="94605" y="1193084"/>
                </a:lnTo>
                <a:lnTo>
                  <a:pt x="49685" y="1199705"/>
                </a:lnTo>
                <a:lnTo>
                  <a:pt x="0" y="1201938"/>
                </a:lnTo>
                <a:lnTo>
                  <a:pt x="0" y="1298760"/>
                </a:lnTo>
                <a:lnTo>
                  <a:pt x="53748" y="1296871"/>
                </a:lnTo>
                <a:lnTo>
                  <a:pt x="103408" y="1291258"/>
                </a:lnTo>
                <a:lnTo>
                  <a:pt x="149124" y="1282004"/>
                </a:lnTo>
                <a:lnTo>
                  <a:pt x="191041" y="1269192"/>
                </a:lnTo>
                <a:lnTo>
                  <a:pt x="229302" y="1252905"/>
                </a:lnTo>
                <a:lnTo>
                  <a:pt x="264050" y="1233224"/>
                </a:lnTo>
                <a:lnTo>
                  <a:pt x="295431" y="1210234"/>
                </a:lnTo>
                <a:lnTo>
                  <a:pt x="323588" y="1184015"/>
                </a:lnTo>
                <a:lnTo>
                  <a:pt x="348665" y="1154652"/>
                </a:lnTo>
                <a:lnTo>
                  <a:pt x="370806" y="1122226"/>
                </a:lnTo>
                <a:lnTo>
                  <a:pt x="390155" y="1086820"/>
                </a:lnTo>
                <a:lnTo>
                  <a:pt x="406855" y="1048517"/>
                </a:lnTo>
                <a:lnTo>
                  <a:pt x="421052" y="1007399"/>
                </a:lnTo>
                <a:lnTo>
                  <a:pt x="432889" y="963550"/>
                </a:lnTo>
                <a:lnTo>
                  <a:pt x="442510" y="917051"/>
                </a:lnTo>
                <a:lnTo>
                  <a:pt x="450058" y="867986"/>
                </a:lnTo>
                <a:lnTo>
                  <a:pt x="455679" y="816436"/>
                </a:lnTo>
                <a:lnTo>
                  <a:pt x="459515" y="762486"/>
                </a:lnTo>
                <a:lnTo>
                  <a:pt x="461712" y="706216"/>
                </a:lnTo>
                <a:lnTo>
                  <a:pt x="462412" y="647711"/>
                </a:lnTo>
                <a:lnTo>
                  <a:pt x="461676" y="589455"/>
                </a:lnTo>
                <a:lnTo>
                  <a:pt x="459380" y="533435"/>
                </a:lnTo>
                <a:lnTo>
                  <a:pt x="455392" y="479730"/>
                </a:lnTo>
                <a:lnTo>
                  <a:pt x="449578" y="428424"/>
                </a:lnTo>
                <a:lnTo>
                  <a:pt x="441806" y="379596"/>
                </a:lnTo>
                <a:lnTo>
                  <a:pt x="431943" y="333329"/>
                </a:lnTo>
                <a:lnTo>
                  <a:pt x="419856" y="289703"/>
                </a:lnTo>
                <a:lnTo>
                  <a:pt x="405413" y="248801"/>
                </a:lnTo>
                <a:lnTo>
                  <a:pt x="388481" y="210703"/>
                </a:lnTo>
                <a:lnTo>
                  <a:pt x="368928" y="175491"/>
                </a:lnTo>
                <a:lnTo>
                  <a:pt x="346620" y="143246"/>
                </a:lnTo>
                <a:lnTo>
                  <a:pt x="321424" y="114050"/>
                </a:lnTo>
                <a:lnTo>
                  <a:pt x="293209" y="87984"/>
                </a:lnTo>
                <a:lnTo>
                  <a:pt x="261842" y="65129"/>
                </a:lnTo>
                <a:lnTo>
                  <a:pt x="227189" y="45568"/>
                </a:lnTo>
                <a:lnTo>
                  <a:pt x="189118" y="29380"/>
                </a:lnTo>
                <a:lnTo>
                  <a:pt x="147496" y="16648"/>
                </a:lnTo>
                <a:lnTo>
                  <a:pt x="102191" y="7453"/>
                </a:lnTo>
                <a:lnTo>
                  <a:pt x="53070" y="1876"/>
                </a:lnTo>
                <a:lnTo>
                  <a:pt x="0" y="0"/>
                </a:lnTo>
                <a:close/>
              </a:path>
            </a:pathLst>
          </a:custGeom>
          <a:solidFill>
            <a:srgbClr val="A3BFFF"/>
          </a:solidFill>
        </p:spPr>
        <p:txBody>
          <a:bodyPr wrap="square" lIns="0" tIns="0" rIns="0" bIns="0" rtlCol="0"/>
          <a:lstStyle/>
          <a:p>
            <a:endParaRPr sz="1088"/>
          </a:p>
        </p:txBody>
      </p:sp>
      <p:sp>
        <p:nvSpPr>
          <p:cNvPr id="24" name="object 24"/>
          <p:cNvSpPr/>
          <p:nvPr/>
        </p:nvSpPr>
        <p:spPr>
          <a:xfrm>
            <a:off x="2780591" y="2034349"/>
            <a:ext cx="279926" cy="785637"/>
          </a:xfrm>
          <a:custGeom>
            <a:avLst/>
            <a:gdLst/>
            <a:ahLst/>
            <a:cxnLst/>
            <a:rect l="l" t="t" r="r" b="b"/>
            <a:pathLst>
              <a:path w="462914" h="1299210">
                <a:moveTo>
                  <a:pt x="462413" y="0"/>
                </a:moveTo>
                <a:lnTo>
                  <a:pt x="409342" y="1876"/>
                </a:lnTo>
                <a:lnTo>
                  <a:pt x="360221" y="7453"/>
                </a:lnTo>
                <a:lnTo>
                  <a:pt x="314916" y="16648"/>
                </a:lnTo>
                <a:lnTo>
                  <a:pt x="273294" y="29380"/>
                </a:lnTo>
                <a:lnTo>
                  <a:pt x="235223" y="45568"/>
                </a:lnTo>
                <a:lnTo>
                  <a:pt x="200570" y="65129"/>
                </a:lnTo>
                <a:lnTo>
                  <a:pt x="169202" y="87984"/>
                </a:lnTo>
                <a:lnTo>
                  <a:pt x="140987" y="114050"/>
                </a:lnTo>
                <a:lnTo>
                  <a:pt x="115792" y="143246"/>
                </a:lnTo>
                <a:lnTo>
                  <a:pt x="93484" y="175491"/>
                </a:lnTo>
                <a:lnTo>
                  <a:pt x="73930" y="210703"/>
                </a:lnTo>
                <a:lnTo>
                  <a:pt x="56998" y="248801"/>
                </a:lnTo>
                <a:lnTo>
                  <a:pt x="42555" y="289703"/>
                </a:lnTo>
                <a:lnTo>
                  <a:pt x="30469" y="333329"/>
                </a:lnTo>
                <a:lnTo>
                  <a:pt x="20606" y="379596"/>
                </a:lnTo>
                <a:lnTo>
                  <a:pt x="12834" y="428424"/>
                </a:lnTo>
                <a:lnTo>
                  <a:pt x="7020" y="479730"/>
                </a:lnTo>
                <a:lnTo>
                  <a:pt x="3031" y="533435"/>
                </a:lnTo>
                <a:lnTo>
                  <a:pt x="735" y="589455"/>
                </a:lnTo>
                <a:lnTo>
                  <a:pt x="0" y="647711"/>
                </a:lnTo>
                <a:lnTo>
                  <a:pt x="711" y="706216"/>
                </a:lnTo>
                <a:lnTo>
                  <a:pt x="2941" y="762486"/>
                </a:lnTo>
                <a:lnTo>
                  <a:pt x="6828" y="816436"/>
                </a:lnTo>
                <a:lnTo>
                  <a:pt x="12513" y="867986"/>
                </a:lnTo>
                <a:lnTo>
                  <a:pt x="20136" y="917051"/>
                </a:lnTo>
                <a:lnTo>
                  <a:pt x="29838" y="963550"/>
                </a:lnTo>
                <a:lnTo>
                  <a:pt x="41758" y="1007399"/>
                </a:lnTo>
                <a:lnTo>
                  <a:pt x="56037" y="1048517"/>
                </a:lnTo>
                <a:lnTo>
                  <a:pt x="72815" y="1086820"/>
                </a:lnTo>
                <a:lnTo>
                  <a:pt x="92232" y="1122226"/>
                </a:lnTo>
                <a:lnTo>
                  <a:pt x="114428" y="1154652"/>
                </a:lnTo>
                <a:lnTo>
                  <a:pt x="139545" y="1184015"/>
                </a:lnTo>
                <a:lnTo>
                  <a:pt x="167721" y="1210234"/>
                </a:lnTo>
                <a:lnTo>
                  <a:pt x="199098" y="1233224"/>
                </a:lnTo>
                <a:lnTo>
                  <a:pt x="233815" y="1252905"/>
                </a:lnTo>
                <a:lnTo>
                  <a:pt x="272012" y="1269192"/>
                </a:lnTo>
                <a:lnTo>
                  <a:pt x="313830" y="1282004"/>
                </a:lnTo>
                <a:lnTo>
                  <a:pt x="359410" y="1291258"/>
                </a:lnTo>
                <a:lnTo>
                  <a:pt x="408890" y="1296871"/>
                </a:lnTo>
                <a:lnTo>
                  <a:pt x="462413" y="1298760"/>
                </a:lnTo>
                <a:lnTo>
                  <a:pt x="462413" y="1201938"/>
                </a:lnTo>
                <a:lnTo>
                  <a:pt x="413266" y="1199705"/>
                </a:lnTo>
                <a:lnTo>
                  <a:pt x="368788" y="1193084"/>
                </a:lnTo>
                <a:lnTo>
                  <a:pt x="328760" y="1182195"/>
                </a:lnTo>
                <a:lnTo>
                  <a:pt x="292965" y="1167155"/>
                </a:lnTo>
                <a:lnTo>
                  <a:pt x="233199" y="1125095"/>
                </a:lnTo>
                <a:lnTo>
                  <a:pt x="187745" y="1067851"/>
                </a:lnTo>
                <a:lnTo>
                  <a:pt x="169839" y="1033830"/>
                </a:lnTo>
                <a:lnTo>
                  <a:pt x="154857" y="996368"/>
                </a:lnTo>
                <a:lnTo>
                  <a:pt x="142580" y="955583"/>
                </a:lnTo>
                <a:lnTo>
                  <a:pt x="132791" y="911593"/>
                </a:lnTo>
                <a:lnTo>
                  <a:pt x="125270" y="864517"/>
                </a:lnTo>
                <a:lnTo>
                  <a:pt x="119801" y="814472"/>
                </a:lnTo>
                <a:lnTo>
                  <a:pt x="116164" y="761577"/>
                </a:lnTo>
                <a:lnTo>
                  <a:pt x="114142" y="705951"/>
                </a:lnTo>
                <a:lnTo>
                  <a:pt x="113516" y="647711"/>
                </a:lnTo>
                <a:lnTo>
                  <a:pt x="114158" y="590042"/>
                </a:lnTo>
                <a:lnTo>
                  <a:pt x="116225" y="534953"/>
                </a:lnTo>
                <a:lnTo>
                  <a:pt x="119929" y="482560"/>
                </a:lnTo>
                <a:lnTo>
                  <a:pt x="125482" y="432984"/>
                </a:lnTo>
                <a:lnTo>
                  <a:pt x="133097" y="386340"/>
                </a:lnTo>
                <a:lnTo>
                  <a:pt x="142984" y="342749"/>
                </a:lnTo>
                <a:lnTo>
                  <a:pt x="155356" y="302328"/>
                </a:lnTo>
                <a:lnTo>
                  <a:pt x="170426" y="265196"/>
                </a:lnTo>
                <a:lnTo>
                  <a:pt x="188405" y="231470"/>
                </a:lnTo>
                <a:lnTo>
                  <a:pt x="233939" y="174711"/>
                </a:lnTo>
                <a:lnTo>
                  <a:pt x="293654" y="132998"/>
                </a:lnTo>
                <a:lnTo>
                  <a:pt x="329360" y="118079"/>
                </a:lnTo>
                <a:lnTo>
                  <a:pt x="369247" y="107276"/>
                </a:lnTo>
                <a:lnTo>
                  <a:pt x="413527" y="100708"/>
                </a:lnTo>
                <a:lnTo>
                  <a:pt x="462413" y="98492"/>
                </a:lnTo>
                <a:lnTo>
                  <a:pt x="462413" y="0"/>
                </a:lnTo>
                <a:close/>
              </a:path>
            </a:pathLst>
          </a:custGeom>
          <a:solidFill>
            <a:srgbClr val="A3BFFF"/>
          </a:solidFill>
        </p:spPr>
        <p:txBody>
          <a:bodyPr wrap="square" lIns="0" tIns="0" rIns="0" bIns="0" rtlCol="0"/>
          <a:lstStyle/>
          <a:p>
            <a:endParaRPr sz="1088"/>
          </a:p>
        </p:txBody>
      </p:sp>
      <p:sp>
        <p:nvSpPr>
          <p:cNvPr id="25" name="object 25"/>
          <p:cNvSpPr/>
          <p:nvPr/>
        </p:nvSpPr>
        <p:spPr>
          <a:xfrm>
            <a:off x="2043637" y="2228162"/>
            <a:ext cx="125180" cy="529133"/>
          </a:xfrm>
          <a:custGeom>
            <a:avLst/>
            <a:gdLst/>
            <a:ahLst/>
            <a:cxnLst/>
            <a:rect l="l" t="t" r="r" b="b"/>
            <a:pathLst>
              <a:path w="207010" h="875029">
                <a:moveTo>
                  <a:pt x="103500" y="701130"/>
                </a:moveTo>
                <a:lnTo>
                  <a:pt x="61974" y="704808"/>
                </a:lnTo>
                <a:lnTo>
                  <a:pt x="29213" y="718032"/>
                </a:lnTo>
                <a:lnTo>
                  <a:pt x="7720" y="744090"/>
                </a:lnTo>
                <a:lnTo>
                  <a:pt x="0" y="786267"/>
                </a:lnTo>
                <a:lnTo>
                  <a:pt x="7486" y="830374"/>
                </a:lnTo>
                <a:lnTo>
                  <a:pt x="28587" y="857423"/>
                </a:lnTo>
                <a:lnTo>
                  <a:pt x="61270" y="871013"/>
                </a:lnTo>
                <a:lnTo>
                  <a:pt x="103500" y="874742"/>
                </a:lnTo>
                <a:lnTo>
                  <a:pt x="145729" y="871013"/>
                </a:lnTo>
                <a:lnTo>
                  <a:pt x="178412" y="857423"/>
                </a:lnTo>
                <a:lnTo>
                  <a:pt x="199513" y="830374"/>
                </a:lnTo>
                <a:lnTo>
                  <a:pt x="206999" y="786267"/>
                </a:lnTo>
                <a:lnTo>
                  <a:pt x="199513" y="744090"/>
                </a:lnTo>
                <a:lnTo>
                  <a:pt x="178412" y="718032"/>
                </a:lnTo>
                <a:lnTo>
                  <a:pt x="145729" y="704808"/>
                </a:lnTo>
                <a:lnTo>
                  <a:pt x="103500" y="701130"/>
                </a:lnTo>
                <a:close/>
              </a:path>
              <a:path w="207010" h="875029">
                <a:moveTo>
                  <a:pt x="103500" y="0"/>
                </a:moveTo>
                <a:lnTo>
                  <a:pt x="62235" y="3469"/>
                </a:lnTo>
                <a:lnTo>
                  <a:pt x="30048" y="16484"/>
                </a:lnTo>
                <a:lnTo>
                  <a:pt x="9128" y="42959"/>
                </a:lnTo>
                <a:lnTo>
                  <a:pt x="1669" y="86805"/>
                </a:lnTo>
                <a:lnTo>
                  <a:pt x="9128" y="129244"/>
                </a:lnTo>
                <a:lnTo>
                  <a:pt x="30048" y="155875"/>
                </a:lnTo>
                <a:lnTo>
                  <a:pt x="62235" y="169673"/>
                </a:lnTo>
                <a:lnTo>
                  <a:pt x="103500" y="173612"/>
                </a:lnTo>
                <a:lnTo>
                  <a:pt x="145729" y="169673"/>
                </a:lnTo>
                <a:lnTo>
                  <a:pt x="178412" y="155875"/>
                </a:lnTo>
                <a:lnTo>
                  <a:pt x="199513" y="129244"/>
                </a:lnTo>
                <a:lnTo>
                  <a:pt x="206999" y="86805"/>
                </a:lnTo>
                <a:lnTo>
                  <a:pt x="199513" y="42959"/>
                </a:lnTo>
                <a:lnTo>
                  <a:pt x="178412" y="16484"/>
                </a:lnTo>
                <a:lnTo>
                  <a:pt x="145729" y="3469"/>
                </a:lnTo>
                <a:lnTo>
                  <a:pt x="103500" y="0"/>
                </a:lnTo>
                <a:close/>
              </a:path>
            </a:pathLst>
          </a:custGeom>
          <a:solidFill>
            <a:srgbClr val="A3BFFF"/>
          </a:solidFill>
        </p:spPr>
        <p:txBody>
          <a:bodyPr wrap="square" lIns="0" tIns="0" rIns="0" bIns="0" rtlCol="0"/>
          <a:lstStyle/>
          <a:p>
            <a:endParaRPr sz="1088"/>
          </a:p>
        </p:txBody>
      </p:sp>
      <p:pic>
        <p:nvPicPr>
          <p:cNvPr id="26" name="object 26"/>
          <p:cNvPicPr/>
          <p:nvPr/>
        </p:nvPicPr>
        <p:blipFill>
          <a:blip r:embed="rId3" cstate="print"/>
          <a:stretch>
            <a:fillRect/>
          </a:stretch>
        </p:blipFill>
        <p:spPr>
          <a:xfrm>
            <a:off x="2581022" y="1743627"/>
            <a:ext cx="125173" cy="104984"/>
          </a:xfrm>
          <a:prstGeom prst="rect">
            <a:avLst/>
          </a:prstGeom>
        </p:spPr>
      </p:pic>
      <p:sp>
        <p:nvSpPr>
          <p:cNvPr id="27" name="object 27"/>
          <p:cNvSpPr/>
          <p:nvPr/>
        </p:nvSpPr>
        <p:spPr>
          <a:xfrm>
            <a:off x="1566942" y="1376176"/>
            <a:ext cx="484591" cy="424305"/>
          </a:xfrm>
          <a:custGeom>
            <a:avLst/>
            <a:gdLst/>
            <a:ahLst/>
            <a:cxnLst/>
            <a:rect l="l" t="t" r="r" b="b"/>
            <a:pathLst>
              <a:path w="801370" h="701675">
                <a:moveTo>
                  <a:pt x="612654" y="0"/>
                </a:moveTo>
                <a:lnTo>
                  <a:pt x="479105" y="0"/>
                </a:lnTo>
                <a:lnTo>
                  <a:pt x="639363" y="288799"/>
                </a:lnTo>
                <a:lnTo>
                  <a:pt x="0" y="288799"/>
                </a:lnTo>
                <a:lnTo>
                  <a:pt x="0" y="395638"/>
                </a:lnTo>
                <a:lnTo>
                  <a:pt x="642702" y="395638"/>
                </a:lnTo>
                <a:lnTo>
                  <a:pt x="479105" y="701130"/>
                </a:lnTo>
                <a:lnTo>
                  <a:pt x="609315" y="701130"/>
                </a:lnTo>
                <a:lnTo>
                  <a:pt x="801291" y="345557"/>
                </a:lnTo>
                <a:lnTo>
                  <a:pt x="612654" y="0"/>
                </a:lnTo>
                <a:close/>
              </a:path>
            </a:pathLst>
          </a:custGeom>
          <a:solidFill>
            <a:srgbClr val="A3BFFF"/>
          </a:solidFill>
        </p:spPr>
        <p:txBody>
          <a:bodyPr wrap="square" lIns="0" tIns="0" rIns="0" bIns="0" rtlCol="0"/>
          <a:lstStyle/>
          <a:p>
            <a:endParaRPr sz="1088"/>
          </a:p>
        </p:txBody>
      </p:sp>
      <p:sp>
        <p:nvSpPr>
          <p:cNvPr id="28" name="Rektangel 27"/>
          <p:cNvSpPr/>
          <p:nvPr/>
        </p:nvSpPr>
        <p:spPr>
          <a:xfrm>
            <a:off x="7075729" y="3071345"/>
            <a:ext cx="4299917" cy="501804"/>
          </a:xfrm>
          <a:prstGeom prst="rect">
            <a:avLst/>
          </a:prstGeom>
        </p:spPr>
        <p:txBody>
          <a:bodyPr wrap="square">
            <a:spAutoFit/>
          </a:bodyPr>
          <a:lstStyle/>
          <a:p>
            <a:r>
              <a:rPr lang="da-DK" sz="2661" b="1" dirty="0">
                <a:solidFill>
                  <a:srgbClr val="F5F1E6"/>
                </a:solidFill>
                <a:latin typeface="Franklin Gothic Book" panose="020B0503020102020204" pitchFamily="34" charset="0"/>
              </a:rPr>
              <a:t>2. Transition</a:t>
            </a:r>
          </a:p>
        </p:txBody>
      </p:sp>
    </p:spTree>
    <p:extLst>
      <p:ext uri="{BB962C8B-B14F-4D97-AF65-F5344CB8AC3E}">
        <p14:creationId xmlns:p14="http://schemas.microsoft.com/office/powerpoint/2010/main" val="1520516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5F1E6"/>
        </a:solidFill>
        <a:effectLst/>
      </p:bgPr>
    </p:bg>
    <p:spTree>
      <p:nvGrpSpPr>
        <p:cNvPr id="1" name="">
          <a:extLst>
            <a:ext uri="{FF2B5EF4-FFF2-40B4-BE49-F238E27FC236}">
              <a16:creationId xmlns:a16="http://schemas.microsoft.com/office/drawing/2014/main" id="{B05545D5-6EC6-94CC-A9A0-D0EF2E3C8EF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B3908E5-C4AE-A427-471D-690F7B57EFDE}"/>
              </a:ext>
            </a:extLst>
          </p:cNvPr>
          <p:cNvSpPr>
            <a:spLocks noGrp="1"/>
          </p:cNvSpPr>
          <p:nvPr>
            <p:ph type="title"/>
          </p:nvPr>
        </p:nvSpPr>
        <p:spPr/>
        <p:txBody>
          <a:bodyPr/>
          <a:lstStyle/>
          <a:p>
            <a:r>
              <a:rPr lang="da-DK" b="1" dirty="0">
                <a:solidFill>
                  <a:srgbClr val="3F1A2B"/>
                </a:solidFill>
                <a:latin typeface="Franklin Gothic Book" panose="020B0503020102020204" pitchFamily="34" charset="0"/>
              </a:rPr>
              <a:t>2. </a:t>
            </a:r>
            <a:r>
              <a:rPr lang="da-DK" sz="2800" b="1" dirty="0">
                <a:solidFill>
                  <a:srgbClr val="3F1A2B"/>
                </a:solidFill>
                <a:latin typeface="Franklin Gothic Book" panose="020B0503020102020204" pitchFamily="34" charset="0"/>
              </a:rPr>
              <a:t>Transition – baggrund </a:t>
            </a:r>
            <a:endParaRPr lang="da-DK" b="1" dirty="0">
              <a:solidFill>
                <a:srgbClr val="3F1A2B"/>
              </a:solidFill>
              <a:latin typeface="Franklin Gothic Book" panose="020B0503020102020204" pitchFamily="34" charset="0"/>
            </a:endParaRPr>
          </a:p>
        </p:txBody>
      </p:sp>
      <p:sp>
        <p:nvSpPr>
          <p:cNvPr id="4" name="Pladsholder til slidenummer 3">
            <a:extLst>
              <a:ext uri="{FF2B5EF4-FFF2-40B4-BE49-F238E27FC236}">
                <a16:creationId xmlns:a16="http://schemas.microsoft.com/office/drawing/2014/main" id="{CFCBB298-81A3-C32D-FE10-11459EB04503}"/>
              </a:ext>
            </a:extLst>
          </p:cNvPr>
          <p:cNvSpPr>
            <a:spLocks noGrp="1"/>
          </p:cNvSpPr>
          <p:nvPr>
            <p:ph type="sldNum" sz="quarter" idx="12"/>
          </p:nvPr>
        </p:nvSpPr>
        <p:spPr/>
        <p:txBody>
          <a:bodyPr/>
          <a:lstStyle/>
          <a:p>
            <a:fld id="{80AE25ED-097C-4BDC-A7CE-FA97BD9CA3B5}" type="slidenum">
              <a:rPr lang="da-DK" smtClean="0"/>
              <a:pPr/>
              <a:t>13</a:t>
            </a:fld>
            <a:endParaRPr lang="da-DK" dirty="0"/>
          </a:p>
        </p:txBody>
      </p:sp>
      <p:sp>
        <p:nvSpPr>
          <p:cNvPr id="5" name="Pladsholder til indhold 4">
            <a:extLst>
              <a:ext uri="{FF2B5EF4-FFF2-40B4-BE49-F238E27FC236}">
                <a16:creationId xmlns:a16="http://schemas.microsoft.com/office/drawing/2014/main" id="{4D2084BF-FE11-31A7-A56B-8ABF2E367EE0}"/>
              </a:ext>
            </a:extLst>
          </p:cNvPr>
          <p:cNvSpPr>
            <a:spLocks noGrp="1"/>
          </p:cNvSpPr>
          <p:nvPr>
            <p:ph idx="1"/>
          </p:nvPr>
        </p:nvSpPr>
        <p:spPr/>
        <p:txBody>
          <a:bodyPr/>
          <a:lstStyle/>
          <a:p>
            <a:r>
              <a:rPr lang="da-DK" sz="1600" b="0" i="0" u="none" strike="noStrike" baseline="0" dirty="0">
                <a:solidFill>
                  <a:srgbClr val="000000"/>
                </a:solidFill>
              </a:rPr>
              <a:t>NemLog-in består af en række komponenter, som alle forventeligt skal transitioneres til den nye driftsleverandør.</a:t>
            </a:r>
          </a:p>
          <a:p>
            <a:r>
              <a:rPr lang="da-DK" sz="1600" dirty="0">
                <a:solidFill>
                  <a:srgbClr val="000000"/>
                </a:solidFill>
              </a:rPr>
              <a:t>Driften af tillidstjenesterne skal transitioneres fra den nuværende udviklingsleverandør (IN Groupe), mens driften af øvrige NemLog-in komponenter skal transitioneres fra den nuværende driftsleverandør (Aeven).</a:t>
            </a:r>
          </a:p>
          <a:p>
            <a:r>
              <a:rPr lang="da-DK" sz="1600" b="0" i="0" u="none" strike="noStrike" baseline="0" dirty="0">
                <a:solidFill>
                  <a:srgbClr val="000000"/>
                </a:solidFill>
              </a:rPr>
              <a:t>De øvrige NemLog-in komponenter er Windows Server-baserede. Digitaliseringsstyrelsen overvejer modernisering af disse komponenter, sådan at den nye driftsplatform kan konsolideres. Modernisering kan ske ifm. transitionen af driften af disse komponenter eller efter gennemført transition.</a:t>
            </a:r>
          </a:p>
          <a:p>
            <a:r>
              <a:rPr lang="da-DK" sz="1600" b="0" i="0" u="none" strike="noStrike" baseline="0" dirty="0">
                <a:solidFill>
                  <a:srgbClr val="000000"/>
                </a:solidFill>
              </a:rPr>
              <a:t>Det er vigtigt for Digitaliseringsstyrelsen, at transitionen sker under opretholdelse af fuld drift </a:t>
            </a:r>
            <a:r>
              <a:rPr lang="da-DK" sz="1600" dirty="0">
                <a:solidFill>
                  <a:srgbClr val="000000"/>
                </a:solidFill>
              </a:rPr>
              <a:t>med minimale gener for interessenter, der anvender NemLog-in løsningen, samt at projektrisici minimeres med henblik på en hurtig transition af driften.</a:t>
            </a:r>
            <a:endParaRPr lang="da-DK" sz="1600" b="0" i="0" u="none" strike="noStrike" baseline="0" dirty="0">
              <a:solidFill>
                <a:srgbClr val="000000"/>
              </a:solidFill>
            </a:endParaRPr>
          </a:p>
          <a:p>
            <a:endParaRPr lang="da-DK" sz="1400" dirty="0"/>
          </a:p>
        </p:txBody>
      </p:sp>
    </p:spTree>
    <p:extLst>
      <p:ext uri="{BB962C8B-B14F-4D97-AF65-F5344CB8AC3E}">
        <p14:creationId xmlns:p14="http://schemas.microsoft.com/office/powerpoint/2010/main" val="23124576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5F1E6"/>
        </a:solidFill>
        <a:effectLst/>
      </p:bgPr>
    </p:bg>
    <p:spTree>
      <p:nvGrpSpPr>
        <p:cNvPr id="1" name="">
          <a:extLst>
            <a:ext uri="{FF2B5EF4-FFF2-40B4-BE49-F238E27FC236}">
              <a16:creationId xmlns:a16="http://schemas.microsoft.com/office/drawing/2014/main" id="{49AD89A4-FFD1-C244-5ED8-19DD2375293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3E087F7-A8C1-964D-6AA5-770506D4F95A}"/>
              </a:ext>
            </a:extLst>
          </p:cNvPr>
          <p:cNvSpPr>
            <a:spLocks noGrp="1"/>
          </p:cNvSpPr>
          <p:nvPr>
            <p:ph type="title"/>
          </p:nvPr>
        </p:nvSpPr>
        <p:spPr/>
        <p:txBody>
          <a:bodyPr/>
          <a:lstStyle/>
          <a:p>
            <a:r>
              <a:rPr lang="da-DK" b="1" dirty="0">
                <a:solidFill>
                  <a:srgbClr val="3F1A2B"/>
                </a:solidFill>
                <a:latin typeface="Franklin Gothic Book" panose="020B0503020102020204" pitchFamily="34" charset="0"/>
              </a:rPr>
              <a:t>2. </a:t>
            </a:r>
            <a:r>
              <a:rPr lang="da-DK" sz="2800" b="1" dirty="0">
                <a:solidFill>
                  <a:srgbClr val="3F1A2B"/>
                </a:solidFill>
                <a:latin typeface="Franklin Gothic Book" panose="020B0503020102020204" pitchFamily="34" charset="0"/>
              </a:rPr>
              <a:t>Transition – Forretningsmæssige overvejelser</a:t>
            </a:r>
            <a:endParaRPr lang="da-DK" b="1" dirty="0">
              <a:solidFill>
                <a:srgbClr val="3F1A2B"/>
              </a:solidFill>
              <a:latin typeface="Franklin Gothic Book" panose="020B0503020102020204" pitchFamily="34" charset="0"/>
            </a:endParaRPr>
          </a:p>
        </p:txBody>
      </p:sp>
      <p:sp>
        <p:nvSpPr>
          <p:cNvPr id="4" name="Pladsholder til slidenummer 3">
            <a:extLst>
              <a:ext uri="{FF2B5EF4-FFF2-40B4-BE49-F238E27FC236}">
                <a16:creationId xmlns:a16="http://schemas.microsoft.com/office/drawing/2014/main" id="{4A037A4E-A383-E16F-7A83-CE0495F3844B}"/>
              </a:ext>
            </a:extLst>
          </p:cNvPr>
          <p:cNvSpPr>
            <a:spLocks noGrp="1"/>
          </p:cNvSpPr>
          <p:nvPr>
            <p:ph type="sldNum" sz="quarter" idx="12"/>
          </p:nvPr>
        </p:nvSpPr>
        <p:spPr/>
        <p:txBody>
          <a:bodyPr/>
          <a:lstStyle/>
          <a:p>
            <a:fld id="{80AE25ED-097C-4BDC-A7CE-FA97BD9CA3B5}" type="slidenum">
              <a:rPr lang="da-DK" smtClean="0"/>
              <a:pPr/>
              <a:t>14</a:t>
            </a:fld>
            <a:endParaRPr lang="da-DK" dirty="0"/>
          </a:p>
        </p:txBody>
      </p:sp>
      <p:sp>
        <p:nvSpPr>
          <p:cNvPr id="5" name="Pladsholder til indhold 4">
            <a:extLst>
              <a:ext uri="{FF2B5EF4-FFF2-40B4-BE49-F238E27FC236}">
                <a16:creationId xmlns:a16="http://schemas.microsoft.com/office/drawing/2014/main" id="{2F34031E-C0D4-5592-BD02-75A97D854BDD}"/>
              </a:ext>
            </a:extLst>
          </p:cNvPr>
          <p:cNvSpPr>
            <a:spLocks noGrp="1"/>
          </p:cNvSpPr>
          <p:nvPr>
            <p:ph idx="1"/>
          </p:nvPr>
        </p:nvSpPr>
        <p:spPr>
          <a:xfrm>
            <a:off x="702736" y="1449389"/>
            <a:ext cx="5965192" cy="4464049"/>
          </a:xfrm>
        </p:spPr>
        <p:txBody>
          <a:bodyPr/>
          <a:lstStyle/>
          <a:p>
            <a:r>
              <a:rPr lang="da-DK" sz="1600" dirty="0"/>
              <a:t>Det er Digitaliseringsstyrelsens antagelse, at konsolidering af driften af NemLog-in’s komponenter på én ensartet moderne container-baseret driftsplatform kan nedsætte omkostninger til afvikling af driften. </a:t>
            </a:r>
          </a:p>
          <a:p>
            <a:r>
              <a:rPr lang="da-DK" sz="1600" dirty="0"/>
              <a:t>Tilsvarende forventer Digitaliseringsstyrelsen, at en hel eller delvis konsolidering af den teknologi som komponenterne udvikles på, på sigt vil give en besparelse og optimering af vedligeholdelse og videreudvikling. </a:t>
            </a:r>
          </a:p>
          <a:p>
            <a:r>
              <a:rPr lang="da-DK" sz="1600" dirty="0"/>
              <a:t>Medmindre der er specifikke bindinger til teknologien i NemLog-in komponenterne, forventer Digitaliseringsstyrelsen, at al nyudvikling vil blive udført i teknologier, der kan driftsafvikles på en container-baseret platform. </a:t>
            </a:r>
          </a:p>
          <a:p>
            <a:r>
              <a:rPr lang="da-DK" sz="1600" kern="0" dirty="0"/>
              <a:t>Det er en forudsætning for konsolidering af driften på en containerbaseret driftsplatform, at de eksisterende C#  for .NET komponenter moderniseres. </a:t>
            </a:r>
          </a:p>
          <a:p>
            <a:endParaRPr lang="da-DK" sz="1400" dirty="0"/>
          </a:p>
          <a:p>
            <a:endParaRPr lang="da-DK" sz="1400" dirty="0"/>
          </a:p>
          <a:p>
            <a:endParaRPr lang="da-DK" sz="1400" dirty="0"/>
          </a:p>
          <a:p>
            <a:endParaRPr lang="da-DK" sz="1400" dirty="0"/>
          </a:p>
          <a:p>
            <a:endParaRPr lang="da-DK" sz="1400" dirty="0"/>
          </a:p>
        </p:txBody>
      </p:sp>
      <p:graphicFrame>
        <p:nvGraphicFramePr>
          <p:cNvPr id="6" name="Tabel 5">
            <a:extLst>
              <a:ext uri="{FF2B5EF4-FFF2-40B4-BE49-F238E27FC236}">
                <a16:creationId xmlns:a16="http://schemas.microsoft.com/office/drawing/2014/main" id="{5731AB55-C2AB-762A-92B7-03362FAFBF7F}"/>
              </a:ext>
            </a:extLst>
          </p:cNvPr>
          <p:cNvGraphicFramePr>
            <a:graphicFrameLocks noGrp="1"/>
          </p:cNvGraphicFramePr>
          <p:nvPr>
            <p:extLst>
              <p:ext uri="{D42A27DB-BD31-4B8C-83A1-F6EECF244321}">
                <p14:modId xmlns:p14="http://schemas.microsoft.com/office/powerpoint/2010/main" val="939399376"/>
              </p:ext>
            </p:extLst>
          </p:nvPr>
        </p:nvGraphicFramePr>
        <p:xfrm>
          <a:off x="6530913" y="4281757"/>
          <a:ext cx="4672965" cy="2096643"/>
        </p:xfrm>
        <a:graphic>
          <a:graphicData uri="http://schemas.openxmlformats.org/drawingml/2006/table">
            <a:tbl>
              <a:tblPr firstRow="1" firstCol="1" bandRow="1">
                <a:tableStyleId>{5C22544A-7EE6-4342-B048-85BDC9FD1C3A}</a:tableStyleId>
              </a:tblPr>
              <a:tblGrid>
                <a:gridCol w="1557655">
                  <a:extLst>
                    <a:ext uri="{9D8B030D-6E8A-4147-A177-3AD203B41FA5}">
                      <a16:colId xmlns:a16="http://schemas.microsoft.com/office/drawing/2014/main" val="3569868038"/>
                    </a:ext>
                  </a:extLst>
                </a:gridCol>
                <a:gridCol w="1557655">
                  <a:extLst>
                    <a:ext uri="{9D8B030D-6E8A-4147-A177-3AD203B41FA5}">
                      <a16:colId xmlns:a16="http://schemas.microsoft.com/office/drawing/2014/main" val="3428275249"/>
                    </a:ext>
                  </a:extLst>
                </a:gridCol>
                <a:gridCol w="1557655">
                  <a:extLst>
                    <a:ext uri="{9D8B030D-6E8A-4147-A177-3AD203B41FA5}">
                      <a16:colId xmlns:a16="http://schemas.microsoft.com/office/drawing/2014/main" val="264385884"/>
                    </a:ext>
                  </a:extLst>
                </a:gridCol>
              </a:tblGrid>
              <a:tr h="0">
                <a:tc>
                  <a:txBody>
                    <a:bodyPr/>
                    <a:lstStyle/>
                    <a:p>
                      <a:pPr>
                        <a:lnSpc>
                          <a:spcPts val="1400"/>
                        </a:lnSpc>
                        <a:spcAft>
                          <a:spcPts val="1400"/>
                        </a:spcAft>
                        <a:buNone/>
                      </a:pPr>
                      <a:r>
                        <a:rPr lang="da-DK" sz="1100" dirty="0">
                          <a:effectLst/>
                        </a:rPr>
                        <a:t>Komponent(-er)</a:t>
                      </a:r>
                      <a:endParaRPr lang="da-DK" sz="11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ts val="1400"/>
                        </a:lnSpc>
                        <a:spcAft>
                          <a:spcPts val="1400"/>
                        </a:spcAft>
                        <a:buNone/>
                      </a:pPr>
                      <a:r>
                        <a:rPr lang="da-DK" sz="1100" dirty="0">
                          <a:effectLst/>
                        </a:rPr>
                        <a:t>Teknologi</a:t>
                      </a:r>
                      <a:endParaRPr lang="da-DK" sz="11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ts val="1400"/>
                        </a:lnSpc>
                        <a:spcAft>
                          <a:spcPts val="1400"/>
                        </a:spcAft>
                        <a:buNone/>
                      </a:pPr>
                      <a:r>
                        <a:rPr lang="da-DK" sz="1100">
                          <a:effectLst/>
                        </a:rPr>
                        <a:t>Driftsansvarlig</a:t>
                      </a:r>
                      <a:endParaRPr lang="da-DK" sz="11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74534510"/>
                  </a:ext>
                </a:extLst>
              </a:tr>
              <a:tr h="0">
                <a:tc>
                  <a:txBody>
                    <a:bodyPr/>
                    <a:lstStyle/>
                    <a:p>
                      <a:pPr>
                        <a:lnSpc>
                          <a:spcPts val="1400"/>
                        </a:lnSpc>
                        <a:spcAft>
                          <a:spcPts val="1400"/>
                        </a:spcAft>
                        <a:buNone/>
                      </a:pPr>
                      <a:r>
                        <a:rPr lang="da-DK" sz="1100" dirty="0">
                          <a:effectLst/>
                        </a:rPr>
                        <a:t>Generelle NemLog-in komponenter</a:t>
                      </a:r>
                      <a:endParaRPr lang="da-DK" sz="11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ts val="1400"/>
                        </a:lnSpc>
                        <a:spcAft>
                          <a:spcPts val="1400"/>
                        </a:spcAft>
                        <a:buNone/>
                      </a:pPr>
                      <a:r>
                        <a:rPr lang="da-DK" sz="1100" dirty="0">
                          <a:effectLst/>
                        </a:rPr>
                        <a:t>C# for .NET Framework og .NET. </a:t>
                      </a:r>
                    </a:p>
                    <a:p>
                      <a:pPr>
                        <a:lnSpc>
                          <a:spcPts val="1400"/>
                        </a:lnSpc>
                        <a:spcAft>
                          <a:spcPts val="1400"/>
                        </a:spcAft>
                        <a:buNone/>
                      </a:pPr>
                      <a:r>
                        <a:rPr lang="da-DK" sz="1100" dirty="0">
                          <a:effectLst/>
                        </a:rPr>
                        <a:t>Driftsafvikles på Windows Server platform </a:t>
                      </a:r>
                      <a:endParaRPr lang="da-DK" sz="11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ts val="1400"/>
                        </a:lnSpc>
                        <a:spcAft>
                          <a:spcPts val="1400"/>
                        </a:spcAft>
                        <a:buNone/>
                      </a:pPr>
                      <a:r>
                        <a:rPr lang="da-DK" sz="1100">
                          <a:effectLst/>
                        </a:rPr>
                        <a:t>Aeven</a:t>
                      </a:r>
                      <a:endParaRPr lang="da-DK" sz="11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60804732"/>
                  </a:ext>
                </a:extLst>
              </a:tr>
              <a:tr h="553720">
                <a:tc>
                  <a:txBody>
                    <a:bodyPr/>
                    <a:lstStyle/>
                    <a:p>
                      <a:pPr>
                        <a:lnSpc>
                          <a:spcPts val="1400"/>
                        </a:lnSpc>
                        <a:spcAft>
                          <a:spcPts val="1400"/>
                        </a:spcAft>
                        <a:buNone/>
                      </a:pPr>
                      <a:r>
                        <a:rPr lang="da-DK" sz="1100" dirty="0">
                          <a:effectLst/>
                        </a:rPr>
                        <a:t>Tillidstjenester</a:t>
                      </a:r>
                      <a:endParaRPr lang="da-DK" sz="11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ts val="1400"/>
                        </a:lnSpc>
                        <a:spcAft>
                          <a:spcPts val="1400"/>
                        </a:spcAft>
                        <a:buNone/>
                      </a:pPr>
                      <a:r>
                        <a:rPr lang="da-DK" sz="1100" dirty="0">
                          <a:effectLst/>
                        </a:rPr>
                        <a:t>Java komponenter</a:t>
                      </a:r>
                    </a:p>
                    <a:p>
                      <a:pPr>
                        <a:lnSpc>
                          <a:spcPts val="1400"/>
                        </a:lnSpc>
                        <a:spcAft>
                          <a:spcPts val="1400"/>
                        </a:spcAft>
                        <a:buNone/>
                      </a:pPr>
                      <a:r>
                        <a:rPr lang="da-DK" sz="1100" dirty="0">
                          <a:effectLst/>
                        </a:rPr>
                        <a:t>Driftsafvikles på en Kubernetes container platform</a:t>
                      </a:r>
                      <a:endParaRPr lang="da-DK" sz="11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ts val="1400"/>
                        </a:lnSpc>
                        <a:spcAft>
                          <a:spcPts val="1400"/>
                        </a:spcAft>
                        <a:buNone/>
                      </a:pPr>
                      <a:r>
                        <a:rPr lang="da-DK" sz="1100" dirty="0">
                          <a:effectLst/>
                        </a:rPr>
                        <a:t>ING</a:t>
                      </a:r>
                      <a:endParaRPr lang="da-DK" sz="11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2352812"/>
                  </a:ext>
                </a:extLst>
              </a:tr>
            </a:tbl>
          </a:graphicData>
        </a:graphic>
      </p:graphicFrame>
      <p:sp>
        <p:nvSpPr>
          <p:cNvPr id="7" name="Pladsholder til indhold 4">
            <a:extLst>
              <a:ext uri="{FF2B5EF4-FFF2-40B4-BE49-F238E27FC236}">
                <a16:creationId xmlns:a16="http://schemas.microsoft.com/office/drawing/2014/main" id="{1EB67282-ABD8-DA88-C3B0-E274CA7B1896}"/>
              </a:ext>
            </a:extLst>
          </p:cNvPr>
          <p:cNvSpPr txBox="1">
            <a:spLocks/>
          </p:cNvSpPr>
          <p:nvPr/>
        </p:nvSpPr>
        <p:spPr bwMode="auto">
          <a:xfrm>
            <a:off x="6530913" y="1444077"/>
            <a:ext cx="5734160" cy="2691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1036800" bIns="0" numCol="1" anchor="t" anchorCtr="0" compatLnSpc="1">
            <a:prstTxWarp prst="textNoShape">
              <a:avLst/>
            </a:prstTxWarp>
          </a:bodyPr>
          <a:lstStyle>
            <a:lvl1pPr marL="173978" indent="-173978" algn="l" rtl="0" eaLnBrk="1" fontAlgn="base" hangingPunct="1">
              <a:lnSpc>
                <a:spcPct val="100000"/>
              </a:lnSpc>
              <a:spcBef>
                <a:spcPts val="1066"/>
              </a:spcBef>
              <a:spcAft>
                <a:spcPct val="0"/>
              </a:spcAft>
              <a:buClr>
                <a:schemeClr val="tx2"/>
              </a:buClr>
              <a:buFont typeface="Symbol" panose="05050102010706020507" pitchFamily="18" charset="2"/>
              <a:buChar char="·"/>
              <a:defRPr sz="1532" b="0">
                <a:solidFill>
                  <a:schemeClr val="tx1"/>
                </a:solidFill>
                <a:latin typeface="+mn-lt"/>
                <a:ea typeface="+mn-ea"/>
                <a:cs typeface="+mn-cs"/>
              </a:defRPr>
            </a:lvl1pPr>
            <a:lvl2pPr marL="393182" indent="-208772" algn="l" rtl="0" eaLnBrk="1" fontAlgn="base" hangingPunct="1">
              <a:lnSpc>
                <a:spcPct val="100000"/>
              </a:lnSpc>
              <a:spcBef>
                <a:spcPts val="766"/>
              </a:spcBef>
              <a:spcAft>
                <a:spcPct val="0"/>
              </a:spcAft>
              <a:buClr>
                <a:schemeClr val="tx2"/>
              </a:buClr>
              <a:buFont typeface="Arial" panose="020B0604020202020204" pitchFamily="34" charset="0"/>
              <a:buChar char="–"/>
              <a:defRPr sz="1366">
                <a:solidFill>
                  <a:schemeClr val="tx1"/>
                </a:solidFill>
                <a:latin typeface="+mn-lt"/>
              </a:defRPr>
            </a:lvl2pPr>
            <a:lvl3pPr marL="612397" indent="-208772" algn="l" rtl="0" eaLnBrk="1" fontAlgn="base" hangingPunct="1">
              <a:lnSpc>
                <a:spcPct val="100000"/>
              </a:lnSpc>
              <a:spcBef>
                <a:spcPts val="766"/>
              </a:spcBef>
              <a:spcAft>
                <a:spcPct val="0"/>
              </a:spcAft>
              <a:buClr>
                <a:schemeClr val="tx2"/>
              </a:buClr>
              <a:buSzPct val="100000"/>
              <a:buFont typeface="Arial" panose="020B0604020202020204" pitchFamily="34" charset="0"/>
              <a:buChar char="–"/>
              <a:defRPr sz="1166">
                <a:solidFill>
                  <a:schemeClr val="tx1"/>
                </a:solidFill>
                <a:latin typeface="+mn-lt"/>
              </a:defRPr>
            </a:lvl3pPr>
            <a:lvl4pPr marL="612397" indent="-208772" algn="l" rtl="0" eaLnBrk="1" fontAlgn="base" hangingPunct="1">
              <a:lnSpc>
                <a:spcPct val="100000"/>
              </a:lnSpc>
              <a:spcBef>
                <a:spcPts val="766"/>
              </a:spcBef>
              <a:spcAft>
                <a:spcPct val="0"/>
              </a:spcAft>
              <a:buClr>
                <a:schemeClr val="tx2"/>
              </a:buClr>
              <a:buFont typeface="Arial" panose="020B0604020202020204" pitchFamily="34" charset="0"/>
              <a:buChar char="–"/>
              <a:defRPr sz="1166">
                <a:solidFill>
                  <a:schemeClr val="tx1"/>
                </a:solidFill>
                <a:latin typeface="+mn-lt"/>
              </a:defRPr>
            </a:lvl4pPr>
            <a:lvl5pPr marL="612397" indent="-208772" algn="l" rtl="0" eaLnBrk="1" fontAlgn="base" hangingPunct="1">
              <a:lnSpc>
                <a:spcPct val="100000"/>
              </a:lnSpc>
              <a:spcBef>
                <a:spcPts val="766"/>
              </a:spcBef>
              <a:spcAft>
                <a:spcPct val="0"/>
              </a:spcAft>
              <a:buClr>
                <a:schemeClr val="tx2"/>
              </a:buClr>
              <a:buFont typeface="Arial" panose="020B0604020202020204" pitchFamily="34" charset="0"/>
              <a:buChar char="–"/>
              <a:defRPr sz="1166">
                <a:solidFill>
                  <a:schemeClr val="tx1"/>
                </a:solidFill>
                <a:latin typeface="+mn-lt"/>
              </a:defRPr>
            </a:lvl5pPr>
            <a:lvl6pPr marL="612397" indent="-208772" algn="l" rtl="0" eaLnBrk="1" fontAlgn="base" hangingPunct="1">
              <a:lnSpc>
                <a:spcPct val="100000"/>
              </a:lnSpc>
              <a:spcBef>
                <a:spcPts val="766"/>
              </a:spcBef>
              <a:spcAft>
                <a:spcPct val="0"/>
              </a:spcAft>
              <a:buClr>
                <a:schemeClr val="tx2"/>
              </a:buClr>
              <a:buFont typeface="Arial" panose="020B0604020202020204" pitchFamily="34" charset="0"/>
              <a:buChar char="–"/>
              <a:defRPr sz="1166">
                <a:solidFill>
                  <a:schemeClr val="tx1"/>
                </a:solidFill>
                <a:latin typeface="+mn-lt"/>
              </a:defRPr>
            </a:lvl6pPr>
            <a:lvl7pPr marL="612397" indent="-208772" algn="l" rtl="0" eaLnBrk="1" fontAlgn="base" hangingPunct="1">
              <a:lnSpc>
                <a:spcPct val="100000"/>
              </a:lnSpc>
              <a:spcBef>
                <a:spcPts val="766"/>
              </a:spcBef>
              <a:spcAft>
                <a:spcPct val="0"/>
              </a:spcAft>
              <a:buClr>
                <a:schemeClr val="tx2"/>
              </a:buClr>
              <a:buFont typeface="Arial" panose="020B0604020202020204" pitchFamily="34" charset="0"/>
              <a:buChar char="–"/>
              <a:defRPr sz="1166">
                <a:solidFill>
                  <a:schemeClr val="tx1"/>
                </a:solidFill>
                <a:latin typeface="+mn-lt"/>
              </a:defRPr>
            </a:lvl7pPr>
            <a:lvl8pPr marL="612397" indent="-208772" algn="l" rtl="0" eaLnBrk="1" fontAlgn="base" hangingPunct="1">
              <a:lnSpc>
                <a:spcPct val="100000"/>
              </a:lnSpc>
              <a:spcBef>
                <a:spcPts val="766"/>
              </a:spcBef>
              <a:spcAft>
                <a:spcPct val="0"/>
              </a:spcAft>
              <a:buClr>
                <a:schemeClr val="tx2"/>
              </a:buClr>
              <a:buFont typeface="Arial" panose="020B0604020202020204" pitchFamily="34" charset="0"/>
              <a:buChar char="–"/>
              <a:defRPr sz="1166">
                <a:solidFill>
                  <a:schemeClr val="tx1"/>
                </a:solidFill>
                <a:latin typeface="+mn-lt"/>
              </a:defRPr>
            </a:lvl8pPr>
            <a:lvl9pPr marL="612397" indent="-208772" algn="l" rtl="0" eaLnBrk="1" fontAlgn="base" hangingPunct="1">
              <a:lnSpc>
                <a:spcPct val="100000"/>
              </a:lnSpc>
              <a:spcBef>
                <a:spcPts val="766"/>
              </a:spcBef>
              <a:spcAft>
                <a:spcPct val="0"/>
              </a:spcAft>
              <a:buClr>
                <a:schemeClr val="tx2"/>
              </a:buClr>
              <a:buFont typeface="Arial" panose="020B0604020202020204" pitchFamily="34" charset="0"/>
              <a:buChar char="–"/>
              <a:defRPr sz="1166">
                <a:solidFill>
                  <a:schemeClr val="tx1"/>
                </a:solidFill>
                <a:latin typeface="+mn-lt"/>
              </a:defRPr>
            </a:lvl9pPr>
          </a:lstStyle>
          <a:p>
            <a:r>
              <a:rPr lang="da-DK" sz="1600" dirty="0"/>
              <a:t>Digitaliseringsstyrelsen har på den baggrund udarbejdet to hovedscenarier for transition af driftsydelser: </a:t>
            </a:r>
          </a:p>
          <a:p>
            <a:pPr lvl="1"/>
            <a:r>
              <a:rPr lang="da-DK" sz="1400" dirty="0"/>
              <a:t>Scenarie 1 Transition af drift til hybrid miljø (Windows Server og Container) uden modernisering</a:t>
            </a:r>
          </a:p>
          <a:p>
            <a:pPr lvl="1"/>
            <a:r>
              <a:rPr lang="da-DK" sz="1400" dirty="0"/>
              <a:t>Scenarie 2 Gradvis transition af drift ifm. modernisering</a:t>
            </a:r>
          </a:p>
          <a:p>
            <a:r>
              <a:rPr lang="da-DK" sz="1600" kern="0" dirty="0"/>
              <a:t>Digitaliseringsstyrelsen har ingen præference for de enkelte scenarier eller varianter heraf, der alene er opstillet for at indhente markedets tilbagemelding. </a:t>
            </a:r>
          </a:p>
        </p:txBody>
      </p:sp>
    </p:spTree>
    <p:extLst>
      <p:ext uri="{BB962C8B-B14F-4D97-AF65-F5344CB8AC3E}">
        <p14:creationId xmlns:p14="http://schemas.microsoft.com/office/powerpoint/2010/main" val="4691295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5F1E6"/>
        </a:solidFill>
        <a:effectLst/>
      </p:bgPr>
    </p:bg>
    <p:spTree>
      <p:nvGrpSpPr>
        <p:cNvPr id="1" name="">
          <a:extLst>
            <a:ext uri="{FF2B5EF4-FFF2-40B4-BE49-F238E27FC236}">
              <a16:creationId xmlns:a16="http://schemas.microsoft.com/office/drawing/2014/main" id="{4C57E21D-9658-DB42-B2CC-22CA74EBA51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271C8FD-84C3-E67A-D434-35BCC059483B}"/>
              </a:ext>
            </a:extLst>
          </p:cNvPr>
          <p:cNvSpPr>
            <a:spLocks noGrp="1"/>
          </p:cNvSpPr>
          <p:nvPr>
            <p:ph type="title"/>
          </p:nvPr>
        </p:nvSpPr>
        <p:spPr/>
        <p:txBody>
          <a:bodyPr/>
          <a:lstStyle/>
          <a:p>
            <a:r>
              <a:rPr lang="da-DK" b="1" dirty="0">
                <a:solidFill>
                  <a:srgbClr val="3F1A2B"/>
                </a:solidFill>
                <a:latin typeface="Franklin Gothic Book" panose="020B0503020102020204" pitchFamily="34" charset="0"/>
              </a:rPr>
              <a:t>2. </a:t>
            </a:r>
            <a:r>
              <a:rPr lang="da-DK" sz="2800" b="1" dirty="0">
                <a:solidFill>
                  <a:srgbClr val="3F1A2B"/>
                </a:solidFill>
                <a:latin typeface="Franklin Gothic Book" panose="020B0503020102020204" pitchFamily="34" charset="0"/>
              </a:rPr>
              <a:t>Transition af drift til hybrid miljø uden modernisering</a:t>
            </a:r>
            <a:br>
              <a:rPr lang="da-DK" sz="2800" b="1" dirty="0">
                <a:solidFill>
                  <a:srgbClr val="3F1A2B"/>
                </a:solidFill>
                <a:latin typeface="Franklin Gothic Book" panose="020B0503020102020204" pitchFamily="34" charset="0"/>
              </a:rPr>
            </a:br>
            <a:endParaRPr lang="da-DK" sz="2800" b="1" dirty="0">
              <a:solidFill>
                <a:srgbClr val="3F1A2B"/>
              </a:solidFill>
              <a:latin typeface="Franklin Gothic Book" panose="020B0503020102020204" pitchFamily="34" charset="0"/>
            </a:endParaRPr>
          </a:p>
        </p:txBody>
      </p:sp>
      <p:sp>
        <p:nvSpPr>
          <p:cNvPr id="4" name="Pladsholder til slidenummer 3">
            <a:extLst>
              <a:ext uri="{FF2B5EF4-FFF2-40B4-BE49-F238E27FC236}">
                <a16:creationId xmlns:a16="http://schemas.microsoft.com/office/drawing/2014/main" id="{04E01D29-D5EB-0B99-6CB1-73A4EF1BDBF8}"/>
              </a:ext>
            </a:extLst>
          </p:cNvPr>
          <p:cNvSpPr>
            <a:spLocks noGrp="1"/>
          </p:cNvSpPr>
          <p:nvPr>
            <p:ph type="sldNum" sz="quarter" idx="12"/>
          </p:nvPr>
        </p:nvSpPr>
        <p:spPr/>
        <p:txBody>
          <a:bodyPr/>
          <a:lstStyle/>
          <a:p>
            <a:fld id="{80AE25ED-097C-4BDC-A7CE-FA97BD9CA3B5}" type="slidenum">
              <a:rPr lang="da-DK" smtClean="0"/>
              <a:pPr/>
              <a:t>15</a:t>
            </a:fld>
            <a:endParaRPr lang="da-DK" dirty="0"/>
          </a:p>
        </p:txBody>
      </p:sp>
      <p:sp>
        <p:nvSpPr>
          <p:cNvPr id="5" name="Pladsholder til indhold 4">
            <a:extLst>
              <a:ext uri="{FF2B5EF4-FFF2-40B4-BE49-F238E27FC236}">
                <a16:creationId xmlns:a16="http://schemas.microsoft.com/office/drawing/2014/main" id="{B95CA3C5-2061-F62D-2FC1-78C6D9890F70}"/>
              </a:ext>
            </a:extLst>
          </p:cNvPr>
          <p:cNvSpPr>
            <a:spLocks noGrp="1"/>
          </p:cNvSpPr>
          <p:nvPr>
            <p:ph idx="1"/>
          </p:nvPr>
        </p:nvSpPr>
        <p:spPr>
          <a:xfrm>
            <a:off x="702736" y="1449389"/>
            <a:ext cx="7755464" cy="4464049"/>
          </a:xfrm>
        </p:spPr>
        <p:txBody>
          <a:bodyPr/>
          <a:lstStyle/>
          <a:p>
            <a:pPr marL="0" indent="0">
              <a:buNone/>
            </a:pPr>
            <a:r>
              <a:rPr lang="da-DK" sz="1400" dirty="0"/>
              <a:t>Scenarie 1 er baseret på et princip om gennemførelse af en as-is transition af driften af NemLog-in komponenterne fra de nuværende driftsplatforme og leverandører til en ny driftsleverandør. </a:t>
            </a:r>
          </a:p>
          <a:p>
            <a:pPr marL="0" indent="0">
              <a:buNone/>
            </a:pPr>
            <a:r>
              <a:rPr lang="da-DK" sz="1400" dirty="0"/>
              <a:t>Scenarie 1 omfatter to trin:</a:t>
            </a:r>
          </a:p>
          <a:p>
            <a:r>
              <a:rPr lang="da-DK" sz="1400" dirty="0"/>
              <a:t>Trin 1 omfatter etablering af hybride driftsplatforme og DevOps adgange til ny hovedleverandør, mens</a:t>
            </a:r>
          </a:p>
          <a:p>
            <a:r>
              <a:rPr lang="da-DK" sz="1400" dirty="0"/>
              <a:t>Trin 2 omfatter transition af alle komponenter i NemLog-in fra de to afgivende leverandører til den nye driftsleverandør.</a:t>
            </a:r>
          </a:p>
          <a:p>
            <a:pPr marL="0" indent="0">
              <a:buNone/>
            </a:pPr>
            <a:r>
              <a:rPr lang="da-DK" sz="1400" dirty="0"/>
              <a:t>I </a:t>
            </a:r>
            <a:r>
              <a:rPr lang="da-DK" sz="1400" b="1" dirty="0"/>
              <a:t>trin 1 </a:t>
            </a:r>
            <a:r>
              <a:rPr lang="da-DK" sz="1400" dirty="0"/>
              <a:t>skal den nye driftsleverandør etablere et hybrid driftsmiljø, der både kan håndtere tillidstjenesterne (containerbaseret driftsplatform) og de øvrige NemLog-in komponenter (Windows Server-baseret driftsplatform). Der skal endvidere etableres </a:t>
            </a:r>
            <a:r>
              <a:rPr lang="da-DK" sz="1400" dirty="0" err="1"/>
              <a:t>DevOps</a:t>
            </a:r>
            <a:r>
              <a:rPr lang="da-DK" sz="1400" dirty="0"/>
              <a:t> adgange til den nye hovedleverandør.</a:t>
            </a:r>
          </a:p>
          <a:p>
            <a:pPr marL="0" indent="0">
              <a:buNone/>
            </a:pPr>
            <a:r>
              <a:rPr lang="da-DK" sz="1400" dirty="0"/>
              <a:t>Når den hybride driftsplatform er etableret, transitioneres i </a:t>
            </a:r>
            <a:r>
              <a:rPr lang="da-DK" sz="1400" b="1" dirty="0"/>
              <a:t>trin 2 </a:t>
            </a:r>
            <a:r>
              <a:rPr lang="da-DK" sz="1400" dirty="0"/>
              <a:t>ansvaret for applikationsdrift, vedligeholdelse og videreudvikling mv. af den samlede NemLog-in løsning til den nye hovedleverandør samt transition af infrastrukturdriften af alle komponenter i NemLog-in fra de to afgivende leverandører til den nye driftsleverandør</a:t>
            </a:r>
            <a:r>
              <a:rPr lang="da-DK" sz="1200" dirty="0"/>
              <a:t>. </a:t>
            </a:r>
          </a:p>
        </p:txBody>
      </p:sp>
    </p:spTree>
    <p:extLst>
      <p:ext uri="{BB962C8B-B14F-4D97-AF65-F5344CB8AC3E}">
        <p14:creationId xmlns:p14="http://schemas.microsoft.com/office/powerpoint/2010/main" val="7543308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5F1E6"/>
        </a:solidFill>
        <a:effectLst/>
      </p:bgPr>
    </p:bg>
    <p:spTree>
      <p:nvGrpSpPr>
        <p:cNvPr id="1" name="">
          <a:extLst>
            <a:ext uri="{FF2B5EF4-FFF2-40B4-BE49-F238E27FC236}">
              <a16:creationId xmlns:a16="http://schemas.microsoft.com/office/drawing/2014/main" id="{68EED02E-AD67-47AB-0226-76B4571F41C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2A3FE22-AC92-D6BD-F59F-A8291B038916}"/>
              </a:ext>
            </a:extLst>
          </p:cNvPr>
          <p:cNvSpPr>
            <a:spLocks noGrp="1"/>
          </p:cNvSpPr>
          <p:nvPr>
            <p:ph type="title"/>
          </p:nvPr>
        </p:nvSpPr>
        <p:spPr>
          <a:xfrm>
            <a:off x="701675" y="361840"/>
            <a:ext cx="10961789" cy="936000"/>
          </a:xfrm>
        </p:spPr>
        <p:txBody>
          <a:bodyPr rIns="720000"/>
          <a:lstStyle/>
          <a:p>
            <a:r>
              <a:rPr lang="da-DK" sz="2700" b="1" dirty="0">
                <a:solidFill>
                  <a:srgbClr val="3F1A2B"/>
                </a:solidFill>
                <a:latin typeface="Franklin Gothic Book" panose="020B0503020102020204" pitchFamily="34" charset="0"/>
              </a:rPr>
              <a:t>2. Transition – Scenarie 1: Transition af drift til hybrid miljø uden modernisering</a:t>
            </a:r>
          </a:p>
        </p:txBody>
      </p:sp>
      <p:sp>
        <p:nvSpPr>
          <p:cNvPr id="4" name="Pladsholder til slidenummer 3">
            <a:extLst>
              <a:ext uri="{FF2B5EF4-FFF2-40B4-BE49-F238E27FC236}">
                <a16:creationId xmlns:a16="http://schemas.microsoft.com/office/drawing/2014/main" id="{DE8391B9-6B21-062C-EA55-76241E784EFB}"/>
              </a:ext>
            </a:extLst>
          </p:cNvPr>
          <p:cNvSpPr>
            <a:spLocks noGrp="1"/>
          </p:cNvSpPr>
          <p:nvPr>
            <p:ph type="sldNum" sz="quarter" idx="12"/>
          </p:nvPr>
        </p:nvSpPr>
        <p:spPr/>
        <p:txBody>
          <a:bodyPr/>
          <a:lstStyle/>
          <a:p>
            <a:fld id="{80AE25ED-097C-4BDC-A7CE-FA97BD9CA3B5}" type="slidenum">
              <a:rPr lang="da-DK" smtClean="0"/>
              <a:pPr/>
              <a:t>16</a:t>
            </a:fld>
            <a:endParaRPr lang="da-DK" dirty="0"/>
          </a:p>
        </p:txBody>
      </p:sp>
      <p:pic>
        <p:nvPicPr>
          <p:cNvPr id="5" name="Billede 4">
            <a:extLst>
              <a:ext uri="{FF2B5EF4-FFF2-40B4-BE49-F238E27FC236}">
                <a16:creationId xmlns:a16="http://schemas.microsoft.com/office/drawing/2014/main" id="{89713FB8-9C34-6C5B-4C27-A2B417326C7C}"/>
              </a:ext>
            </a:extLst>
          </p:cNvPr>
          <p:cNvPicPr>
            <a:picLocks noChangeAspect="1"/>
          </p:cNvPicPr>
          <p:nvPr/>
        </p:nvPicPr>
        <p:blipFill>
          <a:blip r:embed="rId2"/>
          <a:stretch>
            <a:fillRect/>
          </a:stretch>
        </p:blipFill>
        <p:spPr>
          <a:xfrm>
            <a:off x="366522" y="1476756"/>
            <a:ext cx="11458956" cy="3904488"/>
          </a:xfrm>
          <a:prstGeom prst="rect">
            <a:avLst/>
          </a:prstGeom>
        </p:spPr>
      </p:pic>
    </p:spTree>
    <p:extLst>
      <p:ext uri="{BB962C8B-B14F-4D97-AF65-F5344CB8AC3E}">
        <p14:creationId xmlns:p14="http://schemas.microsoft.com/office/powerpoint/2010/main" val="42226216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5F1E6"/>
        </a:solidFill>
        <a:effectLst/>
      </p:bgPr>
    </p:bg>
    <p:spTree>
      <p:nvGrpSpPr>
        <p:cNvPr id="1" name="">
          <a:extLst>
            <a:ext uri="{FF2B5EF4-FFF2-40B4-BE49-F238E27FC236}">
              <a16:creationId xmlns:a16="http://schemas.microsoft.com/office/drawing/2014/main" id="{821F1A61-93AD-FF7C-8349-363C77F4526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DF80888-A926-AF4C-C8D6-9D9411ABC132}"/>
              </a:ext>
            </a:extLst>
          </p:cNvPr>
          <p:cNvSpPr>
            <a:spLocks noGrp="1"/>
          </p:cNvSpPr>
          <p:nvPr>
            <p:ph type="title"/>
          </p:nvPr>
        </p:nvSpPr>
        <p:spPr/>
        <p:txBody>
          <a:bodyPr/>
          <a:lstStyle/>
          <a:p>
            <a:r>
              <a:rPr lang="da-DK" b="1" dirty="0">
                <a:solidFill>
                  <a:srgbClr val="3F1A2B"/>
                </a:solidFill>
                <a:latin typeface="Franklin Gothic Book" panose="020B0503020102020204" pitchFamily="34" charset="0"/>
              </a:rPr>
              <a:t>2. </a:t>
            </a:r>
            <a:r>
              <a:rPr lang="da-DK" sz="2800" b="1" dirty="0">
                <a:solidFill>
                  <a:srgbClr val="3F1A2B"/>
                </a:solidFill>
                <a:latin typeface="Franklin Gothic Book" panose="020B0503020102020204" pitchFamily="34" charset="0"/>
              </a:rPr>
              <a:t>Transition – Scenarie 2: Gradvis transition af drift ifm. modernisering</a:t>
            </a:r>
            <a:endParaRPr lang="da-DK" b="1" dirty="0">
              <a:solidFill>
                <a:srgbClr val="3F1A2B"/>
              </a:solidFill>
              <a:latin typeface="Franklin Gothic Book" panose="020B0503020102020204" pitchFamily="34" charset="0"/>
            </a:endParaRPr>
          </a:p>
        </p:txBody>
      </p:sp>
      <p:sp>
        <p:nvSpPr>
          <p:cNvPr id="4" name="Pladsholder til slidenummer 3">
            <a:extLst>
              <a:ext uri="{FF2B5EF4-FFF2-40B4-BE49-F238E27FC236}">
                <a16:creationId xmlns:a16="http://schemas.microsoft.com/office/drawing/2014/main" id="{53A64864-5658-01E0-D971-08B5E4A5CB8E}"/>
              </a:ext>
            </a:extLst>
          </p:cNvPr>
          <p:cNvSpPr>
            <a:spLocks noGrp="1"/>
          </p:cNvSpPr>
          <p:nvPr>
            <p:ph type="sldNum" sz="quarter" idx="12"/>
          </p:nvPr>
        </p:nvSpPr>
        <p:spPr/>
        <p:txBody>
          <a:bodyPr/>
          <a:lstStyle/>
          <a:p>
            <a:fld id="{80AE25ED-097C-4BDC-A7CE-FA97BD9CA3B5}" type="slidenum">
              <a:rPr lang="da-DK" smtClean="0"/>
              <a:pPr/>
              <a:t>17</a:t>
            </a:fld>
            <a:endParaRPr lang="da-DK" dirty="0"/>
          </a:p>
        </p:txBody>
      </p:sp>
      <p:sp>
        <p:nvSpPr>
          <p:cNvPr id="5" name="Pladsholder til indhold 4">
            <a:extLst>
              <a:ext uri="{FF2B5EF4-FFF2-40B4-BE49-F238E27FC236}">
                <a16:creationId xmlns:a16="http://schemas.microsoft.com/office/drawing/2014/main" id="{5906B7A4-1017-556E-D185-851824B8F7F4}"/>
              </a:ext>
            </a:extLst>
          </p:cNvPr>
          <p:cNvSpPr>
            <a:spLocks noGrp="1"/>
          </p:cNvSpPr>
          <p:nvPr>
            <p:ph idx="1"/>
          </p:nvPr>
        </p:nvSpPr>
        <p:spPr>
          <a:xfrm>
            <a:off x="702736" y="1449389"/>
            <a:ext cx="5782285" cy="4464049"/>
          </a:xfrm>
        </p:spPr>
        <p:txBody>
          <a:bodyPr/>
          <a:lstStyle/>
          <a:p>
            <a:pPr marL="0" indent="0">
              <a:buNone/>
            </a:pPr>
            <a:r>
              <a:rPr lang="da-DK" sz="1400" dirty="0"/>
              <a:t>Scenarie 2 omfatter to trin:</a:t>
            </a:r>
          </a:p>
          <a:p>
            <a:r>
              <a:rPr lang="da-DK" sz="1400" dirty="0"/>
              <a:t>Trin 1 fokuserer på at afslutte og overdrage udviklings- og driftsopgaver i medfør af ING-kontrakten, mens</a:t>
            </a:r>
          </a:p>
          <a:p>
            <a:r>
              <a:rPr lang="da-DK" sz="1400" dirty="0"/>
              <a:t>Trin 2 afslutter driftsopgaver i medfør af Aeven-kontrakten.</a:t>
            </a:r>
          </a:p>
          <a:p>
            <a:pPr marL="0" indent="0">
              <a:buNone/>
            </a:pPr>
            <a:r>
              <a:rPr lang="da-DK" sz="1400" b="1" dirty="0"/>
              <a:t>Trin 1 </a:t>
            </a:r>
            <a:r>
              <a:rPr lang="da-DK" sz="1400" dirty="0"/>
              <a:t>omfatter den nye driftsleverandørs etablering af en containerbaseret driftsplatform.</a:t>
            </a:r>
          </a:p>
          <a:p>
            <a:pPr marL="0" indent="0">
              <a:buNone/>
            </a:pPr>
            <a:r>
              <a:rPr lang="da-DK" sz="1400" dirty="0"/>
              <a:t>I trin 1 gennemfører ny hovedleverandør endvidere transition af tillidstjenester til ny driftsleverandør og overtager alle ydelser fra ING. Dette indebærer, at ansvaret for applikationsdrift, vedligeholdelse og videreudvikling mv. af den samlede NemLog-in løsning transitioneres til den nye hovedleverandør. </a:t>
            </a:r>
          </a:p>
          <a:p>
            <a:pPr marL="0" indent="0">
              <a:buNone/>
            </a:pPr>
            <a:r>
              <a:rPr lang="da-DK" sz="1400" dirty="0"/>
              <a:t>I trin 1 gennemføres der </a:t>
            </a:r>
            <a:r>
              <a:rPr lang="da-DK" sz="1400" u="sng" dirty="0"/>
              <a:t>ikke</a:t>
            </a:r>
            <a:r>
              <a:rPr lang="da-DK" sz="1400" dirty="0"/>
              <a:t> transition af infrastrukturdriften af de øvrige komponenter fra Aeven. </a:t>
            </a:r>
          </a:p>
          <a:p>
            <a:pPr marL="0" indent="0">
              <a:buNone/>
            </a:pPr>
            <a:r>
              <a:rPr lang="da-DK" sz="1400" dirty="0"/>
              <a:t>.</a:t>
            </a:r>
          </a:p>
          <a:p>
            <a:endParaRPr lang="da-DK" sz="1400" dirty="0"/>
          </a:p>
          <a:p>
            <a:endParaRPr lang="da-DK" sz="1200" dirty="0"/>
          </a:p>
          <a:p>
            <a:endParaRPr lang="da-DK" sz="1200" dirty="0"/>
          </a:p>
        </p:txBody>
      </p:sp>
      <p:sp>
        <p:nvSpPr>
          <p:cNvPr id="3" name="Pladsholder til indhold 4">
            <a:extLst>
              <a:ext uri="{FF2B5EF4-FFF2-40B4-BE49-F238E27FC236}">
                <a16:creationId xmlns:a16="http://schemas.microsoft.com/office/drawing/2014/main" id="{23E6BDF2-4EA3-1E9C-CEA3-3C2D73800A5F}"/>
              </a:ext>
            </a:extLst>
          </p:cNvPr>
          <p:cNvSpPr txBox="1">
            <a:spLocks/>
          </p:cNvSpPr>
          <p:nvPr/>
        </p:nvSpPr>
        <p:spPr bwMode="auto">
          <a:xfrm>
            <a:off x="5836210" y="1449388"/>
            <a:ext cx="5473474" cy="4464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1036800" bIns="0" numCol="1" anchor="t" anchorCtr="0" compatLnSpc="1">
            <a:prstTxWarp prst="textNoShape">
              <a:avLst/>
            </a:prstTxWarp>
          </a:bodyPr>
          <a:lstStyle>
            <a:lvl1pPr marL="173978" indent="-173978" algn="l" rtl="0" eaLnBrk="1" fontAlgn="base" hangingPunct="1">
              <a:lnSpc>
                <a:spcPct val="100000"/>
              </a:lnSpc>
              <a:spcBef>
                <a:spcPts val="1066"/>
              </a:spcBef>
              <a:spcAft>
                <a:spcPct val="0"/>
              </a:spcAft>
              <a:buClr>
                <a:schemeClr val="tx2"/>
              </a:buClr>
              <a:buFont typeface="Symbol" panose="05050102010706020507" pitchFamily="18" charset="2"/>
              <a:buChar char="·"/>
              <a:defRPr sz="1532" b="0">
                <a:solidFill>
                  <a:schemeClr val="tx1"/>
                </a:solidFill>
                <a:latin typeface="+mn-lt"/>
                <a:ea typeface="+mn-ea"/>
                <a:cs typeface="+mn-cs"/>
              </a:defRPr>
            </a:lvl1pPr>
            <a:lvl2pPr marL="393182" indent="-208772" algn="l" rtl="0" eaLnBrk="1" fontAlgn="base" hangingPunct="1">
              <a:lnSpc>
                <a:spcPct val="100000"/>
              </a:lnSpc>
              <a:spcBef>
                <a:spcPts val="766"/>
              </a:spcBef>
              <a:spcAft>
                <a:spcPct val="0"/>
              </a:spcAft>
              <a:buClr>
                <a:schemeClr val="tx2"/>
              </a:buClr>
              <a:buFont typeface="Arial" panose="020B0604020202020204" pitchFamily="34" charset="0"/>
              <a:buChar char="–"/>
              <a:defRPr sz="1366">
                <a:solidFill>
                  <a:schemeClr val="tx1"/>
                </a:solidFill>
                <a:latin typeface="+mn-lt"/>
              </a:defRPr>
            </a:lvl2pPr>
            <a:lvl3pPr marL="612397" indent="-208772" algn="l" rtl="0" eaLnBrk="1" fontAlgn="base" hangingPunct="1">
              <a:lnSpc>
                <a:spcPct val="100000"/>
              </a:lnSpc>
              <a:spcBef>
                <a:spcPts val="766"/>
              </a:spcBef>
              <a:spcAft>
                <a:spcPct val="0"/>
              </a:spcAft>
              <a:buClr>
                <a:schemeClr val="tx2"/>
              </a:buClr>
              <a:buSzPct val="100000"/>
              <a:buFont typeface="Arial" panose="020B0604020202020204" pitchFamily="34" charset="0"/>
              <a:buChar char="–"/>
              <a:defRPr sz="1166">
                <a:solidFill>
                  <a:schemeClr val="tx1"/>
                </a:solidFill>
                <a:latin typeface="+mn-lt"/>
              </a:defRPr>
            </a:lvl3pPr>
            <a:lvl4pPr marL="612397" indent="-208772" algn="l" rtl="0" eaLnBrk="1" fontAlgn="base" hangingPunct="1">
              <a:lnSpc>
                <a:spcPct val="100000"/>
              </a:lnSpc>
              <a:spcBef>
                <a:spcPts val="766"/>
              </a:spcBef>
              <a:spcAft>
                <a:spcPct val="0"/>
              </a:spcAft>
              <a:buClr>
                <a:schemeClr val="tx2"/>
              </a:buClr>
              <a:buFont typeface="Arial" panose="020B0604020202020204" pitchFamily="34" charset="0"/>
              <a:buChar char="–"/>
              <a:defRPr sz="1166">
                <a:solidFill>
                  <a:schemeClr val="tx1"/>
                </a:solidFill>
                <a:latin typeface="+mn-lt"/>
              </a:defRPr>
            </a:lvl4pPr>
            <a:lvl5pPr marL="612397" indent="-208772" algn="l" rtl="0" eaLnBrk="1" fontAlgn="base" hangingPunct="1">
              <a:lnSpc>
                <a:spcPct val="100000"/>
              </a:lnSpc>
              <a:spcBef>
                <a:spcPts val="766"/>
              </a:spcBef>
              <a:spcAft>
                <a:spcPct val="0"/>
              </a:spcAft>
              <a:buClr>
                <a:schemeClr val="tx2"/>
              </a:buClr>
              <a:buFont typeface="Arial" panose="020B0604020202020204" pitchFamily="34" charset="0"/>
              <a:buChar char="–"/>
              <a:defRPr sz="1166">
                <a:solidFill>
                  <a:schemeClr val="tx1"/>
                </a:solidFill>
                <a:latin typeface="+mn-lt"/>
              </a:defRPr>
            </a:lvl5pPr>
            <a:lvl6pPr marL="612397" indent="-208772" algn="l" rtl="0" eaLnBrk="1" fontAlgn="base" hangingPunct="1">
              <a:lnSpc>
                <a:spcPct val="100000"/>
              </a:lnSpc>
              <a:spcBef>
                <a:spcPts val="766"/>
              </a:spcBef>
              <a:spcAft>
                <a:spcPct val="0"/>
              </a:spcAft>
              <a:buClr>
                <a:schemeClr val="tx2"/>
              </a:buClr>
              <a:buFont typeface="Arial" panose="020B0604020202020204" pitchFamily="34" charset="0"/>
              <a:buChar char="–"/>
              <a:defRPr sz="1166">
                <a:solidFill>
                  <a:schemeClr val="tx1"/>
                </a:solidFill>
                <a:latin typeface="+mn-lt"/>
              </a:defRPr>
            </a:lvl6pPr>
            <a:lvl7pPr marL="612397" indent="-208772" algn="l" rtl="0" eaLnBrk="1" fontAlgn="base" hangingPunct="1">
              <a:lnSpc>
                <a:spcPct val="100000"/>
              </a:lnSpc>
              <a:spcBef>
                <a:spcPts val="766"/>
              </a:spcBef>
              <a:spcAft>
                <a:spcPct val="0"/>
              </a:spcAft>
              <a:buClr>
                <a:schemeClr val="tx2"/>
              </a:buClr>
              <a:buFont typeface="Arial" panose="020B0604020202020204" pitchFamily="34" charset="0"/>
              <a:buChar char="–"/>
              <a:defRPr sz="1166">
                <a:solidFill>
                  <a:schemeClr val="tx1"/>
                </a:solidFill>
                <a:latin typeface="+mn-lt"/>
              </a:defRPr>
            </a:lvl7pPr>
            <a:lvl8pPr marL="612397" indent="-208772" algn="l" rtl="0" eaLnBrk="1" fontAlgn="base" hangingPunct="1">
              <a:lnSpc>
                <a:spcPct val="100000"/>
              </a:lnSpc>
              <a:spcBef>
                <a:spcPts val="766"/>
              </a:spcBef>
              <a:spcAft>
                <a:spcPct val="0"/>
              </a:spcAft>
              <a:buClr>
                <a:schemeClr val="tx2"/>
              </a:buClr>
              <a:buFont typeface="Arial" panose="020B0604020202020204" pitchFamily="34" charset="0"/>
              <a:buChar char="–"/>
              <a:defRPr sz="1166">
                <a:solidFill>
                  <a:schemeClr val="tx1"/>
                </a:solidFill>
                <a:latin typeface="+mn-lt"/>
              </a:defRPr>
            </a:lvl8pPr>
            <a:lvl9pPr marL="612397" indent="-208772" algn="l" rtl="0" eaLnBrk="1" fontAlgn="base" hangingPunct="1">
              <a:lnSpc>
                <a:spcPct val="100000"/>
              </a:lnSpc>
              <a:spcBef>
                <a:spcPts val="766"/>
              </a:spcBef>
              <a:spcAft>
                <a:spcPct val="0"/>
              </a:spcAft>
              <a:buClr>
                <a:schemeClr val="tx2"/>
              </a:buClr>
              <a:buFont typeface="Arial" panose="020B0604020202020204" pitchFamily="34" charset="0"/>
              <a:buChar char="–"/>
              <a:defRPr sz="1166">
                <a:solidFill>
                  <a:schemeClr val="tx1"/>
                </a:solidFill>
                <a:latin typeface="+mn-lt"/>
              </a:defRPr>
            </a:lvl9pPr>
          </a:lstStyle>
          <a:p>
            <a:pPr marL="0" indent="0">
              <a:buNone/>
            </a:pPr>
            <a:r>
              <a:rPr lang="da-DK" sz="1400" b="1" kern="0" dirty="0"/>
              <a:t>Trin 2 </a:t>
            </a:r>
            <a:r>
              <a:rPr lang="da-DK" sz="1400" kern="0" dirty="0"/>
              <a:t>omfatter hovedleverandørens modernisering af de øvrige NemLog-in komponenter og efterfølgende transition af infrastrukturdriften af disse fra Aeven til den nye driftsleverandør.</a:t>
            </a:r>
          </a:p>
          <a:p>
            <a:pPr marL="0" indent="0">
              <a:buNone/>
            </a:pPr>
            <a:r>
              <a:rPr lang="da-DK" sz="1400" kern="0" dirty="0"/>
              <a:t>Moderniseringen kan eventuelt ske gradvist, således at infrastrukturdriften af hver enkelt komponent transitioneres, når den pågældende komponent er moderniseret.</a:t>
            </a:r>
          </a:p>
          <a:p>
            <a:pPr marL="0" indent="0">
              <a:buNone/>
            </a:pPr>
            <a:r>
              <a:rPr lang="da-DK" sz="1400" kern="0" dirty="0"/>
              <a:t>Disse komponenter er udviklet i programmeringssproget C# for .NET Framework og .NET og driftsafvikles i dag på en Windows Server platform hos Aeven. I forbindelse med moderniseringen skal komponenterne opdateres til en nyere containerbaseret teknologi, der muliggør, at de kan driftsafvikles på en moderniseret containerbaseret driftsplatform hos den nye driftsleverandør. </a:t>
            </a:r>
          </a:p>
          <a:p>
            <a:pPr marL="0" indent="0">
              <a:buNone/>
            </a:pPr>
            <a:r>
              <a:rPr lang="da-DK" sz="1400" kern="0" dirty="0"/>
              <a:t>Modernisering og flytning af disse NemLog-in komponenter skal ske inden udløb af Aevens kontrakt i marts 2029.</a:t>
            </a:r>
          </a:p>
          <a:p>
            <a:endParaRPr lang="da-DK" sz="1600" kern="0" dirty="0"/>
          </a:p>
          <a:p>
            <a:endParaRPr lang="da-DK" sz="1600" kern="0" dirty="0"/>
          </a:p>
          <a:p>
            <a:endParaRPr lang="da-DK" sz="1400" kern="0" dirty="0"/>
          </a:p>
        </p:txBody>
      </p:sp>
    </p:spTree>
    <p:extLst>
      <p:ext uri="{BB962C8B-B14F-4D97-AF65-F5344CB8AC3E}">
        <p14:creationId xmlns:p14="http://schemas.microsoft.com/office/powerpoint/2010/main" val="33532887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5F1E6"/>
        </a:solidFill>
        <a:effectLst/>
      </p:bgPr>
    </p:bg>
    <p:spTree>
      <p:nvGrpSpPr>
        <p:cNvPr id="1" name="">
          <a:extLst>
            <a:ext uri="{FF2B5EF4-FFF2-40B4-BE49-F238E27FC236}">
              <a16:creationId xmlns:a16="http://schemas.microsoft.com/office/drawing/2014/main" id="{CBE07917-5FA8-21E7-B0FC-DE246040B17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19B4F80-57CD-E720-B569-C45FD36E3F1E}"/>
              </a:ext>
            </a:extLst>
          </p:cNvPr>
          <p:cNvSpPr>
            <a:spLocks noGrp="1"/>
          </p:cNvSpPr>
          <p:nvPr>
            <p:ph type="title"/>
          </p:nvPr>
        </p:nvSpPr>
        <p:spPr/>
        <p:txBody>
          <a:bodyPr/>
          <a:lstStyle/>
          <a:p>
            <a:r>
              <a:rPr lang="da-DK" b="1" dirty="0">
                <a:solidFill>
                  <a:srgbClr val="3F1A2B"/>
                </a:solidFill>
                <a:latin typeface="Franklin Gothic Book" panose="020B0503020102020204" pitchFamily="34" charset="0"/>
              </a:rPr>
              <a:t>2. </a:t>
            </a:r>
            <a:r>
              <a:rPr lang="da-DK" sz="2800" b="1" dirty="0">
                <a:solidFill>
                  <a:srgbClr val="3F1A2B"/>
                </a:solidFill>
                <a:latin typeface="Franklin Gothic Book" panose="020B0503020102020204" pitchFamily="34" charset="0"/>
              </a:rPr>
              <a:t>Transition – Scenarie 2: Gradvis transition af drift ifm. modernisering</a:t>
            </a:r>
            <a:endParaRPr lang="da-DK" b="1" dirty="0">
              <a:solidFill>
                <a:srgbClr val="3F1A2B"/>
              </a:solidFill>
              <a:latin typeface="Franklin Gothic Book" panose="020B0503020102020204" pitchFamily="34" charset="0"/>
            </a:endParaRPr>
          </a:p>
        </p:txBody>
      </p:sp>
      <p:sp>
        <p:nvSpPr>
          <p:cNvPr id="4" name="Pladsholder til slidenummer 3">
            <a:extLst>
              <a:ext uri="{FF2B5EF4-FFF2-40B4-BE49-F238E27FC236}">
                <a16:creationId xmlns:a16="http://schemas.microsoft.com/office/drawing/2014/main" id="{9A399ABC-CC76-EF55-E91F-C17B9E877D4A}"/>
              </a:ext>
            </a:extLst>
          </p:cNvPr>
          <p:cNvSpPr>
            <a:spLocks noGrp="1"/>
          </p:cNvSpPr>
          <p:nvPr>
            <p:ph type="sldNum" sz="quarter" idx="12"/>
          </p:nvPr>
        </p:nvSpPr>
        <p:spPr/>
        <p:txBody>
          <a:bodyPr/>
          <a:lstStyle/>
          <a:p>
            <a:fld id="{80AE25ED-097C-4BDC-A7CE-FA97BD9CA3B5}" type="slidenum">
              <a:rPr lang="da-DK" smtClean="0"/>
              <a:pPr/>
              <a:t>18</a:t>
            </a:fld>
            <a:endParaRPr lang="da-DK" dirty="0"/>
          </a:p>
        </p:txBody>
      </p:sp>
      <p:pic>
        <p:nvPicPr>
          <p:cNvPr id="5" name="Billede 4">
            <a:extLst>
              <a:ext uri="{FF2B5EF4-FFF2-40B4-BE49-F238E27FC236}">
                <a16:creationId xmlns:a16="http://schemas.microsoft.com/office/drawing/2014/main" id="{4DC072FE-829A-6EC9-A7FA-64E97C4A5967}"/>
              </a:ext>
            </a:extLst>
          </p:cNvPr>
          <p:cNvPicPr>
            <a:picLocks noChangeAspect="1"/>
          </p:cNvPicPr>
          <p:nvPr/>
        </p:nvPicPr>
        <p:blipFill>
          <a:blip r:embed="rId2"/>
          <a:stretch>
            <a:fillRect/>
          </a:stretch>
        </p:blipFill>
        <p:spPr>
          <a:xfrm>
            <a:off x="529590" y="1594866"/>
            <a:ext cx="11132820" cy="3668268"/>
          </a:xfrm>
          <a:prstGeom prst="rect">
            <a:avLst/>
          </a:prstGeom>
        </p:spPr>
      </p:pic>
    </p:spTree>
    <p:extLst>
      <p:ext uri="{BB962C8B-B14F-4D97-AF65-F5344CB8AC3E}">
        <p14:creationId xmlns:p14="http://schemas.microsoft.com/office/powerpoint/2010/main" val="25981550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5F1E6"/>
        </a:solidFill>
        <a:effectLst/>
      </p:bgPr>
    </p:bg>
    <p:spTree>
      <p:nvGrpSpPr>
        <p:cNvPr id="1" name="">
          <a:extLst>
            <a:ext uri="{FF2B5EF4-FFF2-40B4-BE49-F238E27FC236}">
              <a16:creationId xmlns:a16="http://schemas.microsoft.com/office/drawing/2014/main" id="{8C37DCC8-D51C-06DE-9450-646588B4559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6EA0F70-826F-FBC3-A413-F91D85C5C78F}"/>
              </a:ext>
            </a:extLst>
          </p:cNvPr>
          <p:cNvSpPr>
            <a:spLocks noGrp="1"/>
          </p:cNvSpPr>
          <p:nvPr>
            <p:ph type="title"/>
          </p:nvPr>
        </p:nvSpPr>
        <p:spPr/>
        <p:txBody>
          <a:bodyPr/>
          <a:lstStyle/>
          <a:p>
            <a:r>
              <a:rPr lang="da-DK" b="1" dirty="0">
                <a:solidFill>
                  <a:srgbClr val="3F1A2B"/>
                </a:solidFill>
                <a:latin typeface="Franklin Gothic Book" panose="020B0503020102020204" pitchFamily="34" charset="0"/>
              </a:rPr>
              <a:t>2. </a:t>
            </a:r>
            <a:r>
              <a:rPr lang="da-DK" sz="2800" b="1" dirty="0">
                <a:solidFill>
                  <a:srgbClr val="3F1A2B"/>
                </a:solidFill>
                <a:latin typeface="Franklin Gothic Book" panose="020B0503020102020204" pitchFamily="34" charset="0"/>
              </a:rPr>
              <a:t>Transition – Spørgsmål  </a:t>
            </a:r>
            <a:endParaRPr lang="da-DK" b="1" dirty="0">
              <a:solidFill>
                <a:srgbClr val="3F1A2B"/>
              </a:solidFill>
              <a:latin typeface="Franklin Gothic Book" panose="020B0503020102020204" pitchFamily="34" charset="0"/>
            </a:endParaRPr>
          </a:p>
        </p:txBody>
      </p:sp>
      <p:sp>
        <p:nvSpPr>
          <p:cNvPr id="4" name="Pladsholder til slidenummer 3">
            <a:extLst>
              <a:ext uri="{FF2B5EF4-FFF2-40B4-BE49-F238E27FC236}">
                <a16:creationId xmlns:a16="http://schemas.microsoft.com/office/drawing/2014/main" id="{25E416BA-AAB0-904B-6B6A-35646FA32FB9}"/>
              </a:ext>
            </a:extLst>
          </p:cNvPr>
          <p:cNvSpPr>
            <a:spLocks noGrp="1"/>
          </p:cNvSpPr>
          <p:nvPr>
            <p:ph type="sldNum" sz="quarter" idx="12"/>
          </p:nvPr>
        </p:nvSpPr>
        <p:spPr/>
        <p:txBody>
          <a:bodyPr/>
          <a:lstStyle/>
          <a:p>
            <a:fld id="{80AE25ED-097C-4BDC-A7CE-FA97BD9CA3B5}" type="slidenum">
              <a:rPr lang="da-DK" smtClean="0"/>
              <a:pPr/>
              <a:t>19</a:t>
            </a:fld>
            <a:endParaRPr lang="da-DK" dirty="0"/>
          </a:p>
        </p:txBody>
      </p:sp>
      <p:sp>
        <p:nvSpPr>
          <p:cNvPr id="5" name="Pladsholder til indhold 4">
            <a:extLst>
              <a:ext uri="{FF2B5EF4-FFF2-40B4-BE49-F238E27FC236}">
                <a16:creationId xmlns:a16="http://schemas.microsoft.com/office/drawing/2014/main" id="{3E1B69D7-23E1-7863-DBD5-5532A82DD0B2}"/>
              </a:ext>
            </a:extLst>
          </p:cNvPr>
          <p:cNvSpPr>
            <a:spLocks noGrp="1"/>
          </p:cNvSpPr>
          <p:nvPr>
            <p:ph idx="1"/>
          </p:nvPr>
        </p:nvSpPr>
        <p:spPr/>
        <p:txBody>
          <a:bodyPr/>
          <a:lstStyle/>
          <a:p>
            <a:r>
              <a:rPr lang="da-DK" sz="1600" b="0" i="0" u="none" strike="noStrike" baseline="0" dirty="0">
                <a:solidFill>
                  <a:srgbClr val="000000"/>
                </a:solidFill>
              </a:rPr>
              <a:t>2.1. Hvilke fordele og ulemper ser I ved de to foreslåede transitionsscenarier?</a:t>
            </a:r>
          </a:p>
          <a:p>
            <a:r>
              <a:rPr lang="da-DK" sz="1600" dirty="0">
                <a:solidFill>
                  <a:srgbClr val="000000"/>
                </a:solidFill>
              </a:rPr>
              <a:t>2.2. Hvilke risici </a:t>
            </a:r>
            <a:r>
              <a:rPr lang="da-DK" sz="1600" dirty="0"/>
              <a:t>er forbundet med de to foreslåede transitionsscenarier? </a:t>
            </a:r>
          </a:p>
          <a:p>
            <a:r>
              <a:rPr lang="da-DK" sz="1600" b="0" i="0" u="none" strike="noStrike" baseline="0" dirty="0"/>
              <a:t>2.3. Hvad er omkostningsdriverne forbundet med de to foreslåede transitionsscenarier? </a:t>
            </a:r>
          </a:p>
          <a:p>
            <a:r>
              <a:rPr lang="da-DK" sz="1600" dirty="0"/>
              <a:t>2.4. Hvad er omkostningerne/omkostningsdriverne forbundet </a:t>
            </a:r>
            <a:r>
              <a:rPr lang="da-DK" sz="1600" dirty="0">
                <a:solidFill>
                  <a:srgbClr val="000000"/>
                </a:solidFill>
              </a:rPr>
              <a:t>med etablering af en hybrid driftsplatform baseret på Windows Server hhv. container-teknologier?</a:t>
            </a:r>
          </a:p>
          <a:p>
            <a:r>
              <a:rPr lang="da-DK" sz="1600" b="0" i="0" u="none" strike="noStrike" baseline="0" dirty="0">
                <a:solidFill>
                  <a:srgbClr val="000000"/>
                </a:solidFill>
              </a:rPr>
              <a:t>2.5. Hvilke fordele og ulemper ser I ved anvendelse af henholdsvis Windows Server og container teknologier til den kommende driftsopgave?</a:t>
            </a:r>
          </a:p>
          <a:p>
            <a:r>
              <a:rPr lang="da-DK" sz="1600" dirty="0">
                <a:solidFill>
                  <a:srgbClr val="000000"/>
                </a:solidFill>
              </a:rPr>
              <a:t>2.6. Hvor lang tid skal I bruge på at etablere en hybrid driftsplatform henholdsvis en rent container-baseret driftsplatform?</a:t>
            </a:r>
            <a:endParaRPr lang="da-DK" sz="1600" b="0" i="0" u="none" strike="noStrike" baseline="0" dirty="0">
              <a:solidFill>
                <a:srgbClr val="000000"/>
              </a:solidFill>
            </a:endParaRPr>
          </a:p>
          <a:p>
            <a:r>
              <a:rPr lang="da-DK" sz="1600" b="0" i="0" u="none" strike="noStrike" baseline="0" dirty="0">
                <a:solidFill>
                  <a:srgbClr val="000000"/>
                </a:solidFill>
              </a:rPr>
              <a:t>2.7. Vil I anbefale scenarie 1, scenarie 2 eller et tredje transitionsscenarie, set fra et driftsleverandørsynspunkt? </a:t>
            </a:r>
          </a:p>
          <a:p>
            <a:r>
              <a:rPr lang="da-DK" sz="1600" b="0" i="0" u="none" strike="noStrike" baseline="0" dirty="0">
                <a:solidFill>
                  <a:srgbClr val="000000"/>
                </a:solidFill>
              </a:rPr>
              <a:t>2.8. Hvilke generelle refleksioner omkring transitionsfasen giver de kommende udbud anledning til? </a:t>
            </a:r>
          </a:p>
          <a:p>
            <a:r>
              <a:rPr lang="da-DK" sz="1600" b="0" i="0" u="none" strike="noStrike" baseline="0" dirty="0">
                <a:solidFill>
                  <a:srgbClr val="000000"/>
                </a:solidFill>
                <a:cs typeface="Arial" panose="020B0604020202020204" pitchFamily="34" charset="0"/>
              </a:rPr>
              <a:t>2.9 .Hvordan etableres en effektiv snitflade og en hensigtsmæssig samarbejdsform mellem hovedleverandøren og driftsleverandøren både under transition og efterfølgende?</a:t>
            </a:r>
          </a:p>
          <a:p>
            <a:endParaRPr lang="da-DK" sz="1600" b="0" i="0" u="none" strike="noStrike" baseline="0" dirty="0">
              <a:solidFill>
                <a:srgbClr val="000000"/>
              </a:solidFill>
            </a:endParaRPr>
          </a:p>
          <a:p>
            <a:endParaRPr lang="da-DK" sz="1600" b="0" i="0" u="none" strike="noStrike" baseline="0" dirty="0">
              <a:solidFill>
                <a:srgbClr val="000000"/>
              </a:solidFill>
            </a:endParaRPr>
          </a:p>
          <a:p>
            <a:pPr marL="0" indent="0">
              <a:buNone/>
            </a:pPr>
            <a:endParaRPr lang="da-DK" sz="1600" b="0" i="0" u="none" strike="noStrike" baseline="0" dirty="0">
              <a:solidFill>
                <a:srgbClr val="000000"/>
              </a:solidFill>
            </a:endParaRPr>
          </a:p>
          <a:p>
            <a:endParaRPr lang="da-DK" sz="1600" dirty="0">
              <a:solidFill>
                <a:srgbClr val="000000"/>
              </a:solidFill>
            </a:endParaRPr>
          </a:p>
          <a:p>
            <a:endParaRPr lang="da-DK" sz="1600" b="0" i="0" u="none" strike="noStrike" baseline="0" dirty="0">
              <a:solidFill>
                <a:srgbClr val="000000"/>
              </a:solidFill>
            </a:endParaRPr>
          </a:p>
          <a:p>
            <a:endParaRPr lang="da-DK" sz="1400" dirty="0"/>
          </a:p>
        </p:txBody>
      </p:sp>
    </p:spTree>
    <p:extLst>
      <p:ext uri="{BB962C8B-B14F-4D97-AF65-F5344CB8AC3E}">
        <p14:creationId xmlns:p14="http://schemas.microsoft.com/office/powerpoint/2010/main" val="1047307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5F1E6"/>
        </a:solidFill>
        <a:effectLst/>
      </p:bgPr>
    </p:bg>
    <p:spTree>
      <p:nvGrpSpPr>
        <p:cNvPr id="1" name="">
          <a:extLst>
            <a:ext uri="{FF2B5EF4-FFF2-40B4-BE49-F238E27FC236}">
              <a16:creationId xmlns:a16="http://schemas.microsoft.com/office/drawing/2014/main" id="{3A355D58-CB9A-38EE-6D47-8EAA83EC34A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1D4FEDD-1D85-31B7-6ABB-3C285A3DFE2B}"/>
              </a:ext>
            </a:extLst>
          </p:cNvPr>
          <p:cNvSpPr>
            <a:spLocks noGrp="1"/>
          </p:cNvSpPr>
          <p:nvPr>
            <p:ph type="title"/>
          </p:nvPr>
        </p:nvSpPr>
        <p:spPr/>
        <p:txBody>
          <a:bodyPr/>
          <a:lstStyle/>
          <a:p>
            <a:r>
              <a:rPr lang="da-DK" sz="2800" b="1" dirty="0">
                <a:solidFill>
                  <a:srgbClr val="3F1A2B"/>
                </a:solidFill>
                <a:latin typeface="Franklin Gothic Book" panose="020B0503020102020204" pitchFamily="34" charset="0"/>
              </a:rPr>
              <a:t>Indholdsfortegnelse</a:t>
            </a:r>
          </a:p>
        </p:txBody>
      </p:sp>
      <p:sp>
        <p:nvSpPr>
          <p:cNvPr id="3" name="Pladsholder til indhold 2">
            <a:extLst>
              <a:ext uri="{FF2B5EF4-FFF2-40B4-BE49-F238E27FC236}">
                <a16:creationId xmlns:a16="http://schemas.microsoft.com/office/drawing/2014/main" id="{4351B436-02C5-732F-B7BE-DC0176CAD991}"/>
              </a:ext>
            </a:extLst>
          </p:cNvPr>
          <p:cNvSpPr>
            <a:spLocks noGrp="1"/>
          </p:cNvSpPr>
          <p:nvPr>
            <p:ph idx="1"/>
          </p:nvPr>
        </p:nvSpPr>
        <p:spPr/>
        <p:txBody>
          <a:bodyPr/>
          <a:lstStyle/>
          <a:p>
            <a:pPr marL="285750" indent="-285750">
              <a:buClr>
                <a:srgbClr val="3F1A2B"/>
              </a:buClr>
              <a:buFont typeface="Arial" panose="020B0604020202020204" pitchFamily="34" charset="0"/>
              <a:buChar char="•"/>
            </a:pPr>
            <a:r>
              <a:rPr lang="da-DK" sz="1600" dirty="0">
                <a:solidFill>
                  <a:srgbClr val="3F1A2B"/>
                </a:solidFill>
              </a:rPr>
              <a:t>Generelle spørgsmål til begge spor</a:t>
            </a:r>
          </a:p>
          <a:p>
            <a:pPr marL="494522" lvl="1" indent="-285750">
              <a:buClr>
                <a:srgbClr val="3F1A2B"/>
              </a:buClr>
              <a:buFont typeface="Arial" panose="020B0604020202020204" pitchFamily="34" charset="0"/>
              <a:buChar char="•"/>
            </a:pPr>
            <a:r>
              <a:rPr lang="da-DK" sz="1400" dirty="0">
                <a:solidFill>
                  <a:srgbClr val="3F1A2B"/>
                </a:solidFill>
              </a:rPr>
              <a:t>Tema 1</a:t>
            </a:r>
          </a:p>
          <a:p>
            <a:pPr marL="285750" indent="-285750">
              <a:buClr>
                <a:srgbClr val="3F1A2B"/>
              </a:buClr>
              <a:buFont typeface="Arial" panose="020B0604020202020204" pitchFamily="34" charset="0"/>
              <a:buChar char="•"/>
            </a:pPr>
            <a:r>
              <a:rPr lang="da-DK" sz="1600" dirty="0">
                <a:solidFill>
                  <a:srgbClr val="3F1A2B"/>
                </a:solidFill>
              </a:rPr>
              <a:t>Spor 1 – udbud af kontrakt om drift mv.</a:t>
            </a:r>
          </a:p>
          <a:p>
            <a:pPr marL="494522" lvl="1" indent="-285750">
              <a:buClr>
                <a:srgbClr val="3F1A2B"/>
              </a:buClr>
              <a:buFont typeface="Arial" panose="020B0604020202020204" pitchFamily="34" charset="0"/>
              <a:buChar char="•"/>
            </a:pPr>
            <a:r>
              <a:rPr lang="da-DK" sz="1400" dirty="0">
                <a:solidFill>
                  <a:srgbClr val="3F1A2B"/>
                </a:solidFill>
              </a:rPr>
              <a:t>Tema 2 - 5</a:t>
            </a:r>
          </a:p>
          <a:p>
            <a:pPr marL="285750" indent="-285750">
              <a:buClr>
                <a:srgbClr val="3F1A2B"/>
              </a:buClr>
              <a:buFont typeface="Arial" panose="020B0604020202020204" pitchFamily="34" charset="0"/>
              <a:buChar char="•"/>
            </a:pPr>
            <a:r>
              <a:rPr lang="da-DK" sz="1600" dirty="0">
                <a:solidFill>
                  <a:srgbClr val="3F1A2B"/>
                </a:solidFill>
              </a:rPr>
              <a:t>Spor 2 – udbud af hovedaftale og rammeaftaler om vedligeholdelse og videreudvikling mv.</a:t>
            </a:r>
          </a:p>
          <a:p>
            <a:pPr marL="494522" lvl="1" indent="-285750">
              <a:buClr>
                <a:srgbClr val="3F1A2B"/>
              </a:buClr>
              <a:buFont typeface="Arial" panose="020B0604020202020204" pitchFamily="34" charset="0"/>
              <a:buChar char="•"/>
            </a:pPr>
            <a:r>
              <a:rPr lang="da-DK" sz="1400" dirty="0">
                <a:solidFill>
                  <a:srgbClr val="3F1A2B"/>
                </a:solidFill>
              </a:rPr>
              <a:t>Tema 5 – 11 (tema 11 vedrører specifikt rammeaftalen)</a:t>
            </a:r>
          </a:p>
          <a:p>
            <a:endParaRPr lang="da-DK" sz="1600" dirty="0">
              <a:latin typeface="Franklin Gothic Book" panose="020B0503020102020204" pitchFamily="34" charset="0"/>
            </a:endParaRPr>
          </a:p>
        </p:txBody>
      </p:sp>
      <p:sp>
        <p:nvSpPr>
          <p:cNvPr id="4" name="Pladsholder til slidenummer 3">
            <a:extLst>
              <a:ext uri="{FF2B5EF4-FFF2-40B4-BE49-F238E27FC236}">
                <a16:creationId xmlns:a16="http://schemas.microsoft.com/office/drawing/2014/main" id="{90F46FDC-7C98-D1D4-7A36-1040BB11F4A3}"/>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0AE25ED-097C-4BDC-A7CE-FA97BD9CA3B5}" type="slidenum">
              <a:rPr kumimoji="0" lang="da-DK" sz="866" b="0" i="0" u="none" strike="noStrike" kern="1200" cap="none" spc="0" normalizeH="0" baseline="0" noProof="0" smtClean="0">
                <a:ln>
                  <a:noFill/>
                </a:ln>
                <a:no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da-DK" sz="866" b="0" i="0" u="none" strike="noStrike" kern="1200" cap="none" spc="0" normalizeH="0" baseline="0" noProof="0" dirty="0">
              <a:ln>
                <a:noFill/>
              </a:ln>
              <a:noFill/>
              <a:effectLst/>
              <a:uLnTx/>
              <a:uFillTx/>
              <a:latin typeface="Arial"/>
              <a:ea typeface="+mn-ea"/>
              <a:cs typeface="+mn-cs"/>
            </a:endParaRPr>
          </a:p>
        </p:txBody>
      </p:sp>
      <p:graphicFrame>
        <p:nvGraphicFramePr>
          <p:cNvPr id="5" name="Tabel 4">
            <a:extLst>
              <a:ext uri="{FF2B5EF4-FFF2-40B4-BE49-F238E27FC236}">
                <a16:creationId xmlns:a16="http://schemas.microsoft.com/office/drawing/2014/main" id="{D5226ED9-2731-E36B-24BD-EA8B158B5220}"/>
              </a:ext>
            </a:extLst>
          </p:cNvPr>
          <p:cNvGraphicFramePr>
            <a:graphicFrameLocks noGrp="1"/>
          </p:cNvGraphicFramePr>
          <p:nvPr>
            <p:extLst>
              <p:ext uri="{D42A27DB-BD31-4B8C-83A1-F6EECF244321}">
                <p14:modId xmlns:p14="http://schemas.microsoft.com/office/powerpoint/2010/main" val="915536571"/>
              </p:ext>
            </p:extLst>
          </p:nvPr>
        </p:nvGraphicFramePr>
        <p:xfrm>
          <a:off x="571500" y="3576638"/>
          <a:ext cx="9980002" cy="1635570"/>
        </p:xfrm>
        <a:graphic>
          <a:graphicData uri="http://schemas.openxmlformats.org/drawingml/2006/table">
            <a:tbl>
              <a:tblPr firstRow="1" bandRow="1">
                <a:tableStyleId>{5C22544A-7EE6-4342-B048-85BDC9FD1C3A}</a:tableStyleId>
              </a:tblPr>
              <a:tblGrid>
                <a:gridCol w="9980002">
                  <a:extLst>
                    <a:ext uri="{9D8B030D-6E8A-4147-A177-3AD203B41FA5}">
                      <a16:colId xmlns:a16="http://schemas.microsoft.com/office/drawing/2014/main" val="3813786352"/>
                    </a:ext>
                  </a:extLst>
                </a:gridCol>
              </a:tblGrid>
              <a:tr h="1447425">
                <a:tc>
                  <a:txBody>
                    <a:bodyPr/>
                    <a:lstStyle/>
                    <a:p>
                      <a:pPr>
                        <a:buClr>
                          <a:srgbClr val="3F1A2B"/>
                        </a:buClr>
                        <a:buNone/>
                      </a:pPr>
                      <a:r>
                        <a:rPr lang="da-DK" sz="1400" dirty="0">
                          <a:solidFill>
                            <a:schemeClr val="bg1"/>
                          </a:solidFill>
                        </a:rPr>
                        <a:t>Virksomhederne opfordres til at orientere sig i præsentation og referat fra orienteringsmødet, afholdt d. 4. marts 2025. Begge dele er tilgængeligt via Ethics og Digitaliseringsstyrelsens hjemmeside.</a:t>
                      </a:r>
                    </a:p>
                    <a:p>
                      <a:pPr>
                        <a:buClr>
                          <a:srgbClr val="3F1A2B"/>
                        </a:buClr>
                        <a:buNone/>
                      </a:pPr>
                      <a:endParaRPr lang="da-DK" sz="1400" dirty="0">
                        <a:solidFill>
                          <a:schemeClr val="bg1"/>
                        </a:solidFill>
                      </a:endParaRPr>
                    </a:p>
                    <a:p>
                      <a:pPr>
                        <a:buClr>
                          <a:srgbClr val="3F1A2B"/>
                        </a:buClr>
                        <a:buNone/>
                      </a:pPr>
                      <a:r>
                        <a:rPr lang="da-DK" sz="1400" dirty="0">
                          <a:solidFill>
                            <a:schemeClr val="bg1"/>
                          </a:solidFill>
                        </a:rPr>
                        <a:t>Interesserede virksomheder opfordres til senest den 30. april 2025 skriftligt at besvare spørgsmålene i denne præsentation. Virksomheder er velkomne til prioritere svar på de spørgsmål, der vurderes mest relevante, herunder i forhold til de enkelte spor. </a:t>
                      </a:r>
                    </a:p>
                    <a:p>
                      <a:pPr>
                        <a:buClr>
                          <a:srgbClr val="3F1A2B"/>
                        </a:buClr>
                        <a:buNone/>
                      </a:pPr>
                      <a:endParaRPr lang="da-DK" sz="1400" dirty="0">
                        <a:solidFill>
                          <a:schemeClr val="bg1"/>
                        </a:solidFill>
                      </a:endParaRPr>
                    </a:p>
                    <a:p>
                      <a:endParaRPr lang="da-DK" dirty="0"/>
                    </a:p>
                  </a:txBody>
                  <a:tcPr>
                    <a:solidFill>
                      <a:srgbClr val="940027"/>
                    </a:solidFill>
                  </a:tcPr>
                </a:tc>
                <a:extLst>
                  <a:ext uri="{0D108BD9-81ED-4DB2-BD59-A6C34878D82A}">
                    <a16:rowId xmlns:a16="http://schemas.microsoft.com/office/drawing/2014/main" val="1611153852"/>
                  </a:ext>
                </a:extLst>
              </a:tr>
            </a:tbl>
          </a:graphicData>
        </a:graphic>
      </p:graphicFrame>
    </p:spTree>
    <p:extLst>
      <p:ext uri="{BB962C8B-B14F-4D97-AF65-F5344CB8AC3E}">
        <p14:creationId xmlns:p14="http://schemas.microsoft.com/office/powerpoint/2010/main" val="8230967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5F1E6"/>
        </a:solidFill>
        <a:effectLst/>
      </p:bgPr>
    </p:bg>
    <p:spTree>
      <p:nvGrpSpPr>
        <p:cNvPr id="1" name="">
          <a:extLst>
            <a:ext uri="{FF2B5EF4-FFF2-40B4-BE49-F238E27FC236}">
              <a16:creationId xmlns:a16="http://schemas.microsoft.com/office/drawing/2014/main" id="{D2C301B0-9BBC-39B0-5986-3F3D77A2F17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F1E8A84-AEF8-A17B-7BC9-2F0BD83FE8EE}"/>
              </a:ext>
            </a:extLst>
          </p:cNvPr>
          <p:cNvSpPr>
            <a:spLocks noGrp="1"/>
          </p:cNvSpPr>
          <p:nvPr>
            <p:ph type="title"/>
          </p:nvPr>
        </p:nvSpPr>
        <p:spPr/>
        <p:txBody>
          <a:bodyPr/>
          <a:lstStyle/>
          <a:p>
            <a:r>
              <a:rPr lang="da-DK" b="1" dirty="0">
                <a:solidFill>
                  <a:srgbClr val="3F1A2B"/>
                </a:solidFill>
                <a:latin typeface="Franklin Gothic Book" panose="020B0503020102020204" pitchFamily="34" charset="0"/>
              </a:rPr>
              <a:t>2. </a:t>
            </a:r>
            <a:r>
              <a:rPr lang="da-DK" sz="2800" b="1" dirty="0">
                <a:solidFill>
                  <a:srgbClr val="3F1A2B"/>
                </a:solidFill>
                <a:latin typeface="Franklin Gothic Book" panose="020B0503020102020204" pitchFamily="34" charset="0"/>
              </a:rPr>
              <a:t>Transition – Svar </a:t>
            </a:r>
            <a:endParaRPr lang="da-DK" b="1" dirty="0">
              <a:solidFill>
                <a:srgbClr val="3F1A2B"/>
              </a:solidFill>
              <a:latin typeface="Franklin Gothic Book" panose="020B0503020102020204" pitchFamily="34" charset="0"/>
            </a:endParaRPr>
          </a:p>
        </p:txBody>
      </p:sp>
      <p:sp>
        <p:nvSpPr>
          <p:cNvPr id="4" name="Pladsholder til slidenummer 3">
            <a:extLst>
              <a:ext uri="{FF2B5EF4-FFF2-40B4-BE49-F238E27FC236}">
                <a16:creationId xmlns:a16="http://schemas.microsoft.com/office/drawing/2014/main" id="{37D68F98-1643-F1B0-200D-DE26011995C8}"/>
              </a:ext>
            </a:extLst>
          </p:cNvPr>
          <p:cNvSpPr>
            <a:spLocks noGrp="1"/>
          </p:cNvSpPr>
          <p:nvPr>
            <p:ph type="sldNum" sz="quarter" idx="12"/>
          </p:nvPr>
        </p:nvSpPr>
        <p:spPr/>
        <p:txBody>
          <a:bodyPr/>
          <a:lstStyle/>
          <a:p>
            <a:fld id="{80AE25ED-097C-4BDC-A7CE-FA97BD9CA3B5}" type="slidenum">
              <a:rPr lang="da-DK" smtClean="0"/>
              <a:pPr/>
              <a:t>20</a:t>
            </a:fld>
            <a:endParaRPr lang="da-DK" dirty="0"/>
          </a:p>
        </p:txBody>
      </p:sp>
      <p:sp>
        <p:nvSpPr>
          <p:cNvPr id="5" name="Pladsholder til indhold 4">
            <a:extLst>
              <a:ext uri="{FF2B5EF4-FFF2-40B4-BE49-F238E27FC236}">
                <a16:creationId xmlns:a16="http://schemas.microsoft.com/office/drawing/2014/main" id="{3FC005A0-594A-DAD6-698B-3CB3AA38E84E}"/>
              </a:ext>
            </a:extLst>
          </p:cNvPr>
          <p:cNvSpPr>
            <a:spLocks noGrp="1"/>
          </p:cNvSpPr>
          <p:nvPr>
            <p:ph idx="1"/>
          </p:nvPr>
        </p:nvSpPr>
        <p:spPr/>
        <p:txBody>
          <a:bodyPr/>
          <a:lstStyle/>
          <a:p>
            <a:r>
              <a:rPr lang="da-DK" sz="1600" dirty="0">
                <a:latin typeface="Franklin Gothic Book" panose="020B0503020102020204" pitchFamily="34" charset="0"/>
              </a:rPr>
              <a:t>[</a:t>
            </a:r>
            <a:r>
              <a:rPr lang="da-DK" sz="1600" i="1" dirty="0">
                <a:latin typeface="Franklin Gothic Book" panose="020B0503020102020204" pitchFamily="34" charset="0"/>
              </a:rPr>
              <a:t>Virksomheden bedes angive sine svar på Digitaliseringsstyrelsens spørgsmål på denne slide. Svarene bedes adressere de enkelte spørgsmål hver for sig. Virksomheden kan tilføje flere slides efter behov. Virksomheden bedes i så fald nummerere slides.</a:t>
            </a:r>
            <a:r>
              <a:rPr lang="da-DK" sz="1600" dirty="0">
                <a:latin typeface="Franklin Gothic Book" panose="020B0503020102020204" pitchFamily="34" charset="0"/>
              </a:rPr>
              <a:t>]</a:t>
            </a:r>
          </a:p>
          <a:p>
            <a:endParaRPr lang="da-DK" dirty="0"/>
          </a:p>
        </p:txBody>
      </p:sp>
    </p:spTree>
    <p:extLst>
      <p:ext uri="{BB962C8B-B14F-4D97-AF65-F5344CB8AC3E}">
        <p14:creationId xmlns:p14="http://schemas.microsoft.com/office/powerpoint/2010/main" val="4451816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3F1A2B"/>
        </a:solidFill>
        <a:effectLst/>
      </p:bgPr>
    </p:bg>
    <p:spTree>
      <p:nvGrpSpPr>
        <p:cNvPr id="1" name="">
          <a:extLst>
            <a:ext uri="{FF2B5EF4-FFF2-40B4-BE49-F238E27FC236}">
              <a16:creationId xmlns:a16="http://schemas.microsoft.com/office/drawing/2014/main" id="{6865FD2C-2BC9-1FE4-31C1-253270180208}"/>
            </a:ext>
          </a:extLst>
        </p:cNvPr>
        <p:cNvGrpSpPr/>
        <p:nvPr/>
      </p:nvGrpSpPr>
      <p:grpSpPr>
        <a:xfrm>
          <a:off x="0" y="0"/>
          <a:ext cx="0" cy="0"/>
          <a:chOff x="0" y="0"/>
          <a:chExt cx="0" cy="0"/>
        </a:xfrm>
      </p:grpSpPr>
      <p:pic>
        <p:nvPicPr>
          <p:cNvPr id="7" name="object 7">
            <a:extLst>
              <a:ext uri="{FF2B5EF4-FFF2-40B4-BE49-F238E27FC236}">
                <a16:creationId xmlns:a16="http://schemas.microsoft.com/office/drawing/2014/main" id="{FBAD4640-3A1E-C144-B45E-F343D474BEDE}"/>
              </a:ext>
            </a:extLst>
          </p:cNvPr>
          <p:cNvPicPr/>
          <p:nvPr/>
        </p:nvPicPr>
        <p:blipFill>
          <a:blip r:embed="rId2" cstate="print"/>
          <a:stretch>
            <a:fillRect/>
          </a:stretch>
        </p:blipFill>
        <p:spPr>
          <a:xfrm>
            <a:off x="2581022" y="5377703"/>
            <a:ext cx="125173" cy="104984"/>
          </a:xfrm>
          <a:prstGeom prst="rect">
            <a:avLst/>
          </a:prstGeom>
        </p:spPr>
      </p:pic>
      <p:sp>
        <p:nvSpPr>
          <p:cNvPr id="8" name="object 8">
            <a:extLst>
              <a:ext uri="{FF2B5EF4-FFF2-40B4-BE49-F238E27FC236}">
                <a16:creationId xmlns:a16="http://schemas.microsoft.com/office/drawing/2014/main" id="{433B08C4-5459-7C7E-06D6-48AB9AE1A53A}"/>
              </a:ext>
            </a:extLst>
          </p:cNvPr>
          <p:cNvSpPr/>
          <p:nvPr/>
        </p:nvSpPr>
        <p:spPr>
          <a:xfrm>
            <a:off x="1566942" y="5010258"/>
            <a:ext cx="484591" cy="424305"/>
          </a:xfrm>
          <a:custGeom>
            <a:avLst/>
            <a:gdLst/>
            <a:ahLst/>
            <a:cxnLst/>
            <a:rect l="l" t="t" r="r" b="b"/>
            <a:pathLst>
              <a:path w="801370" h="701675">
                <a:moveTo>
                  <a:pt x="612654" y="0"/>
                </a:moveTo>
                <a:lnTo>
                  <a:pt x="479105" y="0"/>
                </a:lnTo>
                <a:lnTo>
                  <a:pt x="639363" y="288799"/>
                </a:lnTo>
                <a:lnTo>
                  <a:pt x="0" y="288799"/>
                </a:lnTo>
                <a:lnTo>
                  <a:pt x="0" y="395638"/>
                </a:lnTo>
                <a:lnTo>
                  <a:pt x="642702" y="395638"/>
                </a:lnTo>
                <a:lnTo>
                  <a:pt x="479105" y="701130"/>
                </a:lnTo>
                <a:lnTo>
                  <a:pt x="609315" y="701130"/>
                </a:lnTo>
                <a:lnTo>
                  <a:pt x="801291" y="345557"/>
                </a:lnTo>
                <a:lnTo>
                  <a:pt x="612654" y="0"/>
                </a:lnTo>
                <a:close/>
              </a:path>
            </a:pathLst>
          </a:custGeom>
          <a:solidFill>
            <a:srgbClr val="A3BFFF"/>
          </a:solidFill>
        </p:spPr>
        <p:txBody>
          <a:bodyPr wrap="square" lIns="0" tIns="0" rIns="0" bIns="0" rtlCol="0"/>
          <a:lstStyle/>
          <a:p>
            <a:endParaRPr sz="1088"/>
          </a:p>
        </p:txBody>
      </p:sp>
      <p:sp>
        <p:nvSpPr>
          <p:cNvPr id="9" name="object 9">
            <a:extLst>
              <a:ext uri="{FF2B5EF4-FFF2-40B4-BE49-F238E27FC236}">
                <a16:creationId xmlns:a16="http://schemas.microsoft.com/office/drawing/2014/main" id="{F96B5103-62D1-4039-92DA-A8F68FBC5F98}"/>
              </a:ext>
            </a:extLst>
          </p:cNvPr>
          <p:cNvSpPr/>
          <p:nvPr/>
        </p:nvSpPr>
        <p:spPr>
          <a:xfrm>
            <a:off x="4008405" y="4045209"/>
            <a:ext cx="125180" cy="529133"/>
          </a:xfrm>
          <a:custGeom>
            <a:avLst/>
            <a:gdLst/>
            <a:ahLst/>
            <a:cxnLst/>
            <a:rect l="l" t="t" r="r" b="b"/>
            <a:pathLst>
              <a:path w="207009" h="875029">
                <a:moveTo>
                  <a:pt x="103500" y="701130"/>
                </a:moveTo>
                <a:lnTo>
                  <a:pt x="61975" y="704808"/>
                </a:lnTo>
                <a:lnTo>
                  <a:pt x="29214" y="718032"/>
                </a:lnTo>
                <a:lnTo>
                  <a:pt x="7720" y="744090"/>
                </a:lnTo>
                <a:lnTo>
                  <a:pt x="0" y="786267"/>
                </a:lnTo>
                <a:lnTo>
                  <a:pt x="7486" y="830375"/>
                </a:lnTo>
                <a:lnTo>
                  <a:pt x="28588" y="857424"/>
                </a:lnTo>
                <a:lnTo>
                  <a:pt x="61271" y="871014"/>
                </a:lnTo>
                <a:lnTo>
                  <a:pt x="103500" y="874744"/>
                </a:lnTo>
                <a:lnTo>
                  <a:pt x="145730" y="871014"/>
                </a:lnTo>
                <a:lnTo>
                  <a:pt x="178413" y="857424"/>
                </a:lnTo>
                <a:lnTo>
                  <a:pt x="199515" y="830375"/>
                </a:lnTo>
                <a:lnTo>
                  <a:pt x="207001" y="786267"/>
                </a:lnTo>
                <a:lnTo>
                  <a:pt x="199515" y="744090"/>
                </a:lnTo>
                <a:lnTo>
                  <a:pt x="178413" y="718032"/>
                </a:lnTo>
                <a:lnTo>
                  <a:pt x="145730" y="704808"/>
                </a:lnTo>
                <a:lnTo>
                  <a:pt x="103500" y="701130"/>
                </a:lnTo>
                <a:close/>
              </a:path>
              <a:path w="207009" h="875029">
                <a:moveTo>
                  <a:pt x="103500" y="0"/>
                </a:moveTo>
                <a:lnTo>
                  <a:pt x="62236" y="3469"/>
                </a:lnTo>
                <a:lnTo>
                  <a:pt x="30049" y="16484"/>
                </a:lnTo>
                <a:lnTo>
                  <a:pt x="9130" y="42959"/>
                </a:lnTo>
                <a:lnTo>
                  <a:pt x="1670" y="86806"/>
                </a:lnTo>
                <a:lnTo>
                  <a:pt x="9130" y="129244"/>
                </a:lnTo>
                <a:lnTo>
                  <a:pt x="30049" y="155876"/>
                </a:lnTo>
                <a:lnTo>
                  <a:pt x="62236" y="169674"/>
                </a:lnTo>
                <a:lnTo>
                  <a:pt x="103500" y="173613"/>
                </a:lnTo>
                <a:lnTo>
                  <a:pt x="145730" y="169674"/>
                </a:lnTo>
                <a:lnTo>
                  <a:pt x="178413" y="155876"/>
                </a:lnTo>
                <a:lnTo>
                  <a:pt x="199515" y="129244"/>
                </a:lnTo>
                <a:lnTo>
                  <a:pt x="207001" y="86806"/>
                </a:lnTo>
                <a:lnTo>
                  <a:pt x="199515" y="42959"/>
                </a:lnTo>
                <a:lnTo>
                  <a:pt x="178413" y="16484"/>
                </a:lnTo>
                <a:lnTo>
                  <a:pt x="145730" y="3469"/>
                </a:lnTo>
                <a:lnTo>
                  <a:pt x="103500" y="0"/>
                </a:lnTo>
                <a:close/>
              </a:path>
            </a:pathLst>
          </a:custGeom>
          <a:solidFill>
            <a:srgbClr val="A3BFFF"/>
          </a:solidFill>
        </p:spPr>
        <p:txBody>
          <a:bodyPr wrap="square" lIns="0" tIns="0" rIns="0" bIns="0" rtlCol="0"/>
          <a:lstStyle/>
          <a:p>
            <a:endParaRPr sz="1088"/>
          </a:p>
        </p:txBody>
      </p:sp>
      <p:sp>
        <p:nvSpPr>
          <p:cNvPr id="10" name="object 10">
            <a:extLst>
              <a:ext uri="{FF2B5EF4-FFF2-40B4-BE49-F238E27FC236}">
                <a16:creationId xmlns:a16="http://schemas.microsoft.com/office/drawing/2014/main" id="{0F198765-BCBF-2C8B-8860-EF14FAEBA403}"/>
              </a:ext>
            </a:extLst>
          </p:cNvPr>
          <p:cNvSpPr/>
          <p:nvPr/>
        </p:nvSpPr>
        <p:spPr>
          <a:xfrm>
            <a:off x="3372786" y="3851390"/>
            <a:ext cx="279926" cy="785637"/>
          </a:xfrm>
          <a:custGeom>
            <a:avLst/>
            <a:gdLst/>
            <a:ahLst/>
            <a:cxnLst/>
            <a:rect l="l" t="t" r="r" b="b"/>
            <a:pathLst>
              <a:path w="462914" h="1299209">
                <a:moveTo>
                  <a:pt x="0" y="0"/>
                </a:moveTo>
                <a:lnTo>
                  <a:pt x="0" y="98491"/>
                </a:lnTo>
                <a:lnTo>
                  <a:pt x="49163" y="100706"/>
                </a:lnTo>
                <a:lnTo>
                  <a:pt x="93688" y="107275"/>
                </a:lnTo>
                <a:lnTo>
                  <a:pt x="133789" y="118078"/>
                </a:lnTo>
                <a:lnTo>
                  <a:pt x="169681" y="132996"/>
                </a:lnTo>
                <a:lnTo>
                  <a:pt x="229690" y="174710"/>
                </a:lnTo>
                <a:lnTo>
                  <a:pt x="275428" y="231469"/>
                </a:lnTo>
                <a:lnTo>
                  <a:pt x="293481" y="265195"/>
                </a:lnTo>
                <a:lnTo>
                  <a:pt x="308608" y="302327"/>
                </a:lnTo>
                <a:lnTo>
                  <a:pt x="321024" y="342748"/>
                </a:lnTo>
                <a:lnTo>
                  <a:pt x="330942" y="386339"/>
                </a:lnTo>
                <a:lnTo>
                  <a:pt x="338577" y="432983"/>
                </a:lnTo>
                <a:lnTo>
                  <a:pt x="344143" y="482559"/>
                </a:lnTo>
                <a:lnTo>
                  <a:pt x="347853" y="534952"/>
                </a:lnTo>
                <a:lnTo>
                  <a:pt x="349923" y="590041"/>
                </a:lnTo>
                <a:lnTo>
                  <a:pt x="350565" y="647710"/>
                </a:lnTo>
                <a:lnTo>
                  <a:pt x="349955" y="705950"/>
                </a:lnTo>
                <a:lnTo>
                  <a:pt x="347976" y="761577"/>
                </a:lnTo>
                <a:lnTo>
                  <a:pt x="344400" y="814472"/>
                </a:lnTo>
                <a:lnTo>
                  <a:pt x="339001" y="864516"/>
                </a:lnTo>
                <a:lnTo>
                  <a:pt x="331554" y="911593"/>
                </a:lnTo>
                <a:lnTo>
                  <a:pt x="321831" y="955583"/>
                </a:lnTo>
                <a:lnTo>
                  <a:pt x="309607" y="996367"/>
                </a:lnTo>
                <a:lnTo>
                  <a:pt x="294655" y="1033829"/>
                </a:lnTo>
                <a:lnTo>
                  <a:pt x="276749" y="1067850"/>
                </a:lnTo>
                <a:lnTo>
                  <a:pt x="231170" y="1125094"/>
                </a:lnTo>
                <a:lnTo>
                  <a:pt x="171059" y="1167154"/>
                </a:lnTo>
                <a:lnTo>
                  <a:pt x="134988" y="1182194"/>
                </a:lnTo>
                <a:lnTo>
                  <a:pt x="94605" y="1193083"/>
                </a:lnTo>
                <a:lnTo>
                  <a:pt x="49685" y="1199704"/>
                </a:lnTo>
                <a:lnTo>
                  <a:pt x="0" y="1201937"/>
                </a:lnTo>
                <a:lnTo>
                  <a:pt x="0" y="1298760"/>
                </a:lnTo>
                <a:lnTo>
                  <a:pt x="53748" y="1296871"/>
                </a:lnTo>
                <a:lnTo>
                  <a:pt x="103408" y="1291258"/>
                </a:lnTo>
                <a:lnTo>
                  <a:pt x="149124" y="1282004"/>
                </a:lnTo>
                <a:lnTo>
                  <a:pt x="191041" y="1269192"/>
                </a:lnTo>
                <a:lnTo>
                  <a:pt x="229302" y="1252905"/>
                </a:lnTo>
                <a:lnTo>
                  <a:pt x="264050" y="1233224"/>
                </a:lnTo>
                <a:lnTo>
                  <a:pt x="295431" y="1210233"/>
                </a:lnTo>
                <a:lnTo>
                  <a:pt x="323588" y="1184015"/>
                </a:lnTo>
                <a:lnTo>
                  <a:pt x="348665" y="1154651"/>
                </a:lnTo>
                <a:lnTo>
                  <a:pt x="370806" y="1122225"/>
                </a:lnTo>
                <a:lnTo>
                  <a:pt x="390155" y="1086819"/>
                </a:lnTo>
                <a:lnTo>
                  <a:pt x="406855" y="1048516"/>
                </a:lnTo>
                <a:lnTo>
                  <a:pt x="421052" y="1007398"/>
                </a:lnTo>
                <a:lnTo>
                  <a:pt x="432889" y="963549"/>
                </a:lnTo>
                <a:lnTo>
                  <a:pt x="442510" y="917050"/>
                </a:lnTo>
                <a:lnTo>
                  <a:pt x="450058" y="867985"/>
                </a:lnTo>
                <a:lnTo>
                  <a:pt x="455679" y="816435"/>
                </a:lnTo>
                <a:lnTo>
                  <a:pt x="459515" y="762485"/>
                </a:lnTo>
                <a:lnTo>
                  <a:pt x="461712" y="706215"/>
                </a:lnTo>
                <a:lnTo>
                  <a:pt x="462412" y="647710"/>
                </a:lnTo>
                <a:lnTo>
                  <a:pt x="461676" y="589454"/>
                </a:lnTo>
                <a:lnTo>
                  <a:pt x="459380" y="533434"/>
                </a:lnTo>
                <a:lnTo>
                  <a:pt x="455392" y="479730"/>
                </a:lnTo>
                <a:lnTo>
                  <a:pt x="449578" y="428423"/>
                </a:lnTo>
                <a:lnTo>
                  <a:pt x="441806" y="379595"/>
                </a:lnTo>
                <a:lnTo>
                  <a:pt x="431943" y="333328"/>
                </a:lnTo>
                <a:lnTo>
                  <a:pt x="419856" y="289703"/>
                </a:lnTo>
                <a:lnTo>
                  <a:pt x="405413" y="248800"/>
                </a:lnTo>
                <a:lnTo>
                  <a:pt x="388481" y="210703"/>
                </a:lnTo>
                <a:lnTo>
                  <a:pt x="368928" y="175491"/>
                </a:lnTo>
                <a:lnTo>
                  <a:pt x="346620" y="143246"/>
                </a:lnTo>
                <a:lnTo>
                  <a:pt x="321424" y="114050"/>
                </a:lnTo>
                <a:lnTo>
                  <a:pt x="293209" y="87984"/>
                </a:lnTo>
                <a:lnTo>
                  <a:pt x="261842" y="65129"/>
                </a:lnTo>
                <a:lnTo>
                  <a:pt x="227189" y="45568"/>
                </a:lnTo>
                <a:lnTo>
                  <a:pt x="189118" y="29380"/>
                </a:lnTo>
                <a:lnTo>
                  <a:pt x="147496" y="16648"/>
                </a:lnTo>
                <a:lnTo>
                  <a:pt x="102191" y="7453"/>
                </a:lnTo>
                <a:lnTo>
                  <a:pt x="53070" y="1876"/>
                </a:lnTo>
                <a:lnTo>
                  <a:pt x="0" y="0"/>
                </a:lnTo>
                <a:close/>
              </a:path>
            </a:pathLst>
          </a:custGeom>
          <a:solidFill>
            <a:srgbClr val="A3BFFF"/>
          </a:solidFill>
        </p:spPr>
        <p:txBody>
          <a:bodyPr wrap="square" lIns="0" tIns="0" rIns="0" bIns="0" rtlCol="0"/>
          <a:lstStyle/>
          <a:p>
            <a:endParaRPr sz="1088"/>
          </a:p>
        </p:txBody>
      </p:sp>
      <p:sp>
        <p:nvSpPr>
          <p:cNvPr id="11" name="object 11">
            <a:extLst>
              <a:ext uri="{FF2B5EF4-FFF2-40B4-BE49-F238E27FC236}">
                <a16:creationId xmlns:a16="http://schemas.microsoft.com/office/drawing/2014/main" id="{C979205C-CF87-F643-E487-54752DD16D4C}"/>
              </a:ext>
            </a:extLst>
          </p:cNvPr>
          <p:cNvSpPr/>
          <p:nvPr/>
        </p:nvSpPr>
        <p:spPr>
          <a:xfrm>
            <a:off x="2780591" y="3851390"/>
            <a:ext cx="279926" cy="785637"/>
          </a:xfrm>
          <a:custGeom>
            <a:avLst/>
            <a:gdLst/>
            <a:ahLst/>
            <a:cxnLst/>
            <a:rect l="l" t="t" r="r" b="b"/>
            <a:pathLst>
              <a:path w="462914" h="1299209">
                <a:moveTo>
                  <a:pt x="462413" y="0"/>
                </a:moveTo>
                <a:lnTo>
                  <a:pt x="409342" y="1876"/>
                </a:lnTo>
                <a:lnTo>
                  <a:pt x="360221" y="7453"/>
                </a:lnTo>
                <a:lnTo>
                  <a:pt x="314916" y="16648"/>
                </a:lnTo>
                <a:lnTo>
                  <a:pt x="273294" y="29380"/>
                </a:lnTo>
                <a:lnTo>
                  <a:pt x="235223" y="45568"/>
                </a:lnTo>
                <a:lnTo>
                  <a:pt x="200570" y="65129"/>
                </a:lnTo>
                <a:lnTo>
                  <a:pt x="169202" y="87984"/>
                </a:lnTo>
                <a:lnTo>
                  <a:pt x="140987" y="114050"/>
                </a:lnTo>
                <a:lnTo>
                  <a:pt x="115792" y="143246"/>
                </a:lnTo>
                <a:lnTo>
                  <a:pt x="93484" y="175491"/>
                </a:lnTo>
                <a:lnTo>
                  <a:pt x="73930" y="210703"/>
                </a:lnTo>
                <a:lnTo>
                  <a:pt x="56998" y="248800"/>
                </a:lnTo>
                <a:lnTo>
                  <a:pt x="42555" y="289703"/>
                </a:lnTo>
                <a:lnTo>
                  <a:pt x="30469" y="333328"/>
                </a:lnTo>
                <a:lnTo>
                  <a:pt x="20606" y="379595"/>
                </a:lnTo>
                <a:lnTo>
                  <a:pt x="12834" y="428423"/>
                </a:lnTo>
                <a:lnTo>
                  <a:pt x="7020" y="479730"/>
                </a:lnTo>
                <a:lnTo>
                  <a:pt x="3031" y="533434"/>
                </a:lnTo>
                <a:lnTo>
                  <a:pt x="735" y="589454"/>
                </a:lnTo>
                <a:lnTo>
                  <a:pt x="0" y="647710"/>
                </a:lnTo>
                <a:lnTo>
                  <a:pt x="711" y="706215"/>
                </a:lnTo>
                <a:lnTo>
                  <a:pt x="2941" y="762485"/>
                </a:lnTo>
                <a:lnTo>
                  <a:pt x="6828" y="816435"/>
                </a:lnTo>
                <a:lnTo>
                  <a:pt x="12513" y="867985"/>
                </a:lnTo>
                <a:lnTo>
                  <a:pt x="20136" y="917050"/>
                </a:lnTo>
                <a:lnTo>
                  <a:pt x="29838" y="963549"/>
                </a:lnTo>
                <a:lnTo>
                  <a:pt x="41758" y="1007398"/>
                </a:lnTo>
                <a:lnTo>
                  <a:pt x="56037" y="1048516"/>
                </a:lnTo>
                <a:lnTo>
                  <a:pt x="72815" y="1086819"/>
                </a:lnTo>
                <a:lnTo>
                  <a:pt x="92232" y="1122225"/>
                </a:lnTo>
                <a:lnTo>
                  <a:pt x="114428" y="1154651"/>
                </a:lnTo>
                <a:lnTo>
                  <a:pt x="139545" y="1184015"/>
                </a:lnTo>
                <a:lnTo>
                  <a:pt x="167721" y="1210233"/>
                </a:lnTo>
                <a:lnTo>
                  <a:pt x="199098" y="1233224"/>
                </a:lnTo>
                <a:lnTo>
                  <a:pt x="233815" y="1252905"/>
                </a:lnTo>
                <a:lnTo>
                  <a:pt x="272012" y="1269192"/>
                </a:lnTo>
                <a:lnTo>
                  <a:pt x="313830" y="1282004"/>
                </a:lnTo>
                <a:lnTo>
                  <a:pt x="359410" y="1291258"/>
                </a:lnTo>
                <a:lnTo>
                  <a:pt x="408890" y="1296871"/>
                </a:lnTo>
                <a:lnTo>
                  <a:pt x="462413" y="1298760"/>
                </a:lnTo>
                <a:lnTo>
                  <a:pt x="462413" y="1201937"/>
                </a:lnTo>
                <a:lnTo>
                  <a:pt x="413266" y="1199704"/>
                </a:lnTo>
                <a:lnTo>
                  <a:pt x="368788" y="1193083"/>
                </a:lnTo>
                <a:lnTo>
                  <a:pt x="328760" y="1182194"/>
                </a:lnTo>
                <a:lnTo>
                  <a:pt x="292965" y="1167154"/>
                </a:lnTo>
                <a:lnTo>
                  <a:pt x="233199" y="1125094"/>
                </a:lnTo>
                <a:lnTo>
                  <a:pt x="187745" y="1067850"/>
                </a:lnTo>
                <a:lnTo>
                  <a:pt x="169839" y="1033829"/>
                </a:lnTo>
                <a:lnTo>
                  <a:pt x="154857" y="996367"/>
                </a:lnTo>
                <a:lnTo>
                  <a:pt x="142580" y="955583"/>
                </a:lnTo>
                <a:lnTo>
                  <a:pt x="132791" y="911593"/>
                </a:lnTo>
                <a:lnTo>
                  <a:pt x="125270" y="864516"/>
                </a:lnTo>
                <a:lnTo>
                  <a:pt x="119801" y="814472"/>
                </a:lnTo>
                <a:lnTo>
                  <a:pt x="116164" y="761577"/>
                </a:lnTo>
                <a:lnTo>
                  <a:pt x="114142" y="705950"/>
                </a:lnTo>
                <a:lnTo>
                  <a:pt x="113516" y="647710"/>
                </a:lnTo>
                <a:lnTo>
                  <a:pt x="114158" y="590041"/>
                </a:lnTo>
                <a:lnTo>
                  <a:pt x="116225" y="534952"/>
                </a:lnTo>
                <a:lnTo>
                  <a:pt x="119929" y="482559"/>
                </a:lnTo>
                <a:lnTo>
                  <a:pt x="125482" y="432983"/>
                </a:lnTo>
                <a:lnTo>
                  <a:pt x="133097" y="386339"/>
                </a:lnTo>
                <a:lnTo>
                  <a:pt x="142984" y="342748"/>
                </a:lnTo>
                <a:lnTo>
                  <a:pt x="155356" y="302327"/>
                </a:lnTo>
                <a:lnTo>
                  <a:pt x="170426" y="265195"/>
                </a:lnTo>
                <a:lnTo>
                  <a:pt x="188405" y="231469"/>
                </a:lnTo>
                <a:lnTo>
                  <a:pt x="233939" y="174710"/>
                </a:lnTo>
                <a:lnTo>
                  <a:pt x="293654" y="132996"/>
                </a:lnTo>
                <a:lnTo>
                  <a:pt x="329360" y="118078"/>
                </a:lnTo>
                <a:lnTo>
                  <a:pt x="369247" y="107275"/>
                </a:lnTo>
                <a:lnTo>
                  <a:pt x="413527" y="100706"/>
                </a:lnTo>
                <a:lnTo>
                  <a:pt x="462413" y="98491"/>
                </a:lnTo>
                <a:lnTo>
                  <a:pt x="462413" y="0"/>
                </a:lnTo>
                <a:close/>
              </a:path>
            </a:pathLst>
          </a:custGeom>
          <a:solidFill>
            <a:srgbClr val="A3BFFF"/>
          </a:solidFill>
        </p:spPr>
        <p:txBody>
          <a:bodyPr wrap="square" lIns="0" tIns="0" rIns="0" bIns="0" rtlCol="0"/>
          <a:lstStyle/>
          <a:p>
            <a:endParaRPr sz="1088"/>
          </a:p>
        </p:txBody>
      </p:sp>
      <p:sp>
        <p:nvSpPr>
          <p:cNvPr id="12" name="object 12">
            <a:extLst>
              <a:ext uri="{FF2B5EF4-FFF2-40B4-BE49-F238E27FC236}">
                <a16:creationId xmlns:a16="http://schemas.microsoft.com/office/drawing/2014/main" id="{D5F5B731-25AB-0C0A-D8C3-6DE2FEB11F5C}"/>
              </a:ext>
            </a:extLst>
          </p:cNvPr>
          <p:cNvSpPr/>
          <p:nvPr/>
        </p:nvSpPr>
        <p:spPr>
          <a:xfrm>
            <a:off x="2043637" y="4045209"/>
            <a:ext cx="125180" cy="529133"/>
          </a:xfrm>
          <a:custGeom>
            <a:avLst/>
            <a:gdLst/>
            <a:ahLst/>
            <a:cxnLst/>
            <a:rect l="l" t="t" r="r" b="b"/>
            <a:pathLst>
              <a:path w="207010" h="875029">
                <a:moveTo>
                  <a:pt x="103500" y="701130"/>
                </a:moveTo>
                <a:lnTo>
                  <a:pt x="61974" y="704808"/>
                </a:lnTo>
                <a:lnTo>
                  <a:pt x="29213" y="718032"/>
                </a:lnTo>
                <a:lnTo>
                  <a:pt x="7720" y="744090"/>
                </a:lnTo>
                <a:lnTo>
                  <a:pt x="0" y="786267"/>
                </a:lnTo>
                <a:lnTo>
                  <a:pt x="7486" y="830375"/>
                </a:lnTo>
                <a:lnTo>
                  <a:pt x="28587" y="857424"/>
                </a:lnTo>
                <a:lnTo>
                  <a:pt x="61270" y="871014"/>
                </a:lnTo>
                <a:lnTo>
                  <a:pt x="103500" y="874744"/>
                </a:lnTo>
                <a:lnTo>
                  <a:pt x="145729" y="871014"/>
                </a:lnTo>
                <a:lnTo>
                  <a:pt x="178412" y="857424"/>
                </a:lnTo>
                <a:lnTo>
                  <a:pt x="199513" y="830375"/>
                </a:lnTo>
                <a:lnTo>
                  <a:pt x="206999" y="786267"/>
                </a:lnTo>
                <a:lnTo>
                  <a:pt x="199513" y="744090"/>
                </a:lnTo>
                <a:lnTo>
                  <a:pt x="178412" y="718032"/>
                </a:lnTo>
                <a:lnTo>
                  <a:pt x="145729" y="704808"/>
                </a:lnTo>
                <a:lnTo>
                  <a:pt x="103500" y="701130"/>
                </a:lnTo>
                <a:close/>
              </a:path>
              <a:path w="207010" h="875029">
                <a:moveTo>
                  <a:pt x="103500" y="0"/>
                </a:moveTo>
                <a:lnTo>
                  <a:pt x="62235" y="3469"/>
                </a:lnTo>
                <a:lnTo>
                  <a:pt x="30048" y="16484"/>
                </a:lnTo>
                <a:lnTo>
                  <a:pt x="9128" y="42959"/>
                </a:lnTo>
                <a:lnTo>
                  <a:pt x="1669" y="86806"/>
                </a:lnTo>
                <a:lnTo>
                  <a:pt x="9128" y="129244"/>
                </a:lnTo>
                <a:lnTo>
                  <a:pt x="30048" y="155876"/>
                </a:lnTo>
                <a:lnTo>
                  <a:pt x="62235" y="169674"/>
                </a:lnTo>
                <a:lnTo>
                  <a:pt x="103500" y="173613"/>
                </a:lnTo>
                <a:lnTo>
                  <a:pt x="145729" y="169674"/>
                </a:lnTo>
                <a:lnTo>
                  <a:pt x="178412" y="155876"/>
                </a:lnTo>
                <a:lnTo>
                  <a:pt x="199513" y="129244"/>
                </a:lnTo>
                <a:lnTo>
                  <a:pt x="206999" y="86806"/>
                </a:lnTo>
                <a:lnTo>
                  <a:pt x="199513" y="42959"/>
                </a:lnTo>
                <a:lnTo>
                  <a:pt x="178412" y="16484"/>
                </a:lnTo>
                <a:lnTo>
                  <a:pt x="145729" y="3469"/>
                </a:lnTo>
                <a:lnTo>
                  <a:pt x="103500" y="0"/>
                </a:lnTo>
                <a:close/>
              </a:path>
            </a:pathLst>
          </a:custGeom>
          <a:solidFill>
            <a:srgbClr val="A3BFFF"/>
          </a:solidFill>
        </p:spPr>
        <p:txBody>
          <a:bodyPr wrap="square" lIns="0" tIns="0" rIns="0" bIns="0" rtlCol="0"/>
          <a:lstStyle/>
          <a:p>
            <a:endParaRPr sz="1088"/>
          </a:p>
        </p:txBody>
      </p:sp>
      <p:sp>
        <p:nvSpPr>
          <p:cNvPr id="13" name="object 13">
            <a:extLst>
              <a:ext uri="{FF2B5EF4-FFF2-40B4-BE49-F238E27FC236}">
                <a16:creationId xmlns:a16="http://schemas.microsoft.com/office/drawing/2014/main" id="{866503C9-CF20-8425-9AB6-12D430A5F571}"/>
              </a:ext>
            </a:extLst>
          </p:cNvPr>
          <p:cNvSpPr/>
          <p:nvPr/>
        </p:nvSpPr>
        <p:spPr>
          <a:xfrm>
            <a:off x="5113813" y="3193224"/>
            <a:ext cx="484591" cy="424305"/>
          </a:xfrm>
          <a:custGeom>
            <a:avLst/>
            <a:gdLst/>
            <a:ahLst/>
            <a:cxnLst/>
            <a:rect l="l" t="t" r="r" b="b"/>
            <a:pathLst>
              <a:path w="801370" h="701675">
                <a:moveTo>
                  <a:pt x="612653" y="0"/>
                </a:moveTo>
                <a:lnTo>
                  <a:pt x="479105" y="0"/>
                </a:lnTo>
                <a:lnTo>
                  <a:pt x="639363" y="288798"/>
                </a:lnTo>
                <a:lnTo>
                  <a:pt x="0" y="288798"/>
                </a:lnTo>
                <a:lnTo>
                  <a:pt x="0" y="395637"/>
                </a:lnTo>
                <a:lnTo>
                  <a:pt x="642702" y="395637"/>
                </a:lnTo>
                <a:lnTo>
                  <a:pt x="479105" y="701130"/>
                </a:lnTo>
                <a:lnTo>
                  <a:pt x="609315" y="701130"/>
                </a:lnTo>
                <a:lnTo>
                  <a:pt x="801291" y="345557"/>
                </a:lnTo>
                <a:lnTo>
                  <a:pt x="612653" y="0"/>
                </a:lnTo>
                <a:close/>
              </a:path>
            </a:pathLst>
          </a:custGeom>
          <a:solidFill>
            <a:srgbClr val="A3BFFF"/>
          </a:solidFill>
        </p:spPr>
        <p:txBody>
          <a:bodyPr wrap="square" lIns="0" tIns="0" rIns="0" bIns="0" rtlCol="0"/>
          <a:lstStyle/>
          <a:p>
            <a:endParaRPr sz="1088"/>
          </a:p>
        </p:txBody>
      </p:sp>
      <p:sp>
        <p:nvSpPr>
          <p:cNvPr id="14" name="object 14">
            <a:extLst>
              <a:ext uri="{FF2B5EF4-FFF2-40B4-BE49-F238E27FC236}">
                <a16:creationId xmlns:a16="http://schemas.microsoft.com/office/drawing/2014/main" id="{787BB046-C5B4-8A23-DC63-3667DA952F73}"/>
              </a:ext>
            </a:extLst>
          </p:cNvPr>
          <p:cNvSpPr/>
          <p:nvPr/>
        </p:nvSpPr>
        <p:spPr>
          <a:xfrm>
            <a:off x="3926803" y="2942867"/>
            <a:ext cx="279926" cy="785637"/>
          </a:xfrm>
          <a:custGeom>
            <a:avLst/>
            <a:gdLst/>
            <a:ahLst/>
            <a:cxnLst/>
            <a:rect l="l" t="t" r="r" b="b"/>
            <a:pathLst>
              <a:path w="462915" h="1299210">
                <a:moveTo>
                  <a:pt x="0" y="0"/>
                </a:moveTo>
                <a:lnTo>
                  <a:pt x="0" y="98492"/>
                </a:lnTo>
                <a:lnTo>
                  <a:pt x="49163" y="100708"/>
                </a:lnTo>
                <a:lnTo>
                  <a:pt x="93688" y="107276"/>
                </a:lnTo>
                <a:lnTo>
                  <a:pt x="133789" y="118079"/>
                </a:lnTo>
                <a:lnTo>
                  <a:pt x="169681" y="132998"/>
                </a:lnTo>
                <a:lnTo>
                  <a:pt x="229690" y="174711"/>
                </a:lnTo>
                <a:lnTo>
                  <a:pt x="275428" y="231470"/>
                </a:lnTo>
                <a:lnTo>
                  <a:pt x="293481" y="265196"/>
                </a:lnTo>
                <a:lnTo>
                  <a:pt x="308608" y="302328"/>
                </a:lnTo>
                <a:lnTo>
                  <a:pt x="321024" y="342749"/>
                </a:lnTo>
                <a:lnTo>
                  <a:pt x="330942" y="386340"/>
                </a:lnTo>
                <a:lnTo>
                  <a:pt x="338577" y="432984"/>
                </a:lnTo>
                <a:lnTo>
                  <a:pt x="344143" y="482560"/>
                </a:lnTo>
                <a:lnTo>
                  <a:pt x="347853" y="534953"/>
                </a:lnTo>
                <a:lnTo>
                  <a:pt x="349923" y="590042"/>
                </a:lnTo>
                <a:lnTo>
                  <a:pt x="350565" y="647711"/>
                </a:lnTo>
                <a:lnTo>
                  <a:pt x="349955" y="705951"/>
                </a:lnTo>
                <a:lnTo>
                  <a:pt x="347976" y="761578"/>
                </a:lnTo>
                <a:lnTo>
                  <a:pt x="344400" y="814473"/>
                </a:lnTo>
                <a:lnTo>
                  <a:pt x="339001" y="864517"/>
                </a:lnTo>
                <a:lnTo>
                  <a:pt x="331554" y="911594"/>
                </a:lnTo>
                <a:lnTo>
                  <a:pt x="321831" y="955584"/>
                </a:lnTo>
                <a:lnTo>
                  <a:pt x="309607" y="996369"/>
                </a:lnTo>
                <a:lnTo>
                  <a:pt x="294655" y="1033830"/>
                </a:lnTo>
                <a:lnTo>
                  <a:pt x="276750" y="1067851"/>
                </a:lnTo>
                <a:lnTo>
                  <a:pt x="231170" y="1125095"/>
                </a:lnTo>
                <a:lnTo>
                  <a:pt x="171059" y="1167155"/>
                </a:lnTo>
                <a:lnTo>
                  <a:pt x="134988" y="1182195"/>
                </a:lnTo>
                <a:lnTo>
                  <a:pt x="94606" y="1193084"/>
                </a:lnTo>
                <a:lnTo>
                  <a:pt x="49685" y="1199705"/>
                </a:lnTo>
                <a:lnTo>
                  <a:pt x="0" y="1201938"/>
                </a:lnTo>
                <a:lnTo>
                  <a:pt x="0" y="1298760"/>
                </a:lnTo>
                <a:lnTo>
                  <a:pt x="53748" y="1296871"/>
                </a:lnTo>
                <a:lnTo>
                  <a:pt x="103408" y="1291258"/>
                </a:lnTo>
                <a:lnTo>
                  <a:pt x="149124" y="1282004"/>
                </a:lnTo>
                <a:lnTo>
                  <a:pt x="191041" y="1269192"/>
                </a:lnTo>
                <a:lnTo>
                  <a:pt x="229302" y="1252905"/>
                </a:lnTo>
                <a:lnTo>
                  <a:pt x="264050" y="1233224"/>
                </a:lnTo>
                <a:lnTo>
                  <a:pt x="295431" y="1210234"/>
                </a:lnTo>
                <a:lnTo>
                  <a:pt x="323588" y="1184015"/>
                </a:lnTo>
                <a:lnTo>
                  <a:pt x="348665" y="1154652"/>
                </a:lnTo>
                <a:lnTo>
                  <a:pt x="370806" y="1122226"/>
                </a:lnTo>
                <a:lnTo>
                  <a:pt x="390155" y="1086820"/>
                </a:lnTo>
                <a:lnTo>
                  <a:pt x="406855" y="1048517"/>
                </a:lnTo>
                <a:lnTo>
                  <a:pt x="421052" y="1007399"/>
                </a:lnTo>
                <a:lnTo>
                  <a:pt x="432889" y="963550"/>
                </a:lnTo>
                <a:lnTo>
                  <a:pt x="442510" y="917051"/>
                </a:lnTo>
                <a:lnTo>
                  <a:pt x="450058" y="867986"/>
                </a:lnTo>
                <a:lnTo>
                  <a:pt x="455679" y="816436"/>
                </a:lnTo>
                <a:lnTo>
                  <a:pt x="459515" y="762486"/>
                </a:lnTo>
                <a:lnTo>
                  <a:pt x="461712" y="706216"/>
                </a:lnTo>
                <a:lnTo>
                  <a:pt x="462412" y="647711"/>
                </a:lnTo>
                <a:lnTo>
                  <a:pt x="461676" y="589455"/>
                </a:lnTo>
                <a:lnTo>
                  <a:pt x="459380" y="533435"/>
                </a:lnTo>
                <a:lnTo>
                  <a:pt x="455392" y="479731"/>
                </a:lnTo>
                <a:lnTo>
                  <a:pt x="449578" y="428424"/>
                </a:lnTo>
                <a:lnTo>
                  <a:pt x="441806" y="379596"/>
                </a:lnTo>
                <a:lnTo>
                  <a:pt x="431943" y="333329"/>
                </a:lnTo>
                <a:lnTo>
                  <a:pt x="419856" y="289704"/>
                </a:lnTo>
                <a:lnTo>
                  <a:pt x="405413" y="248801"/>
                </a:lnTo>
                <a:lnTo>
                  <a:pt x="388481" y="210703"/>
                </a:lnTo>
                <a:lnTo>
                  <a:pt x="368928" y="175491"/>
                </a:lnTo>
                <a:lnTo>
                  <a:pt x="346620" y="143246"/>
                </a:lnTo>
                <a:lnTo>
                  <a:pt x="321424" y="114050"/>
                </a:lnTo>
                <a:lnTo>
                  <a:pt x="293209" y="87984"/>
                </a:lnTo>
                <a:lnTo>
                  <a:pt x="261842" y="65130"/>
                </a:lnTo>
                <a:lnTo>
                  <a:pt x="227189" y="45568"/>
                </a:lnTo>
                <a:lnTo>
                  <a:pt x="189118" y="29380"/>
                </a:lnTo>
                <a:lnTo>
                  <a:pt x="147496" y="16648"/>
                </a:lnTo>
                <a:lnTo>
                  <a:pt x="102191" y="7453"/>
                </a:lnTo>
                <a:lnTo>
                  <a:pt x="53070" y="1876"/>
                </a:lnTo>
                <a:lnTo>
                  <a:pt x="0" y="0"/>
                </a:lnTo>
                <a:close/>
              </a:path>
            </a:pathLst>
          </a:custGeom>
          <a:solidFill>
            <a:srgbClr val="A3BFFF"/>
          </a:solidFill>
        </p:spPr>
        <p:txBody>
          <a:bodyPr wrap="square" lIns="0" tIns="0" rIns="0" bIns="0" rtlCol="0"/>
          <a:lstStyle/>
          <a:p>
            <a:endParaRPr sz="1088"/>
          </a:p>
        </p:txBody>
      </p:sp>
      <p:sp>
        <p:nvSpPr>
          <p:cNvPr id="15" name="object 15">
            <a:extLst>
              <a:ext uri="{FF2B5EF4-FFF2-40B4-BE49-F238E27FC236}">
                <a16:creationId xmlns:a16="http://schemas.microsoft.com/office/drawing/2014/main" id="{C0E0CECD-FC25-4666-2074-F76449EB33DB}"/>
              </a:ext>
            </a:extLst>
          </p:cNvPr>
          <p:cNvSpPr/>
          <p:nvPr/>
        </p:nvSpPr>
        <p:spPr>
          <a:xfrm>
            <a:off x="3080750" y="3193218"/>
            <a:ext cx="484591" cy="424305"/>
          </a:xfrm>
          <a:custGeom>
            <a:avLst/>
            <a:gdLst/>
            <a:ahLst/>
            <a:cxnLst/>
            <a:rect l="l" t="t" r="r" b="b"/>
            <a:pathLst>
              <a:path w="801370" h="701675">
                <a:moveTo>
                  <a:pt x="612654" y="0"/>
                </a:moveTo>
                <a:lnTo>
                  <a:pt x="479105" y="0"/>
                </a:lnTo>
                <a:lnTo>
                  <a:pt x="639363" y="288799"/>
                </a:lnTo>
                <a:lnTo>
                  <a:pt x="0" y="288799"/>
                </a:lnTo>
                <a:lnTo>
                  <a:pt x="0" y="395638"/>
                </a:lnTo>
                <a:lnTo>
                  <a:pt x="642702" y="395638"/>
                </a:lnTo>
                <a:lnTo>
                  <a:pt x="479105" y="701130"/>
                </a:lnTo>
                <a:lnTo>
                  <a:pt x="609315" y="701130"/>
                </a:lnTo>
                <a:lnTo>
                  <a:pt x="801291" y="345557"/>
                </a:lnTo>
                <a:lnTo>
                  <a:pt x="612654" y="0"/>
                </a:lnTo>
                <a:close/>
              </a:path>
            </a:pathLst>
          </a:custGeom>
          <a:solidFill>
            <a:srgbClr val="A3BFFF"/>
          </a:solidFill>
        </p:spPr>
        <p:txBody>
          <a:bodyPr wrap="square" lIns="0" tIns="0" rIns="0" bIns="0" rtlCol="0"/>
          <a:lstStyle/>
          <a:p>
            <a:endParaRPr sz="1088"/>
          </a:p>
        </p:txBody>
      </p:sp>
      <p:sp>
        <p:nvSpPr>
          <p:cNvPr id="16" name="object 16">
            <a:extLst>
              <a:ext uri="{FF2B5EF4-FFF2-40B4-BE49-F238E27FC236}">
                <a16:creationId xmlns:a16="http://schemas.microsoft.com/office/drawing/2014/main" id="{20604844-D354-4DD2-B13C-05552C9F2A0B}"/>
              </a:ext>
            </a:extLst>
          </p:cNvPr>
          <p:cNvSpPr/>
          <p:nvPr/>
        </p:nvSpPr>
        <p:spPr>
          <a:xfrm>
            <a:off x="2581021" y="3136685"/>
            <a:ext cx="125180" cy="529133"/>
          </a:xfrm>
          <a:custGeom>
            <a:avLst/>
            <a:gdLst/>
            <a:ahLst/>
            <a:cxnLst/>
            <a:rect l="l" t="t" r="r" b="b"/>
            <a:pathLst>
              <a:path w="207010" h="875029">
                <a:moveTo>
                  <a:pt x="103500" y="701130"/>
                </a:moveTo>
                <a:lnTo>
                  <a:pt x="61974" y="704808"/>
                </a:lnTo>
                <a:lnTo>
                  <a:pt x="29213" y="718032"/>
                </a:lnTo>
                <a:lnTo>
                  <a:pt x="7720" y="744090"/>
                </a:lnTo>
                <a:lnTo>
                  <a:pt x="0" y="786267"/>
                </a:lnTo>
                <a:lnTo>
                  <a:pt x="7486" y="830375"/>
                </a:lnTo>
                <a:lnTo>
                  <a:pt x="28587" y="857424"/>
                </a:lnTo>
                <a:lnTo>
                  <a:pt x="61270" y="871014"/>
                </a:lnTo>
                <a:lnTo>
                  <a:pt x="103500" y="874744"/>
                </a:lnTo>
                <a:lnTo>
                  <a:pt x="145729" y="871014"/>
                </a:lnTo>
                <a:lnTo>
                  <a:pt x="178412" y="857424"/>
                </a:lnTo>
                <a:lnTo>
                  <a:pt x="199513" y="830375"/>
                </a:lnTo>
                <a:lnTo>
                  <a:pt x="206999" y="786267"/>
                </a:lnTo>
                <a:lnTo>
                  <a:pt x="199513" y="744090"/>
                </a:lnTo>
                <a:lnTo>
                  <a:pt x="178412" y="718032"/>
                </a:lnTo>
                <a:lnTo>
                  <a:pt x="145729" y="704808"/>
                </a:lnTo>
                <a:lnTo>
                  <a:pt x="103500" y="701130"/>
                </a:lnTo>
                <a:close/>
              </a:path>
              <a:path w="207010" h="875029">
                <a:moveTo>
                  <a:pt x="103500" y="0"/>
                </a:moveTo>
                <a:lnTo>
                  <a:pt x="62235" y="3469"/>
                </a:lnTo>
                <a:lnTo>
                  <a:pt x="30048" y="16484"/>
                </a:lnTo>
                <a:lnTo>
                  <a:pt x="9128" y="42959"/>
                </a:lnTo>
                <a:lnTo>
                  <a:pt x="1669" y="86806"/>
                </a:lnTo>
                <a:lnTo>
                  <a:pt x="9128" y="129244"/>
                </a:lnTo>
                <a:lnTo>
                  <a:pt x="30048" y="155875"/>
                </a:lnTo>
                <a:lnTo>
                  <a:pt x="62235" y="169673"/>
                </a:lnTo>
                <a:lnTo>
                  <a:pt x="103500" y="173612"/>
                </a:lnTo>
                <a:lnTo>
                  <a:pt x="145729" y="169673"/>
                </a:lnTo>
                <a:lnTo>
                  <a:pt x="178412" y="155875"/>
                </a:lnTo>
                <a:lnTo>
                  <a:pt x="199513" y="129244"/>
                </a:lnTo>
                <a:lnTo>
                  <a:pt x="206999" y="86806"/>
                </a:lnTo>
                <a:lnTo>
                  <a:pt x="199513" y="42959"/>
                </a:lnTo>
                <a:lnTo>
                  <a:pt x="178412" y="16484"/>
                </a:lnTo>
                <a:lnTo>
                  <a:pt x="145729" y="3469"/>
                </a:lnTo>
                <a:lnTo>
                  <a:pt x="103500" y="0"/>
                </a:lnTo>
                <a:close/>
              </a:path>
            </a:pathLst>
          </a:custGeom>
          <a:solidFill>
            <a:srgbClr val="A3BFFF"/>
          </a:solidFill>
        </p:spPr>
        <p:txBody>
          <a:bodyPr wrap="square" lIns="0" tIns="0" rIns="0" bIns="0" rtlCol="0"/>
          <a:lstStyle/>
          <a:p>
            <a:endParaRPr sz="1088"/>
          </a:p>
        </p:txBody>
      </p:sp>
      <p:sp>
        <p:nvSpPr>
          <p:cNvPr id="17" name="object 17">
            <a:extLst>
              <a:ext uri="{FF2B5EF4-FFF2-40B4-BE49-F238E27FC236}">
                <a16:creationId xmlns:a16="http://schemas.microsoft.com/office/drawing/2014/main" id="{77620594-FC63-8770-209E-D6914778E93E}"/>
              </a:ext>
            </a:extLst>
          </p:cNvPr>
          <p:cNvSpPr/>
          <p:nvPr/>
        </p:nvSpPr>
        <p:spPr>
          <a:xfrm>
            <a:off x="1721440" y="3193218"/>
            <a:ext cx="484591" cy="424305"/>
          </a:xfrm>
          <a:custGeom>
            <a:avLst/>
            <a:gdLst/>
            <a:ahLst/>
            <a:cxnLst/>
            <a:rect l="l" t="t" r="r" b="b"/>
            <a:pathLst>
              <a:path w="801370" h="701675">
                <a:moveTo>
                  <a:pt x="612654" y="0"/>
                </a:moveTo>
                <a:lnTo>
                  <a:pt x="479104" y="0"/>
                </a:lnTo>
                <a:lnTo>
                  <a:pt x="639363" y="288799"/>
                </a:lnTo>
                <a:lnTo>
                  <a:pt x="0" y="288799"/>
                </a:lnTo>
                <a:lnTo>
                  <a:pt x="0" y="395638"/>
                </a:lnTo>
                <a:lnTo>
                  <a:pt x="642702" y="395638"/>
                </a:lnTo>
                <a:lnTo>
                  <a:pt x="479104" y="701130"/>
                </a:lnTo>
                <a:lnTo>
                  <a:pt x="609315" y="701130"/>
                </a:lnTo>
                <a:lnTo>
                  <a:pt x="801291" y="345557"/>
                </a:lnTo>
                <a:lnTo>
                  <a:pt x="612654" y="0"/>
                </a:lnTo>
                <a:close/>
              </a:path>
            </a:pathLst>
          </a:custGeom>
          <a:solidFill>
            <a:srgbClr val="A3BFFF"/>
          </a:solidFill>
        </p:spPr>
        <p:txBody>
          <a:bodyPr wrap="square" lIns="0" tIns="0" rIns="0" bIns="0" rtlCol="0"/>
          <a:lstStyle/>
          <a:p>
            <a:endParaRPr sz="1088"/>
          </a:p>
        </p:txBody>
      </p:sp>
      <p:sp>
        <p:nvSpPr>
          <p:cNvPr id="18" name="object 18">
            <a:extLst>
              <a:ext uri="{FF2B5EF4-FFF2-40B4-BE49-F238E27FC236}">
                <a16:creationId xmlns:a16="http://schemas.microsoft.com/office/drawing/2014/main" id="{89DB320F-3CFF-67A1-11CB-60B4E4B383E6}"/>
              </a:ext>
            </a:extLst>
          </p:cNvPr>
          <p:cNvSpPr/>
          <p:nvPr/>
        </p:nvSpPr>
        <p:spPr>
          <a:xfrm>
            <a:off x="1221315" y="3136685"/>
            <a:ext cx="125180" cy="529133"/>
          </a:xfrm>
          <a:custGeom>
            <a:avLst/>
            <a:gdLst/>
            <a:ahLst/>
            <a:cxnLst/>
            <a:rect l="l" t="t" r="r" b="b"/>
            <a:pathLst>
              <a:path w="207010" h="875029">
                <a:moveTo>
                  <a:pt x="103500" y="701130"/>
                </a:moveTo>
                <a:lnTo>
                  <a:pt x="61975" y="704808"/>
                </a:lnTo>
                <a:lnTo>
                  <a:pt x="29214" y="718032"/>
                </a:lnTo>
                <a:lnTo>
                  <a:pt x="7720" y="744090"/>
                </a:lnTo>
                <a:lnTo>
                  <a:pt x="0" y="786267"/>
                </a:lnTo>
                <a:lnTo>
                  <a:pt x="7486" y="830375"/>
                </a:lnTo>
                <a:lnTo>
                  <a:pt x="28587" y="857424"/>
                </a:lnTo>
                <a:lnTo>
                  <a:pt x="61270" y="871014"/>
                </a:lnTo>
                <a:lnTo>
                  <a:pt x="103500" y="874744"/>
                </a:lnTo>
                <a:lnTo>
                  <a:pt x="145729" y="871014"/>
                </a:lnTo>
                <a:lnTo>
                  <a:pt x="178412" y="857424"/>
                </a:lnTo>
                <a:lnTo>
                  <a:pt x="199514" y="830375"/>
                </a:lnTo>
                <a:lnTo>
                  <a:pt x="207001" y="786267"/>
                </a:lnTo>
                <a:lnTo>
                  <a:pt x="199514" y="744090"/>
                </a:lnTo>
                <a:lnTo>
                  <a:pt x="178412" y="718032"/>
                </a:lnTo>
                <a:lnTo>
                  <a:pt x="145729" y="704808"/>
                </a:lnTo>
                <a:lnTo>
                  <a:pt x="103500" y="701130"/>
                </a:lnTo>
                <a:close/>
              </a:path>
              <a:path w="207010" h="875029">
                <a:moveTo>
                  <a:pt x="103500" y="0"/>
                </a:moveTo>
                <a:lnTo>
                  <a:pt x="62236" y="3469"/>
                </a:lnTo>
                <a:lnTo>
                  <a:pt x="30048" y="16484"/>
                </a:lnTo>
                <a:lnTo>
                  <a:pt x="9129" y="42959"/>
                </a:lnTo>
                <a:lnTo>
                  <a:pt x="1669" y="86806"/>
                </a:lnTo>
                <a:lnTo>
                  <a:pt x="9129" y="129244"/>
                </a:lnTo>
                <a:lnTo>
                  <a:pt x="30048" y="155875"/>
                </a:lnTo>
                <a:lnTo>
                  <a:pt x="62236" y="169673"/>
                </a:lnTo>
                <a:lnTo>
                  <a:pt x="103500" y="173612"/>
                </a:lnTo>
                <a:lnTo>
                  <a:pt x="145729" y="169673"/>
                </a:lnTo>
                <a:lnTo>
                  <a:pt x="178412" y="155875"/>
                </a:lnTo>
                <a:lnTo>
                  <a:pt x="199514" y="129244"/>
                </a:lnTo>
                <a:lnTo>
                  <a:pt x="207001" y="86806"/>
                </a:lnTo>
                <a:lnTo>
                  <a:pt x="199514" y="42959"/>
                </a:lnTo>
                <a:lnTo>
                  <a:pt x="178412" y="16484"/>
                </a:lnTo>
                <a:lnTo>
                  <a:pt x="145729" y="3469"/>
                </a:lnTo>
                <a:lnTo>
                  <a:pt x="103500" y="0"/>
                </a:lnTo>
                <a:close/>
              </a:path>
            </a:pathLst>
          </a:custGeom>
          <a:solidFill>
            <a:srgbClr val="A3BFFF"/>
          </a:solidFill>
        </p:spPr>
        <p:txBody>
          <a:bodyPr wrap="square" lIns="0" tIns="0" rIns="0" bIns="0" rtlCol="0"/>
          <a:lstStyle/>
          <a:p>
            <a:endParaRPr sz="1088"/>
          </a:p>
        </p:txBody>
      </p:sp>
      <p:sp>
        <p:nvSpPr>
          <p:cNvPr id="19" name="object 19">
            <a:extLst>
              <a:ext uri="{FF2B5EF4-FFF2-40B4-BE49-F238E27FC236}">
                <a16:creationId xmlns:a16="http://schemas.microsoft.com/office/drawing/2014/main" id="{DD2D03F7-4944-1DE3-46D1-562CA33B9E15}"/>
              </a:ext>
            </a:extLst>
          </p:cNvPr>
          <p:cNvSpPr/>
          <p:nvPr/>
        </p:nvSpPr>
        <p:spPr>
          <a:xfrm>
            <a:off x="501521" y="3136685"/>
            <a:ext cx="125180" cy="529133"/>
          </a:xfrm>
          <a:custGeom>
            <a:avLst/>
            <a:gdLst/>
            <a:ahLst/>
            <a:cxnLst/>
            <a:rect l="l" t="t" r="r" b="b"/>
            <a:pathLst>
              <a:path w="207009" h="875029">
                <a:moveTo>
                  <a:pt x="103500" y="701130"/>
                </a:moveTo>
                <a:lnTo>
                  <a:pt x="61974" y="704808"/>
                </a:lnTo>
                <a:lnTo>
                  <a:pt x="29213" y="718032"/>
                </a:lnTo>
                <a:lnTo>
                  <a:pt x="7720" y="744090"/>
                </a:lnTo>
                <a:lnTo>
                  <a:pt x="0" y="786267"/>
                </a:lnTo>
                <a:lnTo>
                  <a:pt x="7486" y="830375"/>
                </a:lnTo>
                <a:lnTo>
                  <a:pt x="28587" y="857424"/>
                </a:lnTo>
                <a:lnTo>
                  <a:pt x="61270" y="871014"/>
                </a:lnTo>
                <a:lnTo>
                  <a:pt x="103500" y="874744"/>
                </a:lnTo>
                <a:lnTo>
                  <a:pt x="145729" y="871014"/>
                </a:lnTo>
                <a:lnTo>
                  <a:pt x="178412" y="857424"/>
                </a:lnTo>
                <a:lnTo>
                  <a:pt x="199514" y="830375"/>
                </a:lnTo>
                <a:lnTo>
                  <a:pt x="207000" y="786267"/>
                </a:lnTo>
                <a:lnTo>
                  <a:pt x="199514" y="744090"/>
                </a:lnTo>
                <a:lnTo>
                  <a:pt x="178412" y="718032"/>
                </a:lnTo>
                <a:lnTo>
                  <a:pt x="145729" y="704808"/>
                </a:lnTo>
                <a:lnTo>
                  <a:pt x="103500" y="701130"/>
                </a:lnTo>
                <a:close/>
              </a:path>
              <a:path w="207009" h="875029">
                <a:moveTo>
                  <a:pt x="103500" y="0"/>
                </a:moveTo>
                <a:lnTo>
                  <a:pt x="62235" y="3469"/>
                </a:lnTo>
                <a:lnTo>
                  <a:pt x="30048" y="16484"/>
                </a:lnTo>
                <a:lnTo>
                  <a:pt x="9129" y="42959"/>
                </a:lnTo>
                <a:lnTo>
                  <a:pt x="1669" y="86806"/>
                </a:lnTo>
                <a:lnTo>
                  <a:pt x="9129" y="129244"/>
                </a:lnTo>
                <a:lnTo>
                  <a:pt x="30048" y="155875"/>
                </a:lnTo>
                <a:lnTo>
                  <a:pt x="62235" y="169673"/>
                </a:lnTo>
                <a:lnTo>
                  <a:pt x="103500" y="173612"/>
                </a:lnTo>
                <a:lnTo>
                  <a:pt x="145729" y="169673"/>
                </a:lnTo>
                <a:lnTo>
                  <a:pt x="178412" y="155875"/>
                </a:lnTo>
                <a:lnTo>
                  <a:pt x="199514" y="129244"/>
                </a:lnTo>
                <a:lnTo>
                  <a:pt x="207000" y="86806"/>
                </a:lnTo>
                <a:lnTo>
                  <a:pt x="199514" y="42959"/>
                </a:lnTo>
                <a:lnTo>
                  <a:pt x="178412" y="16484"/>
                </a:lnTo>
                <a:lnTo>
                  <a:pt x="145729" y="3469"/>
                </a:lnTo>
                <a:lnTo>
                  <a:pt x="103500" y="0"/>
                </a:lnTo>
                <a:close/>
              </a:path>
            </a:pathLst>
          </a:custGeom>
          <a:solidFill>
            <a:srgbClr val="A3BFFF"/>
          </a:solidFill>
        </p:spPr>
        <p:txBody>
          <a:bodyPr wrap="square" lIns="0" tIns="0" rIns="0" bIns="0" rtlCol="0"/>
          <a:lstStyle/>
          <a:p>
            <a:endParaRPr sz="1088"/>
          </a:p>
        </p:txBody>
      </p:sp>
      <p:sp>
        <p:nvSpPr>
          <p:cNvPr id="20" name="object 20">
            <a:extLst>
              <a:ext uri="{FF2B5EF4-FFF2-40B4-BE49-F238E27FC236}">
                <a16:creationId xmlns:a16="http://schemas.microsoft.com/office/drawing/2014/main" id="{90D347E3-388D-FC57-A905-DA1CF643355E}"/>
              </a:ext>
            </a:extLst>
          </p:cNvPr>
          <p:cNvSpPr/>
          <p:nvPr/>
        </p:nvSpPr>
        <p:spPr>
          <a:xfrm>
            <a:off x="4508517" y="3783254"/>
            <a:ext cx="484591" cy="424305"/>
          </a:xfrm>
          <a:custGeom>
            <a:avLst/>
            <a:gdLst/>
            <a:ahLst/>
            <a:cxnLst/>
            <a:rect l="l" t="t" r="r" b="b"/>
            <a:pathLst>
              <a:path w="801370" h="701675">
                <a:moveTo>
                  <a:pt x="612654" y="0"/>
                </a:moveTo>
                <a:lnTo>
                  <a:pt x="479105" y="0"/>
                </a:lnTo>
                <a:lnTo>
                  <a:pt x="639363" y="288799"/>
                </a:lnTo>
                <a:lnTo>
                  <a:pt x="0" y="288799"/>
                </a:lnTo>
                <a:lnTo>
                  <a:pt x="0" y="395638"/>
                </a:lnTo>
                <a:lnTo>
                  <a:pt x="642702" y="395638"/>
                </a:lnTo>
                <a:lnTo>
                  <a:pt x="479105" y="701130"/>
                </a:lnTo>
                <a:lnTo>
                  <a:pt x="609315" y="701130"/>
                </a:lnTo>
                <a:lnTo>
                  <a:pt x="801291" y="345558"/>
                </a:lnTo>
                <a:lnTo>
                  <a:pt x="612654" y="0"/>
                </a:lnTo>
                <a:close/>
              </a:path>
            </a:pathLst>
          </a:custGeom>
          <a:solidFill>
            <a:srgbClr val="A3BFFF"/>
          </a:solidFill>
        </p:spPr>
        <p:txBody>
          <a:bodyPr wrap="square" lIns="0" tIns="0" rIns="0" bIns="0" rtlCol="0"/>
          <a:lstStyle/>
          <a:p>
            <a:endParaRPr sz="1088"/>
          </a:p>
        </p:txBody>
      </p:sp>
      <p:sp>
        <p:nvSpPr>
          <p:cNvPr id="21" name="object 21">
            <a:extLst>
              <a:ext uri="{FF2B5EF4-FFF2-40B4-BE49-F238E27FC236}">
                <a16:creationId xmlns:a16="http://schemas.microsoft.com/office/drawing/2014/main" id="{DF180618-90D7-DB0B-471F-E6E82C708DA8}"/>
              </a:ext>
            </a:extLst>
          </p:cNvPr>
          <p:cNvSpPr/>
          <p:nvPr/>
        </p:nvSpPr>
        <p:spPr>
          <a:xfrm>
            <a:off x="4508517" y="2602179"/>
            <a:ext cx="484591" cy="424305"/>
          </a:xfrm>
          <a:custGeom>
            <a:avLst/>
            <a:gdLst/>
            <a:ahLst/>
            <a:cxnLst/>
            <a:rect l="l" t="t" r="r" b="b"/>
            <a:pathLst>
              <a:path w="801370" h="701675">
                <a:moveTo>
                  <a:pt x="612654" y="0"/>
                </a:moveTo>
                <a:lnTo>
                  <a:pt x="479105" y="0"/>
                </a:lnTo>
                <a:lnTo>
                  <a:pt x="639363" y="288798"/>
                </a:lnTo>
                <a:lnTo>
                  <a:pt x="0" y="288798"/>
                </a:lnTo>
                <a:lnTo>
                  <a:pt x="0" y="395638"/>
                </a:lnTo>
                <a:lnTo>
                  <a:pt x="642702" y="395638"/>
                </a:lnTo>
                <a:lnTo>
                  <a:pt x="479105" y="701130"/>
                </a:lnTo>
                <a:lnTo>
                  <a:pt x="609315" y="701130"/>
                </a:lnTo>
                <a:lnTo>
                  <a:pt x="801291" y="345557"/>
                </a:lnTo>
                <a:lnTo>
                  <a:pt x="612654" y="0"/>
                </a:lnTo>
                <a:close/>
              </a:path>
            </a:pathLst>
          </a:custGeom>
          <a:solidFill>
            <a:srgbClr val="A3BFFF"/>
          </a:solidFill>
        </p:spPr>
        <p:txBody>
          <a:bodyPr wrap="square" lIns="0" tIns="0" rIns="0" bIns="0" rtlCol="0"/>
          <a:lstStyle/>
          <a:p>
            <a:endParaRPr sz="1088"/>
          </a:p>
        </p:txBody>
      </p:sp>
      <p:sp>
        <p:nvSpPr>
          <p:cNvPr id="22" name="object 22">
            <a:extLst>
              <a:ext uri="{FF2B5EF4-FFF2-40B4-BE49-F238E27FC236}">
                <a16:creationId xmlns:a16="http://schemas.microsoft.com/office/drawing/2014/main" id="{703E8FAD-061B-24B4-BDA8-E1E18D218DD3}"/>
              </a:ext>
            </a:extLst>
          </p:cNvPr>
          <p:cNvSpPr/>
          <p:nvPr/>
        </p:nvSpPr>
        <p:spPr>
          <a:xfrm>
            <a:off x="4008405" y="2228167"/>
            <a:ext cx="125180" cy="529133"/>
          </a:xfrm>
          <a:custGeom>
            <a:avLst/>
            <a:gdLst/>
            <a:ahLst/>
            <a:cxnLst/>
            <a:rect l="l" t="t" r="r" b="b"/>
            <a:pathLst>
              <a:path w="207009" h="875029">
                <a:moveTo>
                  <a:pt x="103500" y="701130"/>
                </a:moveTo>
                <a:lnTo>
                  <a:pt x="61975" y="704808"/>
                </a:lnTo>
                <a:lnTo>
                  <a:pt x="29214" y="718032"/>
                </a:lnTo>
                <a:lnTo>
                  <a:pt x="7720" y="744090"/>
                </a:lnTo>
                <a:lnTo>
                  <a:pt x="0" y="786268"/>
                </a:lnTo>
                <a:lnTo>
                  <a:pt x="7486" y="830375"/>
                </a:lnTo>
                <a:lnTo>
                  <a:pt x="28588" y="857424"/>
                </a:lnTo>
                <a:lnTo>
                  <a:pt x="61271" y="871014"/>
                </a:lnTo>
                <a:lnTo>
                  <a:pt x="103500" y="874744"/>
                </a:lnTo>
                <a:lnTo>
                  <a:pt x="145730" y="871014"/>
                </a:lnTo>
                <a:lnTo>
                  <a:pt x="178413" y="857424"/>
                </a:lnTo>
                <a:lnTo>
                  <a:pt x="199515" y="830375"/>
                </a:lnTo>
                <a:lnTo>
                  <a:pt x="207001" y="786268"/>
                </a:lnTo>
                <a:lnTo>
                  <a:pt x="199515" y="744090"/>
                </a:lnTo>
                <a:lnTo>
                  <a:pt x="178413" y="718032"/>
                </a:lnTo>
                <a:lnTo>
                  <a:pt x="145730" y="704808"/>
                </a:lnTo>
                <a:lnTo>
                  <a:pt x="103500" y="701130"/>
                </a:lnTo>
                <a:close/>
              </a:path>
              <a:path w="207009" h="875029">
                <a:moveTo>
                  <a:pt x="103500" y="0"/>
                </a:moveTo>
                <a:lnTo>
                  <a:pt x="62236" y="3469"/>
                </a:lnTo>
                <a:lnTo>
                  <a:pt x="30049" y="16485"/>
                </a:lnTo>
                <a:lnTo>
                  <a:pt x="9130" y="42960"/>
                </a:lnTo>
                <a:lnTo>
                  <a:pt x="1670" y="86806"/>
                </a:lnTo>
                <a:lnTo>
                  <a:pt x="9130" y="129245"/>
                </a:lnTo>
                <a:lnTo>
                  <a:pt x="30049" y="155876"/>
                </a:lnTo>
                <a:lnTo>
                  <a:pt x="62236" y="169674"/>
                </a:lnTo>
                <a:lnTo>
                  <a:pt x="103500" y="173613"/>
                </a:lnTo>
                <a:lnTo>
                  <a:pt x="145730" y="169674"/>
                </a:lnTo>
                <a:lnTo>
                  <a:pt x="178413" y="155876"/>
                </a:lnTo>
                <a:lnTo>
                  <a:pt x="199515" y="129245"/>
                </a:lnTo>
                <a:lnTo>
                  <a:pt x="207001" y="86806"/>
                </a:lnTo>
                <a:lnTo>
                  <a:pt x="199515" y="42960"/>
                </a:lnTo>
                <a:lnTo>
                  <a:pt x="178413" y="16485"/>
                </a:lnTo>
                <a:lnTo>
                  <a:pt x="145730" y="3469"/>
                </a:lnTo>
                <a:lnTo>
                  <a:pt x="103500" y="0"/>
                </a:lnTo>
                <a:close/>
              </a:path>
            </a:pathLst>
          </a:custGeom>
          <a:solidFill>
            <a:srgbClr val="A3BFFF"/>
          </a:solidFill>
        </p:spPr>
        <p:txBody>
          <a:bodyPr wrap="square" lIns="0" tIns="0" rIns="0" bIns="0" rtlCol="0"/>
          <a:lstStyle/>
          <a:p>
            <a:endParaRPr sz="1088"/>
          </a:p>
        </p:txBody>
      </p:sp>
      <p:sp>
        <p:nvSpPr>
          <p:cNvPr id="23" name="object 23">
            <a:extLst>
              <a:ext uri="{FF2B5EF4-FFF2-40B4-BE49-F238E27FC236}">
                <a16:creationId xmlns:a16="http://schemas.microsoft.com/office/drawing/2014/main" id="{8B05E3A5-644E-7104-1394-B79C1406F8E9}"/>
              </a:ext>
            </a:extLst>
          </p:cNvPr>
          <p:cNvSpPr/>
          <p:nvPr/>
        </p:nvSpPr>
        <p:spPr>
          <a:xfrm>
            <a:off x="3372786" y="2034349"/>
            <a:ext cx="279926" cy="785637"/>
          </a:xfrm>
          <a:custGeom>
            <a:avLst/>
            <a:gdLst/>
            <a:ahLst/>
            <a:cxnLst/>
            <a:rect l="l" t="t" r="r" b="b"/>
            <a:pathLst>
              <a:path w="462914" h="1299210">
                <a:moveTo>
                  <a:pt x="0" y="0"/>
                </a:moveTo>
                <a:lnTo>
                  <a:pt x="0" y="98492"/>
                </a:lnTo>
                <a:lnTo>
                  <a:pt x="49163" y="100708"/>
                </a:lnTo>
                <a:lnTo>
                  <a:pt x="93688" y="107276"/>
                </a:lnTo>
                <a:lnTo>
                  <a:pt x="133789" y="118079"/>
                </a:lnTo>
                <a:lnTo>
                  <a:pt x="169681" y="132998"/>
                </a:lnTo>
                <a:lnTo>
                  <a:pt x="229690" y="174711"/>
                </a:lnTo>
                <a:lnTo>
                  <a:pt x="275428" y="231470"/>
                </a:lnTo>
                <a:lnTo>
                  <a:pt x="293481" y="265196"/>
                </a:lnTo>
                <a:lnTo>
                  <a:pt x="308608" y="302328"/>
                </a:lnTo>
                <a:lnTo>
                  <a:pt x="321024" y="342749"/>
                </a:lnTo>
                <a:lnTo>
                  <a:pt x="330942" y="386340"/>
                </a:lnTo>
                <a:lnTo>
                  <a:pt x="338577" y="432984"/>
                </a:lnTo>
                <a:lnTo>
                  <a:pt x="344143" y="482560"/>
                </a:lnTo>
                <a:lnTo>
                  <a:pt x="347853" y="534953"/>
                </a:lnTo>
                <a:lnTo>
                  <a:pt x="349923" y="590042"/>
                </a:lnTo>
                <a:lnTo>
                  <a:pt x="350565" y="647711"/>
                </a:lnTo>
                <a:lnTo>
                  <a:pt x="349955" y="705951"/>
                </a:lnTo>
                <a:lnTo>
                  <a:pt x="347976" y="761577"/>
                </a:lnTo>
                <a:lnTo>
                  <a:pt x="344400" y="814472"/>
                </a:lnTo>
                <a:lnTo>
                  <a:pt x="339001" y="864517"/>
                </a:lnTo>
                <a:lnTo>
                  <a:pt x="331554" y="911593"/>
                </a:lnTo>
                <a:lnTo>
                  <a:pt x="321831" y="955583"/>
                </a:lnTo>
                <a:lnTo>
                  <a:pt x="309607" y="996368"/>
                </a:lnTo>
                <a:lnTo>
                  <a:pt x="294655" y="1033830"/>
                </a:lnTo>
                <a:lnTo>
                  <a:pt x="276749" y="1067851"/>
                </a:lnTo>
                <a:lnTo>
                  <a:pt x="231170" y="1125095"/>
                </a:lnTo>
                <a:lnTo>
                  <a:pt x="171059" y="1167155"/>
                </a:lnTo>
                <a:lnTo>
                  <a:pt x="134988" y="1182195"/>
                </a:lnTo>
                <a:lnTo>
                  <a:pt x="94605" y="1193084"/>
                </a:lnTo>
                <a:lnTo>
                  <a:pt x="49685" y="1199705"/>
                </a:lnTo>
                <a:lnTo>
                  <a:pt x="0" y="1201938"/>
                </a:lnTo>
                <a:lnTo>
                  <a:pt x="0" y="1298760"/>
                </a:lnTo>
                <a:lnTo>
                  <a:pt x="53748" y="1296871"/>
                </a:lnTo>
                <a:lnTo>
                  <a:pt x="103408" y="1291258"/>
                </a:lnTo>
                <a:lnTo>
                  <a:pt x="149124" y="1282004"/>
                </a:lnTo>
                <a:lnTo>
                  <a:pt x="191041" y="1269192"/>
                </a:lnTo>
                <a:lnTo>
                  <a:pt x="229302" y="1252905"/>
                </a:lnTo>
                <a:lnTo>
                  <a:pt x="264050" y="1233224"/>
                </a:lnTo>
                <a:lnTo>
                  <a:pt x="295431" y="1210234"/>
                </a:lnTo>
                <a:lnTo>
                  <a:pt x="323588" y="1184015"/>
                </a:lnTo>
                <a:lnTo>
                  <a:pt x="348665" y="1154652"/>
                </a:lnTo>
                <a:lnTo>
                  <a:pt x="370806" y="1122226"/>
                </a:lnTo>
                <a:lnTo>
                  <a:pt x="390155" y="1086820"/>
                </a:lnTo>
                <a:lnTo>
                  <a:pt x="406855" y="1048517"/>
                </a:lnTo>
                <a:lnTo>
                  <a:pt x="421052" y="1007399"/>
                </a:lnTo>
                <a:lnTo>
                  <a:pt x="432889" y="963550"/>
                </a:lnTo>
                <a:lnTo>
                  <a:pt x="442510" y="917051"/>
                </a:lnTo>
                <a:lnTo>
                  <a:pt x="450058" y="867986"/>
                </a:lnTo>
                <a:lnTo>
                  <a:pt x="455679" y="816436"/>
                </a:lnTo>
                <a:lnTo>
                  <a:pt x="459515" y="762486"/>
                </a:lnTo>
                <a:lnTo>
                  <a:pt x="461712" y="706216"/>
                </a:lnTo>
                <a:lnTo>
                  <a:pt x="462412" y="647711"/>
                </a:lnTo>
                <a:lnTo>
                  <a:pt x="461676" y="589455"/>
                </a:lnTo>
                <a:lnTo>
                  <a:pt x="459380" y="533435"/>
                </a:lnTo>
                <a:lnTo>
                  <a:pt x="455392" y="479730"/>
                </a:lnTo>
                <a:lnTo>
                  <a:pt x="449578" y="428424"/>
                </a:lnTo>
                <a:lnTo>
                  <a:pt x="441806" y="379596"/>
                </a:lnTo>
                <a:lnTo>
                  <a:pt x="431943" y="333329"/>
                </a:lnTo>
                <a:lnTo>
                  <a:pt x="419856" y="289703"/>
                </a:lnTo>
                <a:lnTo>
                  <a:pt x="405413" y="248801"/>
                </a:lnTo>
                <a:lnTo>
                  <a:pt x="388481" y="210703"/>
                </a:lnTo>
                <a:lnTo>
                  <a:pt x="368928" y="175491"/>
                </a:lnTo>
                <a:lnTo>
                  <a:pt x="346620" y="143246"/>
                </a:lnTo>
                <a:lnTo>
                  <a:pt x="321424" y="114050"/>
                </a:lnTo>
                <a:lnTo>
                  <a:pt x="293209" y="87984"/>
                </a:lnTo>
                <a:lnTo>
                  <a:pt x="261842" y="65129"/>
                </a:lnTo>
                <a:lnTo>
                  <a:pt x="227189" y="45568"/>
                </a:lnTo>
                <a:lnTo>
                  <a:pt x="189118" y="29380"/>
                </a:lnTo>
                <a:lnTo>
                  <a:pt x="147496" y="16648"/>
                </a:lnTo>
                <a:lnTo>
                  <a:pt x="102191" y="7453"/>
                </a:lnTo>
                <a:lnTo>
                  <a:pt x="53070" y="1876"/>
                </a:lnTo>
                <a:lnTo>
                  <a:pt x="0" y="0"/>
                </a:lnTo>
                <a:close/>
              </a:path>
            </a:pathLst>
          </a:custGeom>
          <a:solidFill>
            <a:srgbClr val="A3BFFF"/>
          </a:solidFill>
        </p:spPr>
        <p:txBody>
          <a:bodyPr wrap="square" lIns="0" tIns="0" rIns="0" bIns="0" rtlCol="0"/>
          <a:lstStyle/>
          <a:p>
            <a:endParaRPr sz="1088"/>
          </a:p>
        </p:txBody>
      </p:sp>
      <p:sp>
        <p:nvSpPr>
          <p:cNvPr id="24" name="object 24">
            <a:extLst>
              <a:ext uri="{FF2B5EF4-FFF2-40B4-BE49-F238E27FC236}">
                <a16:creationId xmlns:a16="http://schemas.microsoft.com/office/drawing/2014/main" id="{98B0CEF2-875E-9E42-661D-922CBB86AAD9}"/>
              </a:ext>
            </a:extLst>
          </p:cNvPr>
          <p:cNvSpPr/>
          <p:nvPr/>
        </p:nvSpPr>
        <p:spPr>
          <a:xfrm>
            <a:off x="2780591" y="2034349"/>
            <a:ext cx="279926" cy="785637"/>
          </a:xfrm>
          <a:custGeom>
            <a:avLst/>
            <a:gdLst/>
            <a:ahLst/>
            <a:cxnLst/>
            <a:rect l="l" t="t" r="r" b="b"/>
            <a:pathLst>
              <a:path w="462914" h="1299210">
                <a:moveTo>
                  <a:pt x="462413" y="0"/>
                </a:moveTo>
                <a:lnTo>
                  <a:pt x="409342" y="1876"/>
                </a:lnTo>
                <a:lnTo>
                  <a:pt x="360221" y="7453"/>
                </a:lnTo>
                <a:lnTo>
                  <a:pt x="314916" y="16648"/>
                </a:lnTo>
                <a:lnTo>
                  <a:pt x="273294" y="29380"/>
                </a:lnTo>
                <a:lnTo>
                  <a:pt x="235223" y="45568"/>
                </a:lnTo>
                <a:lnTo>
                  <a:pt x="200570" y="65129"/>
                </a:lnTo>
                <a:lnTo>
                  <a:pt x="169202" y="87984"/>
                </a:lnTo>
                <a:lnTo>
                  <a:pt x="140987" y="114050"/>
                </a:lnTo>
                <a:lnTo>
                  <a:pt x="115792" y="143246"/>
                </a:lnTo>
                <a:lnTo>
                  <a:pt x="93484" y="175491"/>
                </a:lnTo>
                <a:lnTo>
                  <a:pt x="73930" y="210703"/>
                </a:lnTo>
                <a:lnTo>
                  <a:pt x="56998" y="248801"/>
                </a:lnTo>
                <a:lnTo>
                  <a:pt x="42555" y="289703"/>
                </a:lnTo>
                <a:lnTo>
                  <a:pt x="30469" y="333329"/>
                </a:lnTo>
                <a:lnTo>
                  <a:pt x="20606" y="379596"/>
                </a:lnTo>
                <a:lnTo>
                  <a:pt x="12834" y="428424"/>
                </a:lnTo>
                <a:lnTo>
                  <a:pt x="7020" y="479730"/>
                </a:lnTo>
                <a:lnTo>
                  <a:pt x="3031" y="533435"/>
                </a:lnTo>
                <a:lnTo>
                  <a:pt x="735" y="589455"/>
                </a:lnTo>
                <a:lnTo>
                  <a:pt x="0" y="647711"/>
                </a:lnTo>
                <a:lnTo>
                  <a:pt x="711" y="706216"/>
                </a:lnTo>
                <a:lnTo>
                  <a:pt x="2941" y="762486"/>
                </a:lnTo>
                <a:lnTo>
                  <a:pt x="6828" y="816436"/>
                </a:lnTo>
                <a:lnTo>
                  <a:pt x="12513" y="867986"/>
                </a:lnTo>
                <a:lnTo>
                  <a:pt x="20136" y="917051"/>
                </a:lnTo>
                <a:lnTo>
                  <a:pt x="29838" y="963550"/>
                </a:lnTo>
                <a:lnTo>
                  <a:pt x="41758" y="1007399"/>
                </a:lnTo>
                <a:lnTo>
                  <a:pt x="56037" y="1048517"/>
                </a:lnTo>
                <a:lnTo>
                  <a:pt x="72815" y="1086820"/>
                </a:lnTo>
                <a:lnTo>
                  <a:pt x="92232" y="1122226"/>
                </a:lnTo>
                <a:lnTo>
                  <a:pt x="114428" y="1154652"/>
                </a:lnTo>
                <a:lnTo>
                  <a:pt x="139545" y="1184015"/>
                </a:lnTo>
                <a:lnTo>
                  <a:pt x="167721" y="1210234"/>
                </a:lnTo>
                <a:lnTo>
                  <a:pt x="199098" y="1233224"/>
                </a:lnTo>
                <a:lnTo>
                  <a:pt x="233815" y="1252905"/>
                </a:lnTo>
                <a:lnTo>
                  <a:pt x="272012" y="1269192"/>
                </a:lnTo>
                <a:lnTo>
                  <a:pt x="313830" y="1282004"/>
                </a:lnTo>
                <a:lnTo>
                  <a:pt x="359410" y="1291258"/>
                </a:lnTo>
                <a:lnTo>
                  <a:pt x="408890" y="1296871"/>
                </a:lnTo>
                <a:lnTo>
                  <a:pt x="462413" y="1298760"/>
                </a:lnTo>
                <a:lnTo>
                  <a:pt x="462413" y="1201938"/>
                </a:lnTo>
                <a:lnTo>
                  <a:pt x="413266" y="1199705"/>
                </a:lnTo>
                <a:lnTo>
                  <a:pt x="368788" y="1193084"/>
                </a:lnTo>
                <a:lnTo>
                  <a:pt x="328760" y="1182195"/>
                </a:lnTo>
                <a:lnTo>
                  <a:pt x="292965" y="1167155"/>
                </a:lnTo>
                <a:lnTo>
                  <a:pt x="233199" y="1125095"/>
                </a:lnTo>
                <a:lnTo>
                  <a:pt x="187745" y="1067851"/>
                </a:lnTo>
                <a:lnTo>
                  <a:pt x="169839" y="1033830"/>
                </a:lnTo>
                <a:lnTo>
                  <a:pt x="154857" y="996368"/>
                </a:lnTo>
                <a:lnTo>
                  <a:pt x="142580" y="955583"/>
                </a:lnTo>
                <a:lnTo>
                  <a:pt x="132791" y="911593"/>
                </a:lnTo>
                <a:lnTo>
                  <a:pt x="125270" y="864517"/>
                </a:lnTo>
                <a:lnTo>
                  <a:pt x="119801" y="814472"/>
                </a:lnTo>
                <a:lnTo>
                  <a:pt x="116164" y="761577"/>
                </a:lnTo>
                <a:lnTo>
                  <a:pt x="114142" y="705951"/>
                </a:lnTo>
                <a:lnTo>
                  <a:pt x="113516" y="647711"/>
                </a:lnTo>
                <a:lnTo>
                  <a:pt x="114158" y="590042"/>
                </a:lnTo>
                <a:lnTo>
                  <a:pt x="116225" y="534953"/>
                </a:lnTo>
                <a:lnTo>
                  <a:pt x="119929" y="482560"/>
                </a:lnTo>
                <a:lnTo>
                  <a:pt x="125482" y="432984"/>
                </a:lnTo>
                <a:lnTo>
                  <a:pt x="133097" y="386340"/>
                </a:lnTo>
                <a:lnTo>
                  <a:pt x="142984" y="342749"/>
                </a:lnTo>
                <a:lnTo>
                  <a:pt x="155356" y="302328"/>
                </a:lnTo>
                <a:lnTo>
                  <a:pt x="170426" y="265196"/>
                </a:lnTo>
                <a:lnTo>
                  <a:pt x="188405" y="231470"/>
                </a:lnTo>
                <a:lnTo>
                  <a:pt x="233939" y="174711"/>
                </a:lnTo>
                <a:lnTo>
                  <a:pt x="293654" y="132998"/>
                </a:lnTo>
                <a:lnTo>
                  <a:pt x="329360" y="118079"/>
                </a:lnTo>
                <a:lnTo>
                  <a:pt x="369247" y="107276"/>
                </a:lnTo>
                <a:lnTo>
                  <a:pt x="413527" y="100708"/>
                </a:lnTo>
                <a:lnTo>
                  <a:pt x="462413" y="98492"/>
                </a:lnTo>
                <a:lnTo>
                  <a:pt x="462413" y="0"/>
                </a:lnTo>
                <a:close/>
              </a:path>
            </a:pathLst>
          </a:custGeom>
          <a:solidFill>
            <a:srgbClr val="A3BFFF"/>
          </a:solidFill>
        </p:spPr>
        <p:txBody>
          <a:bodyPr wrap="square" lIns="0" tIns="0" rIns="0" bIns="0" rtlCol="0"/>
          <a:lstStyle/>
          <a:p>
            <a:endParaRPr sz="1088"/>
          </a:p>
        </p:txBody>
      </p:sp>
      <p:sp>
        <p:nvSpPr>
          <p:cNvPr id="25" name="object 25">
            <a:extLst>
              <a:ext uri="{FF2B5EF4-FFF2-40B4-BE49-F238E27FC236}">
                <a16:creationId xmlns:a16="http://schemas.microsoft.com/office/drawing/2014/main" id="{F2B3278E-3F2E-F145-76A9-75A70679F787}"/>
              </a:ext>
            </a:extLst>
          </p:cNvPr>
          <p:cNvSpPr/>
          <p:nvPr/>
        </p:nvSpPr>
        <p:spPr>
          <a:xfrm>
            <a:off x="2043637" y="2228162"/>
            <a:ext cx="125180" cy="529133"/>
          </a:xfrm>
          <a:custGeom>
            <a:avLst/>
            <a:gdLst/>
            <a:ahLst/>
            <a:cxnLst/>
            <a:rect l="l" t="t" r="r" b="b"/>
            <a:pathLst>
              <a:path w="207010" h="875029">
                <a:moveTo>
                  <a:pt x="103500" y="701130"/>
                </a:moveTo>
                <a:lnTo>
                  <a:pt x="61974" y="704808"/>
                </a:lnTo>
                <a:lnTo>
                  <a:pt x="29213" y="718032"/>
                </a:lnTo>
                <a:lnTo>
                  <a:pt x="7720" y="744090"/>
                </a:lnTo>
                <a:lnTo>
                  <a:pt x="0" y="786267"/>
                </a:lnTo>
                <a:lnTo>
                  <a:pt x="7486" y="830374"/>
                </a:lnTo>
                <a:lnTo>
                  <a:pt x="28587" y="857423"/>
                </a:lnTo>
                <a:lnTo>
                  <a:pt x="61270" y="871013"/>
                </a:lnTo>
                <a:lnTo>
                  <a:pt x="103500" y="874742"/>
                </a:lnTo>
                <a:lnTo>
                  <a:pt x="145729" y="871013"/>
                </a:lnTo>
                <a:lnTo>
                  <a:pt x="178412" y="857423"/>
                </a:lnTo>
                <a:lnTo>
                  <a:pt x="199513" y="830374"/>
                </a:lnTo>
                <a:lnTo>
                  <a:pt x="206999" y="786267"/>
                </a:lnTo>
                <a:lnTo>
                  <a:pt x="199513" y="744090"/>
                </a:lnTo>
                <a:lnTo>
                  <a:pt x="178412" y="718032"/>
                </a:lnTo>
                <a:lnTo>
                  <a:pt x="145729" y="704808"/>
                </a:lnTo>
                <a:lnTo>
                  <a:pt x="103500" y="701130"/>
                </a:lnTo>
                <a:close/>
              </a:path>
              <a:path w="207010" h="875029">
                <a:moveTo>
                  <a:pt x="103500" y="0"/>
                </a:moveTo>
                <a:lnTo>
                  <a:pt x="62235" y="3469"/>
                </a:lnTo>
                <a:lnTo>
                  <a:pt x="30048" y="16484"/>
                </a:lnTo>
                <a:lnTo>
                  <a:pt x="9128" y="42959"/>
                </a:lnTo>
                <a:lnTo>
                  <a:pt x="1669" y="86805"/>
                </a:lnTo>
                <a:lnTo>
                  <a:pt x="9128" y="129244"/>
                </a:lnTo>
                <a:lnTo>
                  <a:pt x="30048" y="155875"/>
                </a:lnTo>
                <a:lnTo>
                  <a:pt x="62235" y="169673"/>
                </a:lnTo>
                <a:lnTo>
                  <a:pt x="103500" y="173612"/>
                </a:lnTo>
                <a:lnTo>
                  <a:pt x="145729" y="169673"/>
                </a:lnTo>
                <a:lnTo>
                  <a:pt x="178412" y="155875"/>
                </a:lnTo>
                <a:lnTo>
                  <a:pt x="199513" y="129244"/>
                </a:lnTo>
                <a:lnTo>
                  <a:pt x="206999" y="86805"/>
                </a:lnTo>
                <a:lnTo>
                  <a:pt x="199513" y="42959"/>
                </a:lnTo>
                <a:lnTo>
                  <a:pt x="178412" y="16484"/>
                </a:lnTo>
                <a:lnTo>
                  <a:pt x="145729" y="3469"/>
                </a:lnTo>
                <a:lnTo>
                  <a:pt x="103500" y="0"/>
                </a:lnTo>
                <a:close/>
              </a:path>
            </a:pathLst>
          </a:custGeom>
          <a:solidFill>
            <a:srgbClr val="A3BFFF"/>
          </a:solidFill>
        </p:spPr>
        <p:txBody>
          <a:bodyPr wrap="square" lIns="0" tIns="0" rIns="0" bIns="0" rtlCol="0"/>
          <a:lstStyle/>
          <a:p>
            <a:endParaRPr sz="1088"/>
          </a:p>
        </p:txBody>
      </p:sp>
      <p:pic>
        <p:nvPicPr>
          <p:cNvPr id="26" name="object 26">
            <a:extLst>
              <a:ext uri="{FF2B5EF4-FFF2-40B4-BE49-F238E27FC236}">
                <a16:creationId xmlns:a16="http://schemas.microsoft.com/office/drawing/2014/main" id="{80874735-14C4-569F-1E43-D1BEE4C6A728}"/>
              </a:ext>
            </a:extLst>
          </p:cNvPr>
          <p:cNvPicPr/>
          <p:nvPr/>
        </p:nvPicPr>
        <p:blipFill>
          <a:blip r:embed="rId3" cstate="print"/>
          <a:stretch>
            <a:fillRect/>
          </a:stretch>
        </p:blipFill>
        <p:spPr>
          <a:xfrm>
            <a:off x="2581022" y="1743627"/>
            <a:ext cx="125173" cy="104984"/>
          </a:xfrm>
          <a:prstGeom prst="rect">
            <a:avLst/>
          </a:prstGeom>
        </p:spPr>
      </p:pic>
      <p:sp>
        <p:nvSpPr>
          <p:cNvPr id="27" name="object 27">
            <a:extLst>
              <a:ext uri="{FF2B5EF4-FFF2-40B4-BE49-F238E27FC236}">
                <a16:creationId xmlns:a16="http://schemas.microsoft.com/office/drawing/2014/main" id="{39216418-6969-111C-47E8-5CBE28F61F6C}"/>
              </a:ext>
            </a:extLst>
          </p:cNvPr>
          <p:cNvSpPr/>
          <p:nvPr/>
        </p:nvSpPr>
        <p:spPr>
          <a:xfrm>
            <a:off x="1566942" y="1376176"/>
            <a:ext cx="484591" cy="424305"/>
          </a:xfrm>
          <a:custGeom>
            <a:avLst/>
            <a:gdLst/>
            <a:ahLst/>
            <a:cxnLst/>
            <a:rect l="l" t="t" r="r" b="b"/>
            <a:pathLst>
              <a:path w="801370" h="701675">
                <a:moveTo>
                  <a:pt x="612654" y="0"/>
                </a:moveTo>
                <a:lnTo>
                  <a:pt x="479105" y="0"/>
                </a:lnTo>
                <a:lnTo>
                  <a:pt x="639363" y="288799"/>
                </a:lnTo>
                <a:lnTo>
                  <a:pt x="0" y="288799"/>
                </a:lnTo>
                <a:lnTo>
                  <a:pt x="0" y="395638"/>
                </a:lnTo>
                <a:lnTo>
                  <a:pt x="642702" y="395638"/>
                </a:lnTo>
                <a:lnTo>
                  <a:pt x="479105" y="701130"/>
                </a:lnTo>
                <a:lnTo>
                  <a:pt x="609315" y="701130"/>
                </a:lnTo>
                <a:lnTo>
                  <a:pt x="801291" y="345557"/>
                </a:lnTo>
                <a:lnTo>
                  <a:pt x="612654" y="0"/>
                </a:lnTo>
                <a:close/>
              </a:path>
            </a:pathLst>
          </a:custGeom>
          <a:solidFill>
            <a:srgbClr val="A3BFFF"/>
          </a:solidFill>
        </p:spPr>
        <p:txBody>
          <a:bodyPr wrap="square" lIns="0" tIns="0" rIns="0" bIns="0" rtlCol="0"/>
          <a:lstStyle/>
          <a:p>
            <a:endParaRPr sz="1088"/>
          </a:p>
        </p:txBody>
      </p:sp>
      <p:sp>
        <p:nvSpPr>
          <p:cNvPr id="28" name="Rektangel 27">
            <a:extLst>
              <a:ext uri="{FF2B5EF4-FFF2-40B4-BE49-F238E27FC236}">
                <a16:creationId xmlns:a16="http://schemas.microsoft.com/office/drawing/2014/main" id="{5D9A93F8-794C-B3CC-818F-E94170D87675}"/>
              </a:ext>
            </a:extLst>
          </p:cNvPr>
          <p:cNvSpPr/>
          <p:nvPr/>
        </p:nvSpPr>
        <p:spPr>
          <a:xfrm>
            <a:off x="7075729" y="3071345"/>
            <a:ext cx="4299917" cy="501804"/>
          </a:xfrm>
          <a:prstGeom prst="rect">
            <a:avLst/>
          </a:prstGeom>
        </p:spPr>
        <p:txBody>
          <a:bodyPr wrap="square">
            <a:spAutoFit/>
          </a:bodyPr>
          <a:lstStyle/>
          <a:p>
            <a:r>
              <a:rPr lang="da-DK" sz="2661" b="1" dirty="0">
                <a:solidFill>
                  <a:srgbClr val="F5F1E6"/>
                </a:solidFill>
                <a:latin typeface="Franklin Gothic Book" panose="020B0503020102020204" pitchFamily="34" charset="0"/>
              </a:rPr>
              <a:t>3. Driftsplatform</a:t>
            </a:r>
          </a:p>
        </p:txBody>
      </p:sp>
    </p:spTree>
    <p:extLst>
      <p:ext uri="{BB962C8B-B14F-4D97-AF65-F5344CB8AC3E}">
        <p14:creationId xmlns:p14="http://schemas.microsoft.com/office/powerpoint/2010/main" val="9119575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5F1E6"/>
        </a:solidFill>
        <a:effectLst/>
      </p:bgPr>
    </p:bg>
    <p:spTree>
      <p:nvGrpSpPr>
        <p:cNvPr id="1" name="">
          <a:extLst>
            <a:ext uri="{FF2B5EF4-FFF2-40B4-BE49-F238E27FC236}">
              <a16:creationId xmlns:a16="http://schemas.microsoft.com/office/drawing/2014/main" id="{E13B9288-1690-9E8D-1FAB-F4E3B741FB6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F85167D-E647-43FE-911C-3A3F16E180F6}"/>
              </a:ext>
            </a:extLst>
          </p:cNvPr>
          <p:cNvSpPr>
            <a:spLocks noGrp="1"/>
          </p:cNvSpPr>
          <p:nvPr>
            <p:ph type="title"/>
          </p:nvPr>
        </p:nvSpPr>
        <p:spPr/>
        <p:txBody>
          <a:bodyPr/>
          <a:lstStyle/>
          <a:p>
            <a:r>
              <a:rPr lang="da-DK" b="1" dirty="0">
                <a:solidFill>
                  <a:srgbClr val="3F1A2B"/>
                </a:solidFill>
                <a:latin typeface="Franklin Gothic Book" panose="020B0503020102020204" pitchFamily="34" charset="0"/>
              </a:rPr>
              <a:t>3. </a:t>
            </a:r>
            <a:r>
              <a:rPr lang="da-DK" sz="2800" b="1" dirty="0">
                <a:solidFill>
                  <a:srgbClr val="3F1A2B"/>
                </a:solidFill>
                <a:latin typeface="Franklin Gothic Book" panose="020B0503020102020204" pitchFamily="34" charset="0"/>
              </a:rPr>
              <a:t>Driftsplatform 1/3 </a:t>
            </a:r>
            <a:endParaRPr lang="da-DK" b="1" dirty="0">
              <a:solidFill>
                <a:srgbClr val="3F1A2B"/>
              </a:solidFill>
              <a:latin typeface="Franklin Gothic Book" panose="020B0503020102020204" pitchFamily="34" charset="0"/>
            </a:endParaRPr>
          </a:p>
        </p:txBody>
      </p:sp>
      <p:sp>
        <p:nvSpPr>
          <p:cNvPr id="4" name="Pladsholder til slidenummer 3">
            <a:extLst>
              <a:ext uri="{FF2B5EF4-FFF2-40B4-BE49-F238E27FC236}">
                <a16:creationId xmlns:a16="http://schemas.microsoft.com/office/drawing/2014/main" id="{18C6DD05-B240-4168-2F9F-591FFBCD1306}"/>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0AE25ED-097C-4BDC-A7CE-FA97BD9CA3B5}" type="slidenum">
              <a:rPr kumimoji="0" lang="da-DK" sz="866" b="0" i="0" u="none" strike="noStrike" kern="1200" cap="none" spc="0" normalizeH="0" baseline="0" noProof="0" smtClean="0">
                <a:ln>
                  <a:noFill/>
                </a:ln>
                <a:noFill/>
                <a:effectLst/>
                <a:uLnTx/>
                <a:uFillTx/>
                <a:latin typeface="Franklin Gothic Book" panose="020B05030201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da-DK" sz="866" b="0" i="0" u="none" strike="noStrike" kern="1200" cap="none" spc="0" normalizeH="0" baseline="0" noProof="0" dirty="0">
              <a:ln>
                <a:noFill/>
              </a:ln>
              <a:noFill/>
              <a:effectLst/>
              <a:uLnTx/>
              <a:uFillTx/>
              <a:latin typeface="Franklin Gothic Book" panose="020B0503020102020204"/>
              <a:ea typeface="+mn-ea"/>
              <a:cs typeface="+mn-cs"/>
            </a:endParaRPr>
          </a:p>
        </p:txBody>
      </p:sp>
      <p:sp>
        <p:nvSpPr>
          <p:cNvPr id="5" name="Pladsholder til indhold 4">
            <a:extLst>
              <a:ext uri="{FF2B5EF4-FFF2-40B4-BE49-F238E27FC236}">
                <a16:creationId xmlns:a16="http://schemas.microsoft.com/office/drawing/2014/main" id="{0013D3C6-77AC-3AAB-91FD-909CEF93173A}"/>
              </a:ext>
            </a:extLst>
          </p:cNvPr>
          <p:cNvSpPr>
            <a:spLocks noGrp="1"/>
          </p:cNvSpPr>
          <p:nvPr>
            <p:ph idx="1"/>
          </p:nvPr>
        </p:nvSpPr>
        <p:spPr>
          <a:xfrm>
            <a:off x="702735" y="914401"/>
            <a:ext cx="11489265" cy="4999038"/>
          </a:xfrm>
        </p:spPr>
        <p:txBody>
          <a:bodyPr/>
          <a:lstStyle/>
          <a:p>
            <a:r>
              <a:rPr lang="da-DK" sz="1600" dirty="0">
                <a:solidFill>
                  <a:srgbClr val="000000"/>
                </a:solidFill>
              </a:rPr>
              <a:t>3.1. Hvilke erfaringer har I med drift og compliance af eIDAS kvalificerede tillidstjenester? Er der særlige forhold, I vil fremhæve som relevante at tage højde for i transitionen og i selve driftskontrakten?</a:t>
            </a:r>
          </a:p>
          <a:p>
            <a:r>
              <a:rPr lang="da-DK" sz="1600" b="0" i="0" u="none" strike="noStrike" baseline="0" dirty="0">
                <a:solidFill>
                  <a:srgbClr val="000000"/>
                </a:solidFill>
              </a:rPr>
              <a:t>3.2. </a:t>
            </a:r>
            <a:r>
              <a:rPr lang="da-DK" sz="1600" dirty="0">
                <a:solidFill>
                  <a:srgbClr val="000000"/>
                </a:solidFill>
              </a:rPr>
              <a:t>Hvilke erfaringer har I med drift af HSM moduler, </a:t>
            </a:r>
            <a:r>
              <a:rPr lang="da-DK" sz="1600" dirty="0" err="1">
                <a:solidFill>
                  <a:srgbClr val="000000"/>
                </a:solidFill>
              </a:rPr>
              <a:t>secure</a:t>
            </a:r>
            <a:r>
              <a:rPr lang="da-DK" sz="1600" dirty="0">
                <a:solidFill>
                  <a:srgbClr val="000000"/>
                </a:solidFill>
              </a:rPr>
              <a:t> </a:t>
            </a:r>
            <a:r>
              <a:rPr lang="da-DK" sz="1600" dirty="0" err="1">
                <a:solidFill>
                  <a:srgbClr val="000000"/>
                </a:solidFill>
              </a:rPr>
              <a:t>room</a:t>
            </a:r>
            <a:r>
              <a:rPr lang="da-DK" sz="1600" dirty="0">
                <a:solidFill>
                  <a:srgbClr val="000000"/>
                </a:solidFill>
              </a:rPr>
              <a:t>-faciliteter med dual adgangskontrol og øvrige sikkerhedskrav og compliance hørende til eIDAS kvalificerede tillidstjenester? Er der særlige forhold, I vil fremhæve som relevante at tage højde for i transitionen og i selve driftskontrakten?</a:t>
            </a:r>
          </a:p>
          <a:p>
            <a:r>
              <a:rPr lang="da-DK" sz="1600" dirty="0">
                <a:solidFill>
                  <a:srgbClr val="000000"/>
                </a:solidFill>
              </a:rPr>
              <a:t>3.3</a:t>
            </a:r>
            <a:r>
              <a:rPr lang="da-DK" sz="1600" b="0" i="0" u="none" strike="noStrike" baseline="0" dirty="0">
                <a:solidFill>
                  <a:srgbClr val="000000"/>
                </a:solidFill>
              </a:rPr>
              <a:t>. Hvilken dokumentation har I som tilbudsgiver brug for, for at kunne prissætte og gennemføre etablering af driftsplatformen/-e?</a:t>
            </a:r>
          </a:p>
          <a:p>
            <a:r>
              <a:rPr lang="da-DK" sz="1600" b="0" i="0" u="none" strike="noStrike" baseline="0" dirty="0">
                <a:solidFill>
                  <a:srgbClr val="000000"/>
                </a:solidFill>
              </a:rPr>
              <a:t>3.4. Hvilke ydelser og samarbejder vil I have brug for fra de nuværende leverandører/hovedleverandøren?</a:t>
            </a:r>
          </a:p>
          <a:p>
            <a:r>
              <a:rPr lang="da-DK" sz="1600" dirty="0"/>
              <a:t>3.5. Hvad er etableringstiden fra kontraktindgåelse til et første udviklings- og testmiljø med </a:t>
            </a:r>
            <a:r>
              <a:rPr lang="da-DK" sz="1600" dirty="0" err="1"/>
              <a:t>DevOps</a:t>
            </a:r>
            <a:r>
              <a:rPr lang="da-DK" sz="1600" dirty="0"/>
              <a:t> værktøjer kan være klar til hovedleverandørens anvendelse i scenarie 1 henholdsvis scenarie 2? </a:t>
            </a:r>
          </a:p>
          <a:p>
            <a:r>
              <a:rPr lang="da-DK" sz="1600" dirty="0">
                <a:solidFill>
                  <a:srgbClr val="000000"/>
                </a:solidFill>
              </a:rPr>
              <a:t>3.6. Hvordan påvirker det varigheden af og prisen for etablering af</a:t>
            </a:r>
            <a:r>
              <a:rPr lang="da-DK" sz="1600" b="0" i="0" u="none" strike="noStrike" baseline="0" dirty="0">
                <a:solidFill>
                  <a:srgbClr val="000000"/>
                </a:solidFill>
              </a:rPr>
              <a:t> driftsplatformen/-e</a:t>
            </a:r>
            <a:r>
              <a:rPr lang="da-DK" sz="1600" dirty="0">
                <a:solidFill>
                  <a:srgbClr val="000000"/>
                </a:solidFill>
              </a:rPr>
              <a:t>, om den nye driftsleverandør selv skal anskaffe </a:t>
            </a:r>
            <a:r>
              <a:rPr lang="da-DK" sz="1600" dirty="0" err="1">
                <a:solidFill>
                  <a:srgbClr val="000000"/>
                </a:solidFill>
              </a:rPr>
              <a:t>HSM’er</a:t>
            </a:r>
            <a:r>
              <a:rPr lang="da-DK" sz="1600" dirty="0">
                <a:solidFill>
                  <a:srgbClr val="000000"/>
                </a:solidFill>
              </a:rPr>
              <a:t> eller kan overtage de eksisterende?</a:t>
            </a:r>
          </a:p>
          <a:p>
            <a:r>
              <a:rPr lang="da-DK" sz="1600" dirty="0">
                <a:solidFill>
                  <a:srgbClr val="000000"/>
                </a:solidFill>
              </a:rPr>
              <a:t>3.7. Kan I understøtte krav om drift i dobbelt datacenter med afstandskrav henholdsvis drift i </a:t>
            </a:r>
            <a:r>
              <a:rPr lang="da-DK" sz="1600" dirty="0" err="1">
                <a:solidFill>
                  <a:srgbClr val="000000"/>
                </a:solidFill>
              </a:rPr>
              <a:t>trippel</a:t>
            </a:r>
            <a:r>
              <a:rPr lang="da-DK" sz="1600" dirty="0">
                <a:solidFill>
                  <a:srgbClr val="000000"/>
                </a:solidFill>
              </a:rPr>
              <a:t> datacenter med afstandskrav? Hvilke afstandskrav kan I understøtte ved dobbelt henholdsvis </a:t>
            </a:r>
            <a:r>
              <a:rPr lang="da-DK" sz="1600" dirty="0" err="1">
                <a:solidFill>
                  <a:srgbClr val="000000"/>
                </a:solidFill>
              </a:rPr>
              <a:t>trippel</a:t>
            </a:r>
            <a:r>
              <a:rPr lang="da-DK" sz="1600" dirty="0">
                <a:solidFill>
                  <a:srgbClr val="000000"/>
                </a:solidFill>
              </a:rPr>
              <a:t> datacenter? </a:t>
            </a:r>
          </a:p>
          <a:p>
            <a:endParaRPr lang="da-DK" sz="1600" dirty="0">
              <a:solidFill>
                <a:srgbClr val="000000"/>
              </a:solidFill>
            </a:endParaRPr>
          </a:p>
          <a:p>
            <a:endParaRPr lang="da-DK" sz="1600" b="0" i="0" u="none" strike="noStrike" baseline="0" dirty="0">
              <a:solidFill>
                <a:srgbClr val="000000"/>
              </a:solidFill>
            </a:endParaRPr>
          </a:p>
          <a:p>
            <a:endParaRPr lang="da-DK" sz="1400" dirty="0"/>
          </a:p>
        </p:txBody>
      </p:sp>
    </p:spTree>
    <p:extLst>
      <p:ext uri="{BB962C8B-B14F-4D97-AF65-F5344CB8AC3E}">
        <p14:creationId xmlns:p14="http://schemas.microsoft.com/office/powerpoint/2010/main" val="41722347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5F1E6"/>
        </a:solidFill>
        <a:effectLst/>
      </p:bgPr>
    </p:bg>
    <p:spTree>
      <p:nvGrpSpPr>
        <p:cNvPr id="1" name="">
          <a:extLst>
            <a:ext uri="{FF2B5EF4-FFF2-40B4-BE49-F238E27FC236}">
              <a16:creationId xmlns:a16="http://schemas.microsoft.com/office/drawing/2014/main" id="{D9CBA971-9E2F-B45F-0FF7-5DDF99E7110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27EA69F-3898-32DD-1D9D-5F9903BF55D0}"/>
              </a:ext>
            </a:extLst>
          </p:cNvPr>
          <p:cNvSpPr>
            <a:spLocks noGrp="1"/>
          </p:cNvSpPr>
          <p:nvPr>
            <p:ph type="title"/>
          </p:nvPr>
        </p:nvSpPr>
        <p:spPr/>
        <p:txBody>
          <a:bodyPr/>
          <a:lstStyle/>
          <a:p>
            <a:r>
              <a:rPr lang="da-DK" b="1" dirty="0">
                <a:solidFill>
                  <a:srgbClr val="3F1A2B"/>
                </a:solidFill>
                <a:latin typeface="Franklin Gothic Book" panose="020B0503020102020204" pitchFamily="34" charset="0"/>
              </a:rPr>
              <a:t>3. </a:t>
            </a:r>
            <a:r>
              <a:rPr lang="da-DK" sz="2800" b="1" dirty="0">
                <a:solidFill>
                  <a:srgbClr val="3F1A2B"/>
                </a:solidFill>
                <a:latin typeface="Franklin Gothic Book" panose="020B0503020102020204" pitchFamily="34" charset="0"/>
              </a:rPr>
              <a:t>Driftsplatform 2/3 </a:t>
            </a:r>
            <a:endParaRPr lang="da-DK" b="1" dirty="0">
              <a:solidFill>
                <a:srgbClr val="3F1A2B"/>
              </a:solidFill>
              <a:latin typeface="Franklin Gothic Book" panose="020B0503020102020204" pitchFamily="34" charset="0"/>
            </a:endParaRPr>
          </a:p>
        </p:txBody>
      </p:sp>
      <p:sp>
        <p:nvSpPr>
          <p:cNvPr id="4" name="Pladsholder til slidenummer 3">
            <a:extLst>
              <a:ext uri="{FF2B5EF4-FFF2-40B4-BE49-F238E27FC236}">
                <a16:creationId xmlns:a16="http://schemas.microsoft.com/office/drawing/2014/main" id="{53732A82-544B-BDF0-1462-917C3CB985CD}"/>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0AE25ED-097C-4BDC-A7CE-FA97BD9CA3B5}" type="slidenum">
              <a:rPr kumimoji="0" lang="da-DK" sz="866" b="0" i="0" u="none" strike="noStrike" kern="1200" cap="none" spc="0" normalizeH="0" baseline="0" noProof="0" smtClean="0">
                <a:ln>
                  <a:noFill/>
                </a:ln>
                <a:noFill/>
                <a:effectLst/>
                <a:uLnTx/>
                <a:uFillTx/>
                <a:latin typeface="Franklin Gothic Book" panose="020B05030201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da-DK" sz="866" b="0" i="0" u="none" strike="noStrike" kern="1200" cap="none" spc="0" normalizeH="0" baseline="0" noProof="0" dirty="0">
              <a:ln>
                <a:noFill/>
              </a:ln>
              <a:noFill/>
              <a:effectLst/>
              <a:uLnTx/>
              <a:uFillTx/>
              <a:latin typeface="Franklin Gothic Book" panose="020B0503020102020204"/>
              <a:ea typeface="+mn-ea"/>
              <a:cs typeface="+mn-cs"/>
            </a:endParaRPr>
          </a:p>
        </p:txBody>
      </p:sp>
      <p:sp>
        <p:nvSpPr>
          <p:cNvPr id="5" name="Pladsholder til indhold 4">
            <a:extLst>
              <a:ext uri="{FF2B5EF4-FFF2-40B4-BE49-F238E27FC236}">
                <a16:creationId xmlns:a16="http://schemas.microsoft.com/office/drawing/2014/main" id="{BFF7C327-4EDB-6749-DEED-161B3B511D19}"/>
              </a:ext>
            </a:extLst>
          </p:cNvPr>
          <p:cNvSpPr>
            <a:spLocks noGrp="1"/>
          </p:cNvSpPr>
          <p:nvPr>
            <p:ph idx="1"/>
          </p:nvPr>
        </p:nvSpPr>
        <p:spPr>
          <a:xfrm>
            <a:off x="702735" y="914401"/>
            <a:ext cx="11489265" cy="4999038"/>
          </a:xfrm>
        </p:spPr>
        <p:txBody>
          <a:bodyPr/>
          <a:lstStyle/>
          <a:p>
            <a:r>
              <a:rPr lang="da-DK" sz="1600" dirty="0"/>
              <a:t>3.8 Understøtter Leverandøren et Tier 4 datacenter? Hvis nej, kan der i givet fald kompenseres for forskel mellem Tier 3 og Tier 4</a:t>
            </a:r>
          </a:p>
          <a:p>
            <a:r>
              <a:rPr lang="da-DK" sz="1600" dirty="0"/>
              <a:t>3.9. Hvilke relevante certificeringer er leverandøren i besiddelse af? Er I ISO- certificeret og i hvilken version?</a:t>
            </a:r>
          </a:p>
          <a:p>
            <a:r>
              <a:rPr lang="da-DK" sz="1600" dirty="0"/>
              <a:t>3.10. Hvilke erfaringer har I med måling og efterlevelse af oppetid og svartider i et setup som det forventede, hvor applikations- og infrastrukturdrift er adskilt hos to leverandører?</a:t>
            </a:r>
          </a:p>
          <a:p>
            <a:r>
              <a:rPr lang="da-DK" sz="1600" dirty="0">
                <a:solidFill>
                  <a:srgbClr val="000000"/>
                </a:solidFill>
              </a:rPr>
              <a:t>3.11. Hvilke erfaringer har I med, hvordan applikationsdrift hensigtsmæssigt kan afgrænses overfor infrastrukturdrift?</a:t>
            </a:r>
          </a:p>
          <a:p>
            <a:r>
              <a:rPr lang="da-DK" sz="1600" dirty="0"/>
              <a:t>3.12 Hvilke krav stiller driftsleverandøren til de containere, som hovedleverandøren skal have driftet?</a:t>
            </a:r>
          </a:p>
          <a:p>
            <a:r>
              <a:rPr lang="da-DK" sz="1600" dirty="0"/>
              <a:t>3.13 Hvordan prissættes containedrift (hvad er priselementerne i containedrift)?</a:t>
            </a:r>
          </a:p>
          <a:p>
            <a:r>
              <a:rPr lang="da-DK" sz="1600" dirty="0"/>
              <a:t>3.14 Er der centrale infrastrukturservices, der leveres via cloud og vurderer leverandøren, at dette vanskeliggøres grundet lokationskravet?</a:t>
            </a:r>
          </a:p>
          <a:p>
            <a:r>
              <a:rPr lang="da-DK" sz="1600" dirty="0"/>
              <a:t>3.15 I hvor høj grad kan I ved levering af driftsydelsen dedikere udstyr og services til Digitaliseringsstyrelsen?</a:t>
            </a:r>
          </a:p>
          <a:p>
            <a:r>
              <a:rPr lang="da-DK" sz="1600" dirty="0"/>
              <a:t>3.16. Hvilke erfaringer har I med drift af en containerbaseret driftsplatform i et private-cloud setup?</a:t>
            </a:r>
          </a:p>
          <a:p>
            <a:r>
              <a:rPr lang="da-DK" sz="1600" dirty="0"/>
              <a:t>3.17. Hvilke erfaringer har I med leverancer, hvor kunden ønsker dedikeret udstyr og services, som afhænger minimalt af andre kunder hos leverandøren?</a:t>
            </a:r>
          </a:p>
          <a:p>
            <a:endParaRPr lang="da-DK" sz="1600" dirty="0"/>
          </a:p>
          <a:p>
            <a:endParaRPr lang="da-DK" sz="1600" dirty="0"/>
          </a:p>
          <a:p>
            <a:endParaRPr lang="da-DK" sz="1600" dirty="0">
              <a:solidFill>
                <a:srgbClr val="000000"/>
              </a:solidFill>
            </a:endParaRPr>
          </a:p>
          <a:p>
            <a:endParaRPr lang="da-DK" sz="1600" b="0" i="0" u="none" strike="noStrike" baseline="0" dirty="0">
              <a:solidFill>
                <a:srgbClr val="000000"/>
              </a:solidFill>
            </a:endParaRPr>
          </a:p>
          <a:p>
            <a:endParaRPr lang="da-DK" sz="1400" dirty="0"/>
          </a:p>
        </p:txBody>
      </p:sp>
    </p:spTree>
    <p:extLst>
      <p:ext uri="{BB962C8B-B14F-4D97-AF65-F5344CB8AC3E}">
        <p14:creationId xmlns:p14="http://schemas.microsoft.com/office/powerpoint/2010/main" val="8827616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5F1E6"/>
        </a:solidFill>
        <a:effectLst/>
      </p:bgPr>
    </p:bg>
    <p:spTree>
      <p:nvGrpSpPr>
        <p:cNvPr id="1" name="">
          <a:extLst>
            <a:ext uri="{FF2B5EF4-FFF2-40B4-BE49-F238E27FC236}">
              <a16:creationId xmlns:a16="http://schemas.microsoft.com/office/drawing/2014/main" id="{76E766EC-F774-2A64-ECD7-38E39DEBBD6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5004267-6B21-A8DB-7CDD-8844394DA511}"/>
              </a:ext>
            </a:extLst>
          </p:cNvPr>
          <p:cNvSpPr>
            <a:spLocks noGrp="1"/>
          </p:cNvSpPr>
          <p:nvPr>
            <p:ph type="title"/>
          </p:nvPr>
        </p:nvSpPr>
        <p:spPr/>
        <p:txBody>
          <a:bodyPr/>
          <a:lstStyle/>
          <a:p>
            <a:r>
              <a:rPr lang="da-DK" b="1" dirty="0">
                <a:solidFill>
                  <a:srgbClr val="3F1A2B"/>
                </a:solidFill>
                <a:latin typeface="Franklin Gothic Book" panose="020B0503020102020204" pitchFamily="34" charset="0"/>
              </a:rPr>
              <a:t>3. </a:t>
            </a:r>
            <a:r>
              <a:rPr lang="da-DK" sz="2800" b="1" dirty="0">
                <a:solidFill>
                  <a:srgbClr val="3F1A2B"/>
                </a:solidFill>
                <a:latin typeface="Franklin Gothic Book" panose="020B0503020102020204" pitchFamily="34" charset="0"/>
              </a:rPr>
              <a:t>Driftsplatform 3/3 </a:t>
            </a:r>
            <a:endParaRPr lang="da-DK" b="1" dirty="0">
              <a:solidFill>
                <a:srgbClr val="3F1A2B"/>
              </a:solidFill>
              <a:latin typeface="Franklin Gothic Book" panose="020B0503020102020204" pitchFamily="34" charset="0"/>
            </a:endParaRPr>
          </a:p>
        </p:txBody>
      </p:sp>
      <p:sp>
        <p:nvSpPr>
          <p:cNvPr id="4" name="Pladsholder til slidenummer 3">
            <a:extLst>
              <a:ext uri="{FF2B5EF4-FFF2-40B4-BE49-F238E27FC236}">
                <a16:creationId xmlns:a16="http://schemas.microsoft.com/office/drawing/2014/main" id="{28AC673D-61AC-8663-6A14-6AF6AC0EAB89}"/>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0AE25ED-097C-4BDC-A7CE-FA97BD9CA3B5}" type="slidenum">
              <a:rPr kumimoji="0" lang="da-DK" sz="866" b="0" i="0" u="none" strike="noStrike" kern="1200" cap="none" spc="0" normalizeH="0" baseline="0" noProof="0" smtClean="0">
                <a:ln>
                  <a:noFill/>
                </a:ln>
                <a:noFill/>
                <a:effectLst/>
                <a:uLnTx/>
                <a:uFillTx/>
                <a:latin typeface="Franklin Gothic Book" panose="020B05030201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da-DK" sz="866" b="0" i="0" u="none" strike="noStrike" kern="1200" cap="none" spc="0" normalizeH="0" baseline="0" noProof="0" dirty="0">
              <a:ln>
                <a:noFill/>
              </a:ln>
              <a:noFill/>
              <a:effectLst/>
              <a:uLnTx/>
              <a:uFillTx/>
              <a:latin typeface="Franklin Gothic Book" panose="020B0503020102020204"/>
              <a:ea typeface="+mn-ea"/>
              <a:cs typeface="+mn-cs"/>
            </a:endParaRPr>
          </a:p>
        </p:txBody>
      </p:sp>
      <p:sp>
        <p:nvSpPr>
          <p:cNvPr id="5" name="Pladsholder til indhold 4">
            <a:extLst>
              <a:ext uri="{FF2B5EF4-FFF2-40B4-BE49-F238E27FC236}">
                <a16:creationId xmlns:a16="http://schemas.microsoft.com/office/drawing/2014/main" id="{FD698FEC-DB1C-B957-AA72-AACF2D8E1C04}"/>
              </a:ext>
            </a:extLst>
          </p:cNvPr>
          <p:cNvSpPr>
            <a:spLocks noGrp="1"/>
          </p:cNvSpPr>
          <p:nvPr>
            <p:ph idx="1"/>
          </p:nvPr>
        </p:nvSpPr>
        <p:spPr>
          <a:xfrm>
            <a:off x="702735" y="914401"/>
            <a:ext cx="11489265" cy="4999038"/>
          </a:xfrm>
        </p:spPr>
        <p:txBody>
          <a:bodyPr/>
          <a:lstStyle/>
          <a:p>
            <a:r>
              <a:rPr lang="da-DK" sz="1600" dirty="0"/>
              <a:t>3.18 Hvilke erfaringer har I med drift af trust service </a:t>
            </a:r>
            <a:r>
              <a:rPr lang="da-DK" sz="1600" dirty="0" err="1"/>
              <a:t>appliances</a:t>
            </a:r>
            <a:r>
              <a:rPr lang="da-DK" sz="1600" dirty="0"/>
              <a:t>, HSM, </a:t>
            </a:r>
            <a:r>
              <a:rPr lang="da-DK" sz="1600" dirty="0" err="1"/>
              <a:t>appliances</a:t>
            </a:r>
            <a:r>
              <a:rPr lang="da-DK" sz="1600" dirty="0"/>
              <a:t>, </a:t>
            </a:r>
            <a:r>
              <a:rPr lang="da-DK" sz="1600" dirty="0" err="1"/>
              <a:t>secure</a:t>
            </a:r>
            <a:r>
              <a:rPr lang="da-DK" sz="1600" dirty="0"/>
              <a:t> </a:t>
            </a:r>
            <a:r>
              <a:rPr lang="da-DK" sz="1600" dirty="0" err="1"/>
              <a:t>room</a:t>
            </a:r>
            <a:r>
              <a:rPr lang="da-DK" sz="1600" dirty="0"/>
              <a:t> sikkerhedskrav og compliance procedurer til understøttelse af kvalificerede tillidstjenester?</a:t>
            </a:r>
          </a:p>
          <a:p>
            <a:r>
              <a:rPr lang="da-DK" sz="1600" dirty="0"/>
              <a:t>3.19 Har leverandøren erfaringer og input til DevOps samarbejde, </a:t>
            </a:r>
            <a:r>
              <a:rPr lang="da-DK" sz="1600" dirty="0" err="1"/>
              <a:t>toolchain</a:t>
            </a:r>
            <a:r>
              <a:rPr lang="da-DK" sz="1600" dirty="0"/>
              <a:t> og tilhørende ansvarsfordelinger?</a:t>
            </a:r>
          </a:p>
          <a:p>
            <a:r>
              <a:rPr lang="da-DK" sz="1600" dirty="0"/>
              <a:t>3.20 Hvad er leverandørens forventning til behov for modernisering af Windows Server applikationer i næste kontraktperiode med henblik på kosteffektiv vedligehold, videreudvikling og driftssikkerhed?</a:t>
            </a:r>
          </a:p>
          <a:p>
            <a:r>
              <a:rPr lang="da-DK" sz="1600" dirty="0"/>
              <a:t>3.21. Har leverandøren standardløsninger, erfaringer eller anbefalinger til DDoS beskyttelse?</a:t>
            </a:r>
          </a:p>
          <a:p>
            <a:r>
              <a:rPr lang="da-DK" sz="1600" dirty="0"/>
              <a:t>3.22. Hvordan vil leverandøren sikre god systemunderstøttelse (ITSM-system) til brug for dialog vedr. fejl og forespørgsler?</a:t>
            </a:r>
          </a:p>
          <a:p>
            <a:r>
              <a:rPr lang="da-DK" sz="1600" dirty="0"/>
              <a:t>3.23 Leverandøren bedes forholde sig til hvordan de ser understøttelsen af </a:t>
            </a:r>
            <a:r>
              <a:rPr lang="da-DK" sz="1600" dirty="0" err="1"/>
              <a:t>Cyber</a:t>
            </a:r>
            <a:r>
              <a:rPr lang="da-DK" sz="1600" dirty="0"/>
              <a:t> </a:t>
            </a:r>
            <a:r>
              <a:rPr lang="da-DK" sz="1600" dirty="0" err="1"/>
              <a:t>Resilience</a:t>
            </a:r>
            <a:r>
              <a:rPr lang="da-DK" sz="1600" dirty="0"/>
              <a:t> </a:t>
            </a:r>
            <a:r>
              <a:rPr lang="da-DK" sz="1600" dirty="0" err="1"/>
              <a:t>Act</a:t>
            </a:r>
            <a:r>
              <a:rPr lang="da-DK" sz="1600" dirty="0"/>
              <a:t> i løbet af kontraktperioden?</a:t>
            </a:r>
          </a:p>
          <a:p>
            <a:r>
              <a:rPr lang="da-DK" sz="1600" dirty="0"/>
              <a:t>3.24 Har leverandøren erfaring med krav om af sikkerhedsgodkendte medarbejdere og er det et fordyrende element?</a:t>
            </a:r>
          </a:p>
          <a:p>
            <a:r>
              <a:rPr lang="da-DK" sz="1600" dirty="0"/>
              <a:t>3.25. Hvilke erfaringer har I med drift af Windows Server-baserede komponenter?</a:t>
            </a:r>
          </a:p>
          <a:p>
            <a:r>
              <a:rPr lang="da-DK" sz="1600" dirty="0"/>
              <a:t>3.26. Hvilke forhold skal Digitaliseringsstyrelsen være opmærksom på ved migrering af Windows server-baserede komponenter til et containerbaseret driftsmiljø?</a:t>
            </a:r>
          </a:p>
          <a:p>
            <a:endParaRPr lang="da-DK" sz="1600" dirty="0"/>
          </a:p>
          <a:p>
            <a:endParaRPr lang="da-DK" sz="1600" dirty="0"/>
          </a:p>
          <a:p>
            <a:endParaRPr lang="da-DK" sz="1600" dirty="0">
              <a:solidFill>
                <a:srgbClr val="000000"/>
              </a:solidFill>
            </a:endParaRPr>
          </a:p>
          <a:p>
            <a:endParaRPr lang="da-DK" sz="1600" b="0" i="0" u="none" strike="noStrike" baseline="0" dirty="0">
              <a:solidFill>
                <a:srgbClr val="000000"/>
              </a:solidFill>
            </a:endParaRPr>
          </a:p>
          <a:p>
            <a:endParaRPr lang="da-DK" sz="1400" dirty="0"/>
          </a:p>
        </p:txBody>
      </p:sp>
    </p:spTree>
    <p:extLst>
      <p:ext uri="{BB962C8B-B14F-4D97-AF65-F5344CB8AC3E}">
        <p14:creationId xmlns:p14="http://schemas.microsoft.com/office/powerpoint/2010/main" val="571300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5F1E6"/>
        </a:solidFill>
        <a:effectLst/>
      </p:bgPr>
    </p:bg>
    <p:spTree>
      <p:nvGrpSpPr>
        <p:cNvPr id="1" name="">
          <a:extLst>
            <a:ext uri="{FF2B5EF4-FFF2-40B4-BE49-F238E27FC236}">
              <a16:creationId xmlns:a16="http://schemas.microsoft.com/office/drawing/2014/main" id="{CEA5B7BF-4C8E-68D2-C485-61968DBC598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43DDEA2-6892-8AFC-3A15-1480FE69F32B}"/>
              </a:ext>
            </a:extLst>
          </p:cNvPr>
          <p:cNvSpPr>
            <a:spLocks noGrp="1"/>
          </p:cNvSpPr>
          <p:nvPr>
            <p:ph type="title"/>
          </p:nvPr>
        </p:nvSpPr>
        <p:spPr/>
        <p:txBody>
          <a:bodyPr/>
          <a:lstStyle/>
          <a:p>
            <a:r>
              <a:rPr lang="da-DK" b="1" dirty="0">
                <a:solidFill>
                  <a:srgbClr val="3F1A2B"/>
                </a:solidFill>
                <a:latin typeface="Franklin Gothic Book" panose="020B0503020102020204" pitchFamily="34" charset="0"/>
              </a:rPr>
              <a:t>3. </a:t>
            </a:r>
            <a:r>
              <a:rPr lang="da-DK" sz="2800" b="1" dirty="0">
                <a:solidFill>
                  <a:srgbClr val="3F1A2B"/>
                </a:solidFill>
                <a:latin typeface="Franklin Gothic Book" panose="020B0503020102020204" pitchFamily="34" charset="0"/>
              </a:rPr>
              <a:t>Driftsplatform – Svar </a:t>
            </a:r>
            <a:endParaRPr lang="da-DK" b="1" dirty="0">
              <a:solidFill>
                <a:srgbClr val="3F1A2B"/>
              </a:solidFill>
              <a:latin typeface="Franklin Gothic Book" panose="020B0503020102020204" pitchFamily="34" charset="0"/>
            </a:endParaRPr>
          </a:p>
        </p:txBody>
      </p:sp>
      <p:sp>
        <p:nvSpPr>
          <p:cNvPr id="4" name="Pladsholder til slidenummer 3">
            <a:extLst>
              <a:ext uri="{FF2B5EF4-FFF2-40B4-BE49-F238E27FC236}">
                <a16:creationId xmlns:a16="http://schemas.microsoft.com/office/drawing/2014/main" id="{E87E2D2D-E034-16D4-6969-DDB7A5B0CD4C}"/>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0AE25ED-097C-4BDC-A7CE-FA97BD9CA3B5}" type="slidenum">
              <a:rPr kumimoji="0" lang="da-DK" sz="866" b="0" i="0" u="none" strike="noStrike" kern="1200" cap="none" spc="0" normalizeH="0" baseline="0" noProof="0" smtClean="0">
                <a:ln>
                  <a:noFill/>
                </a:ln>
                <a:noFill/>
                <a:effectLst/>
                <a:uLnTx/>
                <a:uFillTx/>
                <a:latin typeface="Franklin Gothic Book" panose="020B05030201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da-DK" sz="866" b="0" i="0" u="none" strike="noStrike" kern="1200" cap="none" spc="0" normalizeH="0" baseline="0" noProof="0" dirty="0">
              <a:ln>
                <a:noFill/>
              </a:ln>
              <a:noFill/>
              <a:effectLst/>
              <a:uLnTx/>
              <a:uFillTx/>
              <a:latin typeface="Franklin Gothic Book" panose="020B0503020102020204"/>
              <a:ea typeface="+mn-ea"/>
              <a:cs typeface="+mn-cs"/>
            </a:endParaRPr>
          </a:p>
        </p:txBody>
      </p:sp>
      <p:sp>
        <p:nvSpPr>
          <p:cNvPr id="5" name="Pladsholder til indhold 4">
            <a:extLst>
              <a:ext uri="{FF2B5EF4-FFF2-40B4-BE49-F238E27FC236}">
                <a16:creationId xmlns:a16="http://schemas.microsoft.com/office/drawing/2014/main" id="{91CD500C-57D6-E584-768E-D9E335E0F6B2}"/>
              </a:ext>
            </a:extLst>
          </p:cNvPr>
          <p:cNvSpPr>
            <a:spLocks noGrp="1"/>
          </p:cNvSpPr>
          <p:nvPr>
            <p:ph idx="1"/>
          </p:nvPr>
        </p:nvSpPr>
        <p:spPr/>
        <p:txBody>
          <a:bodyPr/>
          <a:lstStyle/>
          <a:p>
            <a:r>
              <a:rPr lang="da-DK" sz="1600" dirty="0">
                <a:latin typeface="Franklin Gothic Book" panose="020B0503020102020204" pitchFamily="34" charset="0"/>
              </a:rPr>
              <a:t>[</a:t>
            </a:r>
            <a:r>
              <a:rPr lang="da-DK" sz="1600" i="1" dirty="0">
                <a:latin typeface="Franklin Gothic Book" panose="020B0503020102020204" pitchFamily="34" charset="0"/>
              </a:rPr>
              <a:t>Virksomheden bedes angive sine svar på Digitaliseringsstyrelsens spørgsmål på denne slide. Svarene bedes adressere de enkelte spørgsmål hver for sig. Virksomheden kan tilføje flere slides efter behov. Virksomheden bedes i så fald nummerere slides.</a:t>
            </a:r>
            <a:r>
              <a:rPr lang="da-DK" sz="1600" dirty="0">
                <a:latin typeface="Franklin Gothic Book" panose="020B0503020102020204" pitchFamily="34" charset="0"/>
              </a:rPr>
              <a:t>]</a:t>
            </a:r>
          </a:p>
          <a:p>
            <a:endParaRPr lang="da-DK" sz="1600" dirty="0">
              <a:latin typeface="Franklin Gothic Book" panose="020B0503020102020204" pitchFamily="34" charset="0"/>
            </a:endParaRPr>
          </a:p>
          <a:p>
            <a:endParaRPr lang="da-DK" sz="1600" dirty="0">
              <a:latin typeface="Franklin Gothic Book" panose="020B0503020102020204" pitchFamily="34" charset="0"/>
            </a:endParaRPr>
          </a:p>
          <a:p>
            <a:endParaRPr lang="da-DK" dirty="0"/>
          </a:p>
        </p:txBody>
      </p:sp>
    </p:spTree>
    <p:extLst>
      <p:ext uri="{BB962C8B-B14F-4D97-AF65-F5344CB8AC3E}">
        <p14:creationId xmlns:p14="http://schemas.microsoft.com/office/powerpoint/2010/main" val="1488349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3F1A2B"/>
        </a:solidFill>
        <a:effectLst/>
      </p:bgPr>
    </p:bg>
    <p:spTree>
      <p:nvGrpSpPr>
        <p:cNvPr id="1" name="">
          <a:extLst>
            <a:ext uri="{FF2B5EF4-FFF2-40B4-BE49-F238E27FC236}">
              <a16:creationId xmlns:a16="http://schemas.microsoft.com/office/drawing/2014/main" id="{690B3423-8FF1-082D-230D-EF1CFFD7C622}"/>
            </a:ext>
          </a:extLst>
        </p:cNvPr>
        <p:cNvGrpSpPr/>
        <p:nvPr/>
      </p:nvGrpSpPr>
      <p:grpSpPr>
        <a:xfrm>
          <a:off x="0" y="0"/>
          <a:ext cx="0" cy="0"/>
          <a:chOff x="0" y="0"/>
          <a:chExt cx="0" cy="0"/>
        </a:xfrm>
      </p:grpSpPr>
      <p:pic>
        <p:nvPicPr>
          <p:cNvPr id="7" name="object 7">
            <a:extLst>
              <a:ext uri="{FF2B5EF4-FFF2-40B4-BE49-F238E27FC236}">
                <a16:creationId xmlns:a16="http://schemas.microsoft.com/office/drawing/2014/main" id="{D898581D-82D2-1D51-7A93-36CA45FC187B}"/>
              </a:ext>
            </a:extLst>
          </p:cNvPr>
          <p:cNvPicPr/>
          <p:nvPr/>
        </p:nvPicPr>
        <p:blipFill>
          <a:blip r:embed="rId2" cstate="print"/>
          <a:stretch>
            <a:fillRect/>
          </a:stretch>
        </p:blipFill>
        <p:spPr>
          <a:xfrm>
            <a:off x="2581022" y="5377703"/>
            <a:ext cx="125173" cy="104984"/>
          </a:xfrm>
          <a:prstGeom prst="rect">
            <a:avLst/>
          </a:prstGeom>
        </p:spPr>
      </p:pic>
      <p:sp>
        <p:nvSpPr>
          <p:cNvPr id="8" name="object 8">
            <a:extLst>
              <a:ext uri="{FF2B5EF4-FFF2-40B4-BE49-F238E27FC236}">
                <a16:creationId xmlns:a16="http://schemas.microsoft.com/office/drawing/2014/main" id="{96F0EA58-9881-4730-0219-FB47082895B3}"/>
              </a:ext>
            </a:extLst>
          </p:cNvPr>
          <p:cNvSpPr/>
          <p:nvPr/>
        </p:nvSpPr>
        <p:spPr>
          <a:xfrm>
            <a:off x="1566942" y="5010258"/>
            <a:ext cx="484591" cy="424305"/>
          </a:xfrm>
          <a:custGeom>
            <a:avLst/>
            <a:gdLst/>
            <a:ahLst/>
            <a:cxnLst/>
            <a:rect l="l" t="t" r="r" b="b"/>
            <a:pathLst>
              <a:path w="801370" h="701675">
                <a:moveTo>
                  <a:pt x="612654" y="0"/>
                </a:moveTo>
                <a:lnTo>
                  <a:pt x="479105" y="0"/>
                </a:lnTo>
                <a:lnTo>
                  <a:pt x="639363" y="288799"/>
                </a:lnTo>
                <a:lnTo>
                  <a:pt x="0" y="288799"/>
                </a:lnTo>
                <a:lnTo>
                  <a:pt x="0" y="395638"/>
                </a:lnTo>
                <a:lnTo>
                  <a:pt x="642702" y="395638"/>
                </a:lnTo>
                <a:lnTo>
                  <a:pt x="479105" y="701130"/>
                </a:lnTo>
                <a:lnTo>
                  <a:pt x="609315" y="701130"/>
                </a:lnTo>
                <a:lnTo>
                  <a:pt x="801291" y="345557"/>
                </a:lnTo>
                <a:lnTo>
                  <a:pt x="612654" y="0"/>
                </a:lnTo>
                <a:close/>
              </a:path>
            </a:pathLst>
          </a:custGeom>
          <a:solidFill>
            <a:srgbClr val="A3BFFF"/>
          </a:solidFill>
        </p:spPr>
        <p:txBody>
          <a:bodyPr wrap="square" lIns="0" tIns="0" rIns="0" bIns="0" rtlCol="0"/>
          <a:lstStyle/>
          <a:p>
            <a:endParaRPr sz="1088"/>
          </a:p>
        </p:txBody>
      </p:sp>
      <p:sp>
        <p:nvSpPr>
          <p:cNvPr id="9" name="object 9">
            <a:extLst>
              <a:ext uri="{FF2B5EF4-FFF2-40B4-BE49-F238E27FC236}">
                <a16:creationId xmlns:a16="http://schemas.microsoft.com/office/drawing/2014/main" id="{ED193957-2114-81A2-3C88-5D83F96734A4}"/>
              </a:ext>
            </a:extLst>
          </p:cNvPr>
          <p:cNvSpPr/>
          <p:nvPr/>
        </p:nvSpPr>
        <p:spPr>
          <a:xfrm>
            <a:off x="4008405" y="4045209"/>
            <a:ext cx="125180" cy="529133"/>
          </a:xfrm>
          <a:custGeom>
            <a:avLst/>
            <a:gdLst/>
            <a:ahLst/>
            <a:cxnLst/>
            <a:rect l="l" t="t" r="r" b="b"/>
            <a:pathLst>
              <a:path w="207009" h="875029">
                <a:moveTo>
                  <a:pt x="103500" y="701130"/>
                </a:moveTo>
                <a:lnTo>
                  <a:pt x="61975" y="704808"/>
                </a:lnTo>
                <a:lnTo>
                  <a:pt x="29214" y="718032"/>
                </a:lnTo>
                <a:lnTo>
                  <a:pt x="7720" y="744090"/>
                </a:lnTo>
                <a:lnTo>
                  <a:pt x="0" y="786267"/>
                </a:lnTo>
                <a:lnTo>
                  <a:pt x="7486" y="830375"/>
                </a:lnTo>
                <a:lnTo>
                  <a:pt x="28588" y="857424"/>
                </a:lnTo>
                <a:lnTo>
                  <a:pt x="61271" y="871014"/>
                </a:lnTo>
                <a:lnTo>
                  <a:pt x="103500" y="874744"/>
                </a:lnTo>
                <a:lnTo>
                  <a:pt x="145730" y="871014"/>
                </a:lnTo>
                <a:lnTo>
                  <a:pt x="178413" y="857424"/>
                </a:lnTo>
                <a:lnTo>
                  <a:pt x="199515" y="830375"/>
                </a:lnTo>
                <a:lnTo>
                  <a:pt x="207001" y="786267"/>
                </a:lnTo>
                <a:lnTo>
                  <a:pt x="199515" y="744090"/>
                </a:lnTo>
                <a:lnTo>
                  <a:pt x="178413" y="718032"/>
                </a:lnTo>
                <a:lnTo>
                  <a:pt x="145730" y="704808"/>
                </a:lnTo>
                <a:lnTo>
                  <a:pt x="103500" y="701130"/>
                </a:lnTo>
                <a:close/>
              </a:path>
              <a:path w="207009" h="875029">
                <a:moveTo>
                  <a:pt x="103500" y="0"/>
                </a:moveTo>
                <a:lnTo>
                  <a:pt x="62236" y="3469"/>
                </a:lnTo>
                <a:lnTo>
                  <a:pt x="30049" y="16484"/>
                </a:lnTo>
                <a:lnTo>
                  <a:pt x="9130" y="42959"/>
                </a:lnTo>
                <a:lnTo>
                  <a:pt x="1670" y="86806"/>
                </a:lnTo>
                <a:lnTo>
                  <a:pt x="9130" y="129244"/>
                </a:lnTo>
                <a:lnTo>
                  <a:pt x="30049" y="155876"/>
                </a:lnTo>
                <a:lnTo>
                  <a:pt x="62236" y="169674"/>
                </a:lnTo>
                <a:lnTo>
                  <a:pt x="103500" y="173613"/>
                </a:lnTo>
                <a:lnTo>
                  <a:pt x="145730" y="169674"/>
                </a:lnTo>
                <a:lnTo>
                  <a:pt x="178413" y="155876"/>
                </a:lnTo>
                <a:lnTo>
                  <a:pt x="199515" y="129244"/>
                </a:lnTo>
                <a:lnTo>
                  <a:pt x="207001" y="86806"/>
                </a:lnTo>
                <a:lnTo>
                  <a:pt x="199515" y="42959"/>
                </a:lnTo>
                <a:lnTo>
                  <a:pt x="178413" y="16484"/>
                </a:lnTo>
                <a:lnTo>
                  <a:pt x="145730" y="3469"/>
                </a:lnTo>
                <a:lnTo>
                  <a:pt x="103500" y="0"/>
                </a:lnTo>
                <a:close/>
              </a:path>
            </a:pathLst>
          </a:custGeom>
          <a:solidFill>
            <a:srgbClr val="A3BFFF"/>
          </a:solidFill>
        </p:spPr>
        <p:txBody>
          <a:bodyPr wrap="square" lIns="0" tIns="0" rIns="0" bIns="0" rtlCol="0"/>
          <a:lstStyle/>
          <a:p>
            <a:endParaRPr sz="1088"/>
          </a:p>
        </p:txBody>
      </p:sp>
      <p:sp>
        <p:nvSpPr>
          <p:cNvPr id="10" name="object 10">
            <a:extLst>
              <a:ext uri="{FF2B5EF4-FFF2-40B4-BE49-F238E27FC236}">
                <a16:creationId xmlns:a16="http://schemas.microsoft.com/office/drawing/2014/main" id="{5D125026-03F3-FF03-6BF4-8737F98CE2D3}"/>
              </a:ext>
            </a:extLst>
          </p:cNvPr>
          <p:cNvSpPr/>
          <p:nvPr/>
        </p:nvSpPr>
        <p:spPr>
          <a:xfrm>
            <a:off x="3372786" y="3851390"/>
            <a:ext cx="279926" cy="785637"/>
          </a:xfrm>
          <a:custGeom>
            <a:avLst/>
            <a:gdLst/>
            <a:ahLst/>
            <a:cxnLst/>
            <a:rect l="l" t="t" r="r" b="b"/>
            <a:pathLst>
              <a:path w="462914" h="1299209">
                <a:moveTo>
                  <a:pt x="0" y="0"/>
                </a:moveTo>
                <a:lnTo>
                  <a:pt x="0" y="98491"/>
                </a:lnTo>
                <a:lnTo>
                  <a:pt x="49163" y="100706"/>
                </a:lnTo>
                <a:lnTo>
                  <a:pt x="93688" y="107275"/>
                </a:lnTo>
                <a:lnTo>
                  <a:pt x="133789" y="118078"/>
                </a:lnTo>
                <a:lnTo>
                  <a:pt x="169681" y="132996"/>
                </a:lnTo>
                <a:lnTo>
                  <a:pt x="229690" y="174710"/>
                </a:lnTo>
                <a:lnTo>
                  <a:pt x="275428" y="231469"/>
                </a:lnTo>
                <a:lnTo>
                  <a:pt x="293481" y="265195"/>
                </a:lnTo>
                <a:lnTo>
                  <a:pt x="308608" y="302327"/>
                </a:lnTo>
                <a:lnTo>
                  <a:pt x="321024" y="342748"/>
                </a:lnTo>
                <a:lnTo>
                  <a:pt x="330942" y="386339"/>
                </a:lnTo>
                <a:lnTo>
                  <a:pt x="338577" y="432983"/>
                </a:lnTo>
                <a:lnTo>
                  <a:pt x="344143" y="482559"/>
                </a:lnTo>
                <a:lnTo>
                  <a:pt x="347853" y="534952"/>
                </a:lnTo>
                <a:lnTo>
                  <a:pt x="349923" y="590041"/>
                </a:lnTo>
                <a:lnTo>
                  <a:pt x="350565" y="647710"/>
                </a:lnTo>
                <a:lnTo>
                  <a:pt x="349955" y="705950"/>
                </a:lnTo>
                <a:lnTo>
                  <a:pt x="347976" y="761577"/>
                </a:lnTo>
                <a:lnTo>
                  <a:pt x="344400" y="814472"/>
                </a:lnTo>
                <a:lnTo>
                  <a:pt x="339001" y="864516"/>
                </a:lnTo>
                <a:lnTo>
                  <a:pt x="331554" y="911593"/>
                </a:lnTo>
                <a:lnTo>
                  <a:pt x="321831" y="955583"/>
                </a:lnTo>
                <a:lnTo>
                  <a:pt x="309607" y="996367"/>
                </a:lnTo>
                <a:lnTo>
                  <a:pt x="294655" y="1033829"/>
                </a:lnTo>
                <a:lnTo>
                  <a:pt x="276749" y="1067850"/>
                </a:lnTo>
                <a:lnTo>
                  <a:pt x="231170" y="1125094"/>
                </a:lnTo>
                <a:lnTo>
                  <a:pt x="171059" y="1167154"/>
                </a:lnTo>
                <a:lnTo>
                  <a:pt x="134988" y="1182194"/>
                </a:lnTo>
                <a:lnTo>
                  <a:pt x="94605" y="1193083"/>
                </a:lnTo>
                <a:lnTo>
                  <a:pt x="49685" y="1199704"/>
                </a:lnTo>
                <a:lnTo>
                  <a:pt x="0" y="1201937"/>
                </a:lnTo>
                <a:lnTo>
                  <a:pt x="0" y="1298760"/>
                </a:lnTo>
                <a:lnTo>
                  <a:pt x="53748" y="1296871"/>
                </a:lnTo>
                <a:lnTo>
                  <a:pt x="103408" y="1291258"/>
                </a:lnTo>
                <a:lnTo>
                  <a:pt x="149124" y="1282004"/>
                </a:lnTo>
                <a:lnTo>
                  <a:pt x="191041" y="1269192"/>
                </a:lnTo>
                <a:lnTo>
                  <a:pt x="229302" y="1252905"/>
                </a:lnTo>
                <a:lnTo>
                  <a:pt x="264050" y="1233224"/>
                </a:lnTo>
                <a:lnTo>
                  <a:pt x="295431" y="1210233"/>
                </a:lnTo>
                <a:lnTo>
                  <a:pt x="323588" y="1184015"/>
                </a:lnTo>
                <a:lnTo>
                  <a:pt x="348665" y="1154651"/>
                </a:lnTo>
                <a:lnTo>
                  <a:pt x="370806" y="1122225"/>
                </a:lnTo>
                <a:lnTo>
                  <a:pt x="390155" y="1086819"/>
                </a:lnTo>
                <a:lnTo>
                  <a:pt x="406855" y="1048516"/>
                </a:lnTo>
                <a:lnTo>
                  <a:pt x="421052" y="1007398"/>
                </a:lnTo>
                <a:lnTo>
                  <a:pt x="432889" y="963549"/>
                </a:lnTo>
                <a:lnTo>
                  <a:pt x="442510" y="917050"/>
                </a:lnTo>
                <a:lnTo>
                  <a:pt x="450058" y="867985"/>
                </a:lnTo>
                <a:lnTo>
                  <a:pt x="455679" y="816435"/>
                </a:lnTo>
                <a:lnTo>
                  <a:pt x="459515" y="762485"/>
                </a:lnTo>
                <a:lnTo>
                  <a:pt x="461712" y="706215"/>
                </a:lnTo>
                <a:lnTo>
                  <a:pt x="462412" y="647710"/>
                </a:lnTo>
                <a:lnTo>
                  <a:pt x="461676" y="589454"/>
                </a:lnTo>
                <a:lnTo>
                  <a:pt x="459380" y="533434"/>
                </a:lnTo>
                <a:lnTo>
                  <a:pt x="455392" y="479730"/>
                </a:lnTo>
                <a:lnTo>
                  <a:pt x="449578" y="428423"/>
                </a:lnTo>
                <a:lnTo>
                  <a:pt x="441806" y="379595"/>
                </a:lnTo>
                <a:lnTo>
                  <a:pt x="431943" y="333328"/>
                </a:lnTo>
                <a:lnTo>
                  <a:pt x="419856" y="289703"/>
                </a:lnTo>
                <a:lnTo>
                  <a:pt x="405413" y="248800"/>
                </a:lnTo>
                <a:lnTo>
                  <a:pt x="388481" y="210703"/>
                </a:lnTo>
                <a:lnTo>
                  <a:pt x="368928" y="175491"/>
                </a:lnTo>
                <a:lnTo>
                  <a:pt x="346620" y="143246"/>
                </a:lnTo>
                <a:lnTo>
                  <a:pt x="321424" y="114050"/>
                </a:lnTo>
                <a:lnTo>
                  <a:pt x="293209" y="87984"/>
                </a:lnTo>
                <a:lnTo>
                  <a:pt x="261842" y="65129"/>
                </a:lnTo>
                <a:lnTo>
                  <a:pt x="227189" y="45568"/>
                </a:lnTo>
                <a:lnTo>
                  <a:pt x="189118" y="29380"/>
                </a:lnTo>
                <a:lnTo>
                  <a:pt x="147496" y="16648"/>
                </a:lnTo>
                <a:lnTo>
                  <a:pt x="102191" y="7453"/>
                </a:lnTo>
                <a:lnTo>
                  <a:pt x="53070" y="1876"/>
                </a:lnTo>
                <a:lnTo>
                  <a:pt x="0" y="0"/>
                </a:lnTo>
                <a:close/>
              </a:path>
            </a:pathLst>
          </a:custGeom>
          <a:solidFill>
            <a:srgbClr val="A3BFFF"/>
          </a:solidFill>
        </p:spPr>
        <p:txBody>
          <a:bodyPr wrap="square" lIns="0" tIns="0" rIns="0" bIns="0" rtlCol="0"/>
          <a:lstStyle/>
          <a:p>
            <a:endParaRPr sz="1088"/>
          </a:p>
        </p:txBody>
      </p:sp>
      <p:sp>
        <p:nvSpPr>
          <p:cNvPr id="11" name="object 11">
            <a:extLst>
              <a:ext uri="{FF2B5EF4-FFF2-40B4-BE49-F238E27FC236}">
                <a16:creationId xmlns:a16="http://schemas.microsoft.com/office/drawing/2014/main" id="{9F25438C-7423-2236-EDB3-8872FE0EA878}"/>
              </a:ext>
            </a:extLst>
          </p:cNvPr>
          <p:cNvSpPr/>
          <p:nvPr/>
        </p:nvSpPr>
        <p:spPr>
          <a:xfrm>
            <a:off x="2780591" y="3851390"/>
            <a:ext cx="279926" cy="785637"/>
          </a:xfrm>
          <a:custGeom>
            <a:avLst/>
            <a:gdLst/>
            <a:ahLst/>
            <a:cxnLst/>
            <a:rect l="l" t="t" r="r" b="b"/>
            <a:pathLst>
              <a:path w="462914" h="1299209">
                <a:moveTo>
                  <a:pt x="462413" y="0"/>
                </a:moveTo>
                <a:lnTo>
                  <a:pt x="409342" y="1876"/>
                </a:lnTo>
                <a:lnTo>
                  <a:pt x="360221" y="7453"/>
                </a:lnTo>
                <a:lnTo>
                  <a:pt x="314916" y="16648"/>
                </a:lnTo>
                <a:lnTo>
                  <a:pt x="273294" y="29380"/>
                </a:lnTo>
                <a:lnTo>
                  <a:pt x="235223" y="45568"/>
                </a:lnTo>
                <a:lnTo>
                  <a:pt x="200570" y="65129"/>
                </a:lnTo>
                <a:lnTo>
                  <a:pt x="169202" y="87984"/>
                </a:lnTo>
                <a:lnTo>
                  <a:pt x="140987" y="114050"/>
                </a:lnTo>
                <a:lnTo>
                  <a:pt x="115792" y="143246"/>
                </a:lnTo>
                <a:lnTo>
                  <a:pt x="93484" y="175491"/>
                </a:lnTo>
                <a:lnTo>
                  <a:pt x="73930" y="210703"/>
                </a:lnTo>
                <a:lnTo>
                  <a:pt x="56998" y="248800"/>
                </a:lnTo>
                <a:lnTo>
                  <a:pt x="42555" y="289703"/>
                </a:lnTo>
                <a:lnTo>
                  <a:pt x="30469" y="333328"/>
                </a:lnTo>
                <a:lnTo>
                  <a:pt x="20606" y="379595"/>
                </a:lnTo>
                <a:lnTo>
                  <a:pt x="12834" y="428423"/>
                </a:lnTo>
                <a:lnTo>
                  <a:pt x="7020" y="479730"/>
                </a:lnTo>
                <a:lnTo>
                  <a:pt x="3031" y="533434"/>
                </a:lnTo>
                <a:lnTo>
                  <a:pt x="735" y="589454"/>
                </a:lnTo>
                <a:lnTo>
                  <a:pt x="0" y="647710"/>
                </a:lnTo>
                <a:lnTo>
                  <a:pt x="711" y="706215"/>
                </a:lnTo>
                <a:lnTo>
                  <a:pt x="2941" y="762485"/>
                </a:lnTo>
                <a:lnTo>
                  <a:pt x="6828" y="816435"/>
                </a:lnTo>
                <a:lnTo>
                  <a:pt x="12513" y="867985"/>
                </a:lnTo>
                <a:lnTo>
                  <a:pt x="20136" y="917050"/>
                </a:lnTo>
                <a:lnTo>
                  <a:pt x="29838" y="963549"/>
                </a:lnTo>
                <a:lnTo>
                  <a:pt x="41758" y="1007398"/>
                </a:lnTo>
                <a:lnTo>
                  <a:pt x="56037" y="1048516"/>
                </a:lnTo>
                <a:lnTo>
                  <a:pt x="72815" y="1086819"/>
                </a:lnTo>
                <a:lnTo>
                  <a:pt x="92232" y="1122225"/>
                </a:lnTo>
                <a:lnTo>
                  <a:pt x="114428" y="1154651"/>
                </a:lnTo>
                <a:lnTo>
                  <a:pt x="139545" y="1184015"/>
                </a:lnTo>
                <a:lnTo>
                  <a:pt x="167721" y="1210233"/>
                </a:lnTo>
                <a:lnTo>
                  <a:pt x="199098" y="1233224"/>
                </a:lnTo>
                <a:lnTo>
                  <a:pt x="233815" y="1252905"/>
                </a:lnTo>
                <a:lnTo>
                  <a:pt x="272012" y="1269192"/>
                </a:lnTo>
                <a:lnTo>
                  <a:pt x="313830" y="1282004"/>
                </a:lnTo>
                <a:lnTo>
                  <a:pt x="359410" y="1291258"/>
                </a:lnTo>
                <a:lnTo>
                  <a:pt x="408890" y="1296871"/>
                </a:lnTo>
                <a:lnTo>
                  <a:pt x="462413" y="1298760"/>
                </a:lnTo>
                <a:lnTo>
                  <a:pt x="462413" y="1201937"/>
                </a:lnTo>
                <a:lnTo>
                  <a:pt x="413266" y="1199704"/>
                </a:lnTo>
                <a:lnTo>
                  <a:pt x="368788" y="1193083"/>
                </a:lnTo>
                <a:lnTo>
                  <a:pt x="328760" y="1182194"/>
                </a:lnTo>
                <a:lnTo>
                  <a:pt x="292965" y="1167154"/>
                </a:lnTo>
                <a:lnTo>
                  <a:pt x="233199" y="1125094"/>
                </a:lnTo>
                <a:lnTo>
                  <a:pt x="187745" y="1067850"/>
                </a:lnTo>
                <a:lnTo>
                  <a:pt x="169839" y="1033829"/>
                </a:lnTo>
                <a:lnTo>
                  <a:pt x="154857" y="996367"/>
                </a:lnTo>
                <a:lnTo>
                  <a:pt x="142580" y="955583"/>
                </a:lnTo>
                <a:lnTo>
                  <a:pt x="132791" y="911593"/>
                </a:lnTo>
                <a:lnTo>
                  <a:pt x="125270" y="864516"/>
                </a:lnTo>
                <a:lnTo>
                  <a:pt x="119801" y="814472"/>
                </a:lnTo>
                <a:lnTo>
                  <a:pt x="116164" y="761577"/>
                </a:lnTo>
                <a:lnTo>
                  <a:pt x="114142" y="705950"/>
                </a:lnTo>
                <a:lnTo>
                  <a:pt x="113516" y="647710"/>
                </a:lnTo>
                <a:lnTo>
                  <a:pt x="114158" y="590041"/>
                </a:lnTo>
                <a:lnTo>
                  <a:pt x="116225" y="534952"/>
                </a:lnTo>
                <a:lnTo>
                  <a:pt x="119929" y="482559"/>
                </a:lnTo>
                <a:lnTo>
                  <a:pt x="125482" y="432983"/>
                </a:lnTo>
                <a:lnTo>
                  <a:pt x="133097" y="386339"/>
                </a:lnTo>
                <a:lnTo>
                  <a:pt x="142984" y="342748"/>
                </a:lnTo>
                <a:lnTo>
                  <a:pt x="155356" y="302327"/>
                </a:lnTo>
                <a:lnTo>
                  <a:pt x="170426" y="265195"/>
                </a:lnTo>
                <a:lnTo>
                  <a:pt x="188405" y="231469"/>
                </a:lnTo>
                <a:lnTo>
                  <a:pt x="233939" y="174710"/>
                </a:lnTo>
                <a:lnTo>
                  <a:pt x="293654" y="132996"/>
                </a:lnTo>
                <a:lnTo>
                  <a:pt x="329360" y="118078"/>
                </a:lnTo>
                <a:lnTo>
                  <a:pt x="369247" y="107275"/>
                </a:lnTo>
                <a:lnTo>
                  <a:pt x="413527" y="100706"/>
                </a:lnTo>
                <a:lnTo>
                  <a:pt x="462413" y="98491"/>
                </a:lnTo>
                <a:lnTo>
                  <a:pt x="462413" y="0"/>
                </a:lnTo>
                <a:close/>
              </a:path>
            </a:pathLst>
          </a:custGeom>
          <a:solidFill>
            <a:srgbClr val="A3BFFF"/>
          </a:solidFill>
        </p:spPr>
        <p:txBody>
          <a:bodyPr wrap="square" lIns="0" tIns="0" rIns="0" bIns="0" rtlCol="0"/>
          <a:lstStyle/>
          <a:p>
            <a:endParaRPr sz="1088"/>
          </a:p>
        </p:txBody>
      </p:sp>
      <p:sp>
        <p:nvSpPr>
          <p:cNvPr id="12" name="object 12">
            <a:extLst>
              <a:ext uri="{FF2B5EF4-FFF2-40B4-BE49-F238E27FC236}">
                <a16:creationId xmlns:a16="http://schemas.microsoft.com/office/drawing/2014/main" id="{258A8BA1-56B2-BF0A-5293-C286474FDEBF}"/>
              </a:ext>
            </a:extLst>
          </p:cNvPr>
          <p:cNvSpPr/>
          <p:nvPr/>
        </p:nvSpPr>
        <p:spPr>
          <a:xfrm>
            <a:off x="2043637" y="4045209"/>
            <a:ext cx="125180" cy="529133"/>
          </a:xfrm>
          <a:custGeom>
            <a:avLst/>
            <a:gdLst/>
            <a:ahLst/>
            <a:cxnLst/>
            <a:rect l="l" t="t" r="r" b="b"/>
            <a:pathLst>
              <a:path w="207010" h="875029">
                <a:moveTo>
                  <a:pt x="103500" y="701130"/>
                </a:moveTo>
                <a:lnTo>
                  <a:pt x="61974" y="704808"/>
                </a:lnTo>
                <a:lnTo>
                  <a:pt x="29213" y="718032"/>
                </a:lnTo>
                <a:lnTo>
                  <a:pt x="7720" y="744090"/>
                </a:lnTo>
                <a:lnTo>
                  <a:pt x="0" y="786267"/>
                </a:lnTo>
                <a:lnTo>
                  <a:pt x="7486" y="830375"/>
                </a:lnTo>
                <a:lnTo>
                  <a:pt x="28587" y="857424"/>
                </a:lnTo>
                <a:lnTo>
                  <a:pt x="61270" y="871014"/>
                </a:lnTo>
                <a:lnTo>
                  <a:pt x="103500" y="874744"/>
                </a:lnTo>
                <a:lnTo>
                  <a:pt x="145729" y="871014"/>
                </a:lnTo>
                <a:lnTo>
                  <a:pt x="178412" y="857424"/>
                </a:lnTo>
                <a:lnTo>
                  <a:pt x="199513" y="830375"/>
                </a:lnTo>
                <a:lnTo>
                  <a:pt x="206999" y="786267"/>
                </a:lnTo>
                <a:lnTo>
                  <a:pt x="199513" y="744090"/>
                </a:lnTo>
                <a:lnTo>
                  <a:pt x="178412" y="718032"/>
                </a:lnTo>
                <a:lnTo>
                  <a:pt x="145729" y="704808"/>
                </a:lnTo>
                <a:lnTo>
                  <a:pt x="103500" y="701130"/>
                </a:lnTo>
                <a:close/>
              </a:path>
              <a:path w="207010" h="875029">
                <a:moveTo>
                  <a:pt x="103500" y="0"/>
                </a:moveTo>
                <a:lnTo>
                  <a:pt x="62235" y="3469"/>
                </a:lnTo>
                <a:lnTo>
                  <a:pt x="30048" y="16484"/>
                </a:lnTo>
                <a:lnTo>
                  <a:pt x="9128" y="42959"/>
                </a:lnTo>
                <a:lnTo>
                  <a:pt x="1669" y="86806"/>
                </a:lnTo>
                <a:lnTo>
                  <a:pt x="9128" y="129244"/>
                </a:lnTo>
                <a:lnTo>
                  <a:pt x="30048" y="155876"/>
                </a:lnTo>
                <a:lnTo>
                  <a:pt x="62235" y="169674"/>
                </a:lnTo>
                <a:lnTo>
                  <a:pt x="103500" y="173613"/>
                </a:lnTo>
                <a:lnTo>
                  <a:pt x="145729" y="169674"/>
                </a:lnTo>
                <a:lnTo>
                  <a:pt x="178412" y="155876"/>
                </a:lnTo>
                <a:lnTo>
                  <a:pt x="199513" y="129244"/>
                </a:lnTo>
                <a:lnTo>
                  <a:pt x="206999" y="86806"/>
                </a:lnTo>
                <a:lnTo>
                  <a:pt x="199513" y="42959"/>
                </a:lnTo>
                <a:lnTo>
                  <a:pt x="178412" y="16484"/>
                </a:lnTo>
                <a:lnTo>
                  <a:pt x="145729" y="3469"/>
                </a:lnTo>
                <a:lnTo>
                  <a:pt x="103500" y="0"/>
                </a:lnTo>
                <a:close/>
              </a:path>
            </a:pathLst>
          </a:custGeom>
          <a:solidFill>
            <a:srgbClr val="A3BFFF"/>
          </a:solidFill>
        </p:spPr>
        <p:txBody>
          <a:bodyPr wrap="square" lIns="0" tIns="0" rIns="0" bIns="0" rtlCol="0"/>
          <a:lstStyle/>
          <a:p>
            <a:endParaRPr sz="1088"/>
          </a:p>
        </p:txBody>
      </p:sp>
      <p:sp>
        <p:nvSpPr>
          <p:cNvPr id="13" name="object 13">
            <a:extLst>
              <a:ext uri="{FF2B5EF4-FFF2-40B4-BE49-F238E27FC236}">
                <a16:creationId xmlns:a16="http://schemas.microsoft.com/office/drawing/2014/main" id="{DB3CBBBA-8C70-46E7-87A9-19D98A2280FF}"/>
              </a:ext>
            </a:extLst>
          </p:cNvPr>
          <p:cNvSpPr/>
          <p:nvPr/>
        </p:nvSpPr>
        <p:spPr>
          <a:xfrm>
            <a:off x="5113813" y="3193224"/>
            <a:ext cx="484591" cy="424305"/>
          </a:xfrm>
          <a:custGeom>
            <a:avLst/>
            <a:gdLst/>
            <a:ahLst/>
            <a:cxnLst/>
            <a:rect l="l" t="t" r="r" b="b"/>
            <a:pathLst>
              <a:path w="801370" h="701675">
                <a:moveTo>
                  <a:pt x="612653" y="0"/>
                </a:moveTo>
                <a:lnTo>
                  <a:pt x="479105" y="0"/>
                </a:lnTo>
                <a:lnTo>
                  <a:pt x="639363" y="288798"/>
                </a:lnTo>
                <a:lnTo>
                  <a:pt x="0" y="288798"/>
                </a:lnTo>
                <a:lnTo>
                  <a:pt x="0" y="395637"/>
                </a:lnTo>
                <a:lnTo>
                  <a:pt x="642702" y="395637"/>
                </a:lnTo>
                <a:lnTo>
                  <a:pt x="479105" y="701130"/>
                </a:lnTo>
                <a:lnTo>
                  <a:pt x="609315" y="701130"/>
                </a:lnTo>
                <a:lnTo>
                  <a:pt x="801291" y="345557"/>
                </a:lnTo>
                <a:lnTo>
                  <a:pt x="612653" y="0"/>
                </a:lnTo>
                <a:close/>
              </a:path>
            </a:pathLst>
          </a:custGeom>
          <a:solidFill>
            <a:srgbClr val="A3BFFF"/>
          </a:solidFill>
        </p:spPr>
        <p:txBody>
          <a:bodyPr wrap="square" lIns="0" tIns="0" rIns="0" bIns="0" rtlCol="0"/>
          <a:lstStyle/>
          <a:p>
            <a:endParaRPr sz="1088"/>
          </a:p>
        </p:txBody>
      </p:sp>
      <p:sp>
        <p:nvSpPr>
          <p:cNvPr id="14" name="object 14">
            <a:extLst>
              <a:ext uri="{FF2B5EF4-FFF2-40B4-BE49-F238E27FC236}">
                <a16:creationId xmlns:a16="http://schemas.microsoft.com/office/drawing/2014/main" id="{E8F1323A-DEB8-83ED-C3C7-4B5D921165A0}"/>
              </a:ext>
            </a:extLst>
          </p:cNvPr>
          <p:cNvSpPr/>
          <p:nvPr/>
        </p:nvSpPr>
        <p:spPr>
          <a:xfrm>
            <a:off x="3926803" y="2942867"/>
            <a:ext cx="279926" cy="785637"/>
          </a:xfrm>
          <a:custGeom>
            <a:avLst/>
            <a:gdLst/>
            <a:ahLst/>
            <a:cxnLst/>
            <a:rect l="l" t="t" r="r" b="b"/>
            <a:pathLst>
              <a:path w="462915" h="1299210">
                <a:moveTo>
                  <a:pt x="0" y="0"/>
                </a:moveTo>
                <a:lnTo>
                  <a:pt x="0" y="98492"/>
                </a:lnTo>
                <a:lnTo>
                  <a:pt x="49163" y="100708"/>
                </a:lnTo>
                <a:lnTo>
                  <a:pt x="93688" y="107276"/>
                </a:lnTo>
                <a:lnTo>
                  <a:pt x="133789" y="118079"/>
                </a:lnTo>
                <a:lnTo>
                  <a:pt x="169681" y="132998"/>
                </a:lnTo>
                <a:lnTo>
                  <a:pt x="229690" y="174711"/>
                </a:lnTo>
                <a:lnTo>
                  <a:pt x="275428" y="231470"/>
                </a:lnTo>
                <a:lnTo>
                  <a:pt x="293481" y="265196"/>
                </a:lnTo>
                <a:lnTo>
                  <a:pt x="308608" y="302328"/>
                </a:lnTo>
                <a:lnTo>
                  <a:pt x="321024" y="342749"/>
                </a:lnTo>
                <a:lnTo>
                  <a:pt x="330942" y="386340"/>
                </a:lnTo>
                <a:lnTo>
                  <a:pt x="338577" y="432984"/>
                </a:lnTo>
                <a:lnTo>
                  <a:pt x="344143" y="482560"/>
                </a:lnTo>
                <a:lnTo>
                  <a:pt x="347853" y="534953"/>
                </a:lnTo>
                <a:lnTo>
                  <a:pt x="349923" y="590042"/>
                </a:lnTo>
                <a:lnTo>
                  <a:pt x="350565" y="647711"/>
                </a:lnTo>
                <a:lnTo>
                  <a:pt x="349955" y="705951"/>
                </a:lnTo>
                <a:lnTo>
                  <a:pt x="347976" y="761578"/>
                </a:lnTo>
                <a:lnTo>
                  <a:pt x="344400" y="814473"/>
                </a:lnTo>
                <a:lnTo>
                  <a:pt x="339001" y="864517"/>
                </a:lnTo>
                <a:lnTo>
                  <a:pt x="331554" y="911594"/>
                </a:lnTo>
                <a:lnTo>
                  <a:pt x="321831" y="955584"/>
                </a:lnTo>
                <a:lnTo>
                  <a:pt x="309607" y="996369"/>
                </a:lnTo>
                <a:lnTo>
                  <a:pt x="294655" y="1033830"/>
                </a:lnTo>
                <a:lnTo>
                  <a:pt x="276750" y="1067851"/>
                </a:lnTo>
                <a:lnTo>
                  <a:pt x="231170" y="1125095"/>
                </a:lnTo>
                <a:lnTo>
                  <a:pt x="171059" y="1167155"/>
                </a:lnTo>
                <a:lnTo>
                  <a:pt x="134988" y="1182195"/>
                </a:lnTo>
                <a:lnTo>
                  <a:pt x="94606" y="1193084"/>
                </a:lnTo>
                <a:lnTo>
                  <a:pt x="49685" y="1199705"/>
                </a:lnTo>
                <a:lnTo>
                  <a:pt x="0" y="1201938"/>
                </a:lnTo>
                <a:lnTo>
                  <a:pt x="0" y="1298760"/>
                </a:lnTo>
                <a:lnTo>
                  <a:pt x="53748" y="1296871"/>
                </a:lnTo>
                <a:lnTo>
                  <a:pt x="103408" y="1291258"/>
                </a:lnTo>
                <a:lnTo>
                  <a:pt x="149124" y="1282004"/>
                </a:lnTo>
                <a:lnTo>
                  <a:pt x="191041" y="1269192"/>
                </a:lnTo>
                <a:lnTo>
                  <a:pt x="229302" y="1252905"/>
                </a:lnTo>
                <a:lnTo>
                  <a:pt x="264050" y="1233224"/>
                </a:lnTo>
                <a:lnTo>
                  <a:pt x="295431" y="1210234"/>
                </a:lnTo>
                <a:lnTo>
                  <a:pt x="323588" y="1184015"/>
                </a:lnTo>
                <a:lnTo>
                  <a:pt x="348665" y="1154652"/>
                </a:lnTo>
                <a:lnTo>
                  <a:pt x="370806" y="1122226"/>
                </a:lnTo>
                <a:lnTo>
                  <a:pt x="390155" y="1086820"/>
                </a:lnTo>
                <a:lnTo>
                  <a:pt x="406855" y="1048517"/>
                </a:lnTo>
                <a:lnTo>
                  <a:pt x="421052" y="1007399"/>
                </a:lnTo>
                <a:lnTo>
                  <a:pt x="432889" y="963550"/>
                </a:lnTo>
                <a:lnTo>
                  <a:pt x="442510" y="917051"/>
                </a:lnTo>
                <a:lnTo>
                  <a:pt x="450058" y="867986"/>
                </a:lnTo>
                <a:lnTo>
                  <a:pt x="455679" y="816436"/>
                </a:lnTo>
                <a:lnTo>
                  <a:pt x="459515" y="762486"/>
                </a:lnTo>
                <a:lnTo>
                  <a:pt x="461712" y="706216"/>
                </a:lnTo>
                <a:lnTo>
                  <a:pt x="462412" y="647711"/>
                </a:lnTo>
                <a:lnTo>
                  <a:pt x="461676" y="589455"/>
                </a:lnTo>
                <a:lnTo>
                  <a:pt x="459380" y="533435"/>
                </a:lnTo>
                <a:lnTo>
                  <a:pt x="455392" y="479731"/>
                </a:lnTo>
                <a:lnTo>
                  <a:pt x="449578" y="428424"/>
                </a:lnTo>
                <a:lnTo>
                  <a:pt x="441806" y="379596"/>
                </a:lnTo>
                <a:lnTo>
                  <a:pt x="431943" y="333329"/>
                </a:lnTo>
                <a:lnTo>
                  <a:pt x="419856" y="289704"/>
                </a:lnTo>
                <a:lnTo>
                  <a:pt x="405413" y="248801"/>
                </a:lnTo>
                <a:lnTo>
                  <a:pt x="388481" y="210703"/>
                </a:lnTo>
                <a:lnTo>
                  <a:pt x="368928" y="175491"/>
                </a:lnTo>
                <a:lnTo>
                  <a:pt x="346620" y="143246"/>
                </a:lnTo>
                <a:lnTo>
                  <a:pt x="321424" y="114050"/>
                </a:lnTo>
                <a:lnTo>
                  <a:pt x="293209" y="87984"/>
                </a:lnTo>
                <a:lnTo>
                  <a:pt x="261842" y="65130"/>
                </a:lnTo>
                <a:lnTo>
                  <a:pt x="227189" y="45568"/>
                </a:lnTo>
                <a:lnTo>
                  <a:pt x="189118" y="29380"/>
                </a:lnTo>
                <a:lnTo>
                  <a:pt x="147496" y="16648"/>
                </a:lnTo>
                <a:lnTo>
                  <a:pt x="102191" y="7453"/>
                </a:lnTo>
                <a:lnTo>
                  <a:pt x="53070" y="1876"/>
                </a:lnTo>
                <a:lnTo>
                  <a:pt x="0" y="0"/>
                </a:lnTo>
                <a:close/>
              </a:path>
            </a:pathLst>
          </a:custGeom>
          <a:solidFill>
            <a:srgbClr val="A3BFFF"/>
          </a:solidFill>
        </p:spPr>
        <p:txBody>
          <a:bodyPr wrap="square" lIns="0" tIns="0" rIns="0" bIns="0" rtlCol="0"/>
          <a:lstStyle/>
          <a:p>
            <a:endParaRPr sz="1088"/>
          </a:p>
        </p:txBody>
      </p:sp>
      <p:sp>
        <p:nvSpPr>
          <p:cNvPr id="15" name="object 15">
            <a:extLst>
              <a:ext uri="{FF2B5EF4-FFF2-40B4-BE49-F238E27FC236}">
                <a16:creationId xmlns:a16="http://schemas.microsoft.com/office/drawing/2014/main" id="{35F78748-82C7-B3DC-9CD3-281682CC7728}"/>
              </a:ext>
            </a:extLst>
          </p:cNvPr>
          <p:cNvSpPr/>
          <p:nvPr/>
        </p:nvSpPr>
        <p:spPr>
          <a:xfrm>
            <a:off x="3080750" y="3193218"/>
            <a:ext cx="484591" cy="424305"/>
          </a:xfrm>
          <a:custGeom>
            <a:avLst/>
            <a:gdLst/>
            <a:ahLst/>
            <a:cxnLst/>
            <a:rect l="l" t="t" r="r" b="b"/>
            <a:pathLst>
              <a:path w="801370" h="701675">
                <a:moveTo>
                  <a:pt x="612654" y="0"/>
                </a:moveTo>
                <a:lnTo>
                  <a:pt x="479105" y="0"/>
                </a:lnTo>
                <a:lnTo>
                  <a:pt x="639363" y="288799"/>
                </a:lnTo>
                <a:lnTo>
                  <a:pt x="0" y="288799"/>
                </a:lnTo>
                <a:lnTo>
                  <a:pt x="0" y="395638"/>
                </a:lnTo>
                <a:lnTo>
                  <a:pt x="642702" y="395638"/>
                </a:lnTo>
                <a:lnTo>
                  <a:pt x="479105" y="701130"/>
                </a:lnTo>
                <a:lnTo>
                  <a:pt x="609315" y="701130"/>
                </a:lnTo>
                <a:lnTo>
                  <a:pt x="801291" y="345557"/>
                </a:lnTo>
                <a:lnTo>
                  <a:pt x="612654" y="0"/>
                </a:lnTo>
                <a:close/>
              </a:path>
            </a:pathLst>
          </a:custGeom>
          <a:solidFill>
            <a:srgbClr val="A3BFFF"/>
          </a:solidFill>
        </p:spPr>
        <p:txBody>
          <a:bodyPr wrap="square" lIns="0" tIns="0" rIns="0" bIns="0" rtlCol="0"/>
          <a:lstStyle/>
          <a:p>
            <a:endParaRPr sz="1088"/>
          </a:p>
        </p:txBody>
      </p:sp>
      <p:sp>
        <p:nvSpPr>
          <p:cNvPr id="16" name="object 16">
            <a:extLst>
              <a:ext uri="{FF2B5EF4-FFF2-40B4-BE49-F238E27FC236}">
                <a16:creationId xmlns:a16="http://schemas.microsoft.com/office/drawing/2014/main" id="{6FCBE07A-145D-9BBC-96EA-2422B3B9ABF4}"/>
              </a:ext>
            </a:extLst>
          </p:cNvPr>
          <p:cNvSpPr/>
          <p:nvPr/>
        </p:nvSpPr>
        <p:spPr>
          <a:xfrm>
            <a:off x="2581021" y="3136685"/>
            <a:ext cx="125180" cy="529133"/>
          </a:xfrm>
          <a:custGeom>
            <a:avLst/>
            <a:gdLst/>
            <a:ahLst/>
            <a:cxnLst/>
            <a:rect l="l" t="t" r="r" b="b"/>
            <a:pathLst>
              <a:path w="207010" h="875029">
                <a:moveTo>
                  <a:pt x="103500" y="701130"/>
                </a:moveTo>
                <a:lnTo>
                  <a:pt x="61974" y="704808"/>
                </a:lnTo>
                <a:lnTo>
                  <a:pt x="29213" y="718032"/>
                </a:lnTo>
                <a:lnTo>
                  <a:pt x="7720" y="744090"/>
                </a:lnTo>
                <a:lnTo>
                  <a:pt x="0" y="786267"/>
                </a:lnTo>
                <a:lnTo>
                  <a:pt x="7486" y="830375"/>
                </a:lnTo>
                <a:lnTo>
                  <a:pt x="28587" y="857424"/>
                </a:lnTo>
                <a:lnTo>
                  <a:pt x="61270" y="871014"/>
                </a:lnTo>
                <a:lnTo>
                  <a:pt x="103500" y="874744"/>
                </a:lnTo>
                <a:lnTo>
                  <a:pt x="145729" y="871014"/>
                </a:lnTo>
                <a:lnTo>
                  <a:pt x="178412" y="857424"/>
                </a:lnTo>
                <a:lnTo>
                  <a:pt x="199513" y="830375"/>
                </a:lnTo>
                <a:lnTo>
                  <a:pt x="206999" y="786267"/>
                </a:lnTo>
                <a:lnTo>
                  <a:pt x="199513" y="744090"/>
                </a:lnTo>
                <a:lnTo>
                  <a:pt x="178412" y="718032"/>
                </a:lnTo>
                <a:lnTo>
                  <a:pt x="145729" y="704808"/>
                </a:lnTo>
                <a:lnTo>
                  <a:pt x="103500" y="701130"/>
                </a:lnTo>
                <a:close/>
              </a:path>
              <a:path w="207010" h="875029">
                <a:moveTo>
                  <a:pt x="103500" y="0"/>
                </a:moveTo>
                <a:lnTo>
                  <a:pt x="62235" y="3469"/>
                </a:lnTo>
                <a:lnTo>
                  <a:pt x="30048" y="16484"/>
                </a:lnTo>
                <a:lnTo>
                  <a:pt x="9128" y="42959"/>
                </a:lnTo>
                <a:lnTo>
                  <a:pt x="1669" y="86806"/>
                </a:lnTo>
                <a:lnTo>
                  <a:pt x="9128" y="129244"/>
                </a:lnTo>
                <a:lnTo>
                  <a:pt x="30048" y="155875"/>
                </a:lnTo>
                <a:lnTo>
                  <a:pt x="62235" y="169673"/>
                </a:lnTo>
                <a:lnTo>
                  <a:pt x="103500" y="173612"/>
                </a:lnTo>
                <a:lnTo>
                  <a:pt x="145729" y="169673"/>
                </a:lnTo>
                <a:lnTo>
                  <a:pt x="178412" y="155875"/>
                </a:lnTo>
                <a:lnTo>
                  <a:pt x="199513" y="129244"/>
                </a:lnTo>
                <a:lnTo>
                  <a:pt x="206999" y="86806"/>
                </a:lnTo>
                <a:lnTo>
                  <a:pt x="199513" y="42959"/>
                </a:lnTo>
                <a:lnTo>
                  <a:pt x="178412" y="16484"/>
                </a:lnTo>
                <a:lnTo>
                  <a:pt x="145729" y="3469"/>
                </a:lnTo>
                <a:lnTo>
                  <a:pt x="103500" y="0"/>
                </a:lnTo>
                <a:close/>
              </a:path>
            </a:pathLst>
          </a:custGeom>
          <a:solidFill>
            <a:srgbClr val="A3BFFF"/>
          </a:solidFill>
        </p:spPr>
        <p:txBody>
          <a:bodyPr wrap="square" lIns="0" tIns="0" rIns="0" bIns="0" rtlCol="0"/>
          <a:lstStyle/>
          <a:p>
            <a:endParaRPr sz="1088"/>
          </a:p>
        </p:txBody>
      </p:sp>
      <p:sp>
        <p:nvSpPr>
          <p:cNvPr id="17" name="object 17">
            <a:extLst>
              <a:ext uri="{FF2B5EF4-FFF2-40B4-BE49-F238E27FC236}">
                <a16:creationId xmlns:a16="http://schemas.microsoft.com/office/drawing/2014/main" id="{B3CE2968-751E-EEAE-E56E-535A2ABC6739}"/>
              </a:ext>
            </a:extLst>
          </p:cNvPr>
          <p:cNvSpPr/>
          <p:nvPr/>
        </p:nvSpPr>
        <p:spPr>
          <a:xfrm>
            <a:off x="1721440" y="3193218"/>
            <a:ext cx="484591" cy="424305"/>
          </a:xfrm>
          <a:custGeom>
            <a:avLst/>
            <a:gdLst/>
            <a:ahLst/>
            <a:cxnLst/>
            <a:rect l="l" t="t" r="r" b="b"/>
            <a:pathLst>
              <a:path w="801370" h="701675">
                <a:moveTo>
                  <a:pt x="612654" y="0"/>
                </a:moveTo>
                <a:lnTo>
                  <a:pt x="479104" y="0"/>
                </a:lnTo>
                <a:lnTo>
                  <a:pt x="639363" y="288799"/>
                </a:lnTo>
                <a:lnTo>
                  <a:pt x="0" y="288799"/>
                </a:lnTo>
                <a:lnTo>
                  <a:pt x="0" y="395638"/>
                </a:lnTo>
                <a:lnTo>
                  <a:pt x="642702" y="395638"/>
                </a:lnTo>
                <a:lnTo>
                  <a:pt x="479104" y="701130"/>
                </a:lnTo>
                <a:lnTo>
                  <a:pt x="609315" y="701130"/>
                </a:lnTo>
                <a:lnTo>
                  <a:pt x="801291" y="345557"/>
                </a:lnTo>
                <a:lnTo>
                  <a:pt x="612654" y="0"/>
                </a:lnTo>
                <a:close/>
              </a:path>
            </a:pathLst>
          </a:custGeom>
          <a:solidFill>
            <a:srgbClr val="A3BFFF"/>
          </a:solidFill>
        </p:spPr>
        <p:txBody>
          <a:bodyPr wrap="square" lIns="0" tIns="0" rIns="0" bIns="0" rtlCol="0"/>
          <a:lstStyle/>
          <a:p>
            <a:endParaRPr sz="1088"/>
          </a:p>
        </p:txBody>
      </p:sp>
      <p:sp>
        <p:nvSpPr>
          <p:cNvPr id="18" name="object 18">
            <a:extLst>
              <a:ext uri="{FF2B5EF4-FFF2-40B4-BE49-F238E27FC236}">
                <a16:creationId xmlns:a16="http://schemas.microsoft.com/office/drawing/2014/main" id="{67D21315-E26B-1F75-369F-5792F0ABFA6C}"/>
              </a:ext>
            </a:extLst>
          </p:cNvPr>
          <p:cNvSpPr/>
          <p:nvPr/>
        </p:nvSpPr>
        <p:spPr>
          <a:xfrm>
            <a:off x="1221315" y="3136685"/>
            <a:ext cx="125180" cy="529133"/>
          </a:xfrm>
          <a:custGeom>
            <a:avLst/>
            <a:gdLst/>
            <a:ahLst/>
            <a:cxnLst/>
            <a:rect l="l" t="t" r="r" b="b"/>
            <a:pathLst>
              <a:path w="207010" h="875029">
                <a:moveTo>
                  <a:pt x="103500" y="701130"/>
                </a:moveTo>
                <a:lnTo>
                  <a:pt x="61975" y="704808"/>
                </a:lnTo>
                <a:lnTo>
                  <a:pt x="29214" y="718032"/>
                </a:lnTo>
                <a:lnTo>
                  <a:pt x="7720" y="744090"/>
                </a:lnTo>
                <a:lnTo>
                  <a:pt x="0" y="786267"/>
                </a:lnTo>
                <a:lnTo>
                  <a:pt x="7486" y="830375"/>
                </a:lnTo>
                <a:lnTo>
                  <a:pt x="28587" y="857424"/>
                </a:lnTo>
                <a:lnTo>
                  <a:pt x="61270" y="871014"/>
                </a:lnTo>
                <a:lnTo>
                  <a:pt x="103500" y="874744"/>
                </a:lnTo>
                <a:lnTo>
                  <a:pt x="145729" y="871014"/>
                </a:lnTo>
                <a:lnTo>
                  <a:pt x="178412" y="857424"/>
                </a:lnTo>
                <a:lnTo>
                  <a:pt x="199514" y="830375"/>
                </a:lnTo>
                <a:lnTo>
                  <a:pt x="207001" y="786267"/>
                </a:lnTo>
                <a:lnTo>
                  <a:pt x="199514" y="744090"/>
                </a:lnTo>
                <a:lnTo>
                  <a:pt x="178412" y="718032"/>
                </a:lnTo>
                <a:lnTo>
                  <a:pt x="145729" y="704808"/>
                </a:lnTo>
                <a:lnTo>
                  <a:pt x="103500" y="701130"/>
                </a:lnTo>
                <a:close/>
              </a:path>
              <a:path w="207010" h="875029">
                <a:moveTo>
                  <a:pt x="103500" y="0"/>
                </a:moveTo>
                <a:lnTo>
                  <a:pt x="62236" y="3469"/>
                </a:lnTo>
                <a:lnTo>
                  <a:pt x="30048" y="16484"/>
                </a:lnTo>
                <a:lnTo>
                  <a:pt x="9129" y="42959"/>
                </a:lnTo>
                <a:lnTo>
                  <a:pt x="1669" y="86806"/>
                </a:lnTo>
                <a:lnTo>
                  <a:pt x="9129" y="129244"/>
                </a:lnTo>
                <a:lnTo>
                  <a:pt x="30048" y="155875"/>
                </a:lnTo>
                <a:lnTo>
                  <a:pt x="62236" y="169673"/>
                </a:lnTo>
                <a:lnTo>
                  <a:pt x="103500" y="173612"/>
                </a:lnTo>
                <a:lnTo>
                  <a:pt x="145729" y="169673"/>
                </a:lnTo>
                <a:lnTo>
                  <a:pt x="178412" y="155875"/>
                </a:lnTo>
                <a:lnTo>
                  <a:pt x="199514" y="129244"/>
                </a:lnTo>
                <a:lnTo>
                  <a:pt x="207001" y="86806"/>
                </a:lnTo>
                <a:lnTo>
                  <a:pt x="199514" y="42959"/>
                </a:lnTo>
                <a:lnTo>
                  <a:pt x="178412" y="16484"/>
                </a:lnTo>
                <a:lnTo>
                  <a:pt x="145729" y="3469"/>
                </a:lnTo>
                <a:lnTo>
                  <a:pt x="103500" y="0"/>
                </a:lnTo>
                <a:close/>
              </a:path>
            </a:pathLst>
          </a:custGeom>
          <a:solidFill>
            <a:srgbClr val="A3BFFF"/>
          </a:solidFill>
        </p:spPr>
        <p:txBody>
          <a:bodyPr wrap="square" lIns="0" tIns="0" rIns="0" bIns="0" rtlCol="0"/>
          <a:lstStyle/>
          <a:p>
            <a:endParaRPr sz="1088"/>
          </a:p>
        </p:txBody>
      </p:sp>
      <p:sp>
        <p:nvSpPr>
          <p:cNvPr id="19" name="object 19">
            <a:extLst>
              <a:ext uri="{FF2B5EF4-FFF2-40B4-BE49-F238E27FC236}">
                <a16:creationId xmlns:a16="http://schemas.microsoft.com/office/drawing/2014/main" id="{E51B7E17-115C-299D-0E21-5C0A4B39363F}"/>
              </a:ext>
            </a:extLst>
          </p:cNvPr>
          <p:cNvSpPr/>
          <p:nvPr/>
        </p:nvSpPr>
        <p:spPr>
          <a:xfrm>
            <a:off x="501521" y="3136685"/>
            <a:ext cx="125180" cy="529133"/>
          </a:xfrm>
          <a:custGeom>
            <a:avLst/>
            <a:gdLst/>
            <a:ahLst/>
            <a:cxnLst/>
            <a:rect l="l" t="t" r="r" b="b"/>
            <a:pathLst>
              <a:path w="207009" h="875029">
                <a:moveTo>
                  <a:pt x="103500" y="701130"/>
                </a:moveTo>
                <a:lnTo>
                  <a:pt x="61974" y="704808"/>
                </a:lnTo>
                <a:lnTo>
                  <a:pt x="29213" y="718032"/>
                </a:lnTo>
                <a:lnTo>
                  <a:pt x="7720" y="744090"/>
                </a:lnTo>
                <a:lnTo>
                  <a:pt x="0" y="786267"/>
                </a:lnTo>
                <a:lnTo>
                  <a:pt x="7486" y="830375"/>
                </a:lnTo>
                <a:lnTo>
                  <a:pt x="28587" y="857424"/>
                </a:lnTo>
                <a:lnTo>
                  <a:pt x="61270" y="871014"/>
                </a:lnTo>
                <a:lnTo>
                  <a:pt x="103500" y="874744"/>
                </a:lnTo>
                <a:lnTo>
                  <a:pt x="145729" y="871014"/>
                </a:lnTo>
                <a:lnTo>
                  <a:pt x="178412" y="857424"/>
                </a:lnTo>
                <a:lnTo>
                  <a:pt x="199514" y="830375"/>
                </a:lnTo>
                <a:lnTo>
                  <a:pt x="207000" y="786267"/>
                </a:lnTo>
                <a:lnTo>
                  <a:pt x="199514" y="744090"/>
                </a:lnTo>
                <a:lnTo>
                  <a:pt x="178412" y="718032"/>
                </a:lnTo>
                <a:lnTo>
                  <a:pt x="145729" y="704808"/>
                </a:lnTo>
                <a:lnTo>
                  <a:pt x="103500" y="701130"/>
                </a:lnTo>
                <a:close/>
              </a:path>
              <a:path w="207009" h="875029">
                <a:moveTo>
                  <a:pt x="103500" y="0"/>
                </a:moveTo>
                <a:lnTo>
                  <a:pt x="62235" y="3469"/>
                </a:lnTo>
                <a:lnTo>
                  <a:pt x="30048" y="16484"/>
                </a:lnTo>
                <a:lnTo>
                  <a:pt x="9129" y="42959"/>
                </a:lnTo>
                <a:lnTo>
                  <a:pt x="1669" y="86806"/>
                </a:lnTo>
                <a:lnTo>
                  <a:pt x="9129" y="129244"/>
                </a:lnTo>
                <a:lnTo>
                  <a:pt x="30048" y="155875"/>
                </a:lnTo>
                <a:lnTo>
                  <a:pt x="62235" y="169673"/>
                </a:lnTo>
                <a:lnTo>
                  <a:pt x="103500" y="173612"/>
                </a:lnTo>
                <a:lnTo>
                  <a:pt x="145729" y="169673"/>
                </a:lnTo>
                <a:lnTo>
                  <a:pt x="178412" y="155875"/>
                </a:lnTo>
                <a:lnTo>
                  <a:pt x="199514" y="129244"/>
                </a:lnTo>
                <a:lnTo>
                  <a:pt x="207000" y="86806"/>
                </a:lnTo>
                <a:lnTo>
                  <a:pt x="199514" y="42959"/>
                </a:lnTo>
                <a:lnTo>
                  <a:pt x="178412" y="16484"/>
                </a:lnTo>
                <a:lnTo>
                  <a:pt x="145729" y="3469"/>
                </a:lnTo>
                <a:lnTo>
                  <a:pt x="103500" y="0"/>
                </a:lnTo>
                <a:close/>
              </a:path>
            </a:pathLst>
          </a:custGeom>
          <a:solidFill>
            <a:srgbClr val="A3BFFF"/>
          </a:solidFill>
        </p:spPr>
        <p:txBody>
          <a:bodyPr wrap="square" lIns="0" tIns="0" rIns="0" bIns="0" rtlCol="0"/>
          <a:lstStyle/>
          <a:p>
            <a:endParaRPr sz="1088"/>
          </a:p>
        </p:txBody>
      </p:sp>
      <p:sp>
        <p:nvSpPr>
          <p:cNvPr id="20" name="object 20">
            <a:extLst>
              <a:ext uri="{FF2B5EF4-FFF2-40B4-BE49-F238E27FC236}">
                <a16:creationId xmlns:a16="http://schemas.microsoft.com/office/drawing/2014/main" id="{E35586BE-8989-0140-BF52-785A84B65CDE}"/>
              </a:ext>
            </a:extLst>
          </p:cNvPr>
          <p:cNvSpPr/>
          <p:nvPr/>
        </p:nvSpPr>
        <p:spPr>
          <a:xfrm>
            <a:off x="4508517" y="3783254"/>
            <a:ext cx="484591" cy="424305"/>
          </a:xfrm>
          <a:custGeom>
            <a:avLst/>
            <a:gdLst/>
            <a:ahLst/>
            <a:cxnLst/>
            <a:rect l="l" t="t" r="r" b="b"/>
            <a:pathLst>
              <a:path w="801370" h="701675">
                <a:moveTo>
                  <a:pt x="612654" y="0"/>
                </a:moveTo>
                <a:lnTo>
                  <a:pt x="479105" y="0"/>
                </a:lnTo>
                <a:lnTo>
                  <a:pt x="639363" y="288799"/>
                </a:lnTo>
                <a:lnTo>
                  <a:pt x="0" y="288799"/>
                </a:lnTo>
                <a:lnTo>
                  <a:pt x="0" y="395638"/>
                </a:lnTo>
                <a:lnTo>
                  <a:pt x="642702" y="395638"/>
                </a:lnTo>
                <a:lnTo>
                  <a:pt x="479105" y="701130"/>
                </a:lnTo>
                <a:lnTo>
                  <a:pt x="609315" y="701130"/>
                </a:lnTo>
                <a:lnTo>
                  <a:pt x="801291" y="345558"/>
                </a:lnTo>
                <a:lnTo>
                  <a:pt x="612654" y="0"/>
                </a:lnTo>
                <a:close/>
              </a:path>
            </a:pathLst>
          </a:custGeom>
          <a:solidFill>
            <a:srgbClr val="A3BFFF"/>
          </a:solidFill>
        </p:spPr>
        <p:txBody>
          <a:bodyPr wrap="square" lIns="0" tIns="0" rIns="0" bIns="0" rtlCol="0"/>
          <a:lstStyle/>
          <a:p>
            <a:endParaRPr sz="1088"/>
          </a:p>
        </p:txBody>
      </p:sp>
      <p:sp>
        <p:nvSpPr>
          <p:cNvPr id="21" name="object 21">
            <a:extLst>
              <a:ext uri="{FF2B5EF4-FFF2-40B4-BE49-F238E27FC236}">
                <a16:creationId xmlns:a16="http://schemas.microsoft.com/office/drawing/2014/main" id="{E8276CF5-A72E-C90E-3C06-C58A5AC2DFEF}"/>
              </a:ext>
            </a:extLst>
          </p:cNvPr>
          <p:cNvSpPr/>
          <p:nvPr/>
        </p:nvSpPr>
        <p:spPr>
          <a:xfrm>
            <a:off x="4508517" y="2602179"/>
            <a:ext cx="484591" cy="424305"/>
          </a:xfrm>
          <a:custGeom>
            <a:avLst/>
            <a:gdLst/>
            <a:ahLst/>
            <a:cxnLst/>
            <a:rect l="l" t="t" r="r" b="b"/>
            <a:pathLst>
              <a:path w="801370" h="701675">
                <a:moveTo>
                  <a:pt x="612654" y="0"/>
                </a:moveTo>
                <a:lnTo>
                  <a:pt x="479105" y="0"/>
                </a:lnTo>
                <a:lnTo>
                  <a:pt x="639363" y="288798"/>
                </a:lnTo>
                <a:lnTo>
                  <a:pt x="0" y="288798"/>
                </a:lnTo>
                <a:lnTo>
                  <a:pt x="0" y="395638"/>
                </a:lnTo>
                <a:lnTo>
                  <a:pt x="642702" y="395638"/>
                </a:lnTo>
                <a:lnTo>
                  <a:pt x="479105" y="701130"/>
                </a:lnTo>
                <a:lnTo>
                  <a:pt x="609315" y="701130"/>
                </a:lnTo>
                <a:lnTo>
                  <a:pt x="801291" y="345557"/>
                </a:lnTo>
                <a:lnTo>
                  <a:pt x="612654" y="0"/>
                </a:lnTo>
                <a:close/>
              </a:path>
            </a:pathLst>
          </a:custGeom>
          <a:solidFill>
            <a:srgbClr val="A3BFFF"/>
          </a:solidFill>
        </p:spPr>
        <p:txBody>
          <a:bodyPr wrap="square" lIns="0" tIns="0" rIns="0" bIns="0" rtlCol="0"/>
          <a:lstStyle/>
          <a:p>
            <a:endParaRPr sz="1088"/>
          </a:p>
        </p:txBody>
      </p:sp>
      <p:sp>
        <p:nvSpPr>
          <p:cNvPr id="22" name="object 22">
            <a:extLst>
              <a:ext uri="{FF2B5EF4-FFF2-40B4-BE49-F238E27FC236}">
                <a16:creationId xmlns:a16="http://schemas.microsoft.com/office/drawing/2014/main" id="{6ACE9F79-D30A-0739-76BB-7D5BC361EDCA}"/>
              </a:ext>
            </a:extLst>
          </p:cNvPr>
          <p:cNvSpPr/>
          <p:nvPr/>
        </p:nvSpPr>
        <p:spPr>
          <a:xfrm>
            <a:off x="4008405" y="2228167"/>
            <a:ext cx="125180" cy="529133"/>
          </a:xfrm>
          <a:custGeom>
            <a:avLst/>
            <a:gdLst/>
            <a:ahLst/>
            <a:cxnLst/>
            <a:rect l="l" t="t" r="r" b="b"/>
            <a:pathLst>
              <a:path w="207009" h="875029">
                <a:moveTo>
                  <a:pt x="103500" y="701130"/>
                </a:moveTo>
                <a:lnTo>
                  <a:pt x="61975" y="704808"/>
                </a:lnTo>
                <a:lnTo>
                  <a:pt x="29214" y="718032"/>
                </a:lnTo>
                <a:lnTo>
                  <a:pt x="7720" y="744090"/>
                </a:lnTo>
                <a:lnTo>
                  <a:pt x="0" y="786268"/>
                </a:lnTo>
                <a:lnTo>
                  <a:pt x="7486" y="830375"/>
                </a:lnTo>
                <a:lnTo>
                  <a:pt x="28588" y="857424"/>
                </a:lnTo>
                <a:lnTo>
                  <a:pt x="61271" y="871014"/>
                </a:lnTo>
                <a:lnTo>
                  <a:pt x="103500" y="874744"/>
                </a:lnTo>
                <a:lnTo>
                  <a:pt x="145730" y="871014"/>
                </a:lnTo>
                <a:lnTo>
                  <a:pt x="178413" y="857424"/>
                </a:lnTo>
                <a:lnTo>
                  <a:pt x="199515" y="830375"/>
                </a:lnTo>
                <a:lnTo>
                  <a:pt x="207001" y="786268"/>
                </a:lnTo>
                <a:lnTo>
                  <a:pt x="199515" y="744090"/>
                </a:lnTo>
                <a:lnTo>
                  <a:pt x="178413" y="718032"/>
                </a:lnTo>
                <a:lnTo>
                  <a:pt x="145730" y="704808"/>
                </a:lnTo>
                <a:lnTo>
                  <a:pt x="103500" y="701130"/>
                </a:lnTo>
                <a:close/>
              </a:path>
              <a:path w="207009" h="875029">
                <a:moveTo>
                  <a:pt x="103500" y="0"/>
                </a:moveTo>
                <a:lnTo>
                  <a:pt x="62236" y="3469"/>
                </a:lnTo>
                <a:lnTo>
                  <a:pt x="30049" y="16485"/>
                </a:lnTo>
                <a:lnTo>
                  <a:pt x="9130" y="42960"/>
                </a:lnTo>
                <a:lnTo>
                  <a:pt x="1670" y="86806"/>
                </a:lnTo>
                <a:lnTo>
                  <a:pt x="9130" y="129245"/>
                </a:lnTo>
                <a:lnTo>
                  <a:pt x="30049" y="155876"/>
                </a:lnTo>
                <a:lnTo>
                  <a:pt x="62236" y="169674"/>
                </a:lnTo>
                <a:lnTo>
                  <a:pt x="103500" y="173613"/>
                </a:lnTo>
                <a:lnTo>
                  <a:pt x="145730" y="169674"/>
                </a:lnTo>
                <a:lnTo>
                  <a:pt x="178413" y="155876"/>
                </a:lnTo>
                <a:lnTo>
                  <a:pt x="199515" y="129245"/>
                </a:lnTo>
                <a:lnTo>
                  <a:pt x="207001" y="86806"/>
                </a:lnTo>
                <a:lnTo>
                  <a:pt x="199515" y="42960"/>
                </a:lnTo>
                <a:lnTo>
                  <a:pt x="178413" y="16485"/>
                </a:lnTo>
                <a:lnTo>
                  <a:pt x="145730" y="3469"/>
                </a:lnTo>
                <a:lnTo>
                  <a:pt x="103500" y="0"/>
                </a:lnTo>
                <a:close/>
              </a:path>
            </a:pathLst>
          </a:custGeom>
          <a:solidFill>
            <a:srgbClr val="A3BFFF"/>
          </a:solidFill>
        </p:spPr>
        <p:txBody>
          <a:bodyPr wrap="square" lIns="0" tIns="0" rIns="0" bIns="0" rtlCol="0"/>
          <a:lstStyle/>
          <a:p>
            <a:endParaRPr sz="1088"/>
          </a:p>
        </p:txBody>
      </p:sp>
      <p:sp>
        <p:nvSpPr>
          <p:cNvPr id="23" name="object 23">
            <a:extLst>
              <a:ext uri="{FF2B5EF4-FFF2-40B4-BE49-F238E27FC236}">
                <a16:creationId xmlns:a16="http://schemas.microsoft.com/office/drawing/2014/main" id="{FE7AFB63-13BC-85B7-5D26-56D822DC1E07}"/>
              </a:ext>
            </a:extLst>
          </p:cNvPr>
          <p:cNvSpPr/>
          <p:nvPr/>
        </p:nvSpPr>
        <p:spPr>
          <a:xfrm>
            <a:off x="3372786" y="2034349"/>
            <a:ext cx="279926" cy="785637"/>
          </a:xfrm>
          <a:custGeom>
            <a:avLst/>
            <a:gdLst/>
            <a:ahLst/>
            <a:cxnLst/>
            <a:rect l="l" t="t" r="r" b="b"/>
            <a:pathLst>
              <a:path w="462914" h="1299210">
                <a:moveTo>
                  <a:pt x="0" y="0"/>
                </a:moveTo>
                <a:lnTo>
                  <a:pt x="0" y="98492"/>
                </a:lnTo>
                <a:lnTo>
                  <a:pt x="49163" y="100708"/>
                </a:lnTo>
                <a:lnTo>
                  <a:pt x="93688" y="107276"/>
                </a:lnTo>
                <a:lnTo>
                  <a:pt x="133789" y="118079"/>
                </a:lnTo>
                <a:lnTo>
                  <a:pt x="169681" y="132998"/>
                </a:lnTo>
                <a:lnTo>
                  <a:pt x="229690" y="174711"/>
                </a:lnTo>
                <a:lnTo>
                  <a:pt x="275428" y="231470"/>
                </a:lnTo>
                <a:lnTo>
                  <a:pt x="293481" y="265196"/>
                </a:lnTo>
                <a:lnTo>
                  <a:pt x="308608" y="302328"/>
                </a:lnTo>
                <a:lnTo>
                  <a:pt x="321024" y="342749"/>
                </a:lnTo>
                <a:lnTo>
                  <a:pt x="330942" y="386340"/>
                </a:lnTo>
                <a:lnTo>
                  <a:pt x="338577" y="432984"/>
                </a:lnTo>
                <a:lnTo>
                  <a:pt x="344143" y="482560"/>
                </a:lnTo>
                <a:lnTo>
                  <a:pt x="347853" y="534953"/>
                </a:lnTo>
                <a:lnTo>
                  <a:pt x="349923" y="590042"/>
                </a:lnTo>
                <a:lnTo>
                  <a:pt x="350565" y="647711"/>
                </a:lnTo>
                <a:lnTo>
                  <a:pt x="349955" y="705951"/>
                </a:lnTo>
                <a:lnTo>
                  <a:pt x="347976" y="761577"/>
                </a:lnTo>
                <a:lnTo>
                  <a:pt x="344400" y="814472"/>
                </a:lnTo>
                <a:lnTo>
                  <a:pt x="339001" y="864517"/>
                </a:lnTo>
                <a:lnTo>
                  <a:pt x="331554" y="911593"/>
                </a:lnTo>
                <a:lnTo>
                  <a:pt x="321831" y="955583"/>
                </a:lnTo>
                <a:lnTo>
                  <a:pt x="309607" y="996368"/>
                </a:lnTo>
                <a:lnTo>
                  <a:pt x="294655" y="1033830"/>
                </a:lnTo>
                <a:lnTo>
                  <a:pt x="276749" y="1067851"/>
                </a:lnTo>
                <a:lnTo>
                  <a:pt x="231170" y="1125095"/>
                </a:lnTo>
                <a:lnTo>
                  <a:pt x="171059" y="1167155"/>
                </a:lnTo>
                <a:lnTo>
                  <a:pt x="134988" y="1182195"/>
                </a:lnTo>
                <a:lnTo>
                  <a:pt x="94605" y="1193084"/>
                </a:lnTo>
                <a:lnTo>
                  <a:pt x="49685" y="1199705"/>
                </a:lnTo>
                <a:lnTo>
                  <a:pt x="0" y="1201938"/>
                </a:lnTo>
                <a:lnTo>
                  <a:pt x="0" y="1298760"/>
                </a:lnTo>
                <a:lnTo>
                  <a:pt x="53748" y="1296871"/>
                </a:lnTo>
                <a:lnTo>
                  <a:pt x="103408" y="1291258"/>
                </a:lnTo>
                <a:lnTo>
                  <a:pt x="149124" y="1282004"/>
                </a:lnTo>
                <a:lnTo>
                  <a:pt x="191041" y="1269192"/>
                </a:lnTo>
                <a:lnTo>
                  <a:pt x="229302" y="1252905"/>
                </a:lnTo>
                <a:lnTo>
                  <a:pt x="264050" y="1233224"/>
                </a:lnTo>
                <a:lnTo>
                  <a:pt x="295431" y="1210234"/>
                </a:lnTo>
                <a:lnTo>
                  <a:pt x="323588" y="1184015"/>
                </a:lnTo>
                <a:lnTo>
                  <a:pt x="348665" y="1154652"/>
                </a:lnTo>
                <a:lnTo>
                  <a:pt x="370806" y="1122226"/>
                </a:lnTo>
                <a:lnTo>
                  <a:pt x="390155" y="1086820"/>
                </a:lnTo>
                <a:lnTo>
                  <a:pt x="406855" y="1048517"/>
                </a:lnTo>
                <a:lnTo>
                  <a:pt x="421052" y="1007399"/>
                </a:lnTo>
                <a:lnTo>
                  <a:pt x="432889" y="963550"/>
                </a:lnTo>
                <a:lnTo>
                  <a:pt x="442510" y="917051"/>
                </a:lnTo>
                <a:lnTo>
                  <a:pt x="450058" y="867986"/>
                </a:lnTo>
                <a:lnTo>
                  <a:pt x="455679" y="816436"/>
                </a:lnTo>
                <a:lnTo>
                  <a:pt x="459515" y="762486"/>
                </a:lnTo>
                <a:lnTo>
                  <a:pt x="461712" y="706216"/>
                </a:lnTo>
                <a:lnTo>
                  <a:pt x="462412" y="647711"/>
                </a:lnTo>
                <a:lnTo>
                  <a:pt x="461676" y="589455"/>
                </a:lnTo>
                <a:lnTo>
                  <a:pt x="459380" y="533435"/>
                </a:lnTo>
                <a:lnTo>
                  <a:pt x="455392" y="479730"/>
                </a:lnTo>
                <a:lnTo>
                  <a:pt x="449578" y="428424"/>
                </a:lnTo>
                <a:lnTo>
                  <a:pt x="441806" y="379596"/>
                </a:lnTo>
                <a:lnTo>
                  <a:pt x="431943" y="333329"/>
                </a:lnTo>
                <a:lnTo>
                  <a:pt x="419856" y="289703"/>
                </a:lnTo>
                <a:lnTo>
                  <a:pt x="405413" y="248801"/>
                </a:lnTo>
                <a:lnTo>
                  <a:pt x="388481" y="210703"/>
                </a:lnTo>
                <a:lnTo>
                  <a:pt x="368928" y="175491"/>
                </a:lnTo>
                <a:lnTo>
                  <a:pt x="346620" y="143246"/>
                </a:lnTo>
                <a:lnTo>
                  <a:pt x="321424" y="114050"/>
                </a:lnTo>
                <a:lnTo>
                  <a:pt x="293209" y="87984"/>
                </a:lnTo>
                <a:lnTo>
                  <a:pt x="261842" y="65129"/>
                </a:lnTo>
                <a:lnTo>
                  <a:pt x="227189" y="45568"/>
                </a:lnTo>
                <a:lnTo>
                  <a:pt x="189118" y="29380"/>
                </a:lnTo>
                <a:lnTo>
                  <a:pt x="147496" y="16648"/>
                </a:lnTo>
                <a:lnTo>
                  <a:pt x="102191" y="7453"/>
                </a:lnTo>
                <a:lnTo>
                  <a:pt x="53070" y="1876"/>
                </a:lnTo>
                <a:lnTo>
                  <a:pt x="0" y="0"/>
                </a:lnTo>
                <a:close/>
              </a:path>
            </a:pathLst>
          </a:custGeom>
          <a:solidFill>
            <a:srgbClr val="A3BFFF"/>
          </a:solidFill>
        </p:spPr>
        <p:txBody>
          <a:bodyPr wrap="square" lIns="0" tIns="0" rIns="0" bIns="0" rtlCol="0"/>
          <a:lstStyle/>
          <a:p>
            <a:endParaRPr sz="1088"/>
          </a:p>
        </p:txBody>
      </p:sp>
      <p:sp>
        <p:nvSpPr>
          <p:cNvPr id="24" name="object 24">
            <a:extLst>
              <a:ext uri="{FF2B5EF4-FFF2-40B4-BE49-F238E27FC236}">
                <a16:creationId xmlns:a16="http://schemas.microsoft.com/office/drawing/2014/main" id="{055A632D-D3A9-1FDF-F363-D1BCCDB60FA1}"/>
              </a:ext>
            </a:extLst>
          </p:cNvPr>
          <p:cNvSpPr/>
          <p:nvPr/>
        </p:nvSpPr>
        <p:spPr>
          <a:xfrm>
            <a:off x="2780591" y="2034349"/>
            <a:ext cx="279926" cy="785637"/>
          </a:xfrm>
          <a:custGeom>
            <a:avLst/>
            <a:gdLst/>
            <a:ahLst/>
            <a:cxnLst/>
            <a:rect l="l" t="t" r="r" b="b"/>
            <a:pathLst>
              <a:path w="462914" h="1299210">
                <a:moveTo>
                  <a:pt x="462413" y="0"/>
                </a:moveTo>
                <a:lnTo>
                  <a:pt x="409342" y="1876"/>
                </a:lnTo>
                <a:lnTo>
                  <a:pt x="360221" y="7453"/>
                </a:lnTo>
                <a:lnTo>
                  <a:pt x="314916" y="16648"/>
                </a:lnTo>
                <a:lnTo>
                  <a:pt x="273294" y="29380"/>
                </a:lnTo>
                <a:lnTo>
                  <a:pt x="235223" y="45568"/>
                </a:lnTo>
                <a:lnTo>
                  <a:pt x="200570" y="65129"/>
                </a:lnTo>
                <a:lnTo>
                  <a:pt x="169202" y="87984"/>
                </a:lnTo>
                <a:lnTo>
                  <a:pt x="140987" y="114050"/>
                </a:lnTo>
                <a:lnTo>
                  <a:pt x="115792" y="143246"/>
                </a:lnTo>
                <a:lnTo>
                  <a:pt x="93484" y="175491"/>
                </a:lnTo>
                <a:lnTo>
                  <a:pt x="73930" y="210703"/>
                </a:lnTo>
                <a:lnTo>
                  <a:pt x="56998" y="248801"/>
                </a:lnTo>
                <a:lnTo>
                  <a:pt x="42555" y="289703"/>
                </a:lnTo>
                <a:lnTo>
                  <a:pt x="30469" y="333329"/>
                </a:lnTo>
                <a:lnTo>
                  <a:pt x="20606" y="379596"/>
                </a:lnTo>
                <a:lnTo>
                  <a:pt x="12834" y="428424"/>
                </a:lnTo>
                <a:lnTo>
                  <a:pt x="7020" y="479730"/>
                </a:lnTo>
                <a:lnTo>
                  <a:pt x="3031" y="533435"/>
                </a:lnTo>
                <a:lnTo>
                  <a:pt x="735" y="589455"/>
                </a:lnTo>
                <a:lnTo>
                  <a:pt x="0" y="647711"/>
                </a:lnTo>
                <a:lnTo>
                  <a:pt x="711" y="706216"/>
                </a:lnTo>
                <a:lnTo>
                  <a:pt x="2941" y="762486"/>
                </a:lnTo>
                <a:lnTo>
                  <a:pt x="6828" y="816436"/>
                </a:lnTo>
                <a:lnTo>
                  <a:pt x="12513" y="867986"/>
                </a:lnTo>
                <a:lnTo>
                  <a:pt x="20136" y="917051"/>
                </a:lnTo>
                <a:lnTo>
                  <a:pt x="29838" y="963550"/>
                </a:lnTo>
                <a:lnTo>
                  <a:pt x="41758" y="1007399"/>
                </a:lnTo>
                <a:lnTo>
                  <a:pt x="56037" y="1048517"/>
                </a:lnTo>
                <a:lnTo>
                  <a:pt x="72815" y="1086820"/>
                </a:lnTo>
                <a:lnTo>
                  <a:pt x="92232" y="1122226"/>
                </a:lnTo>
                <a:lnTo>
                  <a:pt x="114428" y="1154652"/>
                </a:lnTo>
                <a:lnTo>
                  <a:pt x="139545" y="1184015"/>
                </a:lnTo>
                <a:lnTo>
                  <a:pt x="167721" y="1210234"/>
                </a:lnTo>
                <a:lnTo>
                  <a:pt x="199098" y="1233224"/>
                </a:lnTo>
                <a:lnTo>
                  <a:pt x="233815" y="1252905"/>
                </a:lnTo>
                <a:lnTo>
                  <a:pt x="272012" y="1269192"/>
                </a:lnTo>
                <a:lnTo>
                  <a:pt x="313830" y="1282004"/>
                </a:lnTo>
                <a:lnTo>
                  <a:pt x="359410" y="1291258"/>
                </a:lnTo>
                <a:lnTo>
                  <a:pt x="408890" y="1296871"/>
                </a:lnTo>
                <a:lnTo>
                  <a:pt x="462413" y="1298760"/>
                </a:lnTo>
                <a:lnTo>
                  <a:pt x="462413" y="1201938"/>
                </a:lnTo>
                <a:lnTo>
                  <a:pt x="413266" y="1199705"/>
                </a:lnTo>
                <a:lnTo>
                  <a:pt x="368788" y="1193084"/>
                </a:lnTo>
                <a:lnTo>
                  <a:pt x="328760" y="1182195"/>
                </a:lnTo>
                <a:lnTo>
                  <a:pt x="292965" y="1167155"/>
                </a:lnTo>
                <a:lnTo>
                  <a:pt x="233199" y="1125095"/>
                </a:lnTo>
                <a:lnTo>
                  <a:pt x="187745" y="1067851"/>
                </a:lnTo>
                <a:lnTo>
                  <a:pt x="169839" y="1033830"/>
                </a:lnTo>
                <a:lnTo>
                  <a:pt x="154857" y="996368"/>
                </a:lnTo>
                <a:lnTo>
                  <a:pt x="142580" y="955583"/>
                </a:lnTo>
                <a:lnTo>
                  <a:pt x="132791" y="911593"/>
                </a:lnTo>
                <a:lnTo>
                  <a:pt x="125270" y="864517"/>
                </a:lnTo>
                <a:lnTo>
                  <a:pt x="119801" y="814472"/>
                </a:lnTo>
                <a:lnTo>
                  <a:pt x="116164" y="761577"/>
                </a:lnTo>
                <a:lnTo>
                  <a:pt x="114142" y="705951"/>
                </a:lnTo>
                <a:lnTo>
                  <a:pt x="113516" y="647711"/>
                </a:lnTo>
                <a:lnTo>
                  <a:pt x="114158" y="590042"/>
                </a:lnTo>
                <a:lnTo>
                  <a:pt x="116225" y="534953"/>
                </a:lnTo>
                <a:lnTo>
                  <a:pt x="119929" y="482560"/>
                </a:lnTo>
                <a:lnTo>
                  <a:pt x="125482" y="432984"/>
                </a:lnTo>
                <a:lnTo>
                  <a:pt x="133097" y="386340"/>
                </a:lnTo>
                <a:lnTo>
                  <a:pt x="142984" y="342749"/>
                </a:lnTo>
                <a:lnTo>
                  <a:pt x="155356" y="302328"/>
                </a:lnTo>
                <a:lnTo>
                  <a:pt x="170426" y="265196"/>
                </a:lnTo>
                <a:lnTo>
                  <a:pt x="188405" y="231470"/>
                </a:lnTo>
                <a:lnTo>
                  <a:pt x="233939" y="174711"/>
                </a:lnTo>
                <a:lnTo>
                  <a:pt x="293654" y="132998"/>
                </a:lnTo>
                <a:lnTo>
                  <a:pt x="329360" y="118079"/>
                </a:lnTo>
                <a:lnTo>
                  <a:pt x="369247" y="107276"/>
                </a:lnTo>
                <a:lnTo>
                  <a:pt x="413527" y="100708"/>
                </a:lnTo>
                <a:lnTo>
                  <a:pt x="462413" y="98492"/>
                </a:lnTo>
                <a:lnTo>
                  <a:pt x="462413" y="0"/>
                </a:lnTo>
                <a:close/>
              </a:path>
            </a:pathLst>
          </a:custGeom>
          <a:solidFill>
            <a:srgbClr val="A3BFFF"/>
          </a:solidFill>
        </p:spPr>
        <p:txBody>
          <a:bodyPr wrap="square" lIns="0" tIns="0" rIns="0" bIns="0" rtlCol="0"/>
          <a:lstStyle/>
          <a:p>
            <a:endParaRPr sz="1088"/>
          </a:p>
        </p:txBody>
      </p:sp>
      <p:sp>
        <p:nvSpPr>
          <p:cNvPr id="25" name="object 25">
            <a:extLst>
              <a:ext uri="{FF2B5EF4-FFF2-40B4-BE49-F238E27FC236}">
                <a16:creationId xmlns:a16="http://schemas.microsoft.com/office/drawing/2014/main" id="{6202663A-9A5F-B151-DCD5-150DEA3D0AB1}"/>
              </a:ext>
            </a:extLst>
          </p:cNvPr>
          <p:cNvSpPr/>
          <p:nvPr/>
        </p:nvSpPr>
        <p:spPr>
          <a:xfrm>
            <a:off x="2043637" y="2228162"/>
            <a:ext cx="125180" cy="529133"/>
          </a:xfrm>
          <a:custGeom>
            <a:avLst/>
            <a:gdLst/>
            <a:ahLst/>
            <a:cxnLst/>
            <a:rect l="l" t="t" r="r" b="b"/>
            <a:pathLst>
              <a:path w="207010" h="875029">
                <a:moveTo>
                  <a:pt x="103500" y="701130"/>
                </a:moveTo>
                <a:lnTo>
                  <a:pt x="61974" y="704808"/>
                </a:lnTo>
                <a:lnTo>
                  <a:pt x="29213" y="718032"/>
                </a:lnTo>
                <a:lnTo>
                  <a:pt x="7720" y="744090"/>
                </a:lnTo>
                <a:lnTo>
                  <a:pt x="0" y="786267"/>
                </a:lnTo>
                <a:lnTo>
                  <a:pt x="7486" y="830374"/>
                </a:lnTo>
                <a:lnTo>
                  <a:pt x="28587" y="857423"/>
                </a:lnTo>
                <a:lnTo>
                  <a:pt x="61270" y="871013"/>
                </a:lnTo>
                <a:lnTo>
                  <a:pt x="103500" y="874742"/>
                </a:lnTo>
                <a:lnTo>
                  <a:pt x="145729" y="871013"/>
                </a:lnTo>
                <a:lnTo>
                  <a:pt x="178412" y="857423"/>
                </a:lnTo>
                <a:lnTo>
                  <a:pt x="199513" y="830374"/>
                </a:lnTo>
                <a:lnTo>
                  <a:pt x="206999" y="786267"/>
                </a:lnTo>
                <a:lnTo>
                  <a:pt x="199513" y="744090"/>
                </a:lnTo>
                <a:lnTo>
                  <a:pt x="178412" y="718032"/>
                </a:lnTo>
                <a:lnTo>
                  <a:pt x="145729" y="704808"/>
                </a:lnTo>
                <a:lnTo>
                  <a:pt x="103500" y="701130"/>
                </a:lnTo>
                <a:close/>
              </a:path>
              <a:path w="207010" h="875029">
                <a:moveTo>
                  <a:pt x="103500" y="0"/>
                </a:moveTo>
                <a:lnTo>
                  <a:pt x="62235" y="3469"/>
                </a:lnTo>
                <a:lnTo>
                  <a:pt x="30048" y="16484"/>
                </a:lnTo>
                <a:lnTo>
                  <a:pt x="9128" y="42959"/>
                </a:lnTo>
                <a:lnTo>
                  <a:pt x="1669" y="86805"/>
                </a:lnTo>
                <a:lnTo>
                  <a:pt x="9128" y="129244"/>
                </a:lnTo>
                <a:lnTo>
                  <a:pt x="30048" y="155875"/>
                </a:lnTo>
                <a:lnTo>
                  <a:pt x="62235" y="169673"/>
                </a:lnTo>
                <a:lnTo>
                  <a:pt x="103500" y="173612"/>
                </a:lnTo>
                <a:lnTo>
                  <a:pt x="145729" y="169673"/>
                </a:lnTo>
                <a:lnTo>
                  <a:pt x="178412" y="155875"/>
                </a:lnTo>
                <a:lnTo>
                  <a:pt x="199513" y="129244"/>
                </a:lnTo>
                <a:lnTo>
                  <a:pt x="206999" y="86805"/>
                </a:lnTo>
                <a:lnTo>
                  <a:pt x="199513" y="42959"/>
                </a:lnTo>
                <a:lnTo>
                  <a:pt x="178412" y="16484"/>
                </a:lnTo>
                <a:lnTo>
                  <a:pt x="145729" y="3469"/>
                </a:lnTo>
                <a:lnTo>
                  <a:pt x="103500" y="0"/>
                </a:lnTo>
                <a:close/>
              </a:path>
            </a:pathLst>
          </a:custGeom>
          <a:solidFill>
            <a:srgbClr val="A3BFFF"/>
          </a:solidFill>
        </p:spPr>
        <p:txBody>
          <a:bodyPr wrap="square" lIns="0" tIns="0" rIns="0" bIns="0" rtlCol="0"/>
          <a:lstStyle/>
          <a:p>
            <a:endParaRPr sz="1088"/>
          </a:p>
        </p:txBody>
      </p:sp>
      <p:pic>
        <p:nvPicPr>
          <p:cNvPr id="26" name="object 26">
            <a:extLst>
              <a:ext uri="{FF2B5EF4-FFF2-40B4-BE49-F238E27FC236}">
                <a16:creationId xmlns:a16="http://schemas.microsoft.com/office/drawing/2014/main" id="{55A21A5D-E191-0CFA-8090-E847C286DA34}"/>
              </a:ext>
            </a:extLst>
          </p:cNvPr>
          <p:cNvPicPr/>
          <p:nvPr/>
        </p:nvPicPr>
        <p:blipFill>
          <a:blip r:embed="rId3" cstate="print"/>
          <a:stretch>
            <a:fillRect/>
          </a:stretch>
        </p:blipFill>
        <p:spPr>
          <a:xfrm>
            <a:off x="2581022" y="1743627"/>
            <a:ext cx="125173" cy="104984"/>
          </a:xfrm>
          <a:prstGeom prst="rect">
            <a:avLst/>
          </a:prstGeom>
        </p:spPr>
      </p:pic>
      <p:sp>
        <p:nvSpPr>
          <p:cNvPr id="27" name="object 27">
            <a:extLst>
              <a:ext uri="{FF2B5EF4-FFF2-40B4-BE49-F238E27FC236}">
                <a16:creationId xmlns:a16="http://schemas.microsoft.com/office/drawing/2014/main" id="{BF943EBF-E95E-9811-A954-4BCEA6F1DCCF}"/>
              </a:ext>
            </a:extLst>
          </p:cNvPr>
          <p:cNvSpPr/>
          <p:nvPr/>
        </p:nvSpPr>
        <p:spPr>
          <a:xfrm>
            <a:off x="1566942" y="1376176"/>
            <a:ext cx="484591" cy="424305"/>
          </a:xfrm>
          <a:custGeom>
            <a:avLst/>
            <a:gdLst/>
            <a:ahLst/>
            <a:cxnLst/>
            <a:rect l="l" t="t" r="r" b="b"/>
            <a:pathLst>
              <a:path w="801370" h="701675">
                <a:moveTo>
                  <a:pt x="612654" y="0"/>
                </a:moveTo>
                <a:lnTo>
                  <a:pt x="479105" y="0"/>
                </a:lnTo>
                <a:lnTo>
                  <a:pt x="639363" y="288799"/>
                </a:lnTo>
                <a:lnTo>
                  <a:pt x="0" y="288799"/>
                </a:lnTo>
                <a:lnTo>
                  <a:pt x="0" y="395638"/>
                </a:lnTo>
                <a:lnTo>
                  <a:pt x="642702" y="395638"/>
                </a:lnTo>
                <a:lnTo>
                  <a:pt x="479105" y="701130"/>
                </a:lnTo>
                <a:lnTo>
                  <a:pt x="609315" y="701130"/>
                </a:lnTo>
                <a:lnTo>
                  <a:pt x="801291" y="345557"/>
                </a:lnTo>
                <a:lnTo>
                  <a:pt x="612654" y="0"/>
                </a:lnTo>
                <a:close/>
              </a:path>
            </a:pathLst>
          </a:custGeom>
          <a:solidFill>
            <a:srgbClr val="A3BFFF"/>
          </a:solidFill>
        </p:spPr>
        <p:txBody>
          <a:bodyPr wrap="square" lIns="0" tIns="0" rIns="0" bIns="0" rtlCol="0"/>
          <a:lstStyle/>
          <a:p>
            <a:endParaRPr sz="1088"/>
          </a:p>
        </p:txBody>
      </p:sp>
      <p:sp>
        <p:nvSpPr>
          <p:cNvPr id="28" name="Rektangel 27">
            <a:extLst>
              <a:ext uri="{FF2B5EF4-FFF2-40B4-BE49-F238E27FC236}">
                <a16:creationId xmlns:a16="http://schemas.microsoft.com/office/drawing/2014/main" id="{51B17AEF-E114-60FF-4BDF-497A7F6260BE}"/>
              </a:ext>
            </a:extLst>
          </p:cNvPr>
          <p:cNvSpPr/>
          <p:nvPr/>
        </p:nvSpPr>
        <p:spPr>
          <a:xfrm>
            <a:off x="7075729" y="3071345"/>
            <a:ext cx="4299917" cy="1320746"/>
          </a:xfrm>
          <a:prstGeom prst="rect">
            <a:avLst/>
          </a:prstGeom>
        </p:spPr>
        <p:txBody>
          <a:bodyPr wrap="square">
            <a:spAutoFit/>
          </a:bodyPr>
          <a:lstStyle/>
          <a:p>
            <a:r>
              <a:rPr lang="da-DK" sz="2661" b="1" dirty="0">
                <a:solidFill>
                  <a:srgbClr val="F5F1E6"/>
                </a:solidFill>
                <a:latin typeface="Franklin Gothic Book" panose="020B0503020102020204" pitchFamily="34" charset="0"/>
              </a:rPr>
              <a:t>4. Drift -Omkostningsniveauer og </a:t>
            </a:r>
            <a:r>
              <a:rPr lang="da-DK" sz="2661" b="1" dirty="0" err="1">
                <a:solidFill>
                  <a:srgbClr val="F5F1E6"/>
                </a:solidFill>
                <a:latin typeface="Franklin Gothic Book" panose="020B0503020102020204" pitchFamily="34" charset="0"/>
              </a:rPr>
              <a:t>cost</a:t>
            </a:r>
            <a:r>
              <a:rPr lang="da-DK" sz="2661" b="1" dirty="0">
                <a:solidFill>
                  <a:srgbClr val="F5F1E6"/>
                </a:solidFill>
                <a:latin typeface="Franklin Gothic Book" panose="020B0503020102020204" pitchFamily="34" charset="0"/>
              </a:rPr>
              <a:t> drivers</a:t>
            </a:r>
          </a:p>
        </p:txBody>
      </p:sp>
    </p:spTree>
    <p:extLst>
      <p:ext uri="{BB962C8B-B14F-4D97-AF65-F5344CB8AC3E}">
        <p14:creationId xmlns:p14="http://schemas.microsoft.com/office/powerpoint/2010/main" val="29205190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5F1E6"/>
        </a:solidFill>
        <a:effectLst/>
      </p:bgPr>
    </p:bg>
    <p:spTree>
      <p:nvGrpSpPr>
        <p:cNvPr id="1" name="">
          <a:extLst>
            <a:ext uri="{FF2B5EF4-FFF2-40B4-BE49-F238E27FC236}">
              <a16:creationId xmlns:a16="http://schemas.microsoft.com/office/drawing/2014/main" id="{B1C8C8F1-6C12-BF1F-19E1-66BD9588838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7B6D106-FDF1-C157-D18A-E991253E0AF0}"/>
              </a:ext>
            </a:extLst>
          </p:cNvPr>
          <p:cNvSpPr>
            <a:spLocks noGrp="1"/>
          </p:cNvSpPr>
          <p:nvPr>
            <p:ph type="title"/>
          </p:nvPr>
        </p:nvSpPr>
        <p:spPr/>
        <p:txBody>
          <a:bodyPr/>
          <a:lstStyle/>
          <a:p>
            <a:r>
              <a:rPr lang="da-DK" b="1" dirty="0">
                <a:solidFill>
                  <a:srgbClr val="3F1A2B"/>
                </a:solidFill>
                <a:latin typeface="Franklin Gothic Book" panose="020B0503020102020204" pitchFamily="34" charset="0"/>
              </a:rPr>
              <a:t>4. Drift – </a:t>
            </a:r>
            <a:r>
              <a:rPr lang="da-DK" sz="2800" b="1" dirty="0">
                <a:solidFill>
                  <a:srgbClr val="3F1A2B"/>
                </a:solidFill>
                <a:latin typeface="Franklin Gothic Book" panose="020B0503020102020204" pitchFamily="34" charset="0"/>
              </a:rPr>
              <a:t>Omkostningsniveauer og </a:t>
            </a:r>
            <a:r>
              <a:rPr lang="da-DK" sz="2800" b="1" dirty="0" err="1">
                <a:solidFill>
                  <a:srgbClr val="3F1A2B"/>
                </a:solidFill>
                <a:latin typeface="Franklin Gothic Book" panose="020B0503020102020204" pitchFamily="34" charset="0"/>
              </a:rPr>
              <a:t>cost</a:t>
            </a:r>
            <a:r>
              <a:rPr lang="da-DK" sz="2800" b="1" dirty="0">
                <a:solidFill>
                  <a:srgbClr val="3F1A2B"/>
                </a:solidFill>
                <a:latin typeface="Franklin Gothic Book" panose="020B0503020102020204" pitchFamily="34" charset="0"/>
              </a:rPr>
              <a:t> drivers – Baggrund </a:t>
            </a:r>
            <a:endParaRPr lang="da-DK" b="1" dirty="0">
              <a:solidFill>
                <a:srgbClr val="3F1A2B"/>
              </a:solidFill>
              <a:latin typeface="Franklin Gothic Book" panose="020B0503020102020204" pitchFamily="34" charset="0"/>
            </a:endParaRPr>
          </a:p>
        </p:txBody>
      </p:sp>
      <p:sp>
        <p:nvSpPr>
          <p:cNvPr id="4" name="Pladsholder til slidenummer 3">
            <a:extLst>
              <a:ext uri="{FF2B5EF4-FFF2-40B4-BE49-F238E27FC236}">
                <a16:creationId xmlns:a16="http://schemas.microsoft.com/office/drawing/2014/main" id="{5709DBCB-A720-5FBC-1747-ABC4BCE04986}"/>
              </a:ext>
            </a:extLst>
          </p:cNvPr>
          <p:cNvSpPr>
            <a:spLocks noGrp="1"/>
          </p:cNvSpPr>
          <p:nvPr>
            <p:ph type="sldNum" sz="quarter" idx="12"/>
          </p:nvPr>
        </p:nvSpPr>
        <p:spPr/>
        <p:txBody>
          <a:bodyPr/>
          <a:lstStyle/>
          <a:p>
            <a:fld id="{80AE25ED-097C-4BDC-A7CE-FA97BD9CA3B5}" type="slidenum">
              <a:rPr lang="da-DK" smtClean="0"/>
              <a:pPr/>
              <a:t>27</a:t>
            </a:fld>
            <a:endParaRPr lang="da-DK" dirty="0"/>
          </a:p>
        </p:txBody>
      </p:sp>
      <p:sp>
        <p:nvSpPr>
          <p:cNvPr id="5" name="Pladsholder til indhold 4">
            <a:extLst>
              <a:ext uri="{FF2B5EF4-FFF2-40B4-BE49-F238E27FC236}">
                <a16:creationId xmlns:a16="http://schemas.microsoft.com/office/drawing/2014/main" id="{2D5FF12A-3F8A-EC78-D2A6-94B93FCC9F63}"/>
              </a:ext>
            </a:extLst>
          </p:cNvPr>
          <p:cNvSpPr>
            <a:spLocks noGrp="1"/>
          </p:cNvSpPr>
          <p:nvPr>
            <p:ph idx="1"/>
          </p:nvPr>
        </p:nvSpPr>
        <p:spPr/>
        <p:txBody>
          <a:bodyPr/>
          <a:lstStyle/>
          <a:p>
            <a:r>
              <a:rPr lang="da-DK" dirty="0"/>
              <a:t>NemLog-in har karakter af samfundskritisk infrastruktur.</a:t>
            </a:r>
          </a:p>
          <a:p>
            <a:r>
              <a:rPr lang="da-DK" dirty="0"/>
              <a:t>Det er Digitaliseringsstyrelsens ambition, at driftskontrakten understøtter en fremtidssikret driftsplatform, der bygger på moderne arkitektur, og som er skalerbar.</a:t>
            </a:r>
          </a:p>
          <a:p>
            <a:r>
              <a:rPr lang="da-DK" dirty="0"/>
              <a:t>Driftsplatformen, processer og personale skal levere en høj grad af sikkerhed. Eksempelvis er det en forudsætning for at driftsafvikle tillidstjenesterne, at der ved etableringen af driftsplatformen gennemføres en række særlige sikkerhedstiltag, herunder etablering af Secure Room og </a:t>
            </a:r>
            <a:r>
              <a:rPr lang="da-DK" dirty="0" err="1"/>
              <a:t>HSM’er</a:t>
            </a:r>
            <a:r>
              <a:rPr lang="da-DK" dirty="0"/>
              <a:t>. </a:t>
            </a:r>
          </a:p>
          <a:p>
            <a:r>
              <a:rPr lang="da-DK" dirty="0"/>
              <a:t>Driften skal potentielt understøtte deployment af DIGST-applikationer fra flere leverandører, der skal kunne holdes adskilt (f.eks. tegnebogsapplikationer fra en kommende tegnebogsleverandør).</a:t>
            </a:r>
          </a:p>
          <a:p>
            <a:r>
              <a:rPr lang="da-DK" dirty="0"/>
              <a:t>Digitaliseringsstyrelsen forventer, at driftskontrakten bliver baseret på K04 (Statens standardkontrakt for driftsydelser).</a:t>
            </a:r>
          </a:p>
          <a:p>
            <a:r>
              <a:rPr lang="da-DK" dirty="0"/>
              <a:t>Digitaliseringsstyrelsen ønsker indsigt i de relevante omkostningsniveauer på driftsmarkedet og i de kontraktuelle forhold, der har karakter af </a:t>
            </a:r>
            <a:r>
              <a:rPr lang="da-DK" dirty="0" err="1"/>
              <a:t>cost</a:t>
            </a:r>
            <a:r>
              <a:rPr lang="da-DK" dirty="0"/>
              <a:t> drivers for markedet.</a:t>
            </a:r>
          </a:p>
          <a:p>
            <a:endParaRPr lang="da-DK" dirty="0"/>
          </a:p>
        </p:txBody>
      </p:sp>
    </p:spTree>
    <p:extLst>
      <p:ext uri="{BB962C8B-B14F-4D97-AF65-F5344CB8AC3E}">
        <p14:creationId xmlns:p14="http://schemas.microsoft.com/office/powerpoint/2010/main" val="30452304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5F1E6"/>
        </a:solidFill>
        <a:effectLst/>
      </p:bgPr>
    </p:bg>
    <p:spTree>
      <p:nvGrpSpPr>
        <p:cNvPr id="1" name="">
          <a:extLst>
            <a:ext uri="{FF2B5EF4-FFF2-40B4-BE49-F238E27FC236}">
              <a16:creationId xmlns:a16="http://schemas.microsoft.com/office/drawing/2014/main" id="{9FA793BF-07BC-F5E2-56C9-97A6D92948D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B3E04D7-A257-3F74-CD2C-5D9DEBF68F77}"/>
              </a:ext>
            </a:extLst>
          </p:cNvPr>
          <p:cNvSpPr>
            <a:spLocks noGrp="1"/>
          </p:cNvSpPr>
          <p:nvPr>
            <p:ph type="title"/>
          </p:nvPr>
        </p:nvSpPr>
        <p:spPr/>
        <p:txBody>
          <a:bodyPr/>
          <a:lstStyle/>
          <a:p>
            <a:r>
              <a:rPr lang="da-DK" b="1" dirty="0">
                <a:solidFill>
                  <a:srgbClr val="3F1A2B"/>
                </a:solidFill>
                <a:latin typeface="Franklin Gothic Book" panose="020B0503020102020204" pitchFamily="34" charset="0"/>
              </a:rPr>
              <a:t>4. Drift – </a:t>
            </a:r>
            <a:r>
              <a:rPr lang="da-DK" sz="2800" b="1" dirty="0">
                <a:solidFill>
                  <a:srgbClr val="3F1A2B"/>
                </a:solidFill>
                <a:latin typeface="Franklin Gothic Book" panose="020B0503020102020204" pitchFamily="34" charset="0"/>
              </a:rPr>
              <a:t>Omkostningsniveauer og </a:t>
            </a:r>
            <a:r>
              <a:rPr lang="da-DK" sz="2800" b="1" dirty="0" err="1">
                <a:solidFill>
                  <a:srgbClr val="3F1A2B"/>
                </a:solidFill>
                <a:latin typeface="Franklin Gothic Book" panose="020B0503020102020204" pitchFamily="34" charset="0"/>
              </a:rPr>
              <a:t>cost</a:t>
            </a:r>
            <a:r>
              <a:rPr lang="da-DK" sz="2800" b="1" dirty="0">
                <a:solidFill>
                  <a:srgbClr val="3F1A2B"/>
                </a:solidFill>
                <a:latin typeface="Franklin Gothic Book" panose="020B0503020102020204" pitchFamily="34" charset="0"/>
              </a:rPr>
              <a:t> drivers </a:t>
            </a:r>
            <a:endParaRPr lang="da-DK" b="1" dirty="0">
              <a:solidFill>
                <a:srgbClr val="3F1A2B"/>
              </a:solidFill>
              <a:latin typeface="Franklin Gothic Book" panose="020B0503020102020204" pitchFamily="34" charset="0"/>
            </a:endParaRPr>
          </a:p>
        </p:txBody>
      </p:sp>
      <p:sp>
        <p:nvSpPr>
          <p:cNvPr id="4" name="Pladsholder til slidenummer 3">
            <a:extLst>
              <a:ext uri="{FF2B5EF4-FFF2-40B4-BE49-F238E27FC236}">
                <a16:creationId xmlns:a16="http://schemas.microsoft.com/office/drawing/2014/main" id="{4D1DFBE5-6C58-BA2E-88F6-2AA791F4EA9D}"/>
              </a:ext>
            </a:extLst>
          </p:cNvPr>
          <p:cNvSpPr>
            <a:spLocks noGrp="1"/>
          </p:cNvSpPr>
          <p:nvPr>
            <p:ph type="sldNum" sz="quarter" idx="12"/>
          </p:nvPr>
        </p:nvSpPr>
        <p:spPr/>
        <p:txBody>
          <a:bodyPr/>
          <a:lstStyle/>
          <a:p>
            <a:fld id="{80AE25ED-097C-4BDC-A7CE-FA97BD9CA3B5}" type="slidenum">
              <a:rPr lang="da-DK" smtClean="0"/>
              <a:pPr/>
              <a:t>28</a:t>
            </a:fld>
            <a:endParaRPr lang="da-DK" dirty="0"/>
          </a:p>
        </p:txBody>
      </p:sp>
      <p:sp>
        <p:nvSpPr>
          <p:cNvPr id="5" name="Pladsholder til indhold 4">
            <a:extLst>
              <a:ext uri="{FF2B5EF4-FFF2-40B4-BE49-F238E27FC236}">
                <a16:creationId xmlns:a16="http://schemas.microsoft.com/office/drawing/2014/main" id="{AB3B78D9-471E-780C-F5F6-78E1C5F7249D}"/>
              </a:ext>
            </a:extLst>
          </p:cNvPr>
          <p:cNvSpPr>
            <a:spLocks noGrp="1"/>
          </p:cNvSpPr>
          <p:nvPr>
            <p:ph idx="1"/>
          </p:nvPr>
        </p:nvSpPr>
        <p:spPr>
          <a:xfrm>
            <a:off x="702735" y="1196975"/>
            <a:ext cx="10784483" cy="4464049"/>
          </a:xfrm>
        </p:spPr>
        <p:txBody>
          <a:bodyPr/>
          <a:lstStyle/>
          <a:p>
            <a:r>
              <a:rPr lang="da-DK" dirty="0"/>
              <a:t>4.1. Hvad er jeres erfaringer med effektivisering af driftsydelsen? Hvordan påvirker en sådan effektivisering prisen? Vil I acceptere årlig effektiviseringsprocent, hvor prisen for drift falder med den anførte procent? Hvilken procent vil være realistisk i forhold til markedsudviklingen?</a:t>
            </a:r>
          </a:p>
          <a:p>
            <a:r>
              <a:rPr lang="da-DK" dirty="0"/>
              <a:t>4.2 Hvilken indeksregulering har I erfaring med at anvende til regulering af priser for infrastrukturdrift?</a:t>
            </a:r>
          </a:p>
          <a:p>
            <a:r>
              <a:rPr lang="da-DK" dirty="0"/>
              <a:t>4.3. Hvilken rapportering understøtter erfaringsmæssigt på bedste vis kundens indsigt i kvaliteten af ydelserne? Hvilke værktøjer anvender I for at sikre størst mulig indsigt på en overskuelig måde?</a:t>
            </a:r>
          </a:p>
          <a:p>
            <a:r>
              <a:rPr lang="da-DK" dirty="0"/>
              <a:t>4.4. Hvilke enheder afregnes infrastrukturdrift i, og hvad er prisniveauet? Hvilken prisudvikling forventes for denne ydelse?</a:t>
            </a:r>
          </a:p>
          <a:p>
            <a:r>
              <a:rPr lang="da-DK" dirty="0"/>
              <a:t>4.5. Hvilke vilkår i K04 anser I for omkostningsdrivende?</a:t>
            </a:r>
          </a:p>
          <a:p>
            <a:r>
              <a:rPr lang="da-DK" dirty="0"/>
              <a:t>4.6 I hvilket omfang vil levering af driftsydelsen på baggrund af dedikere udstyr og services forhøje prisen for drift?</a:t>
            </a:r>
          </a:p>
          <a:p>
            <a:endParaRPr lang="da-DK" dirty="0"/>
          </a:p>
        </p:txBody>
      </p:sp>
    </p:spTree>
    <p:extLst>
      <p:ext uri="{BB962C8B-B14F-4D97-AF65-F5344CB8AC3E}">
        <p14:creationId xmlns:p14="http://schemas.microsoft.com/office/powerpoint/2010/main" val="12023556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5F1E6"/>
        </a:solidFill>
        <a:effectLst/>
      </p:bgPr>
    </p:bg>
    <p:spTree>
      <p:nvGrpSpPr>
        <p:cNvPr id="1" name="">
          <a:extLst>
            <a:ext uri="{FF2B5EF4-FFF2-40B4-BE49-F238E27FC236}">
              <a16:creationId xmlns:a16="http://schemas.microsoft.com/office/drawing/2014/main" id="{5447A0DE-D975-121C-0456-25EDF317CD4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A9F4106-2643-432A-AE88-CD32148BBB98}"/>
              </a:ext>
            </a:extLst>
          </p:cNvPr>
          <p:cNvSpPr>
            <a:spLocks noGrp="1"/>
          </p:cNvSpPr>
          <p:nvPr>
            <p:ph type="title"/>
          </p:nvPr>
        </p:nvSpPr>
        <p:spPr/>
        <p:txBody>
          <a:bodyPr/>
          <a:lstStyle/>
          <a:p>
            <a:r>
              <a:rPr lang="da-DK" b="1" dirty="0">
                <a:solidFill>
                  <a:srgbClr val="3F1A2B"/>
                </a:solidFill>
                <a:latin typeface="Franklin Gothic Book" panose="020B0503020102020204" pitchFamily="34" charset="0"/>
              </a:rPr>
              <a:t>4. Drift – </a:t>
            </a:r>
            <a:r>
              <a:rPr lang="da-DK" sz="2800" b="1" dirty="0">
                <a:solidFill>
                  <a:srgbClr val="3F1A2B"/>
                </a:solidFill>
                <a:latin typeface="Franklin Gothic Book" panose="020B0503020102020204" pitchFamily="34" charset="0"/>
              </a:rPr>
              <a:t>Omkostningsniveauer og </a:t>
            </a:r>
            <a:r>
              <a:rPr lang="da-DK" sz="2800" b="1" dirty="0" err="1">
                <a:solidFill>
                  <a:srgbClr val="3F1A2B"/>
                </a:solidFill>
                <a:latin typeface="Franklin Gothic Book" panose="020B0503020102020204" pitchFamily="34" charset="0"/>
              </a:rPr>
              <a:t>cost</a:t>
            </a:r>
            <a:r>
              <a:rPr lang="da-DK" sz="2800" b="1" dirty="0">
                <a:solidFill>
                  <a:srgbClr val="3F1A2B"/>
                </a:solidFill>
                <a:latin typeface="Franklin Gothic Book" panose="020B0503020102020204" pitchFamily="34" charset="0"/>
              </a:rPr>
              <a:t> drivers – Svar </a:t>
            </a:r>
            <a:endParaRPr lang="da-DK" b="1" dirty="0">
              <a:solidFill>
                <a:srgbClr val="3F1A2B"/>
              </a:solidFill>
              <a:latin typeface="Franklin Gothic Book" panose="020B0503020102020204" pitchFamily="34" charset="0"/>
            </a:endParaRPr>
          </a:p>
        </p:txBody>
      </p:sp>
      <p:sp>
        <p:nvSpPr>
          <p:cNvPr id="4" name="Pladsholder til slidenummer 3">
            <a:extLst>
              <a:ext uri="{FF2B5EF4-FFF2-40B4-BE49-F238E27FC236}">
                <a16:creationId xmlns:a16="http://schemas.microsoft.com/office/drawing/2014/main" id="{73CC38F6-15EB-49AB-088A-F317F60E6674}"/>
              </a:ext>
            </a:extLst>
          </p:cNvPr>
          <p:cNvSpPr>
            <a:spLocks noGrp="1"/>
          </p:cNvSpPr>
          <p:nvPr>
            <p:ph type="sldNum" sz="quarter" idx="12"/>
          </p:nvPr>
        </p:nvSpPr>
        <p:spPr/>
        <p:txBody>
          <a:bodyPr/>
          <a:lstStyle/>
          <a:p>
            <a:fld id="{80AE25ED-097C-4BDC-A7CE-FA97BD9CA3B5}" type="slidenum">
              <a:rPr lang="da-DK" smtClean="0"/>
              <a:pPr/>
              <a:t>29</a:t>
            </a:fld>
            <a:endParaRPr lang="da-DK" dirty="0"/>
          </a:p>
        </p:txBody>
      </p:sp>
      <p:sp>
        <p:nvSpPr>
          <p:cNvPr id="5" name="Pladsholder til indhold 4">
            <a:extLst>
              <a:ext uri="{FF2B5EF4-FFF2-40B4-BE49-F238E27FC236}">
                <a16:creationId xmlns:a16="http://schemas.microsoft.com/office/drawing/2014/main" id="{BD37B17E-7856-0E9C-ECB4-6E0CC377FFF2}"/>
              </a:ext>
            </a:extLst>
          </p:cNvPr>
          <p:cNvSpPr>
            <a:spLocks noGrp="1"/>
          </p:cNvSpPr>
          <p:nvPr>
            <p:ph idx="1"/>
          </p:nvPr>
        </p:nvSpPr>
        <p:spPr/>
        <p:txBody>
          <a:bodyPr/>
          <a:lstStyle/>
          <a:p>
            <a:r>
              <a:rPr lang="da-DK" sz="1600" dirty="0">
                <a:latin typeface="Franklin Gothic Book" panose="020B0503020102020204" pitchFamily="34" charset="0"/>
              </a:rPr>
              <a:t>[</a:t>
            </a:r>
            <a:r>
              <a:rPr lang="da-DK" sz="1600" i="1" dirty="0">
                <a:latin typeface="Franklin Gothic Book" panose="020B0503020102020204" pitchFamily="34" charset="0"/>
              </a:rPr>
              <a:t>Virksomheden bedes angive sine svar på Digitaliseringsstyrelsens spørgsmål på denne slide. Svarene bedes adressere de enkelte spørgsmål hver for sig. Virksomheden kan tilføje flere slides efter behov. Virksomheden bedes i så fald nummerere slides.</a:t>
            </a:r>
            <a:r>
              <a:rPr lang="da-DK" sz="1600" dirty="0">
                <a:latin typeface="Franklin Gothic Book" panose="020B0503020102020204" pitchFamily="34" charset="0"/>
              </a:rPr>
              <a:t>]</a:t>
            </a:r>
          </a:p>
        </p:txBody>
      </p:sp>
    </p:spTree>
    <p:extLst>
      <p:ext uri="{BB962C8B-B14F-4D97-AF65-F5344CB8AC3E}">
        <p14:creationId xmlns:p14="http://schemas.microsoft.com/office/powerpoint/2010/main" val="1011796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5F1E6"/>
        </a:solidFill>
        <a:effectLst/>
      </p:bgPr>
    </p:bg>
    <p:spTree>
      <p:nvGrpSpPr>
        <p:cNvPr id="1" name="">
          <a:extLst>
            <a:ext uri="{FF2B5EF4-FFF2-40B4-BE49-F238E27FC236}">
              <a16:creationId xmlns:a16="http://schemas.microsoft.com/office/drawing/2014/main" id="{95E420D2-0E19-16DE-FB07-BF63D71F483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0AA75DD-3418-FEFF-4B64-1EFB32721B02}"/>
              </a:ext>
            </a:extLst>
          </p:cNvPr>
          <p:cNvSpPr>
            <a:spLocks noGrp="1"/>
          </p:cNvSpPr>
          <p:nvPr>
            <p:ph type="title"/>
          </p:nvPr>
        </p:nvSpPr>
        <p:spPr/>
        <p:txBody>
          <a:bodyPr/>
          <a:lstStyle/>
          <a:p>
            <a:r>
              <a:rPr lang="da-DK" sz="2800" b="1" dirty="0">
                <a:solidFill>
                  <a:srgbClr val="3F1A2B"/>
                </a:solidFill>
                <a:latin typeface="Franklin Gothic Book" panose="020B0503020102020204" pitchFamily="34" charset="0"/>
              </a:rPr>
              <a:t>Brug af begreber i præsentationen</a:t>
            </a:r>
          </a:p>
        </p:txBody>
      </p:sp>
      <p:sp>
        <p:nvSpPr>
          <p:cNvPr id="3" name="Pladsholder til indhold 2">
            <a:extLst>
              <a:ext uri="{FF2B5EF4-FFF2-40B4-BE49-F238E27FC236}">
                <a16:creationId xmlns:a16="http://schemas.microsoft.com/office/drawing/2014/main" id="{090E8D58-8395-329D-ADC7-73687E917866}"/>
              </a:ext>
            </a:extLst>
          </p:cNvPr>
          <p:cNvSpPr>
            <a:spLocks noGrp="1"/>
          </p:cNvSpPr>
          <p:nvPr>
            <p:ph idx="1"/>
          </p:nvPr>
        </p:nvSpPr>
        <p:spPr/>
        <p:txBody>
          <a:bodyPr/>
          <a:lstStyle/>
          <a:p>
            <a:r>
              <a:rPr lang="da-DK" sz="1600" dirty="0">
                <a:latin typeface="Franklin Gothic Book" panose="020B0503020102020204" pitchFamily="34" charset="0"/>
              </a:rPr>
              <a:t>Flere steder i præsentationen benyttes begreberne applikationsdrift og infrastrukturdrift.  Begreberne skal ved læsning af præsentationen forstås i overensstemmelse med nedenstående definitioner. </a:t>
            </a:r>
          </a:p>
          <a:p>
            <a:pPr lvl="1"/>
            <a:r>
              <a:rPr lang="da-DK" sz="1434" b="1" dirty="0">
                <a:latin typeface="Franklin Gothic Book" panose="020B0503020102020204" pitchFamily="34" charset="0"/>
              </a:rPr>
              <a:t>Infrastrukturdrift</a:t>
            </a:r>
            <a:r>
              <a:rPr lang="da-DK" sz="1434" dirty="0">
                <a:latin typeface="Franklin Gothic Book" panose="020B0503020102020204" pitchFamily="34" charset="0"/>
              </a:rPr>
              <a:t>: Drift, overvågning af oppetid og performance på infrastrukturniveau, vedligehold af servere, patching, operativsystemer, databaser, storage, backup, HSM, </a:t>
            </a:r>
            <a:r>
              <a:rPr lang="da-DK" sz="1434" dirty="0" err="1">
                <a:latin typeface="Franklin Gothic Book" panose="020B0503020102020204" pitchFamily="34" charset="0"/>
              </a:rPr>
              <a:t>secure</a:t>
            </a:r>
            <a:r>
              <a:rPr lang="da-DK" sz="1434" dirty="0">
                <a:latin typeface="Franklin Gothic Book" panose="020B0503020102020204" pitchFamily="34" charset="0"/>
              </a:rPr>
              <a:t> </a:t>
            </a:r>
            <a:r>
              <a:rPr lang="da-DK" sz="1434" dirty="0" err="1">
                <a:latin typeface="Franklin Gothic Book" panose="020B0503020102020204" pitchFamily="34" charset="0"/>
              </a:rPr>
              <a:t>room</a:t>
            </a:r>
            <a:r>
              <a:rPr lang="da-DK" sz="1434" dirty="0">
                <a:latin typeface="Franklin Gothic Book" panose="020B0503020102020204" pitchFamily="34" charset="0"/>
              </a:rPr>
              <a:t> til tillidstjenester, netværk, ITSM og ITIL etc.</a:t>
            </a:r>
          </a:p>
          <a:p>
            <a:pPr lvl="1"/>
            <a:r>
              <a:rPr lang="da-DK" sz="1434" b="1" dirty="0">
                <a:latin typeface="Franklin Gothic Book" panose="020B0503020102020204" pitchFamily="34" charset="0"/>
              </a:rPr>
              <a:t>Applikationsdrift</a:t>
            </a:r>
            <a:r>
              <a:rPr lang="da-DK" sz="1434" dirty="0">
                <a:latin typeface="Franklin Gothic Book" panose="020B0503020102020204" pitchFamily="34" charset="0"/>
              </a:rPr>
              <a:t>: Overvågning af oppetid og performance på applikationsniveau, vedligehold af certifikater, deployment af releases, applikationsfejlsøgning vha. log o.a., dataudtræk til Digitaliseringsstyrelsen og interessenter</a:t>
            </a:r>
          </a:p>
          <a:p>
            <a:pPr lvl="1"/>
            <a:endParaRPr lang="da-DK" sz="1434" dirty="0">
              <a:latin typeface="Franklin Gothic Book" panose="020B0503020102020204" pitchFamily="34" charset="0"/>
            </a:endParaRPr>
          </a:p>
        </p:txBody>
      </p:sp>
      <p:sp>
        <p:nvSpPr>
          <p:cNvPr id="4" name="Pladsholder til slidenummer 3">
            <a:extLst>
              <a:ext uri="{FF2B5EF4-FFF2-40B4-BE49-F238E27FC236}">
                <a16:creationId xmlns:a16="http://schemas.microsoft.com/office/drawing/2014/main" id="{991B1CBC-B782-ECEA-28AA-DA22BC3049C2}"/>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0AE25ED-097C-4BDC-A7CE-FA97BD9CA3B5}" type="slidenum">
              <a:rPr kumimoji="0" lang="da-DK" sz="866" b="0" i="0" u="none" strike="noStrike" kern="1200" cap="none" spc="0" normalizeH="0" baseline="0" noProof="0" smtClean="0">
                <a:ln>
                  <a:noFill/>
                </a:ln>
                <a:no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da-DK" sz="866" b="0" i="0" u="none" strike="noStrike" kern="1200" cap="none" spc="0" normalizeH="0" baseline="0" noProof="0" dirty="0">
              <a:ln>
                <a:noFill/>
              </a:ln>
              <a:noFill/>
              <a:effectLst/>
              <a:uLnTx/>
              <a:uFillTx/>
              <a:latin typeface="Arial"/>
              <a:ea typeface="+mn-ea"/>
              <a:cs typeface="+mn-cs"/>
            </a:endParaRPr>
          </a:p>
        </p:txBody>
      </p:sp>
    </p:spTree>
    <p:extLst>
      <p:ext uri="{BB962C8B-B14F-4D97-AF65-F5344CB8AC3E}">
        <p14:creationId xmlns:p14="http://schemas.microsoft.com/office/powerpoint/2010/main" val="34966567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3F1A2B"/>
        </a:solidFill>
        <a:effectLst/>
      </p:bgPr>
    </p:bg>
    <p:spTree>
      <p:nvGrpSpPr>
        <p:cNvPr id="1" name="">
          <a:extLst>
            <a:ext uri="{FF2B5EF4-FFF2-40B4-BE49-F238E27FC236}">
              <a16:creationId xmlns:a16="http://schemas.microsoft.com/office/drawing/2014/main" id="{D6B10D43-F415-78AE-4C67-EBE5AE889816}"/>
            </a:ext>
          </a:extLst>
        </p:cNvPr>
        <p:cNvGrpSpPr/>
        <p:nvPr/>
      </p:nvGrpSpPr>
      <p:grpSpPr>
        <a:xfrm>
          <a:off x="0" y="0"/>
          <a:ext cx="0" cy="0"/>
          <a:chOff x="0" y="0"/>
          <a:chExt cx="0" cy="0"/>
        </a:xfrm>
      </p:grpSpPr>
      <p:pic>
        <p:nvPicPr>
          <p:cNvPr id="7" name="object 7">
            <a:extLst>
              <a:ext uri="{FF2B5EF4-FFF2-40B4-BE49-F238E27FC236}">
                <a16:creationId xmlns:a16="http://schemas.microsoft.com/office/drawing/2014/main" id="{36BF936C-4C10-DB33-D8BB-9A1B1A6EAE73}"/>
              </a:ext>
            </a:extLst>
          </p:cNvPr>
          <p:cNvPicPr/>
          <p:nvPr/>
        </p:nvPicPr>
        <p:blipFill>
          <a:blip r:embed="rId2" cstate="print"/>
          <a:stretch>
            <a:fillRect/>
          </a:stretch>
        </p:blipFill>
        <p:spPr>
          <a:xfrm>
            <a:off x="2581022" y="5377703"/>
            <a:ext cx="125173" cy="104984"/>
          </a:xfrm>
          <a:prstGeom prst="rect">
            <a:avLst/>
          </a:prstGeom>
        </p:spPr>
      </p:pic>
      <p:sp>
        <p:nvSpPr>
          <p:cNvPr id="8" name="object 8">
            <a:extLst>
              <a:ext uri="{FF2B5EF4-FFF2-40B4-BE49-F238E27FC236}">
                <a16:creationId xmlns:a16="http://schemas.microsoft.com/office/drawing/2014/main" id="{A37B3C9A-92F5-DCB2-66CF-362205C8CE7D}"/>
              </a:ext>
            </a:extLst>
          </p:cNvPr>
          <p:cNvSpPr/>
          <p:nvPr/>
        </p:nvSpPr>
        <p:spPr>
          <a:xfrm>
            <a:off x="1566942" y="5010258"/>
            <a:ext cx="484591" cy="424305"/>
          </a:xfrm>
          <a:custGeom>
            <a:avLst/>
            <a:gdLst/>
            <a:ahLst/>
            <a:cxnLst/>
            <a:rect l="l" t="t" r="r" b="b"/>
            <a:pathLst>
              <a:path w="801370" h="701675">
                <a:moveTo>
                  <a:pt x="612654" y="0"/>
                </a:moveTo>
                <a:lnTo>
                  <a:pt x="479105" y="0"/>
                </a:lnTo>
                <a:lnTo>
                  <a:pt x="639363" y="288799"/>
                </a:lnTo>
                <a:lnTo>
                  <a:pt x="0" y="288799"/>
                </a:lnTo>
                <a:lnTo>
                  <a:pt x="0" y="395638"/>
                </a:lnTo>
                <a:lnTo>
                  <a:pt x="642702" y="395638"/>
                </a:lnTo>
                <a:lnTo>
                  <a:pt x="479105" y="701130"/>
                </a:lnTo>
                <a:lnTo>
                  <a:pt x="609315" y="701130"/>
                </a:lnTo>
                <a:lnTo>
                  <a:pt x="801291" y="345557"/>
                </a:lnTo>
                <a:lnTo>
                  <a:pt x="612654" y="0"/>
                </a:lnTo>
                <a:close/>
              </a:path>
            </a:pathLst>
          </a:custGeom>
          <a:solidFill>
            <a:srgbClr val="A3BFFF"/>
          </a:solidFill>
        </p:spPr>
        <p:txBody>
          <a:bodyPr wrap="square" lIns="0" tIns="0" rIns="0" bIns="0" rtlCol="0"/>
          <a:lstStyle/>
          <a:p>
            <a:endParaRPr sz="1088"/>
          </a:p>
        </p:txBody>
      </p:sp>
      <p:sp>
        <p:nvSpPr>
          <p:cNvPr id="9" name="object 9">
            <a:extLst>
              <a:ext uri="{FF2B5EF4-FFF2-40B4-BE49-F238E27FC236}">
                <a16:creationId xmlns:a16="http://schemas.microsoft.com/office/drawing/2014/main" id="{0BF44538-C721-E6C0-B5E4-A6E5A6CD1C40}"/>
              </a:ext>
            </a:extLst>
          </p:cNvPr>
          <p:cNvSpPr/>
          <p:nvPr/>
        </p:nvSpPr>
        <p:spPr>
          <a:xfrm>
            <a:off x="4008405" y="4045209"/>
            <a:ext cx="125180" cy="529133"/>
          </a:xfrm>
          <a:custGeom>
            <a:avLst/>
            <a:gdLst/>
            <a:ahLst/>
            <a:cxnLst/>
            <a:rect l="l" t="t" r="r" b="b"/>
            <a:pathLst>
              <a:path w="207009" h="875029">
                <a:moveTo>
                  <a:pt x="103500" y="701130"/>
                </a:moveTo>
                <a:lnTo>
                  <a:pt x="61975" y="704808"/>
                </a:lnTo>
                <a:lnTo>
                  <a:pt x="29214" y="718032"/>
                </a:lnTo>
                <a:lnTo>
                  <a:pt x="7720" y="744090"/>
                </a:lnTo>
                <a:lnTo>
                  <a:pt x="0" y="786267"/>
                </a:lnTo>
                <a:lnTo>
                  <a:pt x="7486" y="830375"/>
                </a:lnTo>
                <a:lnTo>
                  <a:pt x="28588" y="857424"/>
                </a:lnTo>
                <a:lnTo>
                  <a:pt x="61271" y="871014"/>
                </a:lnTo>
                <a:lnTo>
                  <a:pt x="103500" y="874744"/>
                </a:lnTo>
                <a:lnTo>
                  <a:pt x="145730" y="871014"/>
                </a:lnTo>
                <a:lnTo>
                  <a:pt x="178413" y="857424"/>
                </a:lnTo>
                <a:lnTo>
                  <a:pt x="199515" y="830375"/>
                </a:lnTo>
                <a:lnTo>
                  <a:pt x="207001" y="786267"/>
                </a:lnTo>
                <a:lnTo>
                  <a:pt x="199515" y="744090"/>
                </a:lnTo>
                <a:lnTo>
                  <a:pt x="178413" y="718032"/>
                </a:lnTo>
                <a:lnTo>
                  <a:pt x="145730" y="704808"/>
                </a:lnTo>
                <a:lnTo>
                  <a:pt x="103500" y="701130"/>
                </a:lnTo>
                <a:close/>
              </a:path>
              <a:path w="207009" h="875029">
                <a:moveTo>
                  <a:pt x="103500" y="0"/>
                </a:moveTo>
                <a:lnTo>
                  <a:pt x="62236" y="3469"/>
                </a:lnTo>
                <a:lnTo>
                  <a:pt x="30049" y="16484"/>
                </a:lnTo>
                <a:lnTo>
                  <a:pt x="9130" y="42959"/>
                </a:lnTo>
                <a:lnTo>
                  <a:pt x="1670" y="86806"/>
                </a:lnTo>
                <a:lnTo>
                  <a:pt x="9130" y="129244"/>
                </a:lnTo>
                <a:lnTo>
                  <a:pt x="30049" y="155876"/>
                </a:lnTo>
                <a:lnTo>
                  <a:pt x="62236" y="169674"/>
                </a:lnTo>
                <a:lnTo>
                  <a:pt x="103500" y="173613"/>
                </a:lnTo>
                <a:lnTo>
                  <a:pt x="145730" y="169674"/>
                </a:lnTo>
                <a:lnTo>
                  <a:pt x="178413" y="155876"/>
                </a:lnTo>
                <a:lnTo>
                  <a:pt x="199515" y="129244"/>
                </a:lnTo>
                <a:lnTo>
                  <a:pt x="207001" y="86806"/>
                </a:lnTo>
                <a:lnTo>
                  <a:pt x="199515" y="42959"/>
                </a:lnTo>
                <a:lnTo>
                  <a:pt x="178413" y="16484"/>
                </a:lnTo>
                <a:lnTo>
                  <a:pt x="145730" y="3469"/>
                </a:lnTo>
                <a:lnTo>
                  <a:pt x="103500" y="0"/>
                </a:lnTo>
                <a:close/>
              </a:path>
            </a:pathLst>
          </a:custGeom>
          <a:solidFill>
            <a:srgbClr val="A3BFFF"/>
          </a:solidFill>
        </p:spPr>
        <p:txBody>
          <a:bodyPr wrap="square" lIns="0" tIns="0" rIns="0" bIns="0" rtlCol="0"/>
          <a:lstStyle/>
          <a:p>
            <a:endParaRPr sz="1088"/>
          </a:p>
        </p:txBody>
      </p:sp>
      <p:sp>
        <p:nvSpPr>
          <p:cNvPr id="10" name="object 10">
            <a:extLst>
              <a:ext uri="{FF2B5EF4-FFF2-40B4-BE49-F238E27FC236}">
                <a16:creationId xmlns:a16="http://schemas.microsoft.com/office/drawing/2014/main" id="{3120DC38-6C98-A128-3405-23C790CCE67F}"/>
              </a:ext>
            </a:extLst>
          </p:cNvPr>
          <p:cNvSpPr/>
          <p:nvPr/>
        </p:nvSpPr>
        <p:spPr>
          <a:xfrm>
            <a:off x="3372786" y="3851390"/>
            <a:ext cx="279926" cy="785637"/>
          </a:xfrm>
          <a:custGeom>
            <a:avLst/>
            <a:gdLst/>
            <a:ahLst/>
            <a:cxnLst/>
            <a:rect l="l" t="t" r="r" b="b"/>
            <a:pathLst>
              <a:path w="462914" h="1299209">
                <a:moveTo>
                  <a:pt x="0" y="0"/>
                </a:moveTo>
                <a:lnTo>
                  <a:pt x="0" y="98491"/>
                </a:lnTo>
                <a:lnTo>
                  <a:pt x="49163" y="100706"/>
                </a:lnTo>
                <a:lnTo>
                  <a:pt x="93688" y="107275"/>
                </a:lnTo>
                <a:lnTo>
                  <a:pt x="133789" y="118078"/>
                </a:lnTo>
                <a:lnTo>
                  <a:pt x="169681" y="132996"/>
                </a:lnTo>
                <a:lnTo>
                  <a:pt x="229690" y="174710"/>
                </a:lnTo>
                <a:lnTo>
                  <a:pt x="275428" y="231469"/>
                </a:lnTo>
                <a:lnTo>
                  <a:pt x="293481" y="265195"/>
                </a:lnTo>
                <a:lnTo>
                  <a:pt x="308608" y="302327"/>
                </a:lnTo>
                <a:lnTo>
                  <a:pt x="321024" y="342748"/>
                </a:lnTo>
                <a:lnTo>
                  <a:pt x="330942" y="386339"/>
                </a:lnTo>
                <a:lnTo>
                  <a:pt x="338577" y="432983"/>
                </a:lnTo>
                <a:lnTo>
                  <a:pt x="344143" y="482559"/>
                </a:lnTo>
                <a:lnTo>
                  <a:pt x="347853" y="534952"/>
                </a:lnTo>
                <a:lnTo>
                  <a:pt x="349923" y="590041"/>
                </a:lnTo>
                <a:lnTo>
                  <a:pt x="350565" y="647710"/>
                </a:lnTo>
                <a:lnTo>
                  <a:pt x="349955" y="705950"/>
                </a:lnTo>
                <a:lnTo>
                  <a:pt x="347976" y="761577"/>
                </a:lnTo>
                <a:lnTo>
                  <a:pt x="344400" y="814472"/>
                </a:lnTo>
                <a:lnTo>
                  <a:pt x="339001" y="864516"/>
                </a:lnTo>
                <a:lnTo>
                  <a:pt x="331554" y="911593"/>
                </a:lnTo>
                <a:lnTo>
                  <a:pt x="321831" y="955583"/>
                </a:lnTo>
                <a:lnTo>
                  <a:pt x="309607" y="996367"/>
                </a:lnTo>
                <a:lnTo>
                  <a:pt x="294655" y="1033829"/>
                </a:lnTo>
                <a:lnTo>
                  <a:pt x="276749" y="1067850"/>
                </a:lnTo>
                <a:lnTo>
                  <a:pt x="231170" y="1125094"/>
                </a:lnTo>
                <a:lnTo>
                  <a:pt x="171059" y="1167154"/>
                </a:lnTo>
                <a:lnTo>
                  <a:pt x="134988" y="1182194"/>
                </a:lnTo>
                <a:lnTo>
                  <a:pt x="94605" y="1193083"/>
                </a:lnTo>
                <a:lnTo>
                  <a:pt x="49685" y="1199704"/>
                </a:lnTo>
                <a:lnTo>
                  <a:pt x="0" y="1201937"/>
                </a:lnTo>
                <a:lnTo>
                  <a:pt x="0" y="1298760"/>
                </a:lnTo>
                <a:lnTo>
                  <a:pt x="53748" y="1296871"/>
                </a:lnTo>
                <a:lnTo>
                  <a:pt x="103408" y="1291258"/>
                </a:lnTo>
                <a:lnTo>
                  <a:pt x="149124" y="1282004"/>
                </a:lnTo>
                <a:lnTo>
                  <a:pt x="191041" y="1269192"/>
                </a:lnTo>
                <a:lnTo>
                  <a:pt x="229302" y="1252905"/>
                </a:lnTo>
                <a:lnTo>
                  <a:pt x="264050" y="1233224"/>
                </a:lnTo>
                <a:lnTo>
                  <a:pt x="295431" y="1210233"/>
                </a:lnTo>
                <a:lnTo>
                  <a:pt x="323588" y="1184015"/>
                </a:lnTo>
                <a:lnTo>
                  <a:pt x="348665" y="1154651"/>
                </a:lnTo>
                <a:lnTo>
                  <a:pt x="370806" y="1122225"/>
                </a:lnTo>
                <a:lnTo>
                  <a:pt x="390155" y="1086819"/>
                </a:lnTo>
                <a:lnTo>
                  <a:pt x="406855" y="1048516"/>
                </a:lnTo>
                <a:lnTo>
                  <a:pt x="421052" y="1007398"/>
                </a:lnTo>
                <a:lnTo>
                  <a:pt x="432889" y="963549"/>
                </a:lnTo>
                <a:lnTo>
                  <a:pt x="442510" y="917050"/>
                </a:lnTo>
                <a:lnTo>
                  <a:pt x="450058" y="867985"/>
                </a:lnTo>
                <a:lnTo>
                  <a:pt x="455679" y="816435"/>
                </a:lnTo>
                <a:lnTo>
                  <a:pt x="459515" y="762485"/>
                </a:lnTo>
                <a:lnTo>
                  <a:pt x="461712" y="706215"/>
                </a:lnTo>
                <a:lnTo>
                  <a:pt x="462412" y="647710"/>
                </a:lnTo>
                <a:lnTo>
                  <a:pt x="461676" y="589454"/>
                </a:lnTo>
                <a:lnTo>
                  <a:pt x="459380" y="533434"/>
                </a:lnTo>
                <a:lnTo>
                  <a:pt x="455392" y="479730"/>
                </a:lnTo>
                <a:lnTo>
                  <a:pt x="449578" y="428423"/>
                </a:lnTo>
                <a:lnTo>
                  <a:pt x="441806" y="379595"/>
                </a:lnTo>
                <a:lnTo>
                  <a:pt x="431943" y="333328"/>
                </a:lnTo>
                <a:lnTo>
                  <a:pt x="419856" y="289703"/>
                </a:lnTo>
                <a:lnTo>
                  <a:pt x="405413" y="248800"/>
                </a:lnTo>
                <a:lnTo>
                  <a:pt x="388481" y="210703"/>
                </a:lnTo>
                <a:lnTo>
                  <a:pt x="368928" y="175491"/>
                </a:lnTo>
                <a:lnTo>
                  <a:pt x="346620" y="143246"/>
                </a:lnTo>
                <a:lnTo>
                  <a:pt x="321424" y="114050"/>
                </a:lnTo>
                <a:lnTo>
                  <a:pt x="293209" y="87984"/>
                </a:lnTo>
                <a:lnTo>
                  <a:pt x="261842" y="65129"/>
                </a:lnTo>
                <a:lnTo>
                  <a:pt x="227189" y="45568"/>
                </a:lnTo>
                <a:lnTo>
                  <a:pt x="189118" y="29380"/>
                </a:lnTo>
                <a:lnTo>
                  <a:pt x="147496" y="16648"/>
                </a:lnTo>
                <a:lnTo>
                  <a:pt x="102191" y="7453"/>
                </a:lnTo>
                <a:lnTo>
                  <a:pt x="53070" y="1876"/>
                </a:lnTo>
                <a:lnTo>
                  <a:pt x="0" y="0"/>
                </a:lnTo>
                <a:close/>
              </a:path>
            </a:pathLst>
          </a:custGeom>
          <a:solidFill>
            <a:srgbClr val="A3BFFF"/>
          </a:solidFill>
        </p:spPr>
        <p:txBody>
          <a:bodyPr wrap="square" lIns="0" tIns="0" rIns="0" bIns="0" rtlCol="0"/>
          <a:lstStyle/>
          <a:p>
            <a:endParaRPr sz="1088"/>
          </a:p>
        </p:txBody>
      </p:sp>
      <p:sp>
        <p:nvSpPr>
          <p:cNvPr id="11" name="object 11">
            <a:extLst>
              <a:ext uri="{FF2B5EF4-FFF2-40B4-BE49-F238E27FC236}">
                <a16:creationId xmlns:a16="http://schemas.microsoft.com/office/drawing/2014/main" id="{A07E5EA7-6A29-974E-DAED-D357A122CA88}"/>
              </a:ext>
            </a:extLst>
          </p:cNvPr>
          <p:cNvSpPr/>
          <p:nvPr/>
        </p:nvSpPr>
        <p:spPr>
          <a:xfrm>
            <a:off x="2780591" y="3851390"/>
            <a:ext cx="279926" cy="785637"/>
          </a:xfrm>
          <a:custGeom>
            <a:avLst/>
            <a:gdLst/>
            <a:ahLst/>
            <a:cxnLst/>
            <a:rect l="l" t="t" r="r" b="b"/>
            <a:pathLst>
              <a:path w="462914" h="1299209">
                <a:moveTo>
                  <a:pt x="462413" y="0"/>
                </a:moveTo>
                <a:lnTo>
                  <a:pt x="409342" y="1876"/>
                </a:lnTo>
                <a:lnTo>
                  <a:pt x="360221" y="7453"/>
                </a:lnTo>
                <a:lnTo>
                  <a:pt x="314916" y="16648"/>
                </a:lnTo>
                <a:lnTo>
                  <a:pt x="273294" y="29380"/>
                </a:lnTo>
                <a:lnTo>
                  <a:pt x="235223" y="45568"/>
                </a:lnTo>
                <a:lnTo>
                  <a:pt x="200570" y="65129"/>
                </a:lnTo>
                <a:lnTo>
                  <a:pt x="169202" y="87984"/>
                </a:lnTo>
                <a:lnTo>
                  <a:pt x="140987" y="114050"/>
                </a:lnTo>
                <a:lnTo>
                  <a:pt x="115792" y="143246"/>
                </a:lnTo>
                <a:lnTo>
                  <a:pt x="93484" y="175491"/>
                </a:lnTo>
                <a:lnTo>
                  <a:pt x="73930" y="210703"/>
                </a:lnTo>
                <a:lnTo>
                  <a:pt x="56998" y="248800"/>
                </a:lnTo>
                <a:lnTo>
                  <a:pt x="42555" y="289703"/>
                </a:lnTo>
                <a:lnTo>
                  <a:pt x="30469" y="333328"/>
                </a:lnTo>
                <a:lnTo>
                  <a:pt x="20606" y="379595"/>
                </a:lnTo>
                <a:lnTo>
                  <a:pt x="12834" y="428423"/>
                </a:lnTo>
                <a:lnTo>
                  <a:pt x="7020" y="479730"/>
                </a:lnTo>
                <a:lnTo>
                  <a:pt x="3031" y="533434"/>
                </a:lnTo>
                <a:lnTo>
                  <a:pt x="735" y="589454"/>
                </a:lnTo>
                <a:lnTo>
                  <a:pt x="0" y="647710"/>
                </a:lnTo>
                <a:lnTo>
                  <a:pt x="711" y="706215"/>
                </a:lnTo>
                <a:lnTo>
                  <a:pt x="2941" y="762485"/>
                </a:lnTo>
                <a:lnTo>
                  <a:pt x="6828" y="816435"/>
                </a:lnTo>
                <a:lnTo>
                  <a:pt x="12513" y="867985"/>
                </a:lnTo>
                <a:lnTo>
                  <a:pt x="20136" y="917050"/>
                </a:lnTo>
                <a:lnTo>
                  <a:pt x="29838" y="963549"/>
                </a:lnTo>
                <a:lnTo>
                  <a:pt x="41758" y="1007398"/>
                </a:lnTo>
                <a:lnTo>
                  <a:pt x="56037" y="1048516"/>
                </a:lnTo>
                <a:lnTo>
                  <a:pt x="72815" y="1086819"/>
                </a:lnTo>
                <a:lnTo>
                  <a:pt x="92232" y="1122225"/>
                </a:lnTo>
                <a:lnTo>
                  <a:pt x="114428" y="1154651"/>
                </a:lnTo>
                <a:lnTo>
                  <a:pt x="139545" y="1184015"/>
                </a:lnTo>
                <a:lnTo>
                  <a:pt x="167721" y="1210233"/>
                </a:lnTo>
                <a:lnTo>
                  <a:pt x="199098" y="1233224"/>
                </a:lnTo>
                <a:lnTo>
                  <a:pt x="233815" y="1252905"/>
                </a:lnTo>
                <a:lnTo>
                  <a:pt x="272012" y="1269192"/>
                </a:lnTo>
                <a:lnTo>
                  <a:pt x="313830" y="1282004"/>
                </a:lnTo>
                <a:lnTo>
                  <a:pt x="359410" y="1291258"/>
                </a:lnTo>
                <a:lnTo>
                  <a:pt x="408890" y="1296871"/>
                </a:lnTo>
                <a:lnTo>
                  <a:pt x="462413" y="1298760"/>
                </a:lnTo>
                <a:lnTo>
                  <a:pt x="462413" y="1201937"/>
                </a:lnTo>
                <a:lnTo>
                  <a:pt x="413266" y="1199704"/>
                </a:lnTo>
                <a:lnTo>
                  <a:pt x="368788" y="1193083"/>
                </a:lnTo>
                <a:lnTo>
                  <a:pt x="328760" y="1182194"/>
                </a:lnTo>
                <a:lnTo>
                  <a:pt x="292965" y="1167154"/>
                </a:lnTo>
                <a:lnTo>
                  <a:pt x="233199" y="1125094"/>
                </a:lnTo>
                <a:lnTo>
                  <a:pt x="187745" y="1067850"/>
                </a:lnTo>
                <a:lnTo>
                  <a:pt x="169839" y="1033829"/>
                </a:lnTo>
                <a:lnTo>
                  <a:pt x="154857" y="996367"/>
                </a:lnTo>
                <a:lnTo>
                  <a:pt x="142580" y="955583"/>
                </a:lnTo>
                <a:lnTo>
                  <a:pt x="132791" y="911593"/>
                </a:lnTo>
                <a:lnTo>
                  <a:pt x="125270" y="864516"/>
                </a:lnTo>
                <a:lnTo>
                  <a:pt x="119801" y="814472"/>
                </a:lnTo>
                <a:lnTo>
                  <a:pt x="116164" y="761577"/>
                </a:lnTo>
                <a:lnTo>
                  <a:pt x="114142" y="705950"/>
                </a:lnTo>
                <a:lnTo>
                  <a:pt x="113516" y="647710"/>
                </a:lnTo>
                <a:lnTo>
                  <a:pt x="114158" y="590041"/>
                </a:lnTo>
                <a:lnTo>
                  <a:pt x="116225" y="534952"/>
                </a:lnTo>
                <a:lnTo>
                  <a:pt x="119929" y="482559"/>
                </a:lnTo>
                <a:lnTo>
                  <a:pt x="125482" y="432983"/>
                </a:lnTo>
                <a:lnTo>
                  <a:pt x="133097" y="386339"/>
                </a:lnTo>
                <a:lnTo>
                  <a:pt x="142984" y="342748"/>
                </a:lnTo>
                <a:lnTo>
                  <a:pt x="155356" y="302327"/>
                </a:lnTo>
                <a:lnTo>
                  <a:pt x="170426" y="265195"/>
                </a:lnTo>
                <a:lnTo>
                  <a:pt x="188405" y="231469"/>
                </a:lnTo>
                <a:lnTo>
                  <a:pt x="233939" y="174710"/>
                </a:lnTo>
                <a:lnTo>
                  <a:pt x="293654" y="132996"/>
                </a:lnTo>
                <a:lnTo>
                  <a:pt x="329360" y="118078"/>
                </a:lnTo>
                <a:lnTo>
                  <a:pt x="369247" y="107275"/>
                </a:lnTo>
                <a:lnTo>
                  <a:pt x="413527" y="100706"/>
                </a:lnTo>
                <a:lnTo>
                  <a:pt x="462413" y="98491"/>
                </a:lnTo>
                <a:lnTo>
                  <a:pt x="462413" y="0"/>
                </a:lnTo>
                <a:close/>
              </a:path>
            </a:pathLst>
          </a:custGeom>
          <a:solidFill>
            <a:srgbClr val="A3BFFF"/>
          </a:solidFill>
        </p:spPr>
        <p:txBody>
          <a:bodyPr wrap="square" lIns="0" tIns="0" rIns="0" bIns="0" rtlCol="0"/>
          <a:lstStyle/>
          <a:p>
            <a:endParaRPr sz="1088"/>
          </a:p>
        </p:txBody>
      </p:sp>
      <p:sp>
        <p:nvSpPr>
          <p:cNvPr id="12" name="object 12">
            <a:extLst>
              <a:ext uri="{FF2B5EF4-FFF2-40B4-BE49-F238E27FC236}">
                <a16:creationId xmlns:a16="http://schemas.microsoft.com/office/drawing/2014/main" id="{771A6277-9780-3914-0E7F-DECF749B9A70}"/>
              </a:ext>
            </a:extLst>
          </p:cNvPr>
          <p:cNvSpPr/>
          <p:nvPr/>
        </p:nvSpPr>
        <p:spPr>
          <a:xfrm>
            <a:off x="2043637" y="4045209"/>
            <a:ext cx="125180" cy="529133"/>
          </a:xfrm>
          <a:custGeom>
            <a:avLst/>
            <a:gdLst/>
            <a:ahLst/>
            <a:cxnLst/>
            <a:rect l="l" t="t" r="r" b="b"/>
            <a:pathLst>
              <a:path w="207010" h="875029">
                <a:moveTo>
                  <a:pt x="103500" y="701130"/>
                </a:moveTo>
                <a:lnTo>
                  <a:pt x="61974" y="704808"/>
                </a:lnTo>
                <a:lnTo>
                  <a:pt x="29213" y="718032"/>
                </a:lnTo>
                <a:lnTo>
                  <a:pt x="7720" y="744090"/>
                </a:lnTo>
                <a:lnTo>
                  <a:pt x="0" y="786267"/>
                </a:lnTo>
                <a:lnTo>
                  <a:pt x="7486" y="830375"/>
                </a:lnTo>
                <a:lnTo>
                  <a:pt x="28587" y="857424"/>
                </a:lnTo>
                <a:lnTo>
                  <a:pt x="61270" y="871014"/>
                </a:lnTo>
                <a:lnTo>
                  <a:pt x="103500" y="874744"/>
                </a:lnTo>
                <a:lnTo>
                  <a:pt x="145729" y="871014"/>
                </a:lnTo>
                <a:lnTo>
                  <a:pt x="178412" y="857424"/>
                </a:lnTo>
                <a:lnTo>
                  <a:pt x="199513" y="830375"/>
                </a:lnTo>
                <a:lnTo>
                  <a:pt x="206999" y="786267"/>
                </a:lnTo>
                <a:lnTo>
                  <a:pt x="199513" y="744090"/>
                </a:lnTo>
                <a:lnTo>
                  <a:pt x="178412" y="718032"/>
                </a:lnTo>
                <a:lnTo>
                  <a:pt x="145729" y="704808"/>
                </a:lnTo>
                <a:lnTo>
                  <a:pt x="103500" y="701130"/>
                </a:lnTo>
                <a:close/>
              </a:path>
              <a:path w="207010" h="875029">
                <a:moveTo>
                  <a:pt x="103500" y="0"/>
                </a:moveTo>
                <a:lnTo>
                  <a:pt x="62235" y="3469"/>
                </a:lnTo>
                <a:lnTo>
                  <a:pt x="30048" y="16484"/>
                </a:lnTo>
                <a:lnTo>
                  <a:pt x="9128" y="42959"/>
                </a:lnTo>
                <a:lnTo>
                  <a:pt x="1669" y="86806"/>
                </a:lnTo>
                <a:lnTo>
                  <a:pt x="9128" y="129244"/>
                </a:lnTo>
                <a:lnTo>
                  <a:pt x="30048" y="155876"/>
                </a:lnTo>
                <a:lnTo>
                  <a:pt x="62235" y="169674"/>
                </a:lnTo>
                <a:lnTo>
                  <a:pt x="103500" y="173613"/>
                </a:lnTo>
                <a:lnTo>
                  <a:pt x="145729" y="169674"/>
                </a:lnTo>
                <a:lnTo>
                  <a:pt x="178412" y="155876"/>
                </a:lnTo>
                <a:lnTo>
                  <a:pt x="199513" y="129244"/>
                </a:lnTo>
                <a:lnTo>
                  <a:pt x="206999" y="86806"/>
                </a:lnTo>
                <a:lnTo>
                  <a:pt x="199513" y="42959"/>
                </a:lnTo>
                <a:lnTo>
                  <a:pt x="178412" y="16484"/>
                </a:lnTo>
                <a:lnTo>
                  <a:pt x="145729" y="3469"/>
                </a:lnTo>
                <a:lnTo>
                  <a:pt x="103500" y="0"/>
                </a:lnTo>
                <a:close/>
              </a:path>
            </a:pathLst>
          </a:custGeom>
          <a:solidFill>
            <a:srgbClr val="A3BFFF"/>
          </a:solidFill>
        </p:spPr>
        <p:txBody>
          <a:bodyPr wrap="square" lIns="0" tIns="0" rIns="0" bIns="0" rtlCol="0"/>
          <a:lstStyle/>
          <a:p>
            <a:endParaRPr sz="1088"/>
          </a:p>
        </p:txBody>
      </p:sp>
      <p:sp>
        <p:nvSpPr>
          <p:cNvPr id="13" name="object 13">
            <a:extLst>
              <a:ext uri="{FF2B5EF4-FFF2-40B4-BE49-F238E27FC236}">
                <a16:creationId xmlns:a16="http://schemas.microsoft.com/office/drawing/2014/main" id="{6FDB101A-DF9A-55F5-EFCD-B063D089D4CE}"/>
              </a:ext>
            </a:extLst>
          </p:cNvPr>
          <p:cNvSpPr/>
          <p:nvPr/>
        </p:nvSpPr>
        <p:spPr>
          <a:xfrm>
            <a:off x="5113813" y="3193224"/>
            <a:ext cx="484591" cy="424305"/>
          </a:xfrm>
          <a:custGeom>
            <a:avLst/>
            <a:gdLst/>
            <a:ahLst/>
            <a:cxnLst/>
            <a:rect l="l" t="t" r="r" b="b"/>
            <a:pathLst>
              <a:path w="801370" h="701675">
                <a:moveTo>
                  <a:pt x="612653" y="0"/>
                </a:moveTo>
                <a:lnTo>
                  <a:pt x="479105" y="0"/>
                </a:lnTo>
                <a:lnTo>
                  <a:pt x="639363" y="288798"/>
                </a:lnTo>
                <a:lnTo>
                  <a:pt x="0" y="288798"/>
                </a:lnTo>
                <a:lnTo>
                  <a:pt x="0" y="395637"/>
                </a:lnTo>
                <a:lnTo>
                  <a:pt x="642702" y="395637"/>
                </a:lnTo>
                <a:lnTo>
                  <a:pt x="479105" y="701130"/>
                </a:lnTo>
                <a:lnTo>
                  <a:pt x="609315" y="701130"/>
                </a:lnTo>
                <a:lnTo>
                  <a:pt x="801291" y="345557"/>
                </a:lnTo>
                <a:lnTo>
                  <a:pt x="612653" y="0"/>
                </a:lnTo>
                <a:close/>
              </a:path>
            </a:pathLst>
          </a:custGeom>
          <a:solidFill>
            <a:srgbClr val="A3BFFF"/>
          </a:solidFill>
        </p:spPr>
        <p:txBody>
          <a:bodyPr wrap="square" lIns="0" tIns="0" rIns="0" bIns="0" rtlCol="0"/>
          <a:lstStyle/>
          <a:p>
            <a:endParaRPr sz="1088"/>
          </a:p>
        </p:txBody>
      </p:sp>
      <p:sp>
        <p:nvSpPr>
          <p:cNvPr id="14" name="object 14">
            <a:extLst>
              <a:ext uri="{FF2B5EF4-FFF2-40B4-BE49-F238E27FC236}">
                <a16:creationId xmlns:a16="http://schemas.microsoft.com/office/drawing/2014/main" id="{FB73B89F-9BF4-1E68-E7B4-F663BC3DDCDC}"/>
              </a:ext>
            </a:extLst>
          </p:cNvPr>
          <p:cNvSpPr/>
          <p:nvPr/>
        </p:nvSpPr>
        <p:spPr>
          <a:xfrm>
            <a:off x="3926803" y="2942867"/>
            <a:ext cx="279926" cy="785637"/>
          </a:xfrm>
          <a:custGeom>
            <a:avLst/>
            <a:gdLst/>
            <a:ahLst/>
            <a:cxnLst/>
            <a:rect l="l" t="t" r="r" b="b"/>
            <a:pathLst>
              <a:path w="462915" h="1299210">
                <a:moveTo>
                  <a:pt x="0" y="0"/>
                </a:moveTo>
                <a:lnTo>
                  <a:pt x="0" y="98492"/>
                </a:lnTo>
                <a:lnTo>
                  <a:pt x="49163" y="100708"/>
                </a:lnTo>
                <a:lnTo>
                  <a:pt x="93688" y="107276"/>
                </a:lnTo>
                <a:lnTo>
                  <a:pt x="133789" y="118079"/>
                </a:lnTo>
                <a:lnTo>
                  <a:pt x="169681" y="132998"/>
                </a:lnTo>
                <a:lnTo>
                  <a:pt x="229690" y="174711"/>
                </a:lnTo>
                <a:lnTo>
                  <a:pt x="275428" y="231470"/>
                </a:lnTo>
                <a:lnTo>
                  <a:pt x="293481" y="265196"/>
                </a:lnTo>
                <a:lnTo>
                  <a:pt x="308608" y="302328"/>
                </a:lnTo>
                <a:lnTo>
                  <a:pt x="321024" y="342749"/>
                </a:lnTo>
                <a:lnTo>
                  <a:pt x="330942" y="386340"/>
                </a:lnTo>
                <a:lnTo>
                  <a:pt x="338577" y="432984"/>
                </a:lnTo>
                <a:lnTo>
                  <a:pt x="344143" y="482560"/>
                </a:lnTo>
                <a:lnTo>
                  <a:pt x="347853" y="534953"/>
                </a:lnTo>
                <a:lnTo>
                  <a:pt x="349923" y="590042"/>
                </a:lnTo>
                <a:lnTo>
                  <a:pt x="350565" y="647711"/>
                </a:lnTo>
                <a:lnTo>
                  <a:pt x="349955" y="705951"/>
                </a:lnTo>
                <a:lnTo>
                  <a:pt x="347976" y="761578"/>
                </a:lnTo>
                <a:lnTo>
                  <a:pt x="344400" y="814473"/>
                </a:lnTo>
                <a:lnTo>
                  <a:pt x="339001" y="864517"/>
                </a:lnTo>
                <a:lnTo>
                  <a:pt x="331554" y="911594"/>
                </a:lnTo>
                <a:lnTo>
                  <a:pt x="321831" y="955584"/>
                </a:lnTo>
                <a:lnTo>
                  <a:pt x="309607" y="996369"/>
                </a:lnTo>
                <a:lnTo>
                  <a:pt x="294655" y="1033830"/>
                </a:lnTo>
                <a:lnTo>
                  <a:pt x="276750" y="1067851"/>
                </a:lnTo>
                <a:lnTo>
                  <a:pt x="231170" y="1125095"/>
                </a:lnTo>
                <a:lnTo>
                  <a:pt x="171059" y="1167155"/>
                </a:lnTo>
                <a:lnTo>
                  <a:pt x="134988" y="1182195"/>
                </a:lnTo>
                <a:lnTo>
                  <a:pt x="94606" y="1193084"/>
                </a:lnTo>
                <a:lnTo>
                  <a:pt x="49685" y="1199705"/>
                </a:lnTo>
                <a:lnTo>
                  <a:pt x="0" y="1201938"/>
                </a:lnTo>
                <a:lnTo>
                  <a:pt x="0" y="1298760"/>
                </a:lnTo>
                <a:lnTo>
                  <a:pt x="53748" y="1296871"/>
                </a:lnTo>
                <a:lnTo>
                  <a:pt x="103408" y="1291258"/>
                </a:lnTo>
                <a:lnTo>
                  <a:pt x="149124" y="1282004"/>
                </a:lnTo>
                <a:lnTo>
                  <a:pt x="191041" y="1269192"/>
                </a:lnTo>
                <a:lnTo>
                  <a:pt x="229302" y="1252905"/>
                </a:lnTo>
                <a:lnTo>
                  <a:pt x="264050" y="1233224"/>
                </a:lnTo>
                <a:lnTo>
                  <a:pt x="295431" y="1210234"/>
                </a:lnTo>
                <a:lnTo>
                  <a:pt x="323588" y="1184015"/>
                </a:lnTo>
                <a:lnTo>
                  <a:pt x="348665" y="1154652"/>
                </a:lnTo>
                <a:lnTo>
                  <a:pt x="370806" y="1122226"/>
                </a:lnTo>
                <a:lnTo>
                  <a:pt x="390155" y="1086820"/>
                </a:lnTo>
                <a:lnTo>
                  <a:pt x="406855" y="1048517"/>
                </a:lnTo>
                <a:lnTo>
                  <a:pt x="421052" y="1007399"/>
                </a:lnTo>
                <a:lnTo>
                  <a:pt x="432889" y="963550"/>
                </a:lnTo>
                <a:lnTo>
                  <a:pt x="442510" y="917051"/>
                </a:lnTo>
                <a:lnTo>
                  <a:pt x="450058" y="867986"/>
                </a:lnTo>
                <a:lnTo>
                  <a:pt x="455679" y="816436"/>
                </a:lnTo>
                <a:lnTo>
                  <a:pt x="459515" y="762486"/>
                </a:lnTo>
                <a:lnTo>
                  <a:pt x="461712" y="706216"/>
                </a:lnTo>
                <a:lnTo>
                  <a:pt x="462412" y="647711"/>
                </a:lnTo>
                <a:lnTo>
                  <a:pt x="461676" y="589455"/>
                </a:lnTo>
                <a:lnTo>
                  <a:pt x="459380" y="533435"/>
                </a:lnTo>
                <a:lnTo>
                  <a:pt x="455392" y="479731"/>
                </a:lnTo>
                <a:lnTo>
                  <a:pt x="449578" y="428424"/>
                </a:lnTo>
                <a:lnTo>
                  <a:pt x="441806" y="379596"/>
                </a:lnTo>
                <a:lnTo>
                  <a:pt x="431943" y="333329"/>
                </a:lnTo>
                <a:lnTo>
                  <a:pt x="419856" y="289704"/>
                </a:lnTo>
                <a:lnTo>
                  <a:pt x="405413" y="248801"/>
                </a:lnTo>
                <a:lnTo>
                  <a:pt x="388481" y="210703"/>
                </a:lnTo>
                <a:lnTo>
                  <a:pt x="368928" y="175491"/>
                </a:lnTo>
                <a:lnTo>
                  <a:pt x="346620" y="143246"/>
                </a:lnTo>
                <a:lnTo>
                  <a:pt x="321424" y="114050"/>
                </a:lnTo>
                <a:lnTo>
                  <a:pt x="293209" y="87984"/>
                </a:lnTo>
                <a:lnTo>
                  <a:pt x="261842" y="65130"/>
                </a:lnTo>
                <a:lnTo>
                  <a:pt x="227189" y="45568"/>
                </a:lnTo>
                <a:lnTo>
                  <a:pt x="189118" y="29380"/>
                </a:lnTo>
                <a:lnTo>
                  <a:pt x="147496" y="16648"/>
                </a:lnTo>
                <a:lnTo>
                  <a:pt x="102191" y="7453"/>
                </a:lnTo>
                <a:lnTo>
                  <a:pt x="53070" y="1876"/>
                </a:lnTo>
                <a:lnTo>
                  <a:pt x="0" y="0"/>
                </a:lnTo>
                <a:close/>
              </a:path>
            </a:pathLst>
          </a:custGeom>
          <a:solidFill>
            <a:srgbClr val="A3BFFF"/>
          </a:solidFill>
        </p:spPr>
        <p:txBody>
          <a:bodyPr wrap="square" lIns="0" tIns="0" rIns="0" bIns="0" rtlCol="0"/>
          <a:lstStyle/>
          <a:p>
            <a:endParaRPr sz="1088"/>
          </a:p>
        </p:txBody>
      </p:sp>
      <p:sp>
        <p:nvSpPr>
          <p:cNvPr id="15" name="object 15">
            <a:extLst>
              <a:ext uri="{FF2B5EF4-FFF2-40B4-BE49-F238E27FC236}">
                <a16:creationId xmlns:a16="http://schemas.microsoft.com/office/drawing/2014/main" id="{2610FCAA-49EB-A877-E610-F6B9E8C78B3C}"/>
              </a:ext>
            </a:extLst>
          </p:cNvPr>
          <p:cNvSpPr/>
          <p:nvPr/>
        </p:nvSpPr>
        <p:spPr>
          <a:xfrm>
            <a:off x="3080750" y="3193218"/>
            <a:ext cx="484591" cy="424305"/>
          </a:xfrm>
          <a:custGeom>
            <a:avLst/>
            <a:gdLst/>
            <a:ahLst/>
            <a:cxnLst/>
            <a:rect l="l" t="t" r="r" b="b"/>
            <a:pathLst>
              <a:path w="801370" h="701675">
                <a:moveTo>
                  <a:pt x="612654" y="0"/>
                </a:moveTo>
                <a:lnTo>
                  <a:pt x="479105" y="0"/>
                </a:lnTo>
                <a:lnTo>
                  <a:pt x="639363" y="288799"/>
                </a:lnTo>
                <a:lnTo>
                  <a:pt x="0" y="288799"/>
                </a:lnTo>
                <a:lnTo>
                  <a:pt x="0" y="395638"/>
                </a:lnTo>
                <a:lnTo>
                  <a:pt x="642702" y="395638"/>
                </a:lnTo>
                <a:lnTo>
                  <a:pt x="479105" y="701130"/>
                </a:lnTo>
                <a:lnTo>
                  <a:pt x="609315" y="701130"/>
                </a:lnTo>
                <a:lnTo>
                  <a:pt x="801291" y="345557"/>
                </a:lnTo>
                <a:lnTo>
                  <a:pt x="612654" y="0"/>
                </a:lnTo>
                <a:close/>
              </a:path>
            </a:pathLst>
          </a:custGeom>
          <a:solidFill>
            <a:srgbClr val="A3BFFF"/>
          </a:solidFill>
        </p:spPr>
        <p:txBody>
          <a:bodyPr wrap="square" lIns="0" tIns="0" rIns="0" bIns="0" rtlCol="0"/>
          <a:lstStyle/>
          <a:p>
            <a:endParaRPr sz="1088"/>
          </a:p>
        </p:txBody>
      </p:sp>
      <p:sp>
        <p:nvSpPr>
          <p:cNvPr id="16" name="object 16">
            <a:extLst>
              <a:ext uri="{FF2B5EF4-FFF2-40B4-BE49-F238E27FC236}">
                <a16:creationId xmlns:a16="http://schemas.microsoft.com/office/drawing/2014/main" id="{ACB591A4-2CCB-1C7B-A220-9C24B326683B}"/>
              </a:ext>
            </a:extLst>
          </p:cNvPr>
          <p:cNvSpPr/>
          <p:nvPr/>
        </p:nvSpPr>
        <p:spPr>
          <a:xfrm>
            <a:off x="2581021" y="3136685"/>
            <a:ext cx="125180" cy="529133"/>
          </a:xfrm>
          <a:custGeom>
            <a:avLst/>
            <a:gdLst/>
            <a:ahLst/>
            <a:cxnLst/>
            <a:rect l="l" t="t" r="r" b="b"/>
            <a:pathLst>
              <a:path w="207010" h="875029">
                <a:moveTo>
                  <a:pt x="103500" y="701130"/>
                </a:moveTo>
                <a:lnTo>
                  <a:pt x="61974" y="704808"/>
                </a:lnTo>
                <a:lnTo>
                  <a:pt x="29213" y="718032"/>
                </a:lnTo>
                <a:lnTo>
                  <a:pt x="7720" y="744090"/>
                </a:lnTo>
                <a:lnTo>
                  <a:pt x="0" y="786267"/>
                </a:lnTo>
                <a:lnTo>
                  <a:pt x="7486" y="830375"/>
                </a:lnTo>
                <a:lnTo>
                  <a:pt x="28587" y="857424"/>
                </a:lnTo>
                <a:lnTo>
                  <a:pt x="61270" y="871014"/>
                </a:lnTo>
                <a:lnTo>
                  <a:pt x="103500" y="874744"/>
                </a:lnTo>
                <a:lnTo>
                  <a:pt x="145729" y="871014"/>
                </a:lnTo>
                <a:lnTo>
                  <a:pt x="178412" y="857424"/>
                </a:lnTo>
                <a:lnTo>
                  <a:pt x="199513" y="830375"/>
                </a:lnTo>
                <a:lnTo>
                  <a:pt x="206999" y="786267"/>
                </a:lnTo>
                <a:lnTo>
                  <a:pt x="199513" y="744090"/>
                </a:lnTo>
                <a:lnTo>
                  <a:pt x="178412" y="718032"/>
                </a:lnTo>
                <a:lnTo>
                  <a:pt x="145729" y="704808"/>
                </a:lnTo>
                <a:lnTo>
                  <a:pt x="103500" y="701130"/>
                </a:lnTo>
                <a:close/>
              </a:path>
              <a:path w="207010" h="875029">
                <a:moveTo>
                  <a:pt x="103500" y="0"/>
                </a:moveTo>
                <a:lnTo>
                  <a:pt x="62235" y="3469"/>
                </a:lnTo>
                <a:lnTo>
                  <a:pt x="30048" y="16484"/>
                </a:lnTo>
                <a:lnTo>
                  <a:pt x="9128" y="42959"/>
                </a:lnTo>
                <a:lnTo>
                  <a:pt x="1669" y="86806"/>
                </a:lnTo>
                <a:lnTo>
                  <a:pt x="9128" y="129244"/>
                </a:lnTo>
                <a:lnTo>
                  <a:pt x="30048" y="155875"/>
                </a:lnTo>
                <a:lnTo>
                  <a:pt x="62235" y="169673"/>
                </a:lnTo>
                <a:lnTo>
                  <a:pt x="103500" y="173612"/>
                </a:lnTo>
                <a:lnTo>
                  <a:pt x="145729" y="169673"/>
                </a:lnTo>
                <a:lnTo>
                  <a:pt x="178412" y="155875"/>
                </a:lnTo>
                <a:lnTo>
                  <a:pt x="199513" y="129244"/>
                </a:lnTo>
                <a:lnTo>
                  <a:pt x="206999" y="86806"/>
                </a:lnTo>
                <a:lnTo>
                  <a:pt x="199513" y="42959"/>
                </a:lnTo>
                <a:lnTo>
                  <a:pt x="178412" y="16484"/>
                </a:lnTo>
                <a:lnTo>
                  <a:pt x="145729" y="3469"/>
                </a:lnTo>
                <a:lnTo>
                  <a:pt x="103500" y="0"/>
                </a:lnTo>
                <a:close/>
              </a:path>
            </a:pathLst>
          </a:custGeom>
          <a:solidFill>
            <a:srgbClr val="A3BFFF"/>
          </a:solidFill>
        </p:spPr>
        <p:txBody>
          <a:bodyPr wrap="square" lIns="0" tIns="0" rIns="0" bIns="0" rtlCol="0"/>
          <a:lstStyle/>
          <a:p>
            <a:endParaRPr sz="1088"/>
          </a:p>
        </p:txBody>
      </p:sp>
      <p:sp>
        <p:nvSpPr>
          <p:cNvPr id="17" name="object 17">
            <a:extLst>
              <a:ext uri="{FF2B5EF4-FFF2-40B4-BE49-F238E27FC236}">
                <a16:creationId xmlns:a16="http://schemas.microsoft.com/office/drawing/2014/main" id="{BAC6BC5D-B79D-A1AE-E708-7206788D1F1A}"/>
              </a:ext>
            </a:extLst>
          </p:cNvPr>
          <p:cNvSpPr/>
          <p:nvPr/>
        </p:nvSpPr>
        <p:spPr>
          <a:xfrm>
            <a:off x="1721440" y="3193218"/>
            <a:ext cx="484591" cy="424305"/>
          </a:xfrm>
          <a:custGeom>
            <a:avLst/>
            <a:gdLst/>
            <a:ahLst/>
            <a:cxnLst/>
            <a:rect l="l" t="t" r="r" b="b"/>
            <a:pathLst>
              <a:path w="801370" h="701675">
                <a:moveTo>
                  <a:pt x="612654" y="0"/>
                </a:moveTo>
                <a:lnTo>
                  <a:pt x="479104" y="0"/>
                </a:lnTo>
                <a:lnTo>
                  <a:pt x="639363" y="288799"/>
                </a:lnTo>
                <a:lnTo>
                  <a:pt x="0" y="288799"/>
                </a:lnTo>
                <a:lnTo>
                  <a:pt x="0" y="395638"/>
                </a:lnTo>
                <a:lnTo>
                  <a:pt x="642702" y="395638"/>
                </a:lnTo>
                <a:lnTo>
                  <a:pt x="479104" y="701130"/>
                </a:lnTo>
                <a:lnTo>
                  <a:pt x="609315" y="701130"/>
                </a:lnTo>
                <a:lnTo>
                  <a:pt x="801291" y="345557"/>
                </a:lnTo>
                <a:lnTo>
                  <a:pt x="612654" y="0"/>
                </a:lnTo>
                <a:close/>
              </a:path>
            </a:pathLst>
          </a:custGeom>
          <a:solidFill>
            <a:srgbClr val="A3BFFF"/>
          </a:solidFill>
        </p:spPr>
        <p:txBody>
          <a:bodyPr wrap="square" lIns="0" tIns="0" rIns="0" bIns="0" rtlCol="0"/>
          <a:lstStyle/>
          <a:p>
            <a:endParaRPr sz="1088"/>
          </a:p>
        </p:txBody>
      </p:sp>
      <p:sp>
        <p:nvSpPr>
          <p:cNvPr id="18" name="object 18">
            <a:extLst>
              <a:ext uri="{FF2B5EF4-FFF2-40B4-BE49-F238E27FC236}">
                <a16:creationId xmlns:a16="http://schemas.microsoft.com/office/drawing/2014/main" id="{25A1BEC1-3BBE-ACA9-B489-B5B440735800}"/>
              </a:ext>
            </a:extLst>
          </p:cNvPr>
          <p:cNvSpPr/>
          <p:nvPr/>
        </p:nvSpPr>
        <p:spPr>
          <a:xfrm>
            <a:off x="1221315" y="3136685"/>
            <a:ext cx="125180" cy="529133"/>
          </a:xfrm>
          <a:custGeom>
            <a:avLst/>
            <a:gdLst/>
            <a:ahLst/>
            <a:cxnLst/>
            <a:rect l="l" t="t" r="r" b="b"/>
            <a:pathLst>
              <a:path w="207010" h="875029">
                <a:moveTo>
                  <a:pt x="103500" y="701130"/>
                </a:moveTo>
                <a:lnTo>
                  <a:pt x="61975" y="704808"/>
                </a:lnTo>
                <a:lnTo>
                  <a:pt x="29214" y="718032"/>
                </a:lnTo>
                <a:lnTo>
                  <a:pt x="7720" y="744090"/>
                </a:lnTo>
                <a:lnTo>
                  <a:pt x="0" y="786267"/>
                </a:lnTo>
                <a:lnTo>
                  <a:pt x="7486" y="830375"/>
                </a:lnTo>
                <a:lnTo>
                  <a:pt x="28587" y="857424"/>
                </a:lnTo>
                <a:lnTo>
                  <a:pt x="61270" y="871014"/>
                </a:lnTo>
                <a:lnTo>
                  <a:pt x="103500" y="874744"/>
                </a:lnTo>
                <a:lnTo>
                  <a:pt x="145729" y="871014"/>
                </a:lnTo>
                <a:lnTo>
                  <a:pt x="178412" y="857424"/>
                </a:lnTo>
                <a:lnTo>
                  <a:pt x="199514" y="830375"/>
                </a:lnTo>
                <a:lnTo>
                  <a:pt x="207001" y="786267"/>
                </a:lnTo>
                <a:lnTo>
                  <a:pt x="199514" y="744090"/>
                </a:lnTo>
                <a:lnTo>
                  <a:pt x="178412" y="718032"/>
                </a:lnTo>
                <a:lnTo>
                  <a:pt x="145729" y="704808"/>
                </a:lnTo>
                <a:lnTo>
                  <a:pt x="103500" y="701130"/>
                </a:lnTo>
                <a:close/>
              </a:path>
              <a:path w="207010" h="875029">
                <a:moveTo>
                  <a:pt x="103500" y="0"/>
                </a:moveTo>
                <a:lnTo>
                  <a:pt x="62236" y="3469"/>
                </a:lnTo>
                <a:lnTo>
                  <a:pt x="30048" y="16484"/>
                </a:lnTo>
                <a:lnTo>
                  <a:pt x="9129" y="42959"/>
                </a:lnTo>
                <a:lnTo>
                  <a:pt x="1669" y="86806"/>
                </a:lnTo>
                <a:lnTo>
                  <a:pt x="9129" y="129244"/>
                </a:lnTo>
                <a:lnTo>
                  <a:pt x="30048" y="155875"/>
                </a:lnTo>
                <a:lnTo>
                  <a:pt x="62236" y="169673"/>
                </a:lnTo>
                <a:lnTo>
                  <a:pt x="103500" y="173612"/>
                </a:lnTo>
                <a:lnTo>
                  <a:pt x="145729" y="169673"/>
                </a:lnTo>
                <a:lnTo>
                  <a:pt x="178412" y="155875"/>
                </a:lnTo>
                <a:lnTo>
                  <a:pt x="199514" y="129244"/>
                </a:lnTo>
                <a:lnTo>
                  <a:pt x="207001" y="86806"/>
                </a:lnTo>
                <a:lnTo>
                  <a:pt x="199514" y="42959"/>
                </a:lnTo>
                <a:lnTo>
                  <a:pt x="178412" y="16484"/>
                </a:lnTo>
                <a:lnTo>
                  <a:pt x="145729" y="3469"/>
                </a:lnTo>
                <a:lnTo>
                  <a:pt x="103500" y="0"/>
                </a:lnTo>
                <a:close/>
              </a:path>
            </a:pathLst>
          </a:custGeom>
          <a:solidFill>
            <a:srgbClr val="A3BFFF"/>
          </a:solidFill>
        </p:spPr>
        <p:txBody>
          <a:bodyPr wrap="square" lIns="0" tIns="0" rIns="0" bIns="0" rtlCol="0"/>
          <a:lstStyle/>
          <a:p>
            <a:endParaRPr sz="1088"/>
          </a:p>
        </p:txBody>
      </p:sp>
      <p:sp>
        <p:nvSpPr>
          <p:cNvPr id="19" name="object 19">
            <a:extLst>
              <a:ext uri="{FF2B5EF4-FFF2-40B4-BE49-F238E27FC236}">
                <a16:creationId xmlns:a16="http://schemas.microsoft.com/office/drawing/2014/main" id="{C01FEFB0-C605-3D88-E362-B5C676C5CEF9}"/>
              </a:ext>
            </a:extLst>
          </p:cNvPr>
          <p:cNvSpPr/>
          <p:nvPr/>
        </p:nvSpPr>
        <p:spPr>
          <a:xfrm>
            <a:off x="501521" y="3136685"/>
            <a:ext cx="125180" cy="529133"/>
          </a:xfrm>
          <a:custGeom>
            <a:avLst/>
            <a:gdLst/>
            <a:ahLst/>
            <a:cxnLst/>
            <a:rect l="l" t="t" r="r" b="b"/>
            <a:pathLst>
              <a:path w="207009" h="875029">
                <a:moveTo>
                  <a:pt x="103500" y="701130"/>
                </a:moveTo>
                <a:lnTo>
                  <a:pt x="61974" y="704808"/>
                </a:lnTo>
                <a:lnTo>
                  <a:pt x="29213" y="718032"/>
                </a:lnTo>
                <a:lnTo>
                  <a:pt x="7720" y="744090"/>
                </a:lnTo>
                <a:lnTo>
                  <a:pt x="0" y="786267"/>
                </a:lnTo>
                <a:lnTo>
                  <a:pt x="7486" y="830375"/>
                </a:lnTo>
                <a:lnTo>
                  <a:pt x="28587" y="857424"/>
                </a:lnTo>
                <a:lnTo>
                  <a:pt x="61270" y="871014"/>
                </a:lnTo>
                <a:lnTo>
                  <a:pt x="103500" y="874744"/>
                </a:lnTo>
                <a:lnTo>
                  <a:pt x="145729" y="871014"/>
                </a:lnTo>
                <a:lnTo>
                  <a:pt x="178412" y="857424"/>
                </a:lnTo>
                <a:lnTo>
                  <a:pt x="199514" y="830375"/>
                </a:lnTo>
                <a:lnTo>
                  <a:pt x="207000" y="786267"/>
                </a:lnTo>
                <a:lnTo>
                  <a:pt x="199514" y="744090"/>
                </a:lnTo>
                <a:lnTo>
                  <a:pt x="178412" y="718032"/>
                </a:lnTo>
                <a:lnTo>
                  <a:pt x="145729" y="704808"/>
                </a:lnTo>
                <a:lnTo>
                  <a:pt x="103500" y="701130"/>
                </a:lnTo>
                <a:close/>
              </a:path>
              <a:path w="207009" h="875029">
                <a:moveTo>
                  <a:pt x="103500" y="0"/>
                </a:moveTo>
                <a:lnTo>
                  <a:pt x="62235" y="3469"/>
                </a:lnTo>
                <a:lnTo>
                  <a:pt x="30048" y="16484"/>
                </a:lnTo>
                <a:lnTo>
                  <a:pt x="9129" y="42959"/>
                </a:lnTo>
                <a:lnTo>
                  <a:pt x="1669" y="86806"/>
                </a:lnTo>
                <a:lnTo>
                  <a:pt x="9129" y="129244"/>
                </a:lnTo>
                <a:lnTo>
                  <a:pt x="30048" y="155875"/>
                </a:lnTo>
                <a:lnTo>
                  <a:pt x="62235" y="169673"/>
                </a:lnTo>
                <a:lnTo>
                  <a:pt x="103500" y="173612"/>
                </a:lnTo>
                <a:lnTo>
                  <a:pt x="145729" y="169673"/>
                </a:lnTo>
                <a:lnTo>
                  <a:pt x="178412" y="155875"/>
                </a:lnTo>
                <a:lnTo>
                  <a:pt x="199514" y="129244"/>
                </a:lnTo>
                <a:lnTo>
                  <a:pt x="207000" y="86806"/>
                </a:lnTo>
                <a:lnTo>
                  <a:pt x="199514" y="42959"/>
                </a:lnTo>
                <a:lnTo>
                  <a:pt x="178412" y="16484"/>
                </a:lnTo>
                <a:lnTo>
                  <a:pt x="145729" y="3469"/>
                </a:lnTo>
                <a:lnTo>
                  <a:pt x="103500" y="0"/>
                </a:lnTo>
                <a:close/>
              </a:path>
            </a:pathLst>
          </a:custGeom>
          <a:solidFill>
            <a:srgbClr val="A3BFFF"/>
          </a:solidFill>
        </p:spPr>
        <p:txBody>
          <a:bodyPr wrap="square" lIns="0" tIns="0" rIns="0" bIns="0" rtlCol="0"/>
          <a:lstStyle/>
          <a:p>
            <a:endParaRPr sz="1088"/>
          </a:p>
        </p:txBody>
      </p:sp>
      <p:sp>
        <p:nvSpPr>
          <p:cNvPr id="20" name="object 20">
            <a:extLst>
              <a:ext uri="{FF2B5EF4-FFF2-40B4-BE49-F238E27FC236}">
                <a16:creationId xmlns:a16="http://schemas.microsoft.com/office/drawing/2014/main" id="{8CEDFB21-4976-E12D-0475-5DAD4C0AA7C2}"/>
              </a:ext>
            </a:extLst>
          </p:cNvPr>
          <p:cNvSpPr/>
          <p:nvPr/>
        </p:nvSpPr>
        <p:spPr>
          <a:xfrm>
            <a:off x="4508517" y="3783254"/>
            <a:ext cx="484591" cy="424305"/>
          </a:xfrm>
          <a:custGeom>
            <a:avLst/>
            <a:gdLst/>
            <a:ahLst/>
            <a:cxnLst/>
            <a:rect l="l" t="t" r="r" b="b"/>
            <a:pathLst>
              <a:path w="801370" h="701675">
                <a:moveTo>
                  <a:pt x="612654" y="0"/>
                </a:moveTo>
                <a:lnTo>
                  <a:pt x="479105" y="0"/>
                </a:lnTo>
                <a:lnTo>
                  <a:pt x="639363" y="288799"/>
                </a:lnTo>
                <a:lnTo>
                  <a:pt x="0" y="288799"/>
                </a:lnTo>
                <a:lnTo>
                  <a:pt x="0" y="395638"/>
                </a:lnTo>
                <a:lnTo>
                  <a:pt x="642702" y="395638"/>
                </a:lnTo>
                <a:lnTo>
                  <a:pt x="479105" y="701130"/>
                </a:lnTo>
                <a:lnTo>
                  <a:pt x="609315" y="701130"/>
                </a:lnTo>
                <a:lnTo>
                  <a:pt x="801291" y="345558"/>
                </a:lnTo>
                <a:lnTo>
                  <a:pt x="612654" y="0"/>
                </a:lnTo>
                <a:close/>
              </a:path>
            </a:pathLst>
          </a:custGeom>
          <a:solidFill>
            <a:srgbClr val="A3BFFF"/>
          </a:solidFill>
        </p:spPr>
        <p:txBody>
          <a:bodyPr wrap="square" lIns="0" tIns="0" rIns="0" bIns="0" rtlCol="0"/>
          <a:lstStyle/>
          <a:p>
            <a:endParaRPr sz="1088"/>
          </a:p>
        </p:txBody>
      </p:sp>
      <p:sp>
        <p:nvSpPr>
          <p:cNvPr id="21" name="object 21">
            <a:extLst>
              <a:ext uri="{FF2B5EF4-FFF2-40B4-BE49-F238E27FC236}">
                <a16:creationId xmlns:a16="http://schemas.microsoft.com/office/drawing/2014/main" id="{4F41C387-C6D0-EF07-425E-1541E6FD0BBD}"/>
              </a:ext>
            </a:extLst>
          </p:cNvPr>
          <p:cNvSpPr/>
          <p:nvPr/>
        </p:nvSpPr>
        <p:spPr>
          <a:xfrm>
            <a:off x="4508517" y="2602179"/>
            <a:ext cx="484591" cy="424305"/>
          </a:xfrm>
          <a:custGeom>
            <a:avLst/>
            <a:gdLst/>
            <a:ahLst/>
            <a:cxnLst/>
            <a:rect l="l" t="t" r="r" b="b"/>
            <a:pathLst>
              <a:path w="801370" h="701675">
                <a:moveTo>
                  <a:pt x="612654" y="0"/>
                </a:moveTo>
                <a:lnTo>
                  <a:pt x="479105" y="0"/>
                </a:lnTo>
                <a:lnTo>
                  <a:pt x="639363" y="288798"/>
                </a:lnTo>
                <a:lnTo>
                  <a:pt x="0" y="288798"/>
                </a:lnTo>
                <a:lnTo>
                  <a:pt x="0" y="395638"/>
                </a:lnTo>
                <a:lnTo>
                  <a:pt x="642702" y="395638"/>
                </a:lnTo>
                <a:lnTo>
                  <a:pt x="479105" y="701130"/>
                </a:lnTo>
                <a:lnTo>
                  <a:pt x="609315" y="701130"/>
                </a:lnTo>
                <a:lnTo>
                  <a:pt x="801291" y="345557"/>
                </a:lnTo>
                <a:lnTo>
                  <a:pt x="612654" y="0"/>
                </a:lnTo>
                <a:close/>
              </a:path>
            </a:pathLst>
          </a:custGeom>
          <a:solidFill>
            <a:srgbClr val="A3BFFF"/>
          </a:solidFill>
        </p:spPr>
        <p:txBody>
          <a:bodyPr wrap="square" lIns="0" tIns="0" rIns="0" bIns="0" rtlCol="0"/>
          <a:lstStyle/>
          <a:p>
            <a:endParaRPr sz="1088"/>
          </a:p>
        </p:txBody>
      </p:sp>
      <p:sp>
        <p:nvSpPr>
          <p:cNvPr id="22" name="object 22">
            <a:extLst>
              <a:ext uri="{FF2B5EF4-FFF2-40B4-BE49-F238E27FC236}">
                <a16:creationId xmlns:a16="http://schemas.microsoft.com/office/drawing/2014/main" id="{569C8457-77A1-815C-4ECE-8F1CEEDE71BC}"/>
              </a:ext>
            </a:extLst>
          </p:cNvPr>
          <p:cNvSpPr/>
          <p:nvPr/>
        </p:nvSpPr>
        <p:spPr>
          <a:xfrm>
            <a:off x="4008405" y="2228167"/>
            <a:ext cx="125180" cy="529133"/>
          </a:xfrm>
          <a:custGeom>
            <a:avLst/>
            <a:gdLst/>
            <a:ahLst/>
            <a:cxnLst/>
            <a:rect l="l" t="t" r="r" b="b"/>
            <a:pathLst>
              <a:path w="207009" h="875029">
                <a:moveTo>
                  <a:pt x="103500" y="701130"/>
                </a:moveTo>
                <a:lnTo>
                  <a:pt x="61975" y="704808"/>
                </a:lnTo>
                <a:lnTo>
                  <a:pt x="29214" y="718032"/>
                </a:lnTo>
                <a:lnTo>
                  <a:pt x="7720" y="744090"/>
                </a:lnTo>
                <a:lnTo>
                  <a:pt x="0" y="786268"/>
                </a:lnTo>
                <a:lnTo>
                  <a:pt x="7486" y="830375"/>
                </a:lnTo>
                <a:lnTo>
                  <a:pt x="28588" y="857424"/>
                </a:lnTo>
                <a:lnTo>
                  <a:pt x="61271" y="871014"/>
                </a:lnTo>
                <a:lnTo>
                  <a:pt x="103500" y="874744"/>
                </a:lnTo>
                <a:lnTo>
                  <a:pt x="145730" y="871014"/>
                </a:lnTo>
                <a:lnTo>
                  <a:pt x="178413" y="857424"/>
                </a:lnTo>
                <a:lnTo>
                  <a:pt x="199515" y="830375"/>
                </a:lnTo>
                <a:lnTo>
                  <a:pt x="207001" y="786268"/>
                </a:lnTo>
                <a:lnTo>
                  <a:pt x="199515" y="744090"/>
                </a:lnTo>
                <a:lnTo>
                  <a:pt x="178413" y="718032"/>
                </a:lnTo>
                <a:lnTo>
                  <a:pt x="145730" y="704808"/>
                </a:lnTo>
                <a:lnTo>
                  <a:pt x="103500" y="701130"/>
                </a:lnTo>
                <a:close/>
              </a:path>
              <a:path w="207009" h="875029">
                <a:moveTo>
                  <a:pt x="103500" y="0"/>
                </a:moveTo>
                <a:lnTo>
                  <a:pt x="62236" y="3469"/>
                </a:lnTo>
                <a:lnTo>
                  <a:pt x="30049" y="16485"/>
                </a:lnTo>
                <a:lnTo>
                  <a:pt x="9130" y="42960"/>
                </a:lnTo>
                <a:lnTo>
                  <a:pt x="1670" y="86806"/>
                </a:lnTo>
                <a:lnTo>
                  <a:pt x="9130" y="129245"/>
                </a:lnTo>
                <a:lnTo>
                  <a:pt x="30049" y="155876"/>
                </a:lnTo>
                <a:lnTo>
                  <a:pt x="62236" y="169674"/>
                </a:lnTo>
                <a:lnTo>
                  <a:pt x="103500" y="173613"/>
                </a:lnTo>
                <a:lnTo>
                  <a:pt x="145730" y="169674"/>
                </a:lnTo>
                <a:lnTo>
                  <a:pt x="178413" y="155876"/>
                </a:lnTo>
                <a:lnTo>
                  <a:pt x="199515" y="129245"/>
                </a:lnTo>
                <a:lnTo>
                  <a:pt x="207001" y="86806"/>
                </a:lnTo>
                <a:lnTo>
                  <a:pt x="199515" y="42960"/>
                </a:lnTo>
                <a:lnTo>
                  <a:pt x="178413" y="16485"/>
                </a:lnTo>
                <a:lnTo>
                  <a:pt x="145730" y="3469"/>
                </a:lnTo>
                <a:lnTo>
                  <a:pt x="103500" y="0"/>
                </a:lnTo>
                <a:close/>
              </a:path>
            </a:pathLst>
          </a:custGeom>
          <a:solidFill>
            <a:srgbClr val="A3BFFF"/>
          </a:solidFill>
        </p:spPr>
        <p:txBody>
          <a:bodyPr wrap="square" lIns="0" tIns="0" rIns="0" bIns="0" rtlCol="0"/>
          <a:lstStyle/>
          <a:p>
            <a:endParaRPr sz="1088"/>
          </a:p>
        </p:txBody>
      </p:sp>
      <p:sp>
        <p:nvSpPr>
          <p:cNvPr id="23" name="object 23">
            <a:extLst>
              <a:ext uri="{FF2B5EF4-FFF2-40B4-BE49-F238E27FC236}">
                <a16:creationId xmlns:a16="http://schemas.microsoft.com/office/drawing/2014/main" id="{795CA852-7B30-4D37-D156-1C08D20E1B1B}"/>
              </a:ext>
            </a:extLst>
          </p:cNvPr>
          <p:cNvSpPr/>
          <p:nvPr/>
        </p:nvSpPr>
        <p:spPr>
          <a:xfrm>
            <a:off x="3372786" y="2034349"/>
            <a:ext cx="279926" cy="785637"/>
          </a:xfrm>
          <a:custGeom>
            <a:avLst/>
            <a:gdLst/>
            <a:ahLst/>
            <a:cxnLst/>
            <a:rect l="l" t="t" r="r" b="b"/>
            <a:pathLst>
              <a:path w="462914" h="1299210">
                <a:moveTo>
                  <a:pt x="0" y="0"/>
                </a:moveTo>
                <a:lnTo>
                  <a:pt x="0" y="98492"/>
                </a:lnTo>
                <a:lnTo>
                  <a:pt x="49163" y="100708"/>
                </a:lnTo>
                <a:lnTo>
                  <a:pt x="93688" y="107276"/>
                </a:lnTo>
                <a:lnTo>
                  <a:pt x="133789" y="118079"/>
                </a:lnTo>
                <a:lnTo>
                  <a:pt x="169681" y="132998"/>
                </a:lnTo>
                <a:lnTo>
                  <a:pt x="229690" y="174711"/>
                </a:lnTo>
                <a:lnTo>
                  <a:pt x="275428" y="231470"/>
                </a:lnTo>
                <a:lnTo>
                  <a:pt x="293481" y="265196"/>
                </a:lnTo>
                <a:lnTo>
                  <a:pt x="308608" y="302328"/>
                </a:lnTo>
                <a:lnTo>
                  <a:pt x="321024" y="342749"/>
                </a:lnTo>
                <a:lnTo>
                  <a:pt x="330942" y="386340"/>
                </a:lnTo>
                <a:lnTo>
                  <a:pt x="338577" y="432984"/>
                </a:lnTo>
                <a:lnTo>
                  <a:pt x="344143" y="482560"/>
                </a:lnTo>
                <a:lnTo>
                  <a:pt x="347853" y="534953"/>
                </a:lnTo>
                <a:lnTo>
                  <a:pt x="349923" y="590042"/>
                </a:lnTo>
                <a:lnTo>
                  <a:pt x="350565" y="647711"/>
                </a:lnTo>
                <a:lnTo>
                  <a:pt x="349955" y="705951"/>
                </a:lnTo>
                <a:lnTo>
                  <a:pt x="347976" y="761577"/>
                </a:lnTo>
                <a:lnTo>
                  <a:pt x="344400" y="814472"/>
                </a:lnTo>
                <a:lnTo>
                  <a:pt x="339001" y="864517"/>
                </a:lnTo>
                <a:lnTo>
                  <a:pt x="331554" y="911593"/>
                </a:lnTo>
                <a:lnTo>
                  <a:pt x="321831" y="955583"/>
                </a:lnTo>
                <a:lnTo>
                  <a:pt x="309607" y="996368"/>
                </a:lnTo>
                <a:lnTo>
                  <a:pt x="294655" y="1033830"/>
                </a:lnTo>
                <a:lnTo>
                  <a:pt x="276749" y="1067851"/>
                </a:lnTo>
                <a:lnTo>
                  <a:pt x="231170" y="1125095"/>
                </a:lnTo>
                <a:lnTo>
                  <a:pt x="171059" y="1167155"/>
                </a:lnTo>
                <a:lnTo>
                  <a:pt x="134988" y="1182195"/>
                </a:lnTo>
                <a:lnTo>
                  <a:pt x="94605" y="1193084"/>
                </a:lnTo>
                <a:lnTo>
                  <a:pt x="49685" y="1199705"/>
                </a:lnTo>
                <a:lnTo>
                  <a:pt x="0" y="1201938"/>
                </a:lnTo>
                <a:lnTo>
                  <a:pt x="0" y="1298760"/>
                </a:lnTo>
                <a:lnTo>
                  <a:pt x="53748" y="1296871"/>
                </a:lnTo>
                <a:lnTo>
                  <a:pt x="103408" y="1291258"/>
                </a:lnTo>
                <a:lnTo>
                  <a:pt x="149124" y="1282004"/>
                </a:lnTo>
                <a:lnTo>
                  <a:pt x="191041" y="1269192"/>
                </a:lnTo>
                <a:lnTo>
                  <a:pt x="229302" y="1252905"/>
                </a:lnTo>
                <a:lnTo>
                  <a:pt x="264050" y="1233224"/>
                </a:lnTo>
                <a:lnTo>
                  <a:pt x="295431" y="1210234"/>
                </a:lnTo>
                <a:lnTo>
                  <a:pt x="323588" y="1184015"/>
                </a:lnTo>
                <a:lnTo>
                  <a:pt x="348665" y="1154652"/>
                </a:lnTo>
                <a:lnTo>
                  <a:pt x="370806" y="1122226"/>
                </a:lnTo>
                <a:lnTo>
                  <a:pt x="390155" y="1086820"/>
                </a:lnTo>
                <a:lnTo>
                  <a:pt x="406855" y="1048517"/>
                </a:lnTo>
                <a:lnTo>
                  <a:pt x="421052" y="1007399"/>
                </a:lnTo>
                <a:lnTo>
                  <a:pt x="432889" y="963550"/>
                </a:lnTo>
                <a:lnTo>
                  <a:pt x="442510" y="917051"/>
                </a:lnTo>
                <a:lnTo>
                  <a:pt x="450058" y="867986"/>
                </a:lnTo>
                <a:lnTo>
                  <a:pt x="455679" y="816436"/>
                </a:lnTo>
                <a:lnTo>
                  <a:pt x="459515" y="762486"/>
                </a:lnTo>
                <a:lnTo>
                  <a:pt x="461712" y="706216"/>
                </a:lnTo>
                <a:lnTo>
                  <a:pt x="462412" y="647711"/>
                </a:lnTo>
                <a:lnTo>
                  <a:pt x="461676" y="589455"/>
                </a:lnTo>
                <a:lnTo>
                  <a:pt x="459380" y="533435"/>
                </a:lnTo>
                <a:lnTo>
                  <a:pt x="455392" y="479730"/>
                </a:lnTo>
                <a:lnTo>
                  <a:pt x="449578" y="428424"/>
                </a:lnTo>
                <a:lnTo>
                  <a:pt x="441806" y="379596"/>
                </a:lnTo>
                <a:lnTo>
                  <a:pt x="431943" y="333329"/>
                </a:lnTo>
                <a:lnTo>
                  <a:pt x="419856" y="289703"/>
                </a:lnTo>
                <a:lnTo>
                  <a:pt x="405413" y="248801"/>
                </a:lnTo>
                <a:lnTo>
                  <a:pt x="388481" y="210703"/>
                </a:lnTo>
                <a:lnTo>
                  <a:pt x="368928" y="175491"/>
                </a:lnTo>
                <a:lnTo>
                  <a:pt x="346620" y="143246"/>
                </a:lnTo>
                <a:lnTo>
                  <a:pt x="321424" y="114050"/>
                </a:lnTo>
                <a:lnTo>
                  <a:pt x="293209" y="87984"/>
                </a:lnTo>
                <a:lnTo>
                  <a:pt x="261842" y="65129"/>
                </a:lnTo>
                <a:lnTo>
                  <a:pt x="227189" y="45568"/>
                </a:lnTo>
                <a:lnTo>
                  <a:pt x="189118" y="29380"/>
                </a:lnTo>
                <a:lnTo>
                  <a:pt x="147496" y="16648"/>
                </a:lnTo>
                <a:lnTo>
                  <a:pt x="102191" y="7453"/>
                </a:lnTo>
                <a:lnTo>
                  <a:pt x="53070" y="1876"/>
                </a:lnTo>
                <a:lnTo>
                  <a:pt x="0" y="0"/>
                </a:lnTo>
                <a:close/>
              </a:path>
            </a:pathLst>
          </a:custGeom>
          <a:solidFill>
            <a:srgbClr val="A3BFFF"/>
          </a:solidFill>
        </p:spPr>
        <p:txBody>
          <a:bodyPr wrap="square" lIns="0" tIns="0" rIns="0" bIns="0" rtlCol="0"/>
          <a:lstStyle/>
          <a:p>
            <a:endParaRPr sz="1088"/>
          </a:p>
        </p:txBody>
      </p:sp>
      <p:sp>
        <p:nvSpPr>
          <p:cNvPr id="24" name="object 24">
            <a:extLst>
              <a:ext uri="{FF2B5EF4-FFF2-40B4-BE49-F238E27FC236}">
                <a16:creationId xmlns:a16="http://schemas.microsoft.com/office/drawing/2014/main" id="{B8A2FFC5-4013-6C11-7DC1-3601B8D2C94E}"/>
              </a:ext>
            </a:extLst>
          </p:cNvPr>
          <p:cNvSpPr/>
          <p:nvPr/>
        </p:nvSpPr>
        <p:spPr>
          <a:xfrm>
            <a:off x="2780591" y="2034349"/>
            <a:ext cx="279926" cy="785637"/>
          </a:xfrm>
          <a:custGeom>
            <a:avLst/>
            <a:gdLst/>
            <a:ahLst/>
            <a:cxnLst/>
            <a:rect l="l" t="t" r="r" b="b"/>
            <a:pathLst>
              <a:path w="462914" h="1299210">
                <a:moveTo>
                  <a:pt x="462413" y="0"/>
                </a:moveTo>
                <a:lnTo>
                  <a:pt x="409342" y="1876"/>
                </a:lnTo>
                <a:lnTo>
                  <a:pt x="360221" y="7453"/>
                </a:lnTo>
                <a:lnTo>
                  <a:pt x="314916" y="16648"/>
                </a:lnTo>
                <a:lnTo>
                  <a:pt x="273294" y="29380"/>
                </a:lnTo>
                <a:lnTo>
                  <a:pt x="235223" y="45568"/>
                </a:lnTo>
                <a:lnTo>
                  <a:pt x="200570" y="65129"/>
                </a:lnTo>
                <a:lnTo>
                  <a:pt x="169202" y="87984"/>
                </a:lnTo>
                <a:lnTo>
                  <a:pt x="140987" y="114050"/>
                </a:lnTo>
                <a:lnTo>
                  <a:pt x="115792" y="143246"/>
                </a:lnTo>
                <a:lnTo>
                  <a:pt x="93484" y="175491"/>
                </a:lnTo>
                <a:lnTo>
                  <a:pt x="73930" y="210703"/>
                </a:lnTo>
                <a:lnTo>
                  <a:pt x="56998" y="248801"/>
                </a:lnTo>
                <a:lnTo>
                  <a:pt x="42555" y="289703"/>
                </a:lnTo>
                <a:lnTo>
                  <a:pt x="30469" y="333329"/>
                </a:lnTo>
                <a:lnTo>
                  <a:pt x="20606" y="379596"/>
                </a:lnTo>
                <a:lnTo>
                  <a:pt x="12834" y="428424"/>
                </a:lnTo>
                <a:lnTo>
                  <a:pt x="7020" y="479730"/>
                </a:lnTo>
                <a:lnTo>
                  <a:pt x="3031" y="533435"/>
                </a:lnTo>
                <a:lnTo>
                  <a:pt x="735" y="589455"/>
                </a:lnTo>
                <a:lnTo>
                  <a:pt x="0" y="647711"/>
                </a:lnTo>
                <a:lnTo>
                  <a:pt x="711" y="706216"/>
                </a:lnTo>
                <a:lnTo>
                  <a:pt x="2941" y="762486"/>
                </a:lnTo>
                <a:lnTo>
                  <a:pt x="6828" y="816436"/>
                </a:lnTo>
                <a:lnTo>
                  <a:pt x="12513" y="867986"/>
                </a:lnTo>
                <a:lnTo>
                  <a:pt x="20136" y="917051"/>
                </a:lnTo>
                <a:lnTo>
                  <a:pt x="29838" y="963550"/>
                </a:lnTo>
                <a:lnTo>
                  <a:pt x="41758" y="1007399"/>
                </a:lnTo>
                <a:lnTo>
                  <a:pt x="56037" y="1048517"/>
                </a:lnTo>
                <a:lnTo>
                  <a:pt x="72815" y="1086820"/>
                </a:lnTo>
                <a:lnTo>
                  <a:pt x="92232" y="1122226"/>
                </a:lnTo>
                <a:lnTo>
                  <a:pt x="114428" y="1154652"/>
                </a:lnTo>
                <a:lnTo>
                  <a:pt x="139545" y="1184015"/>
                </a:lnTo>
                <a:lnTo>
                  <a:pt x="167721" y="1210234"/>
                </a:lnTo>
                <a:lnTo>
                  <a:pt x="199098" y="1233224"/>
                </a:lnTo>
                <a:lnTo>
                  <a:pt x="233815" y="1252905"/>
                </a:lnTo>
                <a:lnTo>
                  <a:pt x="272012" y="1269192"/>
                </a:lnTo>
                <a:lnTo>
                  <a:pt x="313830" y="1282004"/>
                </a:lnTo>
                <a:lnTo>
                  <a:pt x="359410" y="1291258"/>
                </a:lnTo>
                <a:lnTo>
                  <a:pt x="408890" y="1296871"/>
                </a:lnTo>
                <a:lnTo>
                  <a:pt x="462413" y="1298760"/>
                </a:lnTo>
                <a:lnTo>
                  <a:pt x="462413" y="1201938"/>
                </a:lnTo>
                <a:lnTo>
                  <a:pt x="413266" y="1199705"/>
                </a:lnTo>
                <a:lnTo>
                  <a:pt x="368788" y="1193084"/>
                </a:lnTo>
                <a:lnTo>
                  <a:pt x="328760" y="1182195"/>
                </a:lnTo>
                <a:lnTo>
                  <a:pt x="292965" y="1167155"/>
                </a:lnTo>
                <a:lnTo>
                  <a:pt x="233199" y="1125095"/>
                </a:lnTo>
                <a:lnTo>
                  <a:pt x="187745" y="1067851"/>
                </a:lnTo>
                <a:lnTo>
                  <a:pt x="169839" y="1033830"/>
                </a:lnTo>
                <a:lnTo>
                  <a:pt x="154857" y="996368"/>
                </a:lnTo>
                <a:lnTo>
                  <a:pt x="142580" y="955583"/>
                </a:lnTo>
                <a:lnTo>
                  <a:pt x="132791" y="911593"/>
                </a:lnTo>
                <a:lnTo>
                  <a:pt x="125270" y="864517"/>
                </a:lnTo>
                <a:lnTo>
                  <a:pt x="119801" y="814472"/>
                </a:lnTo>
                <a:lnTo>
                  <a:pt x="116164" y="761577"/>
                </a:lnTo>
                <a:lnTo>
                  <a:pt x="114142" y="705951"/>
                </a:lnTo>
                <a:lnTo>
                  <a:pt x="113516" y="647711"/>
                </a:lnTo>
                <a:lnTo>
                  <a:pt x="114158" y="590042"/>
                </a:lnTo>
                <a:lnTo>
                  <a:pt x="116225" y="534953"/>
                </a:lnTo>
                <a:lnTo>
                  <a:pt x="119929" y="482560"/>
                </a:lnTo>
                <a:lnTo>
                  <a:pt x="125482" y="432984"/>
                </a:lnTo>
                <a:lnTo>
                  <a:pt x="133097" y="386340"/>
                </a:lnTo>
                <a:lnTo>
                  <a:pt x="142984" y="342749"/>
                </a:lnTo>
                <a:lnTo>
                  <a:pt x="155356" y="302328"/>
                </a:lnTo>
                <a:lnTo>
                  <a:pt x="170426" y="265196"/>
                </a:lnTo>
                <a:lnTo>
                  <a:pt x="188405" y="231470"/>
                </a:lnTo>
                <a:lnTo>
                  <a:pt x="233939" y="174711"/>
                </a:lnTo>
                <a:lnTo>
                  <a:pt x="293654" y="132998"/>
                </a:lnTo>
                <a:lnTo>
                  <a:pt x="329360" y="118079"/>
                </a:lnTo>
                <a:lnTo>
                  <a:pt x="369247" y="107276"/>
                </a:lnTo>
                <a:lnTo>
                  <a:pt x="413527" y="100708"/>
                </a:lnTo>
                <a:lnTo>
                  <a:pt x="462413" y="98492"/>
                </a:lnTo>
                <a:lnTo>
                  <a:pt x="462413" y="0"/>
                </a:lnTo>
                <a:close/>
              </a:path>
            </a:pathLst>
          </a:custGeom>
          <a:solidFill>
            <a:srgbClr val="A3BFFF"/>
          </a:solidFill>
        </p:spPr>
        <p:txBody>
          <a:bodyPr wrap="square" lIns="0" tIns="0" rIns="0" bIns="0" rtlCol="0"/>
          <a:lstStyle/>
          <a:p>
            <a:endParaRPr sz="1088"/>
          </a:p>
        </p:txBody>
      </p:sp>
      <p:sp>
        <p:nvSpPr>
          <p:cNvPr id="25" name="object 25">
            <a:extLst>
              <a:ext uri="{FF2B5EF4-FFF2-40B4-BE49-F238E27FC236}">
                <a16:creationId xmlns:a16="http://schemas.microsoft.com/office/drawing/2014/main" id="{BF36E7BC-E5E2-AA0E-17F5-7ACFC2025E72}"/>
              </a:ext>
            </a:extLst>
          </p:cNvPr>
          <p:cNvSpPr/>
          <p:nvPr/>
        </p:nvSpPr>
        <p:spPr>
          <a:xfrm>
            <a:off x="2043637" y="2228162"/>
            <a:ext cx="125180" cy="529133"/>
          </a:xfrm>
          <a:custGeom>
            <a:avLst/>
            <a:gdLst/>
            <a:ahLst/>
            <a:cxnLst/>
            <a:rect l="l" t="t" r="r" b="b"/>
            <a:pathLst>
              <a:path w="207010" h="875029">
                <a:moveTo>
                  <a:pt x="103500" y="701130"/>
                </a:moveTo>
                <a:lnTo>
                  <a:pt x="61974" y="704808"/>
                </a:lnTo>
                <a:lnTo>
                  <a:pt x="29213" y="718032"/>
                </a:lnTo>
                <a:lnTo>
                  <a:pt x="7720" y="744090"/>
                </a:lnTo>
                <a:lnTo>
                  <a:pt x="0" y="786267"/>
                </a:lnTo>
                <a:lnTo>
                  <a:pt x="7486" y="830374"/>
                </a:lnTo>
                <a:lnTo>
                  <a:pt x="28587" y="857423"/>
                </a:lnTo>
                <a:lnTo>
                  <a:pt x="61270" y="871013"/>
                </a:lnTo>
                <a:lnTo>
                  <a:pt x="103500" y="874742"/>
                </a:lnTo>
                <a:lnTo>
                  <a:pt x="145729" y="871013"/>
                </a:lnTo>
                <a:lnTo>
                  <a:pt x="178412" y="857423"/>
                </a:lnTo>
                <a:lnTo>
                  <a:pt x="199513" y="830374"/>
                </a:lnTo>
                <a:lnTo>
                  <a:pt x="206999" y="786267"/>
                </a:lnTo>
                <a:lnTo>
                  <a:pt x="199513" y="744090"/>
                </a:lnTo>
                <a:lnTo>
                  <a:pt x="178412" y="718032"/>
                </a:lnTo>
                <a:lnTo>
                  <a:pt x="145729" y="704808"/>
                </a:lnTo>
                <a:lnTo>
                  <a:pt x="103500" y="701130"/>
                </a:lnTo>
                <a:close/>
              </a:path>
              <a:path w="207010" h="875029">
                <a:moveTo>
                  <a:pt x="103500" y="0"/>
                </a:moveTo>
                <a:lnTo>
                  <a:pt x="62235" y="3469"/>
                </a:lnTo>
                <a:lnTo>
                  <a:pt x="30048" y="16484"/>
                </a:lnTo>
                <a:lnTo>
                  <a:pt x="9128" y="42959"/>
                </a:lnTo>
                <a:lnTo>
                  <a:pt x="1669" y="86805"/>
                </a:lnTo>
                <a:lnTo>
                  <a:pt x="9128" y="129244"/>
                </a:lnTo>
                <a:lnTo>
                  <a:pt x="30048" y="155875"/>
                </a:lnTo>
                <a:lnTo>
                  <a:pt x="62235" y="169673"/>
                </a:lnTo>
                <a:lnTo>
                  <a:pt x="103500" y="173612"/>
                </a:lnTo>
                <a:lnTo>
                  <a:pt x="145729" y="169673"/>
                </a:lnTo>
                <a:lnTo>
                  <a:pt x="178412" y="155875"/>
                </a:lnTo>
                <a:lnTo>
                  <a:pt x="199513" y="129244"/>
                </a:lnTo>
                <a:lnTo>
                  <a:pt x="206999" y="86805"/>
                </a:lnTo>
                <a:lnTo>
                  <a:pt x="199513" y="42959"/>
                </a:lnTo>
                <a:lnTo>
                  <a:pt x="178412" y="16484"/>
                </a:lnTo>
                <a:lnTo>
                  <a:pt x="145729" y="3469"/>
                </a:lnTo>
                <a:lnTo>
                  <a:pt x="103500" y="0"/>
                </a:lnTo>
                <a:close/>
              </a:path>
            </a:pathLst>
          </a:custGeom>
          <a:solidFill>
            <a:srgbClr val="A3BFFF"/>
          </a:solidFill>
        </p:spPr>
        <p:txBody>
          <a:bodyPr wrap="square" lIns="0" tIns="0" rIns="0" bIns="0" rtlCol="0"/>
          <a:lstStyle/>
          <a:p>
            <a:endParaRPr sz="1088"/>
          </a:p>
        </p:txBody>
      </p:sp>
      <p:pic>
        <p:nvPicPr>
          <p:cNvPr id="26" name="object 26">
            <a:extLst>
              <a:ext uri="{FF2B5EF4-FFF2-40B4-BE49-F238E27FC236}">
                <a16:creationId xmlns:a16="http://schemas.microsoft.com/office/drawing/2014/main" id="{80902936-87BC-98E7-C2E8-3AC07F2C5347}"/>
              </a:ext>
            </a:extLst>
          </p:cNvPr>
          <p:cNvPicPr/>
          <p:nvPr/>
        </p:nvPicPr>
        <p:blipFill>
          <a:blip r:embed="rId3" cstate="print"/>
          <a:stretch>
            <a:fillRect/>
          </a:stretch>
        </p:blipFill>
        <p:spPr>
          <a:xfrm>
            <a:off x="2581022" y="1743627"/>
            <a:ext cx="125173" cy="104984"/>
          </a:xfrm>
          <a:prstGeom prst="rect">
            <a:avLst/>
          </a:prstGeom>
        </p:spPr>
      </p:pic>
      <p:sp>
        <p:nvSpPr>
          <p:cNvPr id="27" name="object 27">
            <a:extLst>
              <a:ext uri="{FF2B5EF4-FFF2-40B4-BE49-F238E27FC236}">
                <a16:creationId xmlns:a16="http://schemas.microsoft.com/office/drawing/2014/main" id="{733FFDE4-DCDB-ACE7-D5B5-0BB85F7B1652}"/>
              </a:ext>
            </a:extLst>
          </p:cNvPr>
          <p:cNvSpPr/>
          <p:nvPr/>
        </p:nvSpPr>
        <p:spPr>
          <a:xfrm>
            <a:off x="1566942" y="1376176"/>
            <a:ext cx="484591" cy="424305"/>
          </a:xfrm>
          <a:custGeom>
            <a:avLst/>
            <a:gdLst/>
            <a:ahLst/>
            <a:cxnLst/>
            <a:rect l="l" t="t" r="r" b="b"/>
            <a:pathLst>
              <a:path w="801370" h="701675">
                <a:moveTo>
                  <a:pt x="612654" y="0"/>
                </a:moveTo>
                <a:lnTo>
                  <a:pt x="479105" y="0"/>
                </a:lnTo>
                <a:lnTo>
                  <a:pt x="639363" y="288799"/>
                </a:lnTo>
                <a:lnTo>
                  <a:pt x="0" y="288799"/>
                </a:lnTo>
                <a:lnTo>
                  <a:pt x="0" y="395638"/>
                </a:lnTo>
                <a:lnTo>
                  <a:pt x="642702" y="395638"/>
                </a:lnTo>
                <a:lnTo>
                  <a:pt x="479105" y="701130"/>
                </a:lnTo>
                <a:lnTo>
                  <a:pt x="609315" y="701130"/>
                </a:lnTo>
                <a:lnTo>
                  <a:pt x="801291" y="345557"/>
                </a:lnTo>
                <a:lnTo>
                  <a:pt x="612654" y="0"/>
                </a:lnTo>
                <a:close/>
              </a:path>
            </a:pathLst>
          </a:custGeom>
          <a:solidFill>
            <a:srgbClr val="A3BFFF"/>
          </a:solidFill>
        </p:spPr>
        <p:txBody>
          <a:bodyPr wrap="square" lIns="0" tIns="0" rIns="0" bIns="0" rtlCol="0"/>
          <a:lstStyle/>
          <a:p>
            <a:endParaRPr sz="1088"/>
          </a:p>
        </p:txBody>
      </p:sp>
      <p:sp>
        <p:nvSpPr>
          <p:cNvPr id="28" name="Rektangel 27">
            <a:extLst>
              <a:ext uri="{FF2B5EF4-FFF2-40B4-BE49-F238E27FC236}">
                <a16:creationId xmlns:a16="http://schemas.microsoft.com/office/drawing/2014/main" id="{94A5CF11-7558-A516-8283-E87549B32E1B}"/>
              </a:ext>
            </a:extLst>
          </p:cNvPr>
          <p:cNvSpPr/>
          <p:nvPr/>
        </p:nvSpPr>
        <p:spPr>
          <a:xfrm>
            <a:off x="7075729" y="3071345"/>
            <a:ext cx="4299917" cy="501804"/>
          </a:xfrm>
          <a:prstGeom prst="rect">
            <a:avLst/>
          </a:prstGeom>
        </p:spPr>
        <p:txBody>
          <a:bodyPr wrap="square">
            <a:spAutoFit/>
          </a:bodyPr>
          <a:lstStyle/>
          <a:p>
            <a:r>
              <a:rPr lang="da-DK" sz="2661" b="1" dirty="0">
                <a:solidFill>
                  <a:srgbClr val="F5F1E6"/>
                </a:solidFill>
                <a:latin typeface="Franklin Gothic Book" panose="020B0503020102020204" pitchFamily="34" charset="0"/>
              </a:rPr>
              <a:t>5. Dokumentation</a:t>
            </a:r>
          </a:p>
        </p:txBody>
      </p:sp>
    </p:spTree>
    <p:extLst>
      <p:ext uri="{BB962C8B-B14F-4D97-AF65-F5344CB8AC3E}">
        <p14:creationId xmlns:p14="http://schemas.microsoft.com/office/powerpoint/2010/main" val="4717961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5F1E6"/>
        </a:solidFill>
        <a:effectLst/>
      </p:bgPr>
    </p:bg>
    <p:spTree>
      <p:nvGrpSpPr>
        <p:cNvPr id="1" name="">
          <a:extLst>
            <a:ext uri="{FF2B5EF4-FFF2-40B4-BE49-F238E27FC236}">
              <a16:creationId xmlns:a16="http://schemas.microsoft.com/office/drawing/2014/main" id="{67AC7992-CA89-4BEC-6C92-215D8C72C9F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9FAD189-A515-A489-1BB2-D92C3A804D54}"/>
              </a:ext>
            </a:extLst>
          </p:cNvPr>
          <p:cNvSpPr>
            <a:spLocks noGrp="1"/>
          </p:cNvSpPr>
          <p:nvPr>
            <p:ph type="title"/>
          </p:nvPr>
        </p:nvSpPr>
        <p:spPr/>
        <p:txBody>
          <a:bodyPr/>
          <a:lstStyle/>
          <a:p>
            <a:r>
              <a:rPr lang="da-DK" b="1" dirty="0">
                <a:solidFill>
                  <a:srgbClr val="3F1A2B"/>
                </a:solidFill>
                <a:latin typeface="Franklin Gothic Book" panose="020B0503020102020204" pitchFamily="34" charset="0"/>
              </a:rPr>
              <a:t>5. </a:t>
            </a:r>
            <a:r>
              <a:rPr lang="da-DK" sz="2800" b="1" dirty="0">
                <a:solidFill>
                  <a:srgbClr val="3F1A2B"/>
                </a:solidFill>
                <a:latin typeface="Franklin Gothic Book" panose="020B0503020102020204" pitchFamily="34" charset="0"/>
              </a:rPr>
              <a:t>Dokumentation – Baggrund </a:t>
            </a:r>
            <a:endParaRPr lang="da-DK" b="1" dirty="0">
              <a:solidFill>
                <a:srgbClr val="3F1A2B"/>
              </a:solidFill>
              <a:latin typeface="Franklin Gothic Book" panose="020B0503020102020204" pitchFamily="34" charset="0"/>
            </a:endParaRPr>
          </a:p>
        </p:txBody>
      </p:sp>
      <p:sp>
        <p:nvSpPr>
          <p:cNvPr id="4" name="Pladsholder til slidenummer 3">
            <a:extLst>
              <a:ext uri="{FF2B5EF4-FFF2-40B4-BE49-F238E27FC236}">
                <a16:creationId xmlns:a16="http://schemas.microsoft.com/office/drawing/2014/main" id="{C9A11570-A809-F2F7-86F9-127910227043}"/>
              </a:ext>
            </a:extLst>
          </p:cNvPr>
          <p:cNvSpPr>
            <a:spLocks noGrp="1"/>
          </p:cNvSpPr>
          <p:nvPr>
            <p:ph type="sldNum" sz="quarter" idx="12"/>
          </p:nvPr>
        </p:nvSpPr>
        <p:spPr/>
        <p:txBody>
          <a:bodyPr/>
          <a:lstStyle/>
          <a:p>
            <a:fld id="{80AE25ED-097C-4BDC-A7CE-FA97BD9CA3B5}" type="slidenum">
              <a:rPr lang="da-DK" smtClean="0"/>
              <a:pPr/>
              <a:t>31</a:t>
            </a:fld>
            <a:endParaRPr lang="da-DK" dirty="0"/>
          </a:p>
        </p:txBody>
      </p:sp>
      <p:sp>
        <p:nvSpPr>
          <p:cNvPr id="5" name="Pladsholder til indhold 4">
            <a:extLst>
              <a:ext uri="{FF2B5EF4-FFF2-40B4-BE49-F238E27FC236}">
                <a16:creationId xmlns:a16="http://schemas.microsoft.com/office/drawing/2014/main" id="{A7CCD93A-C72F-626A-3F5C-0BBDC0DE407F}"/>
              </a:ext>
            </a:extLst>
          </p:cNvPr>
          <p:cNvSpPr>
            <a:spLocks noGrp="1"/>
          </p:cNvSpPr>
          <p:nvPr>
            <p:ph idx="1"/>
          </p:nvPr>
        </p:nvSpPr>
        <p:spPr/>
        <p:txBody>
          <a:bodyPr/>
          <a:lstStyle/>
          <a:p>
            <a:r>
              <a:rPr lang="da-DK" dirty="0"/>
              <a:t>Digitaliseringsstyrelsen ønsker at sikre, at tilbudsgiverne har så gode forudsætninger som muligt for at vurdere omfanget af og prissætte de udbudte ydelser. </a:t>
            </a:r>
          </a:p>
          <a:p>
            <a:r>
              <a:rPr lang="da-DK" dirty="0"/>
              <a:t>Digitaliseringsstyrelsen ønsker derfor oplysninger om, hvilke oplysninger og dokumenter, den kommende driftsleverandør har behov for med henblik på at prissætte, etablere og drifte den nye driftsplatform i scenarie 1 henholdsvis scenarie 2.</a:t>
            </a:r>
          </a:p>
          <a:p>
            <a:endParaRPr lang="da-DK" dirty="0"/>
          </a:p>
        </p:txBody>
      </p:sp>
    </p:spTree>
    <p:extLst>
      <p:ext uri="{BB962C8B-B14F-4D97-AF65-F5344CB8AC3E}">
        <p14:creationId xmlns:p14="http://schemas.microsoft.com/office/powerpoint/2010/main" val="41675294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5F1E6"/>
        </a:solidFill>
        <a:effectLst/>
      </p:bgPr>
    </p:bg>
    <p:spTree>
      <p:nvGrpSpPr>
        <p:cNvPr id="1" name="">
          <a:extLst>
            <a:ext uri="{FF2B5EF4-FFF2-40B4-BE49-F238E27FC236}">
              <a16:creationId xmlns:a16="http://schemas.microsoft.com/office/drawing/2014/main" id="{5C02DC7F-D7AC-91A6-9BDB-4F238143EEF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3999641-F524-76AB-708F-B0469383F6DB}"/>
              </a:ext>
            </a:extLst>
          </p:cNvPr>
          <p:cNvSpPr>
            <a:spLocks noGrp="1"/>
          </p:cNvSpPr>
          <p:nvPr>
            <p:ph type="title"/>
          </p:nvPr>
        </p:nvSpPr>
        <p:spPr/>
        <p:txBody>
          <a:bodyPr/>
          <a:lstStyle/>
          <a:p>
            <a:r>
              <a:rPr lang="da-DK" b="1" dirty="0">
                <a:solidFill>
                  <a:srgbClr val="3F1A2B"/>
                </a:solidFill>
                <a:latin typeface="Franklin Gothic Book" panose="020B0503020102020204" pitchFamily="34" charset="0"/>
              </a:rPr>
              <a:t>5. </a:t>
            </a:r>
            <a:r>
              <a:rPr lang="da-DK" sz="2800" b="1" dirty="0">
                <a:solidFill>
                  <a:srgbClr val="3F1A2B"/>
                </a:solidFill>
                <a:latin typeface="Franklin Gothic Book" panose="020B0503020102020204" pitchFamily="34" charset="0"/>
              </a:rPr>
              <a:t>Dokumentation – Spørgsmål </a:t>
            </a:r>
            <a:endParaRPr lang="da-DK" b="1" dirty="0">
              <a:solidFill>
                <a:srgbClr val="3F1A2B"/>
              </a:solidFill>
              <a:latin typeface="Franklin Gothic Book" panose="020B0503020102020204" pitchFamily="34" charset="0"/>
            </a:endParaRPr>
          </a:p>
        </p:txBody>
      </p:sp>
      <p:sp>
        <p:nvSpPr>
          <p:cNvPr id="4" name="Pladsholder til slidenummer 3">
            <a:extLst>
              <a:ext uri="{FF2B5EF4-FFF2-40B4-BE49-F238E27FC236}">
                <a16:creationId xmlns:a16="http://schemas.microsoft.com/office/drawing/2014/main" id="{47E5A95B-5186-28BD-BDA5-57522EA7F7D2}"/>
              </a:ext>
            </a:extLst>
          </p:cNvPr>
          <p:cNvSpPr>
            <a:spLocks noGrp="1"/>
          </p:cNvSpPr>
          <p:nvPr>
            <p:ph type="sldNum" sz="quarter" idx="12"/>
          </p:nvPr>
        </p:nvSpPr>
        <p:spPr/>
        <p:txBody>
          <a:bodyPr/>
          <a:lstStyle/>
          <a:p>
            <a:fld id="{80AE25ED-097C-4BDC-A7CE-FA97BD9CA3B5}" type="slidenum">
              <a:rPr lang="da-DK" smtClean="0"/>
              <a:pPr/>
              <a:t>32</a:t>
            </a:fld>
            <a:endParaRPr lang="da-DK" dirty="0"/>
          </a:p>
        </p:txBody>
      </p:sp>
      <p:sp>
        <p:nvSpPr>
          <p:cNvPr id="5" name="Pladsholder til indhold 4">
            <a:extLst>
              <a:ext uri="{FF2B5EF4-FFF2-40B4-BE49-F238E27FC236}">
                <a16:creationId xmlns:a16="http://schemas.microsoft.com/office/drawing/2014/main" id="{E3F48614-72AF-9C23-5307-979F27756CEC}"/>
              </a:ext>
            </a:extLst>
          </p:cNvPr>
          <p:cNvSpPr>
            <a:spLocks noGrp="1"/>
          </p:cNvSpPr>
          <p:nvPr>
            <p:ph idx="1"/>
          </p:nvPr>
        </p:nvSpPr>
        <p:spPr/>
        <p:txBody>
          <a:bodyPr/>
          <a:lstStyle/>
          <a:p>
            <a:r>
              <a:rPr lang="da-DK" dirty="0"/>
              <a:t>5.1. Hvilke oplysninger/hvilken dokumentation har I behov for med henblik på at kunne vurdere omfanget af og prissætte etablering af driftsplatformen henholdsvis infrastruktur- og netværksdrift?</a:t>
            </a:r>
          </a:p>
          <a:p>
            <a:r>
              <a:rPr lang="da-DK" dirty="0"/>
              <a:t>5.2. Hvilke oplysninger/hvilken dokumentation har særlig betydning for prissætningen af driftsydelser?</a:t>
            </a:r>
          </a:p>
          <a:p>
            <a:r>
              <a:rPr lang="da-DK" dirty="0"/>
              <a:t>5.3. Hvilke oplysninger/hvilken dokumentation har særlig betydning for prissætningen af supportydelser?</a:t>
            </a:r>
          </a:p>
          <a:p>
            <a:endParaRPr lang="da-DK" dirty="0"/>
          </a:p>
          <a:p>
            <a:endParaRPr lang="da-DK" dirty="0"/>
          </a:p>
          <a:p>
            <a:endParaRPr lang="da-DK" dirty="0"/>
          </a:p>
        </p:txBody>
      </p:sp>
    </p:spTree>
    <p:extLst>
      <p:ext uri="{BB962C8B-B14F-4D97-AF65-F5344CB8AC3E}">
        <p14:creationId xmlns:p14="http://schemas.microsoft.com/office/powerpoint/2010/main" val="37420967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5F1E6"/>
        </a:solidFill>
        <a:effectLst/>
      </p:bgPr>
    </p:bg>
    <p:spTree>
      <p:nvGrpSpPr>
        <p:cNvPr id="1" name="">
          <a:extLst>
            <a:ext uri="{FF2B5EF4-FFF2-40B4-BE49-F238E27FC236}">
              <a16:creationId xmlns:a16="http://schemas.microsoft.com/office/drawing/2014/main" id="{75B9805F-CFD6-8454-C7AA-0157AC91B65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80A6980-E1AC-B22E-2450-533E052DD98C}"/>
              </a:ext>
            </a:extLst>
          </p:cNvPr>
          <p:cNvSpPr>
            <a:spLocks noGrp="1"/>
          </p:cNvSpPr>
          <p:nvPr>
            <p:ph type="title"/>
          </p:nvPr>
        </p:nvSpPr>
        <p:spPr/>
        <p:txBody>
          <a:bodyPr/>
          <a:lstStyle/>
          <a:p>
            <a:r>
              <a:rPr lang="da-DK" b="1" dirty="0">
                <a:solidFill>
                  <a:srgbClr val="3F1A2B"/>
                </a:solidFill>
                <a:latin typeface="Franklin Gothic Book" panose="020B0503020102020204" pitchFamily="34" charset="0"/>
              </a:rPr>
              <a:t>5. </a:t>
            </a:r>
            <a:r>
              <a:rPr lang="da-DK" sz="2800" b="1" dirty="0">
                <a:solidFill>
                  <a:srgbClr val="3F1A2B"/>
                </a:solidFill>
                <a:latin typeface="Franklin Gothic Book" panose="020B0503020102020204" pitchFamily="34" charset="0"/>
              </a:rPr>
              <a:t>Dokumentation – Svar </a:t>
            </a:r>
            <a:endParaRPr lang="da-DK" b="1" dirty="0">
              <a:solidFill>
                <a:srgbClr val="3F1A2B"/>
              </a:solidFill>
              <a:latin typeface="Franklin Gothic Book" panose="020B0503020102020204" pitchFamily="34" charset="0"/>
            </a:endParaRPr>
          </a:p>
        </p:txBody>
      </p:sp>
      <p:sp>
        <p:nvSpPr>
          <p:cNvPr id="4" name="Pladsholder til slidenummer 3">
            <a:extLst>
              <a:ext uri="{FF2B5EF4-FFF2-40B4-BE49-F238E27FC236}">
                <a16:creationId xmlns:a16="http://schemas.microsoft.com/office/drawing/2014/main" id="{FB85E084-C21A-2323-EC6A-C0649BAC6DCE}"/>
              </a:ext>
            </a:extLst>
          </p:cNvPr>
          <p:cNvSpPr>
            <a:spLocks noGrp="1"/>
          </p:cNvSpPr>
          <p:nvPr>
            <p:ph type="sldNum" sz="quarter" idx="12"/>
          </p:nvPr>
        </p:nvSpPr>
        <p:spPr/>
        <p:txBody>
          <a:bodyPr/>
          <a:lstStyle/>
          <a:p>
            <a:fld id="{80AE25ED-097C-4BDC-A7CE-FA97BD9CA3B5}" type="slidenum">
              <a:rPr lang="da-DK" smtClean="0"/>
              <a:pPr/>
              <a:t>33</a:t>
            </a:fld>
            <a:endParaRPr lang="da-DK" dirty="0"/>
          </a:p>
        </p:txBody>
      </p:sp>
      <p:sp>
        <p:nvSpPr>
          <p:cNvPr id="5" name="Pladsholder til indhold 4">
            <a:extLst>
              <a:ext uri="{FF2B5EF4-FFF2-40B4-BE49-F238E27FC236}">
                <a16:creationId xmlns:a16="http://schemas.microsoft.com/office/drawing/2014/main" id="{7674F4E3-6187-DF38-CA21-F400B5C6DABE}"/>
              </a:ext>
            </a:extLst>
          </p:cNvPr>
          <p:cNvSpPr>
            <a:spLocks noGrp="1"/>
          </p:cNvSpPr>
          <p:nvPr>
            <p:ph idx="1"/>
          </p:nvPr>
        </p:nvSpPr>
        <p:spPr/>
        <p:txBody>
          <a:bodyPr/>
          <a:lstStyle/>
          <a:p>
            <a:r>
              <a:rPr lang="da-DK" sz="1600" dirty="0">
                <a:latin typeface="Franklin Gothic Book" panose="020B0503020102020204" pitchFamily="34" charset="0"/>
              </a:rPr>
              <a:t>[</a:t>
            </a:r>
            <a:r>
              <a:rPr lang="da-DK" sz="1600" i="1" dirty="0">
                <a:latin typeface="Franklin Gothic Book" panose="020B0503020102020204" pitchFamily="34" charset="0"/>
              </a:rPr>
              <a:t>Virksomheden bedes angive sine svar på Digitaliseringsstyrelsens spørgsmål på denne slide. Svarene bedes adressere de enkelte spørgsmål hver for sig. Virksomheden kan tilføje flere slides efter behov. Virksomheden bedes i så fald nummerere slides.</a:t>
            </a:r>
            <a:r>
              <a:rPr lang="da-DK" sz="1600" dirty="0">
                <a:latin typeface="Franklin Gothic Book" panose="020B0503020102020204" pitchFamily="34" charset="0"/>
              </a:rPr>
              <a:t>]</a:t>
            </a:r>
          </a:p>
        </p:txBody>
      </p:sp>
    </p:spTree>
    <p:extLst>
      <p:ext uri="{BB962C8B-B14F-4D97-AF65-F5344CB8AC3E}">
        <p14:creationId xmlns:p14="http://schemas.microsoft.com/office/powerpoint/2010/main" val="42691565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3F1A2B"/>
        </a:solidFill>
        <a:effectLst/>
      </p:bgPr>
    </p:bg>
    <p:spTree>
      <p:nvGrpSpPr>
        <p:cNvPr id="1" name="">
          <a:extLst>
            <a:ext uri="{FF2B5EF4-FFF2-40B4-BE49-F238E27FC236}">
              <a16:creationId xmlns:a16="http://schemas.microsoft.com/office/drawing/2014/main" id="{57407869-CEE3-FB10-23C8-BFCF96EDE983}"/>
            </a:ext>
          </a:extLst>
        </p:cNvPr>
        <p:cNvGrpSpPr/>
        <p:nvPr/>
      </p:nvGrpSpPr>
      <p:grpSpPr>
        <a:xfrm>
          <a:off x="0" y="0"/>
          <a:ext cx="0" cy="0"/>
          <a:chOff x="0" y="0"/>
          <a:chExt cx="0" cy="0"/>
        </a:xfrm>
      </p:grpSpPr>
      <p:pic>
        <p:nvPicPr>
          <p:cNvPr id="2" name="Billede 1">
            <a:extLst>
              <a:ext uri="{FF2B5EF4-FFF2-40B4-BE49-F238E27FC236}">
                <a16:creationId xmlns:a16="http://schemas.microsoft.com/office/drawing/2014/main" id="{23ED0E6F-6702-F23E-26E0-711C00ECDFAD}"/>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a:stretch/>
        </p:blipFill>
        <p:spPr>
          <a:xfrm>
            <a:off x="-1169" y="757311"/>
            <a:ext cx="10287592" cy="4963886"/>
          </a:xfrm>
          <a:prstGeom prst="rect">
            <a:avLst/>
          </a:prstGeom>
        </p:spPr>
      </p:pic>
      <p:sp>
        <p:nvSpPr>
          <p:cNvPr id="29" name="Rektangel 28">
            <a:extLst>
              <a:ext uri="{FF2B5EF4-FFF2-40B4-BE49-F238E27FC236}">
                <a16:creationId xmlns:a16="http://schemas.microsoft.com/office/drawing/2014/main" id="{3D526178-A970-DEE3-AE5F-DA3CB17762EF}"/>
              </a:ext>
            </a:extLst>
          </p:cNvPr>
          <p:cNvSpPr/>
          <p:nvPr/>
        </p:nvSpPr>
        <p:spPr>
          <a:xfrm>
            <a:off x="9678" y="4711959"/>
            <a:ext cx="8908833" cy="2064446"/>
          </a:xfrm>
          <a:prstGeom prst="rect">
            <a:avLst/>
          </a:prstGeom>
          <a:solidFill>
            <a:srgbClr val="3F1A2B"/>
          </a:solidFill>
          <a:ln>
            <a:solidFill>
              <a:srgbClr val="3F1A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088">
              <a:solidFill>
                <a:srgbClr val="3F1A2B"/>
              </a:solidFill>
            </a:endParaRPr>
          </a:p>
        </p:txBody>
      </p:sp>
      <p:sp>
        <p:nvSpPr>
          <p:cNvPr id="30" name="Rektangel 29">
            <a:extLst>
              <a:ext uri="{FF2B5EF4-FFF2-40B4-BE49-F238E27FC236}">
                <a16:creationId xmlns:a16="http://schemas.microsoft.com/office/drawing/2014/main" id="{54B82323-3B03-62FE-8982-3B0AF417C527}"/>
              </a:ext>
            </a:extLst>
          </p:cNvPr>
          <p:cNvSpPr/>
          <p:nvPr/>
        </p:nvSpPr>
        <p:spPr>
          <a:xfrm>
            <a:off x="301590" y="5046188"/>
            <a:ext cx="8586325" cy="1569660"/>
          </a:xfrm>
          <a:prstGeom prst="rect">
            <a:avLst/>
          </a:prstGeom>
        </p:spPr>
        <p:txBody>
          <a:bodyPr wrap="square">
            <a:spAutoFit/>
          </a:bodyPr>
          <a:lstStyle/>
          <a:p>
            <a:r>
              <a:rPr lang="da-DK" sz="2400" dirty="0">
                <a:solidFill>
                  <a:srgbClr val="F5F1E6"/>
                </a:solidFill>
                <a:latin typeface="Franklin Gothic Book" panose="020B0503020102020204" pitchFamily="34" charset="0"/>
              </a:rPr>
              <a:t>Spor 2 Udbud af hovedaftale og rammeaftaler om vedligeholdelse og videreudvikling</a:t>
            </a:r>
          </a:p>
          <a:p>
            <a:endParaRPr lang="da-DK" sz="2400" dirty="0">
              <a:solidFill>
                <a:srgbClr val="F5F1E6"/>
              </a:solidFill>
              <a:latin typeface="Franklin Gothic Book" panose="020B0503020102020204" pitchFamily="34" charset="0"/>
            </a:endParaRPr>
          </a:p>
          <a:p>
            <a:r>
              <a:rPr lang="da-DK" sz="2400" b="1" dirty="0">
                <a:solidFill>
                  <a:srgbClr val="F5F1E6"/>
                </a:solidFill>
                <a:latin typeface="Franklin Gothic Book" panose="020B0503020102020204" pitchFamily="34" charset="0"/>
              </a:rPr>
              <a:t>HOVEDAFTALE</a:t>
            </a:r>
          </a:p>
        </p:txBody>
      </p:sp>
      <p:sp>
        <p:nvSpPr>
          <p:cNvPr id="31" name="Rektangel 30">
            <a:extLst>
              <a:ext uri="{FF2B5EF4-FFF2-40B4-BE49-F238E27FC236}">
                <a16:creationId xmlns:a16="http://schemas.microsoft.com/office/drawing/2014/main" id="{EFEE1CAF-1A08-065E-B9F7-DF252850E94F}"/>
              </a:ext>
            </a:extLst>
          </p:cNvPr>
          <p:cNvSpPr/>
          <p:nvPr/>
        </p:nvSpPr>
        <p:spPr>
          <a:xfrm>
            <a:off x="339456" y="4824529"/>
            <a:ext cx="1040670" cy="259751"/>
          </a:xfrm>
          <a:prstGeom prst="rect">
            <a:avLst/>
          </a:prstGeom>
        </p:spPr>
        <p:txBody>
          <a:bodyPr wrap="none">
            <a:spAutoFit/>
          </a:bodyPr>
          <a:lstStyle/>
          <a:p>
            <a:r>
              <a:rPr lang="da-DK" sz="1088" dirty="0">
                <a:solidFill>
                  <a:schemeClr val="bg1"/>
                </a:solidFill>
                <a:latin typeface="Franklin Gothic Book" panose="020B0503020102020204" pitchFamily="34" charset="0"/>
              </a:rPr>
              <a:t>4. marts 2025</a:t>
            </a:r>
          </a:p>
        </p:txBody>
      </p:sp>
      <p:pic>
        <p:nvPicPr>
          <p:cNvPr id="23" name="Billede 22">
            <a:extLst>
              <a:ext uri="{FF2B5EF4-FFF2-40B4-BE49-F238E27FC236}">
                <a16:creationId xmlns:a16="http://schemas.microsoft.com/office/drawing/2014/main" id="{B067B2C4-3C1E-25E2-1FCF-71FB54DB06D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39456" y="-40373"/>
            <a:ext cx="2817360" cy="919585"/>
          </a:xfrm>
          <a:prstGeom prst="rect">
            <a:avLst/>
          </a:prstGeom>
        </p:spPr>
      </p:pic>
      <p:sp>
        <p:nvSpPr>
          <p:cNvPr id="10" name="object 40">
            <a:extLst>
              <a:ext uri="{FF2B5EF4-FFF2-40B4-BE49-F238E27FC236}">
                <a16:creationId xmlns:a16="http://schemas.microsoft.com/office/drawing/2014/main" id="{5427CC7A-CC97-F606-126C-AAF0A0493744}"/>
              </a:ext>
            </a:extLst>
          </p:cNvPr>
          <p:cNvSpPr>
            <a:spLocks noChangeAspect="1"/>
          </p:cNvSpPr>
          <p:nvPr/>
        </p:nvSpPr>
        <p:spPr>
          <a:xfrm>
            <a:off x="4618375" y="245229"/>
            <a:ext cx="588096" cy="2062725"/>
          </a:xfrm>
          <a:custGeom>
            <a:avLst/>
            <a:gdLst/>
            <a:ahLst/>
            <a:cxnLst/>
            <a:rect l="l" t="t" r="r" b="b"/>
            <a:pathLst>
              <a:path w="1106169" h="3879850">
                <a:moveTo>
                  <a:pt x="1105725" y="0"/>
                </a:moveTo>
                <a:lnTo>
                  <a:pt x="0" y="0"/>
                </a:lnTo>
                <a:lnTo>
                  <a:pt x="0" y="175260"/>
                </a:lnTo>
                <a:lnTo>
                  <a:pt x="0" y="3703320"/>
                </a:lnTo>
                <a:lnTo>
                  <a:pt x="0" y="3879850"/>
                </a:lnTo>
                <a:lnTo>
                  <a:pt x="1105725" y="3879850"/>
                </a:lnTo>
                <a:lnTo>
                  <a:pt x="1105725" y="3703320"/>
                </a:lnTo>
                <a:lnTo>
                  <a:pt x="206070" y="3703320"/>
                </a:lnTo>
                <a:lnTo>
                  <a:pt x="206070" y="175260"/>
                </a:lnTo>
                <a:lnTo>
                  <a:pt x="1105725" y="175260"/>
                </a:lnTo>
                <a:lnTo>
                  <a:pt x="1105725" y="0"/>
                </a:lnTo>
                <a:close/>
              </a:path>
            </a:pathLst>
          </a:custGeom>
          <a:solidFill>
            <a:srgbClr val="4C61D1"/>
          </a:solidFill>
        </p:spPr>
        <p:txBody>
          <a:bodyPr wrap="square" lIns="0" tIns="0" rIns="0" bIns="0" rtlCol="0"/>
          <a:lstStyle/>
          <a:p>
            <a:endParaRPr/>
          </a:p>
        </p:txBody>
      </p:sp>
      <p:sp>
        <p:nvSpPr>
          <p:cNvPr id="11" name="object 41">
            <a:extLst>
              <a:ext uri="{FF2B5EF4-FFF2-40B4-BE49-F238E27FC236}">
                <a16:creationId xmlns:a16="http://schemas.microsoft.com/office/drawing/2014/main" id="{10821B3C-D71B-F1ED-30F4-1BE42DDE182E}"/>
              </a:ext>
            </a:extLst>
          </p:cNvPr>
          <p:cNvSpPr>
            <a:spLocks noChangeAspect="1"/>
          </p:cNvSpPr>
          <p:nvPr/>
        </p:nvSpPr>
        <p:spPr>
          <a:xfrm>
            <a:off x="3647650" y="219523"/>
            <a:ext cx="724148" cy="2084331"/>
          </a:xfrm>
          <a:custGeom>
            <a:avLst/>
            <a:gdLst/>
            <a:ahLst/>
            <a:cxnLst/>
            <a:rect l="l" t="t" r="r" b="b"/>
            <a:pathLst>
              <a:path w="1362075" h="3920490">
                <a:moveTo>
                  <a:pt x="1362052" y="0"/>
                </a:moveTo>
                <a:lnTo>
                  <a:pt x="1309311" y="614"/>
                </a:lnTo>
                <a:lnTo>
                  <a:pt x="1257861" y="2451"/>
                </a:lnTo>
                <a:lnTo>
                  <a:pt x="1207687" y="5503"/>
                </a:lnTo>
                <a:lnTo>
                  <a:pt x="1158776" y="9759"/>
                </a:lnTo>
                <a:lnTo>
                  <a:pt x="1111113" y="15212"/>
                </a:lnTo>
                <a:lnTo>
                  <a:pt x="1064684" y="21852"/>
                </a:lnTo>
                <a:lnTo>
                  <a:pt x="1019476" y="29671"/>
                </a:lnTo>
                <a:lnTo>
                  <a:pt x="975474" y="38659"/>
                </a:lnTo>
                <a:lnTo>
                  <a:pt x="932664" y="48808"/>
                </a:lnTo>
                <a:lnTo>
                  <a:pt x="891033" y="60109"/>
                </a:lnTo>
                <a:lnTo>
                  <a:pt x="850565" y="72552"/>
                </a:lnTo>
                <a:lnTo>
                  <a:pt x="811247" y="86129"/>
                </a:lnTo>
                <a:lnTo>
                  <a:pt x="773065" y="100832"/>
                </a:lnTo>
                <a:lnTo>
                  <a:pt x="736005" y="116650"/>
                </a:lnTo>
                <a:lnTo>
                  <a:pt x="700052" y="133576"/>
                </a:lnTo>
                <a:lnTo>
                  <a:pt x="665193" y="151600"/>
                </a:lnTo>
                <a:lnTo>
                  <a:pt x="631413" y="170714"/>
                </a:lnTo>
                <a:lnTo>
                  <a:pt x="598698" y="190908"/>
                </a:lnTo>
                <a:lnTo>
                  <a:pt x="567035" y="212174"/>
                </a:lnTo>
                <a:lnTo>
                  <a:pt x="506807" y="257884"/>
                </a:lnTo>
                <a:lnTo>
                  <a:pt x="450615" y="307775"/>
                </a:lnTo>
                <a:lnTo>
                  <a:pt x="398346" y="361774"/>
                </a:lnTo>
                <a:lnTo>
                  <a:pt x="349888" y="419810"/>
                </a:lnTo>
                <a:lnTo>
                  <a:pt x="327053" y="450319"/>
                </a:lnTo>
                <a:lnTo>
                  <a:pt x="305128" y="481812"/>
                </a:lnTo>
                <a:lnTo>
                  <a:pt x="284100" y="514278"/>
                </a:lnTo>
                <a:lnTo>
                  <a:pt x="263954" y="547709"/>
                </a:lnTo>
                <a:lnTo>
                  <a:pt x="244677" y="582096"/>
                </a:lnTo>
                <a:lnTo>
                  <a:pt x="226253" y="617430"/>
                </a:lnTo>
                <a:lnTo>
                  <a:pt x="208670" y="653702"/>
                </a:lnTo>
                <a:lnTo>
                  <a:pt x="191912" y="690903"/>
                </a:lnTo>
                <a:lnTo>
                  <a:pt x="175967" y="729024"/>
                </a:lnTo>
                <a:lnTo>
                  <a:pt x="160819" y="768057"/>
                </a:lnTo>
                <a:lnTo>
                  <a:pt x="146455" y="807992"/>
                </a:lnTo>
                <a:lnTo>
                  <a:pt x="132860" y="848821"/>
                </a:lnTo>
                <a:lnTo>
                  <a:pt x="120022" y="890535"/>
                </a:lnTo>
                <a:lnTo>
                  <a:pt x="107924" y="933125"/>
                </a:lnTo>
                <a:lnTo>
                  <a:pt x="96554" y="976581"/>
                </a:lnTo>
                <a:lnTo>
                  <a:pt x="85898" y="1020895"/>
                </a:lnTo>
                <a:lnTo>
                  <a:pt x="75940" y="1066059"/>
                </a:lnTo>
                <a:lnTo>
                  <a:pt x="66668" y="1112062"/>
                </a:lnTo>
                <a:lnTo>
                  <a:pt x="58067" y="1158897"/>
                </a:lnTo>
                <a:lnTo>
                  <a:pt x="50122" y="1206555"/>
                </a:lnTo>
                <a:lnTo>
                  <a:pt x="42821" y="1255025"/>
                </a:lnTo>
                <a:lnTo>
                  <a:pt x="36148" y="1304301"/>
                </a:lnTo>
                <a:lnTo>
                  <a:pt x="30091" y="1354372"/>
                </a:lnTo>
                <a:lnTo>
                  <a:pt x="24634" y="1405230"/>
                </a:lnTo>
                <a:lnTo>
                  <a:pt x="19763" y="1456866"/>
                </a:lnTo>
                <a:lnTo>
                  <a:pt x="15465" y="1509270"/>
                </a:lnTo>
                <a:lnTo>
                  <a:pt x="11725" y="1562435"/>
                </a:lnTo>
                <a:lnTo>
                  <a:pt x="8530" y="1616351"/>
                </a:lnTo>
                <a:lnTo>
                  <a:pt x="5865" y="1671009"/>
                </a:lnTo>
                <a:lnTo>
                  <a:pt x="3716" y="1726401"/>
                </a:lnTo>
                <a:lnTo>
                  <a:pt x="2069" y="1782517"/>
                </a:lnTo>
                <a:lnTo>
                  <a:pt x="910" y="1839349"/>
                </a:lnTo>
                <a:lnTo>
                  <a:pt x="225" y="1896887"/>
                </a:lnTo>
                <a:lnTo>
                  <a:pt x="0" y="1955123"/>
                </a:lnTo>
                <a:lnTo>
                  <a:pt x="221" y="2013606"/>
                </a:lnTo>
                <a:lnTo>
                  <a:pt x="894" y="2071392"/>
                </a:lnTo>
                <a:lnTo>
                  <a:pt x="2034" y="2128470"/>
                </a:lnTo>
                <a:lnTo>
                  <a:pt x="3655" y="2184833"/>
                </a:lnTo>
                <a:lnTo>
                  <a:pt x="5772" y="2240470"/>
                </a:lnTo>
                <a:lnTo>
                  <a:pt x="8398" y="2295374"/>
                </a:lnTo>
                <a:lnTo>
                  <a:pt x="11549" y="2349534"/>
                </a:lnTo>
                <a:lnTo>
                  <a:pt x="15240" y="2402942"/>
                </a:lnTo>
                <a:lnTo>
                  <a:pt x="19483" y="2455589"/>
                </a:lnTo>
                <a:lnTo>
                  <a:pt x="24295" y="2507466"/>
                </a:lnTo>
                <a:lnTo>
                  <a:pt x="29689" y="2558564"/>
                </a:lnTo>
                <a:lnTo>
                  <a:pt x="35680" y="2608873"/>
                </a:lnTo>
                <a:lnTo>
                  <a:pt x="42282" y="2658386"/>
                </a:lnTo>
                <a:lnTo>
                  <a:pt x="49510" y="2707092"/>
                </a:lnTo>
                <a:lnTo>
                  <a:pt x="57379" y="2754982"/>
                </a:lnTo>
                <a:lnTo>
                  <a:pt x="65903" y="2802048"/>
                </a:lnTo>
                <a:lnTo>
                  <a:pt x="75095" y="2848281"/>
                </a:lnTo>
                <a:lnTo>
                  <a:pt x="84972" y="2893671"/>
                </a:lnTo>
                <a:lnTo>
                  <a:pt x="95547" y="2938210"/>
                </a:lnTo>
                <a:lnTo>
                  <a:pt x="106835" y="2981888"/>
                </a:lnTo>
                <a:lnTo>
                  <a:pt x="118850" y="3024697"/>
                </a:lnTo>
                <a:lnTo>
                  <a:pt x="131606" y="3066627"/>
                </a:lnTo>
                <a:lnTo>
                  <a:pt x="145119" y="3107670"/>
                </a:lnTo>
                <a:lnTo>
                  <a:pt x="159403" y="3147816"/>
                </a:lnTo>
                <a:lnTo>
                  <a:pt x="174472" y="3187056"/>
                </a:lnTo>
                <a:lnTo>
                  <a:pt x="190341" y="3225381"/>
                </a:lnTo>
                <a:lnTo>
                  <a:pt x="207023" y="3262783"/>
                </a:lnTo>
                <a:lnTo>
                  <a:pt x="224535" y="3299252"/>
                </a:lnTo>
                <a:lnTo>
                  <a:pt x="242889" y="3334779"/>
                </a:lnTo>
                <a:lnTo>
                  <a:pt x="262101" y="3369355"/>
                </a:lnTo>
                <a:lnTo>
                  <a:pt x="282185" y="3402971"/>
                </a:lnTo>
                <a:lnTo>
                  <a:pt x="303156" y="3435619"/>
                </a:lnTo>
                <a:lnTo>
                  <a:pt x="325027" y="3467288"/>
                </a:lnTo>
                <a:lnTo>
                  <a:pt x="347815" y="3497971"/>
                </a:lnTo>
                <a:lnTo>
                  <a:pt x="396194" y="3556338"/>
                </a:lnTo>
                <a:lnTo>
                  <a:pt x="448408" y="3610650"/>
                </a:lnTo>
                <a:lnTo>
                  <a:pt x="504575" y="3660832"/>
                </a:lnTo>
                <a:lnTo>
                  <a:pt x="564809" y="3706814"/>
                </a:lnTo>
                <a:lnTo>
                  <a:pt x="596488" y="3728207"/>
                </a:lnTo>
                <a:lnTo>
                  <a:pt x="629227" y="3748522"/>
                </a:lnTo>
                <a:lnTo>
                  <a:pt x="663040" y="3767752"/>
                </a:lnTo>
                <a:lnTo>
                  <a:pt x="697943" y="3785885"/>
                </a:lnTo>
                <a:lnTo>
                  <a:pt x="733950" y="3802915"/>
                </a:lnTo>
                <a:lnTo>
                  <a:pt x="771075" y="3818830"/>
                </a:lnTo>
                <a:lnTo>
                  <a:pt x="809333" y="3833624"/>
                </a:lnTo>
                <a:lnTo>
                  <a:pt x="848738" y="3847286"/>
                </a:lnTo>
                <a:lnTo>
                  <a:pt x="889305" y="3859807"/>
                </a:lnTo>
                <a:lnTo>
                  <a:pt x="931048" y="3871178"/>
                </a:lnTo>
                <a:lnTo>
                  <a:pt x="973981" y="3881391"/>
                </a:lnTo>
                <a:lnTo>
                  <a:pt x="1018120" y="3890436"/>
                </a:lnTo>
                <a:lnTo>
                  <a:pt x="1063479" y="3898305"/>
                </a:lnTo>
                <a:lnTo>
                  <a:pt x="1110071" y="3904988"/>
                </a:lnTo>
                <a:lnTo>
                  <a:pt x="1157912" y="3910476"/>
                </a:lnTo>
                <a:lnTo>
                  <a:pt x="1207016" y="3914760"/>
                </a:lnTo>
                <a:lnTo>
                  <a:pt x="1257398" y="3917831"/>
                </a:lnTo>
                <a:lnTo>
                  <a:pt x="1309072" y="3919681"/>
                </a:lnTo>
                <a:lnTo>
                  <a:pt x="1362052" y="3920299"/>
                </a:lnTo>
                <a:lnTo>
                  <a:pt x="1362052" y="3744388"/>
                </a:lnTo>
                <a:lnTo>
                  <a:pt x="1310968" y="3743717"/>
                </a:lnTo>
                <a:lnTo>
                  <a:pt x="1261330" y="3741708"/>
                </a:lnTo>
                <a:lnTo>
                  <a:pt x="1213120" y="3738372"/>
                </a:lnTo>
                <a:lnTo>
                  <a:pt x="1166318" y="3733716"/>
                </a:lnTo>
                <a:lnTo>
                  <a:pt x="1120905" y="3727750"/>
                </a:lnTo>
                <a:lnTo>
                  <a:pt x="1076863" y="3720483"/>
                </a:lnTo>
                <a:lnTo>
                  <a:pt x="1034171" y="3711923"/>
                </a:lnTo>
                <a:lnTo>
                  <a:pt x="992812" y="3702080"/>
                </a:lnTo>
                <a:lnTo>
                  <a:pt x="952766" y="3690962"/>
                </a:lnTo>
                <a:lnTo>
                  <a:pt x="914015" y="3678578"/>
                </a:lnTo>
                <a:lnTo>
                  <a:pt x="876538" y="3664937"/>
                </a:lnTo>
                <a:lnTo>
                  <a:pt x="840318" y="3650048"/>
                </a:lnTo>
                <a:lnTo>
                  <a:pt x="805334" y="3633919"/>
                </a:lnTo>
                <a:lnTo>
                  <a:pt x="739003" y="3597980"/>
                </a:lnTo>
                <a:lnTo>
                  <a:pt x="677391" y="3557191"/>
                </a:lnTo>
                <a:lnTo>
                  <a:pt x="620346" y="3511622"/>
                </a:lnTo>
                <a:lnTo>
                  <a:pt x="567718" y="3461345"/>
                </a:lnTo>
                <a:lnTo>
                  <a:pt x="519352" y="3406431"/>
                </a:lnTo>
                <a:lnTo>
                  <a:pt x="475097" y="3346951"/>
                </a:lnTo>
                <a:lnTo>
                  <a:pt x="434800" y="3282975"/>
                </a:lnTo>
                <a:lnTo>
                  <a:pt x="416089" y="3249324"/>
                </a:lnTo>
                <a:lnTo>
                  <a:pt x="398310" y="3214576"/>
                </a:lnTo>
                <a:lnTo>
                  <a:pt x="381445" y="3178739"/>
                </a:lnTo>
                <a:lnTo>
                  <a:pt x="365474" y="3141823"/>
                </a:lnTo>
                <a:lnTo>
                  <a:pt x="350379" y="3103837"/>
                </a:lnTo>
                <a:lnTo>
                  <a:pt x="336140" y="3064789"/>
                </a:lnTo>
                <a:lnTo>
                  <a:pt x="322739" y="3024688"/>
                </a:lnTo>
                <a:lnTo>
                  <a:pt x="310155" y="2983544"/>
                </a:lnTo>
                <a:lnTo>
                  <a:pt x="298372" y="2941364"/>
                </a:lnTo>
                <a:lnTo>
                  <a:pt x="287368" y="2898159"/>
                </a:lnTo>
                <a:lnTo>
                  <a:pt x="277126" y="2853936"/>
                </a:lnTo>
                <a:lnTo>
                  <a:pt x="267626" y="2808705"/>
                </a:lnTo>
                <a:lnTo>
                  <a:pt x="258849" y="2762474"/>
                </a:lnTo>
                <a:lnTo>
                  <a:pt x="250777" y="2715253"/>
                </a:lnTo>
                <a:lnTo>
                  <a:pt x="243389" y="2667050"/>
                </a:lnTo>
                <a:lnTo>
                  <a:pt x="236668" y="2617875"/>
                </a:lnTo>
                <a:lnTo>
                  <a:pt x="230594" y="2567735"/>
                </a:lnTo>
                <a:lnTo>
                  <a:pt x="225147" y="2516641"/>
                </a:lnTo>
                <a:lnTo>
                  <a:pt x="220310" y="2464600"/>
                </a:lnTo>
                <a:lnTo>
                  <a:pt x="216063" y="2411622"/>
                </a:lnTo>
                <a:lnTo>
                  <a:pt x="212387" y="2357716"/>
                </a:lnTo>
                <a:lnTo>
                  <a:pt x="209262" y="2302890"/>
                </a:lnTo>
                <a:lnTo>
                  <a:pt x="206671" y="2247154"/>
                </a:lnTo>
                <a:lnTo>
                  <a:pt x="204593" y="2190516"/>
                </a:lnTo>
                <a:lnTo>
                  <a:pt x="203010" y="2132985"/>
                </a:lnTo>
                <a:lnTo>
                  <a:pt x="201903" y="2074570"/>
                </a:lnTo>
                <a:lnTo>
                  <a:pt x="201253" y="2015280"/>
                </a:lnTo>
                <a:lnTo>
                  <a:pt x="201040" y="1955123"/>
                </a:lnTo>
                <a:lnTo>
                  <a:pt x="201271" y="1894678"/>
                </a:lnTo>
                <a:lnTo>
                  <a:pt x="201976" y="1835092"/>
                </a:lnTo>
                <a:lnTo>
                  <a:pt x="203173" y="1776374"/>
                </a:lnTo>
                <a:lnTo>
                  <a:pt x="204883" y="1718535"/>
                </a:lnTo>
                <a:lnTo>
                  <a:pt x="207123" y="1661585"/>
                </a:lnTo>
                <a:lnTo>
                  <a:pt x="209914" y="1605535"/>
                </a:lnTo>
                <a:lnTo>
                  <a:pt x="213273" y="1550395"/>
                </a:lnTo>
                <a:lnTo>
                  <a:pt x="217219" y="1496176"/>
                </a:lnTo>
                <a:lnTo>
                  <a:pt x="221773" y="1442888"/>
                </a:lnTo>
                <a:lnTo>
                  <a:pt x="226952" y="1390540"/>
                </a:lnTo>
                <a:lnTo>
                  <a:pt x="232776" y="1339144"/>
                </a:lnTo>
                <a:lnTo>
                  <a:pt x="239263" y="1288710"/>
                </a:lnTo>
                <a:lnTo>
                  <a:pt x="246433" y="1239247"/>
                </a:lnTo>
                <a:lnTo>
                  <a:pt x="254304" y="1190768"/>
                </a:lnTo>
                <a:lnTo>
                  <a:pt x="262896" y="1143281"/>
                </a:lnTo>
                <a:lnTo>
                  <a:pt x="272228" y="1096797"/>
                </a:lnTo>
                <a:lnTo>
                  <a:pt x="282317" y="1051326"/>
                </a:lnTo>
                <a:lnTo>
                  <a:pt x="293184" y="1006880"/>
                </a:lnTo>
                <a:lnTo>
                  <a:pt x="304848" y="963467"/>
                </a:lnTo>
                <a:lnTo>
                  <a:pt x="317326" y="921100"/>
                </a:lnTo>
                <a:lnTo>
                  <a:pt x="330639" y="879787"/>
                </a:lnTo>
                <a:lnTo>
                  <a:pt x="344805" y="839539"/>
                </a:lnTo>
                <a:lnTo>
                  <a:pt x="359843" y="800366"/>
                </a:lnTo>
                <a:lnTo>
                  <a:pt x="375772" y="762280"/>
                </a:lnTo>
                <a:lnTo>
                  <a:pt x="392612" y="725290"/>
                </a:lnTo>
                <a:lnTo>
                  <a:pt x="410380" y="689406"/>
                </a:lnTo>
                <a:lnTo>
                  <a:pt x="429096" y="654639"/>
                </a:lnTo>
                <a:lnTo>
                  <a:pt x="448780" y="621000"/>
                </a:lnTo>
                <a:lnTo>
                  <a:pt x="469449" y="588498"/>
                </a:lnTo>
                <a:lnTo>
                  <a:pt x="491123" y="557144"/>
                </a:lnTo>
                <a:lnTo>
                  <a:pt x="537561" y="497921"/>
                </a:lnTo>
                <a:lnTo>
                  <a:pt x="588247" y="443413"/>
                </a:lnTo>
                <a:lnTo>
                  <a:pt x="643331" y="393705"/>
                </a:lnTo>
                <a:lnTo>
                  <a:pt x="702965" y="348877"/>
                </a:lnTo>
                <a:lnTo>
                  <a:pt x="767301" y="309014"/>
                </a:lnTo>
                <a:lnTo>
                  <a:pt x="801280" y="290969"/>
                </a:lnTo>
                <a:lnTo>
                  <a:pt x="836491" y="274197"/>
                </a:lnTo>
                <a:lnTo>
                  <a:pt x="872954" y="258707"/>
                </a:lnTo>
                <a:lnTo>
                  <a:pt x="910687" y="244510"/>
                </a:lnTo>
                <a:lnTo>
                  <a:pt x="949709" y="231615"/>
                </a:lnTo>
                <a:lnTo>
                  <a:pt x="990039" y="220035"/>
                </a:lnTo>
                <a:lnTo>
                  <a:pt x="1031697" y="209777"/>
                </a:lnTo>
                <a:lnTo>
                  <a:pt x="1074700" y="200854"/>
                </a:lnTo>
                <a:lnTo>
                  <a:pt x="1119069" y="193276"/>
                </a:lnTo>
                <a:lnTo>
                  <a:pt x="1164822" y="187052"/>
                </a:lnTo>
                <a:lnTo>
                  <a:pt x="1211977" y="182193"/>
                </a:lnTo>
                <a:lnTo>
                  <a:pt x="1260555" y="178710"/>
                </a:lnTo>
                <a:lnTo>
                  <a:pt x="1310574" y="176612"/>
                </a:lnTo>
                <a:lnTo>
                  <a:pt x="1362052" y="175910"/>
                </a:lnTo>
                <a:lnTo>
                  <a:pt x="1362052" y="0"/>
                </a:lnTo>
                <a:close/>
              </a:path>
            </a:pathLst>
          </a:custGeom>
          <a:solidFill>
            <a:srgbClr val="4C61D1"/>
          </a:solidFill>
        </p:spPr>
        <p:txBody>
          <a:bodyPr wrap="square" lIns="0" tIns="0" rIns="0" bIns="0" rtlCol="0"/>
          <a:lstStyle/>
          <a:p>
            <a:endParaRPr/>
          </a:p>
        </p:txBody>
      </p:sp>
      <p:pic>
        <p:nvPicPr>
          <p:cNvPr id="12" name="Graphic 90">
            <a:extLst>
              <a:ext uri="{FF2B5EF4-FFF2-40B4-BE49-F238E27FC236}">
                <a16:creationId xmlns:a16="http://schemas.microsoft.com/office/drawing/2014/main" id="{48048BAB-5716-18AA-8745-FAB43A0E30BE}"/>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9252921" y="4298196"/>
            <a:ext cx="2220685" cy="2220685"/>
          </a:xfrm>
          <a:prstGeom prst="rect">
            <a:avLst/>
          </a:prstGeom>
        </p:spPr>
      </p:pic>
    </p:spTree>
    <p:extLst>
      <p:ext uri="{BB962C8B-B14F-4D97-AF65-F5344CB8AC3E}">
        <p14:creationId xmlns:p14="http://schemas.microsoft.com/office/powerpoint/2010/main" val="42634028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3F1A2B"/>
        </a:solidFill>
        <a:effectLst/>
      </p:bgPr>
    </p:bg>
    <p:spTree>
      <p:nvGrpSpPr>
        <p:cNvPr id="1" name="">
          <a:extLst>
            <a:ext uri="{FF2B5EF4-FFF2-40B4-BE49-F238E27FC236}">
              <a16:creationId xmlns:a16="http://schemas.microsoft.com/office/drawing/2014/main" id="{B0EADE14-F58B-3E93-B73C-500758533646}"/>
            </a:ext>
          </a:extLst>
        </p:cNvPr>
        <p:cNvGrpSpPr/>
        <p:nvPr/>
      </p:nvGrpSpPr>
      <p:grpSpPr>
        <a:xfrm>
          <a:off x="0" y="0"/>
          <a:ext cx="0" cy="0"/>
          <a:chOff x="0" y="0"/>
          <a:chExt cx="0" cy="0"/>
        </a:xfrm>
      </p:grpSpPr>
      <p:pic>
        <p:nvPicPr>
          <p:cNvPr id="7" name="object 7">
            <a:extLst>
              <a:ext uri="{FF2B5EF4-FFF2-40B4-BE49-F238E27FC236}">
                <a16:creationId xmlns:a16="http://schemas.microsoft.com/office/drawing/2014/main" id="{03035E0B-A5CA-7E57-FE16-42F404FE482E}"/>
              </a:ext>
            </a:extLst>
          </p:cNvPr>
          <p:cNvPicPr/>
          <p:nvPr/>
        </p:nvPicPr>
        <p:blipFill>
          <a:blip r:embed="rId2" cstate="print"/>
          <a:stretch>
            <a:fillRect/>
          </a:stretch>
        </p:blipFill>
        <p:spPr>
          <a:xfrm>
            <a:off x="2581022" y="5377703"/>
            <a:ext cx="125173" cy="104984"/>
          </a:xfrm>
          <a:prstGeom prst="rect">
            <a:avLst/>
          </a:prstGeom>
        </p:spPr>
      </p:pic>
      <p:sp>
        <p:nvSpPr>
          <p:cNvPr id="8" name="object 8">
            <a:extLst>
              <a:ext uri="{FF2B5EF4-FFF2-40B4-BE49-F238E27FC236}">
                <a16:creationId xmlns:a16="http://schemas.microsoft.com/office/drawing/2014/main" id="{5ABC1E24-EF57-CF4B-56EF-CF9732397AD2}"/>
              </a:ext>
            </a:extLst>
          </p:cNvPr>
          <p:cNvSpPr/>
          <p:nvPr/>
        </p:nvSpPr>
        <p:spPr>
          <a:xfrm>
            <a:off x="1566942" y="5010258"/>
            <a:ext cx="484591" cy="424305"/>
          </a:xfrm>
          <a:custGeom>
            <a:avLst/>
            <a:gdLst/>
            <a:ahLst/>
            <a:cxnLst/>
            <a:rect l="l" t="t" r="r" b="b"/>
            <a:pathLst>
              <a:path w="801370" h="701675">
                <a:moveTo>
                  <a:pt x="612654" y="0"/>
                </a:moveTo>
                <a:lnTo>
                  <a:pt x="479105" y="0"/>
                </a:lnTo>
                <a:lnTo>
                  <a:pt x="639363" y="288799"/>
                </a:lnTo>
                <a:lnTo>
                  <a:pt x="0" y="288799"/>
                </a:lnTo>
                <a:lnTo>
                  <a:pt x="0" y="395638"/>
                </a:lnTo>
                <a:lnTo>
                  <a:pt x="642702" y="395638"/>
                </a:lnTo>
                <a:lnTo>
                  <a:pt x="479105" y="701130"/>
                </a:lnTo>
                <a:lnTo>
                  <a:pt x="609315" y="701130"/>
                </a:lnTo>
                <a:lnTo>
                  <a:pt x="801291" y="345557"/>
                </a:lnTo>
                <a:lnTo>
                  <a:pt x="612654" y="0"/>
                </a:lnTo>
                <a:close/>
              </a:path>
            </a:pathLst>
          </a:custGeom>
          <a:solidFill>
            <a:srgbClr val="A3B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88" b="0" i="0" u="none" strike="noStrike" kern="1200" cap="none" spc="0" normalizeH="0" baseline="0" noProof="0">
              <a:ln>
                <a:noFill/>
              </a:ln>
              <a:solidFill>
                <a:srgbClr val="000000"/>
              </a:solidFill>
              <a:effectLst/>
              <a:uLnTx/>
              <a:uFillTx/>
              <a:latin typeface="Franklin Gothic Book" panose="020B0503020102020204"/>
              <a:ea typeface="+mn-ea"/>
              <a:cs typeface="+mn-cs"/>
            </a:endParaRPr>
          </a:p>
        </p:txBody>
      </p:sp>
      <p:sp>
        <p:nvSpPr>
          <p:cNvPr id="9" name="object 9">
            <a:extLst>
              <a:ext uri="{FF2B5EF4-FFF2-40B4-BE49-F238E27FC236}">
                <a16:creationId xmlns:a16="http://schemas.microsoft.com/office/drawing/2014/main" id="{71735DC6-1BF5-89B1-B7F5-581995E8EBA5}"/>
              </a:ext>
            </a:extLst>
          </p:cNvPr>
          <p:cNvSpPr/>
          <p:nvPr/>
        </p:nvSpPr>
        <p:spPr>
          <a:xfrm>
            <a:off x="4008405" y="4045209"/>
            <a:ext cx="125180" cy="529133"/>
          </a:xfrm>
          <a:custGeom>
            <a:avLst/>
            <a:gdLst/>
            <a:ahLst/>
            <a:cxnLst/>
            <a:rect l="l" t="t" r="r" b="b"/>
            <a:pathLst>
              <a:path w="207009" h="875029">
                <a:moveTo>
                  <a:pt x="103500" y="701130"/>
                </a:moveTo>
                <a:lnTo>
                  <a:pt x="61975" y="704808"/>
                </a:lnTo>
                <a:lnTo>
                  <a:pt x="29214" y="718032"/>
                </a:lnTo>
                <a:lnTo>
                  <a:pt x="7720" y="744090"/>
                </a:lnTo>
                <a:lnTo>
                  <a:pt x="0" y="786267"/>
                </a:lnTo>
                <a:lnTo>
                  <a:pt x="7486" y="830375"/>
                </a:lnTo>
                <a:lnTo>
                  <a:pt x="28588" y="857424"/>
                </a:lnTo>
                <a:lnTo>
                  <a:pt x="61271" y="871014"/>
                </a:lnTo>
                <a:lnTo>
                  <a:pt x="103500" y="874744"/>
                </a:lnTo>
                <a:lnTo>
                  <a:pt x="145730" y="871014"/>
                </a:lnTo>
                <a:lnTo>
                  <a:pt x="178413" y="857424"/>
                </a:lnTo>
                <a:lnTo>
                  <a:pt x="199515" y="830375"/>
                </a:lnTo>
                <a:lnTo>
                  <a:pt x="207001" y="786267"/>
                </a:lnTo>
                <a:lnTo>
                  <a:pt x="199515" y="744090"/>
                </a:lnTo>
                <a:lnTo>
                  <a:pt x="178413" y="718032"/>
                </a:lnTo>
                <a:lnTo>
                  <a:pt x="145730" y="704808"/>
                </a:lnTo>
                <a:lnTo>
                  <a:pt x="103500" y="701130"/>
                </a:lnTo>
                <a:close/>
              </a:path>
              <a:path w="207009" h="875029">
                <a:moveTo>
                  <a:pt x="103500" y="0"/>
                </a:moveTo>
                <a:lnTo>
                  <a:pt x="62236" y="3469"/>
                </a:lnTo>
                <a:lnTo>
                  <a:pt x="30049" y="16484"/>
                </a:lnTo>
                <a:lnTo>
                  <a:pt x="9130" y="42959"/>
                </a:lnTo>
                <a:lnTo>
                  <a:pt x="1670" y="86806"/>
                </a:lnTo>
                <a:lnTo>
                  <a:pt x="9130" y="129244"/>
                </a:lnTo>
                <a:lnTo>
                  <a:pt x="30049" y="155876"/>
                </a:lnTo>
                <a:lnTo>
                  <a:pt x="62236" y="169674"/>
                </a:lnTo>
                <a:lnTo>
                  <a:pt x="103500" y="173613"/>
                </a:lnTo>
                <a:lnTo>
                  <a:pt x="145730" y="169674"/>
                </a:lnTo>
                <a:lnTo>
                  <a:pt x="178413" y="155876"/>
                </a:lnTo>
                <a:lnTo>
                  <a:pt x="199515" y="129244"/>
                </a:lnTo>
                <a:lnTo>
                  <a:pt x="207001" y="86806"/>
                </a:lnTo>
                <a:lnTo>
                  <a:pt x="199515" y="42959"/>
                </a:lnTo>
                <a:lnTo>
                  <a:pt x="178413" y="16484"/>
                </a:lnTo>
                <a:lnTo>
                  <a:pt x="145730" y="3469"/>
                </a:lnTo>
                <a:lnTo>
                  <a:pt x="103500" y="0"/>
                </a:lnTo>
                <a:close/>
              </a:path>
            </a:pathLst>
          </a:custGeom>
          <a:solidFill>
            <a:srgbClr val="A3B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88" b="0" i="0" u="none" strike="noStrike" kern="1200" cap="none" spc="0" normalizeH="0" baseline="0" noProof="0">
              <a:ln>
                <a:noFill/>
              </a:ln>
              <a:solidFill>
                <a:srgbClr val="000000"/>
              </a:solidFill>
              <a:effectLst/>
              <a:uLnTx/>
              <a:uFillTx/>
              <a:latin typeface="Franklin Gothic Book" panose="020B0503020102020204"/>
              <a:ea typeface="+mn-ea"/>
              <a:cs typeface="+mn-cs"/>
            </a:endParaRPr>
          </a:p>
        </p:txBody>
      </p:sp>
      <p:sp>
        <p:nvSpPr>
          <p:cNvPr id="10" name="object 10">
            <a:extLst>
              <a:ext uri="{FF2B5EF4-FFF2-40B4-BE49-F238E27FC236}">
                <a16:creationId xmlns:a16="http://schemas.microsoft.com/office/drawing/2014/main" id="{4E20F2C8-ED7D-1A1B-7F15-C31064C66EC9}"/>
              </a:ext>
            </a:extLst>
          </p:cNvPr>
          <p:cNvSpPr/>
          <p:nvPr/>
        </p:nvSpPr>
        <p:spPr>
          <a:xfrm>
            <a:off x="3372786" y="3851390"/>
            <a:ext cx="279926" cy="785637"/>
          </a:xfrm>
          <a:custGeom>
            <a:avLst/>
            <a:gdLst/>
            <a:ahLst/>
            <a:cxnLst/>
            <a:rect l="l" t="t" r="r" b="b"/>
            <a:pathLst>
              <a:path w="462914" h="1299209">
                <a:moveTo>
                  <a:pt x="0" y="0"/>
                </a:moveTo>
                <a:lnTo>
                  <a:pt x="0" y="98491"/>
                </a:lnTo>
                <a:lnTo>
                  <a:pt x="49163" y="100706"/>
                </a:lnTo>
                <a:lnTo>
                  <a:pt x="93688" y="107275"/>
                </a:lnTo>
                <a:lnTo>
                  <a:pt x="133789" y="118078"/>
                </a:lnTo>
                <a:lnTo>
                  <a:pt x="169681" y="132996"/>
                </a:lnTo>
                <a:lnTo>
                  <a:pt x="229690" y="174710"/>
                </a:lnTo>
                <a:lnTo>
                  <a:pt x="275428" y="231469"/>
                </a:lnTo>
                <a:lnTo>
                  <a:pt x="293481" y="265195"/>
                </a:lnTo>
                <a:lnTo>
                  <a:pt x="308608" y="302327"/>
                </a:lnTo>
                <a:lnTo>
                  <a:pt x="321024" y="342748"/>
                </a:lnTo>
                <a:lnTo>
                  <a:pt x="330942" y="386339"/>
                </a:lnTo>
                <a:lnTo>
                  <a:pt x="338577" y="432983"/>
                </a:lnTo>
                <a:lnTo>
                  <a:pt x="344143" y="482559"/>
                </a:lnTo>
                <a:lnTo>
                  <a:pt x="347853" y="534952"/>
                </a:lnTo>
                <a:lnTo>
                  <a:pt x="349923" y="590041"/>
                </a:lnTo>
                <a:lnTo>
                  <a:pt x="350565" y="647710"/>
                </a:lnTo>
                <a:lnTo>
                  <a:pt x="349955" y="705950"/>
                </a:lnTo>
                <a:lnTo>
                  <a:pt x="347976" y="761577"/>
                </a:lnTo>
                <a:lnTo>
                  <a:pt x="344400" y="814472"/>
                </a:lnTo>
                <a:lnTo>
                  <a:pt x="339001" y="864516"/>
                </a:lnTo>
                <a:lnTo>
                  <a:pt x="331554" y="911593"/>
                </a:lnTo>
                <a:lnTo>
                  <a:pt x="321831" y="955583"/>
                </a:lnTo>
                <a:lnTo>
                  <a:pt x="309607" y="996367"/>
                </a:lnTo>
                <a:lnTo>
                  <a:pt x="294655" y="1033829"/>
                </a:lnTo>
                <a:lnTo>
                  <a:pt x="276749" y="1067850"/>
                </a:lnTo>
                <a:lnTo>
                  <a:pt x="231170" y="1125094"/>
                </a:lnTo>
                <a:lnTo>
                  <a:pt x="171059" y="1167154"/>
                </a:lnTo>
                <a:lnTo>
                  <a:pt x="134988" y="1182194"/>
                </a:lnTo>
                <a:lnTo>
                  <a:pt x="94605" y="1193083"/>
                </a:lnTo>
                <a:lnTo>
                  <a:pt x="49685" y="1199704"/>
                </a:lnTo>
                <a:lnTo>
                  <a:pt x="0" y="1201937"/>
                </a:lnTo>
                <a:lnTo>
                  <a:pt x="0" y="1298760"/>
                </a:lnTo>
                <a:lnTo>
                  <a:pt x="53748" y="1296871"/>
                </a:lnTo>
                <a:lnTo>
                  <a:pt x="103408" y="1291258"/>
                </a:lnTo>
                <a:lnTo>
                  <a:pt x="149124" y="1282004"/>
                </a:lnTo>
                <a:lnTo>
                  <a:pt x="191041" y="1269192"/>
                </a:lnTo>
                <a:lnTo>
                  <a:pt x="229302" y="1252905"/>
                </a:lnTo>
                <a:lnTo>
                  <a:pt x="264050" y="1233224"/>
                </a:lnTo>
                <a:lnTo>
                  <a:pt x="295431" y="1210233"/>
                </a:lnTo>
                <a:lnTo>
                  <a:pt x="323588" y="1184015"/>
                </a:lnTo>
                <a:lnTo>
                  <a:pt x="348665" y="1154651"/>
                </a:lnTo>
                <a:lnTo>
                  <a:pt x="370806" y="1122225"/>
                </a:lnTo>
                <a:lnTo>
                  <a:pt x="390155" y="1086819"/>
                </a:lnTo>
                <a:lnTo>
                  <a:pt x="406855" y="1048516"/>
                </a:lnTo>
                <a:lnTo>
                  <a:pt x="421052" y="1007398"/>
                </a:lnTo>
                <a:lnTo>
                  <a:pt x="432889" y="963549"/>
                </a:lnTo>
                <a:lnTo>
                  <a:pt x="442510" y="917050"/>
                </a:lnTo>
                <a:lnTo>
                  <a:pt x="450058" y="867985"/>
                </a:lnTo>
                <a:lnTo>
                  <a:pt x="455679" y="816435"/>
                </a:lnTo>
                <a:lnTo>
                  <a:pt x="459515" y="762485"/>
                </a:lnTo>
                <a:lnTo>
                  <a:pt x="461712" y="706215"/>
                </a:lnTo>
                <a:lnTo>
                  <a:pt x="462412" y="647710"/>
                </a:lnTo>
                <a:lnTo>
                  <a:pt x="461676" y="589454"/>
                </a:lnTo>
                <a:lnTo>
                  <a:pt x="459380" y="533434"/>
                </a:lnTo>
                <a:lnTo>
                  <a:pt x="455392" y="479730"/>
                </a:lnTo>
                <a:lnTo>
                  <a:pt x="449578" y="428423"/>
                </a:lnTo>
                <a:lnTo>
                  <a:pt x="441806" y="379595"/>
                </a:lnTo>
                <a:lnTo>
                  <a:pt x="431943" y="333328"/>
                </a:lnTo>
                <a:lnTo>
                  <a:pt x="419856" y="289703"/>
                </a:lnTo>
                <a:lnTo>
                  <a:pt x="405413" y="248800"/>
                </a:lnTo>
                <a:lnTo>
                  <a:pt x="388481" y="210703"/>
                </a:lnTo>
                <a:lnTo>
                  <a:pt x="368928" y="175491"/>
                </a:lnTo>
                <a:lnTo>
                  <a:pt x="346620" y="143246"/>
                </a:lnTo>
                <a:lnTo>
                  <a:pt x="321424" y="114050"/>
                </a:lnTo>
                <a:lnTo>
                  <a:pt x="293209" y="87984"/>
                </a:lnTo>
                <a:lnTo>
                  <a:pt x="261842" y="65129"/>
                </a:lnTo>
                <a:lnTo>
                  <a:pt x="227189" y="45568"/>
                </a:lnTo>
                <a:lnTo>
                  <a:pt x="189118" y="29380"/>
                </a:lnTo>
                <a:lnTo>
                  <a:pt x="147496" y="16648"/>
                </a:lnTo>
                <a:lnTo>
                  <a:pt x="102191" y="7453"/>
                </a:lnTo>
                <a:lnTo>
                  <a:pt x="53070" y="1876"/>
                </a:lnTo>
                <a:lnTo>
                  <a:pt x="0" y="0"/>
                </a:lnTo>
                <a:close/>
              </a:path>
            </a:pathLst>
          </a:custGeom>
          <a:solidFill>
            <a:srgbClr val="A3B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88" b="0" i="0" u="none" strike="noStrike" kern="1200" cap="none" spc="0" normalizeH="0" baseline="0" noProof="0">
              <a:ln>
                <a:noFill/>
              </a:ln>
              <a:solidFill>
                <a:srgbClr val="000000"/>
              </a:solidFill>
              <a:effectLst/>
              <a:uLnTx/>
              <a:uFillTx/>
              <a:latin typeface="Franklin Gothic Book" panose="020B0503020102020204"/>
              <a:ea typeface="+mn-ea"/>
              <a:cs typeface="+mn-cs"/>
            </a:endParaRPr>
          </a:p>
        </p:txBody>
      </p:sp>
      <p:sp>
        <p:nvSpPr>
          <p:cNvPr id="11" name="object 11">
            <a:extLst>
              <a:ext uri="{FF2B5EF4-FFF2-40B4-BE49-F238E27FC236}">
                <a16:creationId xmlns:a16="http://schemas.microsoft.com/office/drawing/2014/main" id="{FABFDBC1-B4B1-BA62-4664-A81C9FC6DE37}"/>
              </a:ext>
            </a:extLst>
          </p:cNvPr>
          <p:cNvSpPr/>
          <p:nvPr/>
        </p:nvSpPr>
        <p:spPr>
          <a:xfrm>
            <a:off x="2780591" y="3851390"/>
            <a:ext cx="279926" cy="785637"/>
          </a:xfrm>
          <a:custGeom>
            <a:avLst/>
            <a:gdLst/>
            <a:ahLst/>
            <a:cxnLst/>
            <a:rect l="l" t="t" r="r" b="b"/>
            <a:pathLst>
              <a:path w="462914" h="1299209">
                <a:moveTo>
                  <a:pt x="462413" y="0"/>
                </a:moveTo>
                <a:lnTo>
                  <a:pt x="409342" y="1876"/>
                </a:lnTo>
                <a:lnTo>
                  <a:pt x="360221" y="7453"/>
                </a:lnTo>
                <a:lnTo>
                  <a:pt x="314916" y="16648"/>
                </a:lnTo>
                <a:lnTo>
                  <a:pt x="273294" y="29380"/>
                </a:lnTo>
                <a:lnTo>
                  <a:pt x="235223" y="45568"/>
                </a:lnTo>
                <a:lnTo>
                  <a:pt x="200570" y="65129"/>
                </a:lnTo>
                <a:lnTo>
                  <a:pt x="169202" y="87984"/>
                </a:lnTo>
                <a:lnTo>
                  <a:pt x="140987" y="114050"/>
                </a:lnTo>
                <a:lnTo>
                  <a:pt x="115792" y="143246"/>
                </a:lnTo>
                <a:lnTo>
                  <a:pt x="93484" y="175491"/>
                </a:lnTo>
                <a:lnTo>
                  <a:pt x="73930" y="210703"/>
                </a:lnTo>
                <a:lnTo>
                  <a:pt x="56998" y="248800"/>
                </a:lnTo>
                <a:lnTo>
                  <a:pt x="42555" y="289703"/>
                </a:lnTo>
                <a:lnTo>
                  <a:pt x="30469" y="333328"/>
                </a:lnTo>
                <a:lnTo>
                  <a:pt x="20606" y="379595"/>
                </a:lnTo>
                <a:lnTo>
                  <a:pt x="12834" y="428423"/>
                </a:lnTo>
                <a:lnTo>
                  <a:pt x="7020" y="479730"/>
                </a:lnTo>
                <a:lnTo>
                  <a:pt x="3031" y="533434"/>
                </a:lnTo>
                <a:lnTo>
                  <a:pt x="735" y="589454"/>
                </a:lnTo>
                <a:lnTo>
                  <a:pt x="0" y="647710"/>
                </a:lnTo>
                <a:lnTo>
                  <a:pt x="711" y="706215"/>
                </a:lnTo>
                <a:lnTo>
                  <a:pt x="2941" y="762485"/>
                </a:lnTo>
                <a:lnTo>
                  <a:pt x="6828" y="816435"/>
                </a:lnTo>
                <a:lnTo>
                  <a:pt x="12513" y="867985"/>
                </a:lnTo>
                <a:lnTo>
                  <a:pt x="20136" y="917050"/>
                </a:lnTo>
                <a:lnTo>
                  <a:pt x="29838" y="963549"/>
                </a:lnTo>
                <a:lnTo>
                  <a:pt x="41758" y="1007398"/>
                </a:lnTo>
                <a:lnTo>
                  <a:pt x="56037" y="1048516"/>
                </a:lnTo>
                <a:lnTo>
                  <a:pt x="72815" y="1086819"/>
                </a:lnTo>
                <a:lnTo>
                  <a:pt x="92232" y="1122225"/>
                </a:lnTo>
                <a:lnTo>
                  <a:pt x="114428" y="1154651"/>
                </a:lnTo>
                <a:lnTo>
                  <a:pt x="139545" y="1184015"/>
                </a:lnTo>
                <a:lnTo>
                  <a:pt x="167721" y="1210233"/>
                </a:lnTo>
                <a:lnTo>
                  <a:pt x="199098" y="1233224"/>
                </a:lnTo>
                <a:lnTo>
                  <a:pt x="233815" y="1252905"/>
                </a:lnTo>
                <a:lnTo>
                  <a:pt x="272012" y="1269192"/>
                </a:lnTo>
                <a:lnTo>
                  <a:pt x="313830" y="1282004"/>
                </a:lnTo>
                <a:lnTo>
                  <a:pt x="359410" y="1291258"/>
                </a:lnTo>
                <a:lnTo>
                  <a:pt x="408890" y="1296871"/>
                </a:lnTo>
                <a:lnTo>
                  <a:pt x="462413" y="1298760"/>
                </a:lnTo>
                <a:lnTo>
                  <a:pt x="462413" y="1201937"/>
                </a:lnTo>
                <a:lnTo>
                  <a:pt x="413266" y="1199704"/>
                </a:lnTo>
                <a:lnTo>
                  <a:pt x="368788" y="1193083"/>
                </a:lnTo>
                <a:lnTo>
                  <a:pt x="328760" y="1182194"/>
                </a:lnTo>
                <a:lnTo>
                  <a:pt x="292965" y="1167154"/>
                </a:lnTo>
                <a:lnTo>
                  <a:pt x="233199" y="1125094"/>
                </a:lnTo>
                <a:lnTo>
                  <a:pt x="187745" y="1067850"/>
                </a:lnTo>
                <a:lnTo>
                  <a:pt x="169839" y="1033829"/>
                </a:lnTo>
                <a:lnTo>
                  <a:pt x="154857" y="996367"/>
                </a:lnTo>
                <a:lnTo>
                  <a:pt x="142580" y="955583"/>
                </a:lnTo>
                <a:lnTo>
                  <a:pt x="132791" y="911593"/>
                </a:lnTo>
                <a:lnTo>
                  <a:pt x="125270" y="864516"/>
                </a:lnTo>
                <a:lnTo>
                  <a:pt x="119801" y="814472"/>
                </a:lnTo>
                <a:lnTo>
                  <a:pt x="116164" y="761577"/>
                </a:lnTo>
                <a:lnTo>
                  <a:pt x="114142" y="705950"/>
                </a:lnTo>
                <a:lnTo>
                  <a:pt x="113516" y="647710"/>
                </a:lnTo>
                <a:lnTo>
                  <a:pt x="114158" y="590041"/>
                </a:lnTo>
                <a:lnTo>
                  <a:pt x="116225" y="534952"/>
                </a:lnTo>
                <a:lnTo>
                  <a:pt x="119929" y="482559"/>
                </a:lnTo>
                <a:lnTo>
                  <a:pt x="125482" y="432983"/>
                </a:lnTo>
                <a:lnTo>
                  <a:pt x="133097" y="386339"/>
                </a:lnTo>
                <a:lnTo>
                  <a:pt x="142984" y="342748"/>
                </a:lnTo>
                <a:lnTo>
                  <a:pt x="155356" y="302327"/>
                </a:lnTo>
                <a:lnTo>
                  <a:pt x="170426" y="265195"/>
                </a:lnTo>
                <a:lnTo>
                  <a:pt x="188405" y="231469"/>
                </a:lnTo>
                <a:lnTo>
                  <a:pt x="233939" y="174710"/>
                </a:lnTo>
                <a:lnTo>
                  <a:pt x="293654" y="132996"/>
                </a:lnTo>
                <a:lnTo>
                  <a:pt x="329360" y="118078"/>
                </a:lnTo>
                <a:lnTo>
                  <a:pt x="369247" y="107275"/>
                </a:lnTo>
                <a:lnTo>
                  <a:pt x="413527" y="100706"/>
                </a:lnTo>
                <a:lnTo>
                  <a:pt x="462413" y="98491"/>
                </a:lnTo>
                <a:lnTo>
                  <a:pt x="462413" y="0"/>
                </a:lnTo>
                <a:close/>
              </a:path>
            </a:pathLst>
          </a:custGeom>
          <a:solidFill>
            <a:srgbClr val="A3B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88" b="0" i="0" u="none" strike="noStrike" kern="1200" cap="none" spc="0" normalizeH="0" baseline="0" noProof="0">
              <a:ln>
                <a:noFill/>
              </a:ln>
              <a:solidFill>
                <a:srgbClr val="000000"/>
              </a:solidFill>
              <a:effectLst/>
              <a:uLnTx/>
              <a:uFillTx/>
              <a:latin typeface="Franklin Gothic Book" panose="020B0503020102020204"/>
              <a:ea typeface="+mn-ea"/>
              <a:cs typeface="+mn-cs"/>
            </a:endParaRPr>
          </a:p>
        </p:txBody>
      </p:sp>
      <p:sp>
        <p:nvSpPr>
          <p:cNvPr id="12" name="object 12">
            <a:extLst>
              <a:ext uri="{FF2B5EF4-FFF2-40B4-BE49-F238E27FC236}">
                <a16:creationId xmlns:a16="http://schemas.microsoft.com/office/drawing/2014/main" id="{6305C5C8-0C9B-0C31-C692-233FB93EE88E}"/>
              </a:ext>
            </a:extLst>
          </p:cNvPr>
          <p:cNvSpPr/>
          <p:nvPr/>
        </p:nvSpPr>
        <p:spPr>
          <a:xfrm>
            <a:off x="2043637" y="4045209"/>
            <a:ext cx="125180" cy="529133"/>
          </a:xfrm>
          <a:custGeom>
            <a:avLst/>
            <a:gdLst/>
            <a:ahLst/>
            <a:cxnLst/>
            <a:rect l="l" t="t" r="r" b="b"/>
            <a:pathLst>
              <a:path w="207010" h="875029">
                <a:moveTo>
                  <a:pt x="103500" y="701130"/>
                </a:moveTo>
                <a:lnTo>
                  <a:pt x="61974" y="704808"/>
                </a:lnTo>
                <a:lnTo>
                  <a:pt x="29213" y="718032"/>
                </a:lnTo>
                <a:lnTo>
                  <a:pt x="7720" y="744090"/>
                </a:lnTo>
                <a:lnTo>
                  <a:pt x="0" y="786267"/>
                </a:lnTo>
                <a:lnTo>
                  <a:pt x="7486" y="830375"/>
                </a:lnTo>
                <a:lnTo>
                  <a:pt x="28587" y="857424"/>
                </a:lnTo>
                <a:lnTo>
                  <a:pt x="61270" y="871014"/>
                </a:lnTo>
                <a:lnTo>
                  <a:pt x="103500" y="874744"/>
                </a:lnTo>
                <a:lnTo>
                  <a:pt x="145729" y="871014"/>
                </a:lnTo>
                <a:lnTo>
                  <a:pt x="178412" y="857424"/>
                </a:lnTo>
                <a:lnTo>
                  <a:pt x="199513" y="830375"/>
                </a:lnTo>
                <a:lnTo>
                  <a:pt x="206999" y="786267"/>
                </a:lnTo>
                <a:lnTo>
                  <a:pt x="199513" y="744090"/>
                </a:lnTo>
                <a:lnTo>
                  <a:pt x="178412" y="718032"/>
                </a:lnTo>
                <a:lnTo>
                  <a:pt x="145729" y="704808"/>
                </a:lnTo>
                <a:lnTo>
                  <a:pt x="103500" y="701130"/>
                </a:lnTo>
                <a:close/>
              </a:path>
              <a:path w="207010" h="875029">
                <a:moveTo>
                  <a:pt x="103500" y="0"/>
                </a:moveTo>
                <a:lnTo>
                  <a:pt x="62235" y="3469"/>
                </a:lnTo>
                <a:lnTo>
                  <a:pt x="30048" y="16484"/>
                </a:lnTo>
                <a:lnTo>
                  <a:pt x="9128" y="42959"/>
                </a:lnTo>
                <a:lnTo>
                  <a:pt x="1669" y="86806"/>
                </a:lnTo>
                <a:lnTo>
                  <a:pt x="9128" y="129244"/>
                </a:lnTo>
                <a:lnTo>
                  <a:pt x="30048" y="155876"/>
                </a:lnTo>
                <a:lnTo>
                  <a:pt x="62235" y="169674"/>
                </a:lnTo>
                <a:lnTo>
                  <a:pt x="103500" y="173613"/>
                </a:lnTo>
                <a:lnTo>
                  <a:pt x="145729" y="169674"/>
                </a:lnTo>
                <a:lnTo>
                  <a:pt x="178412" y="155876"/>
                </a:lnTo>
                <a:lnTo>
                  <a:pt x="199513" y="129244"/>
                </a:lnTo>
                <a:lnTo>
                  <a:pt x="206999" y="86806"/>
                </a:lnTo>
                <a:lnTo>
                  <a:pt x="199513" y="42959"/>
                </a:lnTo>
                <a:lnTo>
                  <a:pt x="178412" y="16484"/>
                </a:lnTo>
                <a:lnTo>
                  <a:pt x="145729" y="3469"/>
                </a:lnTo>
                <a:lnTo>
                  <a:pt x="103500" y="0"/>
                </a:lnTo>
                <a:close/>
              </a:path>
            </a:pathLst>
          </a:custGeom>
          <a:solidFill>
            <a:srgbClr val="A3B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88" b="0" i="0" u="none" strike="noStrike" kern="1200" cap="none" spc="0" normalizeH="0" baseline="0" noProof="0">
              <a:ln>
                <a:noFill/>
              </a:ln>
              <a:solidFill>
                <a:srgbClr val="000000"/>
              </a:solidFill>
              <a:effectLst/>
              <a:uLnTx/>
              <a:uFillTx/>
              <a:latin typeface="Franklin Gothic Book" panose="020B0503020102020204"/>
              <a:ea typeface="+mn-ea"/>
              <a:cs typeface="+mn-cs"/>
            </a:endParaRPr>
          </a:p>
        </p:txBody>
      </p:sp>
      <p:sp>
        <p:nvSpPr>
          <p:cNvPr id="13" name="object 13">
            <a:extLst>
              <a:ext uri="{FF2B5EF4-FFF2-40B4-BE49-F238E27FC236}">
                <a16:creationId xmlns:a16="http://schemas.microsoft.com/office/drawing/2014/main" id="{6546FA24-DC1F-0393-CC3B-ACCFCDC553EA}"/>
              </a:ext>
            </a:extLst>
          </p:cNvPr>
          <p:cNvSpPr/>
          <p:nvPr/>
        </p:nvSpPr>
        <p:spPr>
          <a:xfrm>
            <a:off x="5113813" y="3193224"/>
            <a:ext cx="484591" cy="424305"/>
          </a:xfrm>
          <a:custGeom>
            <a:avLst/>
            <a:gdLst/>
            <a:ahLst/>
            <a:cxnLst/>
            <a:rect l="l" t="t" r="r" b="b"/>
            <a:pathLst>
              <a:path w="801370" h="701675">
                <a:moveTo>
                  <a:pt x="612653" y="0"/>
                </a:moveTo>
                <a:lnTo>
                  <a:pt x="479105" y="0"/>
                </a:lnTo>
                <a:lnTo>
                  <a:pt x="639363" y="288798"/>
                </a:lnTo>
                <a:lnTo>
                  <a:pt x="0" y="288798"/>
                </a:lnTo>
                <a:lnTo>
                  <a:pt x="0" y="395637"/>
                </a:lnTo>
                <a:lnTo>
                  <a:pt x="642702" y="395637"/>
                </a:lnTo>
                <a:lnTo>
                  <a:pt x="479105" y="701130"/>
                </a:lnTo>
                <a:lnTo>
                  <a:pt x="609315" y="701130"/>
                </a:lnTo>
                <a:lnTo>
                  <a:pt x="801291" y="345557"/>
                </a:lnTo>
                <a:lnTo>
                  <a:pt x="612653" y="0"/>
                </a:lnTo>
                <a:close/>
              </a:path>
            </a:pathLst>
          </a:custGeom>
          <a:solidFill>
            <a:srgbClr val="A3B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88" b="0" i="0" u="none" strike="noStrike" kern="1200" cap="none" spc="0" normalizeH="0" baseline="0" noProof="0">
              <a:ln>
                <a:noFill/>
              </a:ln>
              <a:solidFill>
                <a:srgbClr val="000000"/>
              </a:solidFill>
              <a:effectLst/>
              <a:uLnTx/>
              <a:uFillTx/>
              <a:latin typeface="Franklin Gothic Book" panose="020B0503020102020204"/>
              <a:ea typeface="+mn-ea"/>
              <a:cs typeface="+mn-cs"/>
            </a:endParaRPr>
          </a:p>
        </p:txBody>
      </p:sp>
      <p:sp>
        <p:nvSpPr>
          <p:cNvPr id="14" name="object 14">
            <a:extLst>
              <a:ext uri="{FF2B5EF4-FFF2-40B4-BE49-F238E27FC236}">
                <a16:creationId xmlns:a16="http://schemas.microsoft.com/office/drawing/2014/main" id="{51693197-FEEA-0FC7-E3BD-ACA63409C1A8}"/>
              </a:ext>
            </a:extLst>
          </p:cNvPr>
          <p:cNvSpPr/>
          <p:nvPr/>
        </p:nvSpPr>
        <p:spPr>
          <a:xfrm>
            <a:off x="3926803" y="2942867"/>
            <a:ext cx="279926" cy="785637"/>
          </a:xfrm>
          <a:custGeom>
            <a:avLst/>
            <a:gdLst/>
            <a:ahLst/>
            <a:cxnLst/>
            <a:rect l="l" t="t" r="r" b="b"/>
            <a:pathLst>
              <a:path w="462915" h="1299210">
                <a:moveTo>
                  <a:pt x="0" y="0"/>
                </a:moveTo>
                <a:lnTo>
                  <a:pt x="0" y="98492"/>
                </a:lnTo>
                <a:lnTo>
                  <a:pt x="49163" y="100708"/>
                </a:lnTo>
                <a:lnTo>
                  <a:pt x="93688" y="107276"/>
                </a:lnTo>
                <a:lnTo>
                  <a:pt x="133789" y="118079"/>
                </a:lnTo>
                <a:lnTo>
                  <a:pt x="169681" y="132998"/>
                </a:lnTo>
                <a:lnTo>
                  <a:pt x="229690" y="174711"/>
                </a:lnTo>
                <a:lnTo>
                  <a:pt x="275428" y="231470"/>
                </a:lnTo>
                <a:lnTo>
                  <a:pt x="293481" y="265196"/>
                </a:lnTo>
                <a:lnTo>
                  <a:pt x="308608" y="302328"/>
                </a:lnTo>
                <a:lnTo>
                  <a:pt x="321024" y="342749"/>
                </a:lnTo>
                <a:lnTo>
                  <a:pt x="330942" y="386340"/>
                </a:lnTo>
                <a:lnTo>
                  <a:pt x="338577" y="432984"/>
                </a:lnTo>
                <a:lnTo>
                  <a:pt x="344143" y="482560"/>
                </a:lnTo>
                <a:lnTo>
                  <a:pt x="347853" y="534953"/>
                </a:lnTo>
                <a:lnTo>
                  <a:pt x="349923" y="590042"/>
                </a:lnTo>
                <a:lnTo>
                  <a:pt x="350565" y="647711"/>
                </a:lnTo>
                <a:lnTo>
                  <a:pt x="349955" y="705951"/>
                </a:lnTo>
                <a:lnTo>
                  <a:pt x="347976" y="761578"/>
                </a:lnTo>
                <a:lnTo>
                  <a:pt x="344400" y="814473"/>
                </a:lnTo>
                <a:lnTo>
                  <a:pt x="339001" y="864517"/>
                </a:lnTo>
                <a:lnTo>
                  <a:pt x="331554" y="911594"/>
                </a:lnTo>
                <a:lnTo>
                  <a:pt x="321831" y="955584"/>
                </a:lnTo>
                <a:lnTo>
                  <a:pt x="309607" y="996369"/>
                </a:lnTo>
                <a:lnTo>
                  <a:pt x="294655" y="1033830"/>
                </a:lnTo>
                <a:lnTo>
                  <a:pt x="276750" y="1067851"/>
                </a:lnTo>
                <a:lnTo>
                  <a:pt x="231170" y="1125095"/>
                </a:lnTo>
                <a:lnTo>
                  <a:pt x="171059" y="1167155"/>
                </a:lnTo>
                <a:lnTo>
                  <a:pt x="134988" y="1182195"/>
                </a:lnTo>
                <a:lnTo>
                  <a:pt x="94606" y="1193084"/>
                </a:lnTo>
                <a:lnTo>
                  <a:pt x="49685" y="1199705"/>
                </a:lnTo>
                <a:lnTo>
                  <a:pt x="0" y="1201938"/>
                </a:lnTo>
                <a:lnTo>
                  <a:pt x="0" y="1298760"/>
                </a:lnTo>
                <a:lnTo>
                  <a:pt x="53748" y="1296871"/>
                </a:lnTo>
                <a:lnTo>
                  <a:pt x="103408" y="1291258"/>
                </a:lnTo>
                <a:lnTo>
                  <a:pt x="149124" y="1282004"/>
                </a:lnTo>
                <a:lnTo>
                  <a:pt x="191041" y="1269192"/>
                </a:lnTo>
                <a:lnTo>
                  <a:pt x="229302" y="1252905"/>
                </a:lnTo>
                <a:lnTo>
                  <a:pt x="264050" y="1233224"/>
                </a:lnTo>
                <a:lnTo>
                  <a:pt x="295431" y="1210234"/>
                </a:lnTo>
                <a:lnTo>
                  <a:pt x="323588" y="1184015"/>
                </a:lnTo>
                <a:lnTo>
                  <a:pt x="348665" y="1154652"/>
                </a:lnTo>
                <a:lnTo>
                  <a:pt x="370806" y="1122226"/>
                </a:lnTo>
                <a:lnTo>
                  <a:pt x="390155" y="1086820"/>
                </a:lnTo>
                <a:lnTo>
                  <a:pt x="406855" y="1048517"/>
                </a:lnTo>
                <a:lnTo>
                  <a:pt x="421052" y="1007399"/>
                </a:lnTo>
                <a:lnTo>
                  <a:pt x="432889" y="963550"/>
                </a:lnTo>
                <a:lnTo>
                  <a:pt x="442510" y="917051"/>
                </a:lnTo>
                <a:lnTo>
                  <a:pt x="450058" y="867986"/>
                </a:lnTo>
                <a:lnTo>
                  <a:pt x="455679" y="816436"/>
                </a:lnTo>
                <a:lnTo>
                  <a:pt x="459515" y="762486"/>
                </a:lnTo>
                <a:lnTo>
                  <a:pt x="461712" y="706216"/>
                </a:lnTo>
                <a:lnTo>
                  <a:pt x="462412" y="647711"/>
                </a:lnTo>
                <a:lnTo>
                  <a:pt x="461676" y="589455"/>
                </a:lnTo>
                <a:lnTo>
                  <a:pt x="459380" y="533435"/>
                </a:lnTo>
                <a:lnTo>
                  <a:pt x="455392" y="479731"/>
                </a:lnTo>
                <a:lnTo>
                  <a:pt x="449578" y="428424"/>
                </a:lnTo>
                <a:lnTo>
                  <a:pt x="441806" y="379596"/>
                </a:lnTo>
                <a:lnTo>
                  <a:pt x="431943" y="333329"/>
                </a:lnTo>
                <a:lnTo>
                  <a:pt x="419856" y="289704"/>
                </a:lnTo>
                <a:lnTo>
                  <a:pt x="405413" y="248801"/>
                </a:lnTo>
                <a:lnTo>
                  <a:pt x="388481" y="210703"/>
                </a:lnTo>
                <a:lnTo>
                  <a:pt x="368928" y="175491"/>
                </a:lnTo>
                <a:lnTo>
                  <a:pt x="346620" y="143246"/>
                </a:lnTo>
                <a:lnTo>
                  <a:pt x="321424" y="114050"/>
                </a:lnTo>
                <a:lnTo>
                  <a:pt x="293209" y="87984"/>
                </a:lnTo>
                <a:lnTo>
                  <a:pt x="261842" y="65130"/>
                </a:lnTo>
                <a:lnTo>
                  <a:pt x="227189" y="45568"/>
                </a:lnTo>
                <a:lnTo>
                  <a:pt x="189118" y="29380"/>
                </a:lnTo>
                <a:lnTo>
                  <a:pt x="147496" y="16648"/>
                </a:lnTo>
                <a:lnTo>
                  <a:pt x="102191" y="7453"/>
                </a:lnTo>
                <a:lnTo>
                  <a:pt x="53070" y="1876"/>
                </a:lnTo>
                <a:lnTo>
                  <a:pt x="0" y="0"/>
                </a:lnTo>
                <a:close/>
              </a:path>
            </a:pathLst>
          </a:custGeom>
          <a:solidFill>
            <a:srgbClr val="A3B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88" b="0" i="0" u="none" strike="noStrike" kern="1200" cap="none" spc="0" normalizeH="0" baseline="0" noProof="0">
              <a:ln>
                <a:noFill/>
              </a:ln>
              <a:solidFill>
                <a:srgbClr val="000000"/>
              </a:solidFill>
              <a:effectLst/>
              <a:uLnTx/>
              <a:uFillTx/>
              <a:latin typeface="Franklin Gothic Book" panose="020B0503020102020204"/>
              <a:ea typeface="+mn-ea"/>
              <a:cs typeface="+mn-cs"/>
            </a:endParaRPr>
          </a:p>
        </p:txBody>
      </p:sp>
      <p:sp>
        <p:nvSpPr>
          <p:cNvPr id="15" name="object 15">
            <a:extLst>
              <a:ext uri="{FF2B5EF4-FFF2-40B4-BE49-F238E27FC236}">
                <a16:creationId xmlns:a16="http://schemas.microsoft.com/office/drawing/2014/main" id="{2D6DC4B0-3E1E-2169-CD17-14823898FEE0}"/>
              </a:ext>
            </a:extLst>
          </p:cNvPr>
          <p:cNvSpPr/>
          <p:nvPr/>
        </p:nvSpPr>
        <p:spPr>
          <a:xfrm>
            <a:off x="3080750" y="3193218"/>
            <a:ext cx="484591" cy="424305"/>
          </a:xfrm>
          <a:custGeom>
            <a:avLst/>
            <a:gdLst/>
            <a:ahLst/>
            <a:cxnLst/>
            <a:rect l="l" t="t" r="r" b="b"/>
            <a:pathLst>
              <a:path w="801370" h="701675">
                <a:moveTo>
                  <a:pt x="612654" y="0"/>
                </a:moveTo>
                <a:lnTo>
                  <a:pt x="479105" y="0"/>
                </a:lnTo>
                <a:lnTo>
                  <a:pt x="639363" y="288799"/>
                </a:lnTo>
                <a:lnTo>
                  <a:pt x="0" y="288799"/>
                </a:lnTo>
                <a:lnTo>
                  <a:pt x="0" y="395638"/>
                </a:lnTo>
                <a:lnTo>
                  <a:pt x="642702" y="395638"/>
                </a:lnTo>
                <a:lnTo>
                  <a:pt x="479105" y="701130"/>
                </a:lnTo>
                <a:lnTo>
                  <a:pt x="609315" y="701130"/>
                </a:lnTo>
                <a:lnTo>
                  <a:pt x="801291" y="345557"/>
                </a:lnTo>
                <a:lnTo>
                  <a:pt x="612654" y="0"/>
                </a:lnTo>
                <a:close/>
              </a:path>
            </a:pathLst>
          </a:custGeom>
          <a:solidFill>
            <a:srgbClr val="A3B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88" b="0" i="0" u="none" strike="noStrike" kern="1200" cap="none" spc="0" normalizeH="0" baseline="0" noProof="0">
              <a:ln>
                <a:noFill/>
              </a:ln>
              <a:solidFill>
                <a:srgbClr val="000000"/>
              </a:solidFill>
              <a:effectLst/>
              <a:uLnTx/>
              <a:uFillTx/>
              <a:latin typeface="Franklin Gothic Book" panose="020B0503020102020204"/>
              <a:ea typeface="+mn-ea"/>
              <a:cs typeface="+mn-cs"/>
            </a:endParaRPr>
          </a:p>
        </p:txBody>
      </p:sp>
      <p:sp>
        <p:nvSpPr>
          <p:cNvPr id="16" name="object 16">
            <a:extLst>
              <a:ext uri="{FF2B5EF4-FFF2-40B4-BE49-F238E27FC236}">
                <a16:creationId xmlns:a16="http://schemas.microsoft.com/office/drawing/2014/main" id="{E4A1892C-5E7F-25EA-D737-0A741AD08ACF}"/>
              </a:ext>
            </a:extLst>
          </p:cNvPr>
          <p:cNvSpPr/>
          <p:nvPr/>
        </p:nvSpPr>
        <p:spPr>
          <a:xfrm>
            <a:off x="2581021" y="3136685"/>
            <a:ext cx="125180" cy="529133"/>
          </a:xfrm>
          <a:custGeom>
            <a:avLst/>
            <a:gdLst/>
            <a:ahLst/>
            <a:cxnLst/>
            <a:rect l="l" t="t" r="r" b="b"/>
            <a:pathLst>
              <a:path w="207010" h="875029">
                <a:moveTo>
                  <a:pt x="103500" y="701130"/>
                </a:moveTo>
                <a:lnTo>
                  <a:pt x="61974" y="704808"/>
                </a:lnTo>
                <a:lnTo>
                  <a:pt x="29213" y="718032"/>
                </a:lnTo>
                <a:lnTo>
                  <a:pt x="7720" y="744090"/>
                </a:lnTo>
                <a:lnTo>
                  <a:pt x="0" y="786267"/>
                </a:lnTo>
                <a:lnTo>
                  <a:pt x="7486" y="830375"/>
                </a:lnTo>
                <a:lnTo>
                  <a:pt x="28587" y="857424"/>
                </a:lnTo>
                <a:lnTo>
                  <a:pt x="61270" y="871014"/>
                </a:lnTo>
                <a:lnTo>
                  <a:pt x="103500" y="874744"/>
                </a:lnTo>
                <a:lnTo>
                  <a:pt x="145729" y="871014"/>
                </a:lnTo>
                <a:lnTo>
                  <a:pt x="178412" y="857424"/>
                </a:lnTo>
                <a:lnTo>
                  <a:pt x="199513" y="830375"/>
                </a:lnTo>
                <a:lnTo>
                  <a:pt x="206999" y="786267"/>
                </a:lnTo>
                <a:lnTo>
                  <a:pt x="199513" y="744090"/>
                </a:lnTo>
                <a:lnTo>
                  <a:pt x="178412" y="718032"/>
                </a:lnTo>
                <a:lnTo>
                  <a:pt x="145729" y="704808"/>
                </a:lnTo>
                <a:lnTo>
                  <a:pt x="103500" y="701130"/>
                </a:lnTo>
                <a:close/>
              </a:path>
              <a:path w="207010" h="875029">
                <a:moveTo>
                  <a:pt x="103500" y="0"/>
                </a:moveTo>
                <a:lnTo>
                  <a:pt x="62235" y="3469"/>
                </a:lnTo>
                <a:lnTo>
                  <a:pt x="30048" y="16484"/>
                </a:lnTo>
                <a:lnTo>
                  <a:pt x="9128" y="42959"/>
                </a:lnTo>
                <a:lnTo>
                  <a:pt x="1669" y="86806"/>
                </a:lnTo>
                <a:lnTo>
                  <a:pt x="9128" y="129244"/>
                </a:lnTo>
                <a:lnTo>
                  <a:pt x="30048" y="155875"/>
                </a:lnTo>
                <a:lnTo>
                  <a:pt x="62235" y="169673"/>
                </a:lnTo>
                <a:lnTo>
                  <a:pt x="103500" y="173612"/>
                </a:lnTo>
                <a:lnTo>
                  <a:pt x="145729" y="169673"/>
                </a:lnTo>
                <a:lnTo>
                  <a:pt x="178412" y="155875"/>
                </a:lnTo>
                <a:lnTo>
                  <a:pt x="199513" y="129244"/>
                </a:lnTo>
                <a:lnTo>
                  <a:pt x="206999" y="86806"/>
                </a:lnTo>
                <a:lnTo>
                  <a:pt x="199513" y="42959"/>
                </a:lnTo>
                <a:lnTo>
                  <a:pt x="178412" y="16484"/>
                </a:lnTo>
                <a:lnTo>
                  <a:pt x="145729" y="3469"/>
                </a:lnTo>
                <a:lnTo>
                  <a:pt x="103500" y="0"/>
                </a:lnTo>
                <a:close/>
              </a:path>
            </a:pathLst>
          </a:custGeom>
          <a:solidFill>
            <a:srgbClr val="A3B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88" b="0" i="0" u="none" strike="noStrike" kern="1200" cap="none" spc="0" normalizeH="0" baseline="0" noProof="0">
              <a:ln>
                <a:noFill/>
              </a:ln>
              <a:solidFill>
                <a:srgbClr val="000000"/>
              </a:solidFill>
              <a:effectLst/>
              <a:uLnTx/>
              <a:uFillTx/>
              <a:latin typeface="Franklin Gothic Book" panose="020B0503020102020204"/>
              <a:ea typeface="+mn-ea"/>
              <a:cs typeface="+mn-cs"/>
            </a:endParaRPr>
          </a:p>
        </p:txBody>
      </p:sp>
      <p:sp>
        <p:nvSpPr>
          <p:cNvPr id="17" name="object 17">
            <a:extLst>
              <a:ext uri="{FF2B5EF4-FFF2-40B4-BE49-F238E27FC236}">
                <a16:creationId xmlns:a16="http://schemas.microsoft.com/office/drawing/2014/main" id="{2D64073C-9B7D-DEE5-2ECE-1EF3EEC48590}"/>
              </a:ext>
            </a:extLst>
          </p:cNvPr>
          <p:cNvSpPr/>
          <p:nvPr/>
        </p:nvSpPr>
        <p:spPr>
          <a:xfrm>
            <a:off x="1721440" y="3193218"/>
            <a:ext cx="484591" cy="424305"/>
          </a:xfrm>
          <a:custGeom>
            <a:avLst/>
            <a:gdLst/>
            <a:ahLst/>
            <a:cxnLst/>
            <a:rect l="l" t="t" r="r" b="b"/>
            <a:pathLst>
              <a:path w="801370" h="701675">
                <a:moveTo>
                  <a:pt x="612654" y="0"/>
                </a:moveTo>
                <a:lnTo>
                  <a:pt x="479104" y="0"/>
                </a:lnTo>
                <a:lnTo>
                  <a:pt x="639363" y="288799"/>
                </a:lnTo>
                <a:lnTo>
                  <a:pt x="0" y="288799"/>
                </a:lnTo>
                <a:lnTo>
                  <a:pt x="0" y="395638"/>
                </a:lnTo>
                <a:lnTo>
                  <a:pt x="642702" y="395638"/>
                </a:lnTo>
                <a:lnTo>
                  <a:pt x="479104" y="701130"/>
                </a:lnTo>
                <a:lnTo>
                  <a:pt x="609315" y="701130"/>
                </a:lnTo>
                <a:lnTo>
                  <a:pt x="801291" y="345557"/>
                </a:lnTo>
                <a:lnTo>
                  <a:pt x="612654" y="0"/>
                </a:lnTo>
                <a:close/>
              </a:path>
            </a:pathLst>
          </a:custGeom>
          <a:solidFill>
            <a:srgbClr val="A3B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88" b="0" i="0" u="none" strike="noStrike" kern="1200" cap="none" spc="0" normalizeH="0" baseline="0" noProof="0">
              <a:ln>
                <a:noFill/>
              </a:ln>
              <a:solidFill>
                <a:srgbClr val="000000"/>
              </a:solidFill>
              <a:effectLst/>
              <a:uLnTx/>
              <a:uFillTx/>
              <a:latin typeface="Franklin Gothic Book" panose="020B0503020102020204"/>
              <a:ea typeface="+mn-ea"/>
              <a:cs typeface="+mn-cs"/>
            </a:endParaRPr>
          </a:p>
        </p:txBody>
      </p:sp>
      <p:sp>
        <p:nvSpPr>
          <p:cNvPr id="18" name="object 18">
            <a:extLst>
              <a:ext uri="{FF2B5EF4-FFF2-40B4-BE49-F238E27FC236}">
                <a16:creationId xmlns:a16="http://schemas.microsoft.com/office/drawing/2014/main" id="{2B71BB29-D4C3-B513-75CD-F781C18521C0}"/>
              </a:ext>
            </a:extLst>
          </p:cNvPr>
          <p:cNvSpPr/>
          <p:nvPr/>
        </p:nvSpPr>
        <p:spPr>
          <a:xfrm>
            <a:off x="1221315" y="3136685"/>
            <a:ext cx="125180" cy="529133"/>
          </a:xfrm>
          <a:custGeom>
            <a:avLst/>
            <a:gdLst/>
            <a:ahLst/>
            <a:cxnLst/>
            <a:rect l="l" t="t" r="r" b="b"/>
            <a:pathLst>
              <a:path w="207010" h="875029">
                <a:moveTo>
                  <a:pt x="103500" y="701130"/>
                </a:moveTo>
                <a:lnTo>
                  <a:pt x="61975" y="704808"/>
                </a:lnTo>
                <a:lnTo>
                  <a:pt x="29214" y="718032"/>
                </a:lnTo>
                <a:lnTo>
                  <a:pt x="7720" y="744090"/>
                </a:lnTo>
                <a:lnTo>
                  <a:pt x="0" y="786267"/>
                </a:lnTo>
                <a:lnTo>
                  <a:pt x="7486" y="830375"/>
                </a:lnTo>
                <a:lnTo>
                  <a:pt x="28587" y="857424"/>
                </a:lnTo>
                <a:lnTo>
                  <a:pt x="61270" y="871014"/>
                </a:lnTo>
                <a:lnTo>
                  <a:pt x="103500" y="874744"/>
                </a:lnTo>
                <a:lnTo>
                  <a:pt x="145729" y="871014"/>
                </a:lnTo>
                <a:lnTo>
                  <a:pt x="178412" y="857424"/>
                </a:lnTo>
                <a:lnTo>
                  <a:pt x="199514" y="830375"/>
                </a:lnTo>
                <a:lnTo>
                  <a:pt x="207001" y="786267"/>
                </a:lnTo>
                <a:lnTo>
                  <a:pt x="199514" y="744090"/>
                </a:lnTo>
                <a:lnTo>
                  <a:pt x="178412" y="718032"/>
                </a:lnTo>
                <a:lnTo>
                  <a:pt x="145729" y="704808"/>
                </a:lnTo>
                <a:lnTo>
                  <a:pt x="103500" y="701130"/>
                </a:lnTo>
                <a:close/>
              </a:path>
              <a:path w="207010" h="875029">
                <a:moveTo>
                  <a:pt x="103500" y="0"/>
                </a:moveTo>
                <a:lnTo>
                  <a:pt x="62236" y="3469"/>
                </a:lnTo>
                <a:lnTo>
                  <a:pt x="30048" y="16484"/>
                </a:lnTo>
                <a:lnTo>
                  <a:pt x="9129" y="42959"/>
                </a:lnTo>
                <a:lnTo>
                  <a:pt x="1669" y="86806"/>
                </a:lnTo>
                <a:lnTo>
                  <a:pt x="9129" y="129244"/>
                </a:lnTo>
                <a:lnTo>
                  <a:pt x="30048" y="155875"/>
                </a:lnTo>
                <a:lnTo>
                  <a:pt x="62236" y="169673"/>
                </a:lnTo>
                <a:lnTo>
                  <a:pt x="103500" y="173612"/>
                </a:lnTo>
                <a:lnTo>
                  <a:pt x="145729" y="169673"/>
                </a:lnTo>
                <a:lnTo>
                  <a:pt x="178412" y="155875"/>
                </a:lnTo>
                <a:lnTo>
                  <a:pt x="199514" y="129244"/>
                </a:lnTo>
                <a:lnTo>
                  <a:pt x="207001" y="86806"/>
                </a:lnTo>
                <a:lnTo>
                  <a:pt x="199514" y="42959"/>
                </a:lnTo>
                <a:lnTo>
                  <a:pt x="178412" y="16484"/>
                </a:lnTo>
                <a:lnTo>
                  <a:pt x="145729" y="3469"/>
                </a:lnTo>
                <a:lnTo>
                  <a:pt x="103500" y="0"/>
                </a:lnTo>
                <a:close/>
              </a:path>
            </a:pathLst>
          </a:custGeom>
          <a:solidFill>
            <a:srgbClr val="A3B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88" b="0" i="0" u="none" strike="noStrike" kern="1200" cap="none" spc="0" normalizeH="0" baseline="0" noProof="0">
              <a:ln>
                <a:noFill/>
              </a:ln>
              <a:solidFill>
                <a:srgbClr val="000000"/>
              </a:solidFill>
              <a:effectLst/>
              <a:uLnTx/>
              <a:uFillTx/>
              <a:latin typeface="Franklin Gothic Book" panose="020B0503020102020204"/>
              <a:ea typeface="+mn-ea"/>
              <a:cs typeface="+mn-cs"/>
            </a:endParaRPr>
          </a:p>
        </p:txBody>
      </p:sp>
      <p:sp>
        <p:nvSpPr>
          <p:cNvPr id="19" name="object 19">
            <a:extLst>
              <a:ext uri="{FF2B5EF4-FFF2-40B4-BE49-F238E27FC236}">
                <a16:creationId xmlns:a16="http://schemas.microsoft.com/office/drawing/2014/main" id="{52BD418D-91C7-486D-3B45-96D1ACF0BC3E}"/>
              </a:ext>
            </a:extLst>
          </p:cNvPr>
          <p:cNvSpPr/>
          <p:nvPr/>
        </p:nvSpPr>
        <p:spPr>
          <a:xfrm>
            <a:off x="501521" y="3136685"/>
            <a:ext cx="125180" cy="529133"/>
          </a:xfrm>
          <a:custGeom>
            <a:avLst/>
            <a:gdLst/>
            <a:ahLst/>
            <a:cxnLst/>
            <a:rect l="l" t="t" r="r" b="b"/>
            <a:pathLst>
              <a:path w="207009" h="875029">
                <a:moveTo>
                  <a:pt x="103500" y="701130"/>
                </a:moveTo>
                <a:lnTo>
                  <a:pt x="61974" y="704808"/>
                </a:lnTo>
                <a:lnTo>
                  <a:pt x="29213" y="718032"/>
                </a:lnTo>
                <a:lnTo>
                  <a:pt x="7720" y="744090"/>
                </a:lnTo>
                <a:lnTo>
                  <a:pt x="0" y="786267"/>
                </a:lnTo>
                <a:lnTo>
                  <a:pt x="7486" y="830375"/>
                </a:lnTo>
                <a:lnTo>
                  <a:pt x="28587" y="857424"/>
                </a:lnTo>
                <a:lnTo>
                  <a:pt x="61270" y="871014"/>
                </a:lnTo>
                <a:lnTo>
                  <a:pt x="103500" y="874744"/>
                </a:lnTo>
                <a:lnTo>
                  <a:pt x="145729" y="871014"/>
                </a:lnTo>
                <a:lnTo>
                  <a:pt x="178412" y="857424"/>
                </a:lnTo>
                <a:lnTo>
                  <a:pt x="199514" y="830375"/>
                </a:lnTo>
                <a:lnTo>
                  <a:pt x="207000" y="786267"/>
                </a:lnTo>
                <a:lnTo>
                  <a:pt x="199514" y="744090"/>
                </a:lnTo>
                <a:lnTo>
                  <a:pt x="178412" y="718032"/>
                </a:lnTo>
                <a:lnTo>
                  <a:pt x="145729" y="704808"/>
                </a:lnTo>
                <a:lnTo>
                  <a:pt x="103500" y="701130"/>
                </a:lnTo>
                <a:close/>
              </a:path>
              <a:path w="207009" h="875029">
                <a:moveTo>
                  <a:pt x="103500" y="0"/>
                </a:moveTo>
                <a:lnTo>
                  <a:pt x="62235" y="3469"/>
                </a:lnTo>
                <a:lnTo>
                  <a:pt x="30048" y="16484"/>
                </a:lnTo>
                <a:lnTo>
                  <a:pt x="9129" y="42959"/>
                </a:lnTo>
                <a:lnTo>
                  <a:pt x="1669" y="86806"/>
                </a:lnTo>
                <a:lnTo>
                  <a:pt x="9129" y="129244"/>
                </a:lnTo>
                <a:lnTo>
                  <a:pt x="30048" y="155875"/>
                </a:lnTo>
                <a:lnTo>
                  <a:pt x="62235" y="169673"/>
                </a:lnTo>
                <a:lnTo>
                  <a:pt x="103500" y="173612"/>
                </a:lnTo>
                <a:lnTo>
                  <a:pt x="145729" y="169673"/>
                </a:lnTo>
                <a:lnTo>
                  <a:pt x="178412" y="155875"/>
                </a:lnTo>
                <a:lnTo>
                  <a:pt x="199514" y="129244"/>
                </a:lnTo>
                <a:lnTo>
                  <a:pt x="207000" y="86806"/>
                </a:lnTo>
                <a:lnTo>
                  <a:pt x="199514" y="42959"/>
                </a:lnTo>
                <a:lnTo>
                  <a:pt x="178412" y="16484"/>
                </a:lnTo>
                <a:lnTo>
                  <a:pt x="145729" y="3469"/>
                </a:lnTo>
                <a:lnTo>
                  <a:pt x="103500" y="0"/>
                </a:lnTo>
                <a:close/>
              </a:path>
            </a:pathLst>
          </a:custGeom>
          <a:solidFill>
            <a:srgbClr val="A3B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88" b="0" i="0" u="none" strike="noStrike" kern="1200" cap="none" spc="0" normalizeH="0" baseline="0" noProof="0">
              <a:ln>
                <a:noFill/>
              </a:ln>
              <a:solidFill>
                <a:srgbClr val="000000"/>
              </a:solidFill>
              <a:effectLst/>
              <a:uLnTx/>
              <a:uFillTx/>
              <a:latin typeface="Franklin Gothic Book" panose="020B0503020102020204"/>
              <a:ea typeface="+mn-ea"/>
              <a:cs typeface="+mn-cs"/>
            </a:endParaRPr>
          </a:p>
        </p:txBody>
      </p:sp>
      <p:sp>
        <p:nvSpPr>
          <p:cNvPr id="20" name="object 20">
            <a:extLst>
              <a:ext uri="{FF2B5EF4-FFF2-40B4-BE49-F238E27FC236}">
                <a16:creationId xmlns:a16="http://schemas.microsoft.com/office/drawing/2014/main" id="{9554875D-60C3-8350-9826-6BD73BE8B478}"/>
              </a:ext>
            </a:extLst>
          </p:cNvPr>
          <p:cNvSpPr/>
          <p:nvPr/>
        </p:nvSpPr>
        <p:spPr>
          <a:xfrm>
            <a:off x="4508517" y="3783254"/>
            <a:ext cx="484591" cy="424305"/>
          </a:xfrm>
          <a:custGeom>
            <a:avLst/>
            <a:gdLst/>
            <a:ahLst/>
            <a:cxnLst/>
            <a:rect l="l" t="t" r="r" b="b"/>
            <a:pathLst>
              <a:path w="801370" h="701675">
                <a:moveTo>
                  <a:pt x="612654" y="0"/>
                </a:moveTo>
                <a:lnTo>
                  <a:pt x="479105" y="0"/>
                </a:lnTo>
                <a:lnTo>
                  <a:pt x="639363" y="288799"/>
                </a:lnTo>
                <a:lnTo>
                  <a:pt x="0" y="288799"/>
                </a:lnTo>
                <a:lnTo>
                  <a:pt x="0" y="395638"/>
                </a:lnTo>
                <a:lnTo>
                  <a:pt x="642702" y="395638"/>
                </a:lnTo>
                <a:lnTo>
                  <a:pt x="479105" y="701130"/>
                </a:lnTo>
                <a:lnTo>
                  <a:pt x="609315" y="701130"/>
                </a:lnTo>
                <a:lnTo>
                  <a:pt x="801291" y="345558"/>
                </a:lnTo>
                <a:lnTo>
                  <a:pt x="612654" y="0"/>
                </a:lnTo>
                <a:close/>
              </a:path>
            </a:pathLst>
          </a:custGeom>
          <a:solidFill>
            <a:srgbClr val="A3B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88" b="0" i="0" u="none" strike="noStrike" kern="1200" cap="none" spc="0" normalizeH="0" baseline="0" noProof="0">
              <a:ln>
                <a:noFill/>
              </a:ln>
              <a:solidFill>
                <a:srgbClr val="000000"/>
              </a:solidFill>
              <a:effectLst/>
              <a:uLnTx/>
              <a:uFillTx/>
              <a:latin typeface="Franklin Gothic Book" panose="020B0503020102020204"/>
              <a:ea typeface="+mn-ea"/>
              <a:cs typeface="+mn-cs"/>
            </a:endParaRPr>
          </a:p>
        </p:txBody>
      </p:sp>
      <p:sp>
        <p:nvSpPr>
          <p:cNvPr id="21" name="object 21">
            <a:extLst>
              <a:ext uri="{FF2B5EF4-FFF2-40B4-BE49-F238E27FC236}">
                <a16:creationId xmlns:a16="http://schemas.microsoft.com/office/drawing/2014/main" id="{E1BD85BB-995E-D4A1-2748-89C2503E822C}"/>
              </a:ext>
            </a:extLst>
          </p:cNvPr>
          <p:cNvSpPr/>
          <p:nvPr/>
        </p:nvSpPr>
        <p:spPr>
          <a:xfrm>
            <a:off x="4508517" y="2602179"/>
            <a:ext cx="484591" cy="424305"/>
          </a:xfrm>
          <a:custGeom>
            <a:avLst/>
            <a:gdLst/>
            <a:ahLst/>
            <a:cxnLst/>
            <a:rect l="l" t="t" r="r" b="b"/>
            <a:pathLst>
              <a:path w="801370" h="701675">
                <a:moveTo>
                  <a:pt x="612654" y="0"/>
                </a:moveTo>
                <a:lnTo>
                  <a:pt x="479105" y="0"/>
                </a:lnTo>
                <a:lnTo>
                  <a:pt x="639363" y="288798"/>
                </a:lnTo>
                <a:lnTo>
                  <a:pt x="0" y="288798"/>
                </a:lnTo>
                <a:lnTo>
                  <a:pt x="0" y="395638"/>
                </a:lnTo>
                <a:lnTo>
                  <a:pt x="642702" y="395638"/>
                </a:lnTo>
                <a:lnTo>
                  <a:pt x="479105" y="701130"/>
                </a:lnTo>
                <a:lnTo>
                  <a:pt x="609315" y="701130"/>
                </a:lnTo>
                <a:lnTo>
                  <a:pt x="801291" y="345557"/>
                </a:lnTo>
                <a:lnTo>
                  <a:pt x="612654" y="0"/>
                </a:lnTo>
                <a:close/>
              </a:path>
            </a:pathLst>
          </a:custGeom>
          <a:solidFill>
            <a:srgbClr val="A3B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88" b="0" i="0" u="none" strike="noStrike" kern="1200" cap="none" spc="0" normalizeH="0" baseline="0" noProof="0">
              <a:ln>
                <a:noFill/>
              </a:ln>
              <a:solidFill>
                <a:srgbClr val="000000"/>
              </a:solidFill>
              <a:effectLst/>
              <a:uLnTx/>
              <a:uFillTx/>
              <a:latin typeface="Franklin Gothic Book" panose="020B0503020102020204"/>
              <a:ea typeface="+mn-ea"/>
              <a:cs typeface="+mn-cs"/>
            </a:endParaRPr>
          </a:p>
        </p:txBody>
      </p:sp>
      <p:sp>
        <p:nvSpPr>
          <p:cNvPr id="22" name="object 22">
            <a:extLst>
              <a:ext uri="{FF2B5EF4-FFF2-40B4-BE49-F238E27FC236}">
                <a16:creationId xmlns:a16="http://schemas.microsoft.com/office/drawing/2014/main" id="{11029E1B-F9F6-28CB-2916-9D1AA931A0BB}"/>
              </a:ext>
            </a:extLst>
          </p:cNvPr>
          <p:cNvSpPr/>
          <p:nvPr/>
        </p:nvSpPr>
        <p:spPr>
          <a:xfrm>
            <a:off x="4008405" y="2228167"/>
            <a:ext cx="125180" cy="529133"/>
          </a:xfrm>
          <a:custGeom>
            <a:avLst/>
            <a:gdLst/>
            <a:ahLst/>
            <a:cxnLst/>
            <a:rect l="l" t="t" r="r" b="b"/>
            <a:pathLst>
              <a:path w="207009" h="875029">
                <a:moveTo>
                  <a:pt x="103500" y="701130"/>
                </a:moveTo>
                <a:lnTo>
                  <a:pt x="61975" y="704808"/>
                </a:lnTo>
                <a:lnTo>
                  <a:pt x="29214" y="718032"/>
                </a:lnTo>
                <a:lnTo>
                  <a:pt x="7720" y="744090"/>
                </a:lnTo>
                <a:lnTo>
                  <a:pt x="0" y="786268"/>
                </a:lnTo>
                <a:lnTo>
                  <a:pt x="7486" y="830375"/>
                </a:lnTo>
                <a:lnTo>
                  <a:pt x="28588" y="857424"/>
                </a:lnTo>
                <a:lnTo>
                  <a:pt x="61271" y="871014"/>
                </a:lnTo>
                <a:lnTo>
                  <a:pt x="103500" y="874744"/>
                </a:lnTo>
                <a:lnTo>
                  <a:pt x="145730" y="871014"/>
                </a:lnTo>
                <a:lnTo>
                  <a:pt x="178413" y="857424"/>
                </a:lnTo>
                <a:lnTo>
                  <a:pt x="199515" y="830375"/>
                </a:lnTo>
                <a:lnTo>
                  <a:pt x="207001" y="786268"/>
                </a:lnTo>
                <a:lnTo>
                  <a:pt x="199515" y="744090"/>
                </a:lnTo>
                <a:lnTo>
                  <a:pt x="178413" y="718032"/>
                </a:lnTo>
                <a:lnTo>
                  <a:pt x="145730" y="704808"/>
                </a:lnTo>
                <a:lnTo>
                  <a:pt x="103500" y="701130"/>
                </a:lnTo>
                <a:close/>
              </a:path>
              <a:path w="207009" h="875029">
                <a:moveTo>
                  <a:pt x="103500" y="0"/>
                </a:moveTo>
                <a:lnTo>
                  <a:pt x="62236" y="3469"/>
                </a:lnTo>
                <a:lnTo>
                  <a:pt x="30049" y="16485"/>
                </a:lnTo>
                <a:lnTo>
                  <a:pt x="9130" y="42960"/>
                </a:lnTo>
                <a:lnTo>
                  <a:pt x="1670" y="86806"/>
                </a:lnTo>
                <a:lnTo>
                  <a:pt x="9130" y="129245"/>
                </a:lnTo>
                <a:lnTo>
                  <a:pt x="30049" y="155876"/>
                </a:lnTo>
                <a:lnTo>
                  <a:pt x="62236" y="169674"/>
                </a:lnTo>
                <a:lnTo>
                  <a:pt x="103500" y="173613"/>
                </a:lnTo>
                <a:lnTo>
                  <a:pt x="145730" y="169674"/>
                </a:lnTo>
                <a:lnTo>
                  <a:pt x="178413" y="155876"/>
                </a:lnTo>
                <a:lnTo>
                  <a:pt x="199515" y="129245"/>
                </a:lnTo>
                <a:lnTo>
                  <a:pt x="207001" y="86806"/>
                </a:lnTo>
                <a:lnTo>
                  <a:pt x="199515" y="42960"/>
                </a:lnTo>
                <a:lnTo>
                  <a:pt x="178413" y="16485"/>
                </a:lnTo>
                <a:lnTo>
                  <a:pt x="145730" y="3469"/>
                </a:lnTo>
                <a:lnTo>
                  <a:pt x="103500" y="0"/>
                </a:lnTo>
                <a:close/>
              </a:path>
            </a:pathLst>
          </a:custGeom>
          <a:solidFill>
            <a:srgbClr val="A3B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88" b="0" i="0" u="none" strike="noStrike" kern="1200" cap="none" spc="0" normalizeH="0" baseline="0" noProof="0">
              <a:ln>
                <a:noFill/>
              </a:ln>
              <a:solidFill>
                <a:srgbClr val="000000"/>
              </a:solidFill>
              <a:effectLst/>
              <a:uLnTx/>
              <a:uFillTx/>
              <a:latin typeface="Franklin Gothic Book" panose="020B0503020102020204"/>
              <a:ea typeface="+mn-ea"/>
              <a:cs typeface="+mn-cs"/>
            </a:endParaRPr>
          </a:p>
        </p:txBody>
      </p:sp>
      <p:sp>
        <p:nvSpPr>
          <p:cNvPr id="23" name="object 23">
            <a:extLst>
              <a:ext uri="{FF2B5EF4-FFF2-40B4-BE49-F238E27FC236}">
                <a16:creationId xmlns:a16="http://schemas.microsoft.com/office/drawing/2014/main" id="{A1E1FEB0-16E3-D313-6838-CCD3DBF9B411}"/>
              </a:ext>
            </a:extLst>
          </p:cNvPr>
          <p:cNvSpPr/>
          <p:nvPr/>
        </p:nvSpPr>
        <p:spPr>
          <a:xfrm>
            <a:off x="3372786" y="2034349"/>
            <a:ext cx="279926" cy="785637"/>
          </a:xfrm>
          <a:custGeom>
            <a:avLst/>
            <a:gdLst/>
            <a:ahLst/>
            <a:cxnLst/>
            <a:rect l="l" t="t" r="r" b="b"/>
            <a:pathLst>
              <a:path w="462914" h="1299210">
                <a:moveTo>
                  <a:pt x="0" y="0"/>
                </a:moveTo>
                <a:lnTo>
                  <a:pt x="0" y="98492"/>
                </a:lnTo>
                <a:lnTo>
                  <a:pt x="49163" y="100708"/>
                </a:lnTo>
                <a:lnTo>
                  <a:pt x="93688" y="107276"/>
                </a:lnTo>
                <a:lnTo>
                  <a:pt x="133789" y="118079"/>
                </a:lnTo>
                <a:lnTo>
                  <a:pt x="169681" y="132998"/>
                </a:lnTo>
                <a:lnTo>
                  <a:pt x="229690" y="174711"/>
                </a:lnTo>
                <a:lnTo>
                  <a:pt x="275428" y="231470"/>
                </a:lnTo>
                <a:lnTo>
                  <a:pt x="293481" y="265196"/>
                </a:lnTo>
                <a:lnTo>
                  <a:pt x="308608" y="302328"/>
                </a:lnTo>
                <a:lnTo>
                  <a:pt x="321024" y="342749"/>
                </a:lnTo>
                <a:lnTo>
                  <a:pt x="330942" y="386340"/>
                </a:lnTo>
                <a:lnTo>
                  <a:pt x="338577" y="432984"/>
                </a:lnTo>
                <a:lnTo>
                  <a:pt x="344143" y="482560"/>
                </a:lnTo>
                <a:lnTo>
                  <a:pt x="347853" y="534953"/>
                </a:lnTo>
                <a:lnTo>
                  <a:pt x="349923" y="590042"/>
                </a:lnTo>
                <a:lnTo>
                  <a:pt x="350565" y="647711"/>
                </a:lnTo>
                <a:lnTo>
                  <a:pt x="349955" y="705951"/>
                </a:lnTo>
                <a:lnTo>
                  <a:pt x="347976" y="761577"/>
                </a:lnTo>
                <a:lnTo>
                  <a:pt x="344400" y="814472"/>
                </a:lnTo>
                <a:lnTo>
                  <a:pt x="339001" y="864517"/>
                </a:lnTo>
                <a:lnTo>
                  <a:pt x="331554" y="911593"/>
                </a:lnTo>
                <a:lnTo>
                  <a:pt x="321831" y="955583"/>
                </a:lnTo>
                <a:lnTo>
                  <a:pt x="309607" y="996368"/>
                </a:lnTo>
                <a:lnTo>
                  <a:pt x="294655" y="1033830"/>
                </a:lnTo>
                <a:lnTo>
                  <a:pt x="276749" y="1067851"/>
                </a:lnTo>
                <a:lnTo>
                  <a:pt x="231170" y="1125095"/>
                </a:lnTo>
                <a:lnTo>
                  <a:pt x="171059" y="1167155"/>
                </a:lnTo>
                <a:lnTo>
                  <a:pt x="134988" y="1182195"/>
                </a:lnTo>
                <a:lnTo>
                  <a:pt x="94605" y="1193084"/>
                </a:lnTo>
                <a:lnTo>
                  <a:pt x="49685" y="1199705"/>
                </a:lnTo>
                <a:lnTo>
                  <a:pt x="0" y="1201938"/>
                </a:lnTo>
                <a:lnTo>
                  <a:pt x="0" y="1298760"/>
                </a:lnTo>
                <a:lnTo>
                  <a:pt x="53748" y="1296871"/>
                </a:lnTo>
                <a:lnTo>
                  <a:pt x="103408" y="1291258"/>
                </a:lnTo>
                <a:lnTo>
                  <a:pt x="149124" y="1282004"/>
                </a:lnTo>
                <a:lnTo>
                  <a:pt x="191041" y="1269192"/>
                </a:lnTo>
                <a:lnTo>
                  <a:pt x="229302" y="1252905"/>
                </a:lnTo>
                <a:lnTo>
                  <a:pt x="264050" y="1233224"/>
                </a:lnTo>
                <a:lnTo>
                  <a:pt x="295431" y="1210234"/>
                </a:lnTo>
                <a:lnTo>
                  <a:pt x="323588" y="1184015"/>
                </a:lnTo>
                <a:lnTo>
                  <a:pt x="348665" y="1154652"/>
                </a:lnTo>
                <a:lnTo>
                  <a:pt x="370806" y="1122226"/>
                </a:lnTo>
                <a:lnTo>
                  <a:pt x="390155" y="1086820"/>
                </a:lnTo>
                <a:lnTo>
                  <a:pt x="406855" y="1048517"/>
                </a:lnTo>
                <a:lnTo>
                  <a:pt x="421052" y="1007399"/>
                </a:lnTo>
                <a:lnTo>
                  <a:pt x="432889" y="963550"/>
                </a:lnTo>
                <a:lnTo>
                  <a:pt x="442510" y="917051"/>
                </a:lnTo>
                <a:lnTo>
                  <a:pt x="450058" y="867986"/>
                </a:lnTo>
                <a:lnTo>
                  <a:pt x="455679" y="816436"/>
                </a:lnTo>
                <a:lnTo>
                  <a:pt x="459515" y="762486"/>
                </a:lnTo>
                <a:lnTo>
                  <a:pt x="461712" y="706216"/>
                </a:lnTo>
                <a:lnTo>
                  <a:pt x="462412" y="647711"/>
                </a:lnTo>
                <a:lnTo>
                  <a:pt x="461676" y="589455"/>
                </a:lnTo>
                <a:lnTo>
                  <a:pt x="459380" y="533435"/>
                </a:lnTo>
                <a:lnTo>
                  <a:pt x="455392" y="479730"/>
                </a:lnTo>
                <a:lnTo>
                  <a:pt x="449578" y="428424"/>
                </a:lnTo>
                <a:lnTo>
                  <a:pt x="441806" y="379596"/>
                </a:lnTo>
                <a:lnTo>
                  <a:pt x="431943" y="333329"/>
                </a:lnTo>
                <a:lnTo>
                  <a:pt x="419856" y="289703"/>
                </a:lnTo>
                <a:lnTo>
                  <a:pt x="405413" y="248801"/>
                </a:lnTo>
                <a:lnTo>
                  <a:pt x="388481" y="210703"/>
                </a:lnTo>
                <a:lnTo>
                  <a:pt x="368928" y="175491"/>
                </a:lnTo>
                <a:lnTo>
                  <a:pt x="346620" y="143246"/>
                </a:lnTo>
                <a:lnTo>
                  <a:pt x="321424" y="114050"/>
                </a:lnTo>
                <a:lnTo>
                  <a:pt x="293209" y="87984"/>
                </a:lnTo>
                <a:lnTo>
                  <a:pt x="261842" y="65129"/>
                </a:lnTo>
                <a:lnTo>
                  <a:pt x="227189" y="45568"/>
                </a:lnTo>
                <a:lnTo>
                  <a:pt x="189118" y="29380"/>
                </a:lnTo>
                <a:lnTo>
                  <a:pt x="147496" y="16648"/>
                </a:lnTo>
                <a:lnTo>
                  <a:pt x="102191" y="7453"/>
                </a:lnTo>
                <a:lnTo>
                  <a:pt x="53070" y="1876"/>
                </a:lnTo>
                <a:lnTo>
                  <a:pt x="0" y="0"/>
                </a:lnTo>
                <a:close/>
              </a:path>
            </a:pathLst>
          </a:custGeom>
          <a:solidFill>
            <a:srgbClr val="A3B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88" b="0" i="0" u="none" strike="noStrike" kern="1200" cap="none" spc="0" normalizeH="0" baseline="0" noProof="0">
              <a:ln>
                <a:noFill/>
              </a:ln>
              <a:solidFill>
                <a:srgbClr val="000000"/>
              </a:solidFill>
              <a:effectLst/>
              <a:uLnTx/>
              <a:uFillTx/>
              <a:latin typeface="Franklin Gothic Book" panose="020B0503020102020204"/>
              <a:ea typeface="+mn-ea"/>
              <a:cs typeface="+mn-cs"/>
            </a:endParaRPr>
          </a:p>
        </p:txBody>
      </p:sp>
      <p:sp>
        <p:nvSpPr>
          <p:cNvPr id="24" name="object 24">
            <a:extLst>
              <a:ext uri="{FF2B5EF4-FFF2-40B4-BE49-F238E27FC236}">
                <a16:creationId xmlns:a16="http://schemas.microsoft.com/office/drawing/2014/main" id="{D0BB6848-94C2-9E09-5C24-A35B6917979F}"/>
              </a:ext>
            </a:extLst>
          </p:cNvPr>
          <p:cNvSpPr/>
          <p:nvPr/>
        </p:nvSpPr>
        <p:spPr>
          <a:xfrm>
            <a:off x="2780591" y="2034349"/>
            <a:ext cx="279926" cy="785637"/>
          </a:xfrm>
          <a:custGeom>
            <a:avLst/>
            <a:gdLst/>
            <a:ahLst/>
            <a:cxnLst/>
            <a:rect l="l" t="t" r="r" b="b"/>
            <a:pathLst>
              <a:path w="462914" h="1299210">
                <a:moveTo>
                  <a:pt x="462413" y="0"/>
                </a:moveTo>
                <a:lnTo>
                  <a:pt x="409342" y="1876"/>
                </a:lnTo>
                <a:lnTo>
                  <a:pt x="360221" y="7453"/>
                </a:lnTo>
                <a:lnTo>
                  <a:pt x="314916" y="16648"/>
                </a:lnTo>
                <a:lnTo>
                  <a:pt x="273294" y="29380"/>
                </a:lnTo>
                <a:lnTo>
                  <a:pt x="235223" y="45568"/>
                </a:lnTo>
                <a:lnTo>
                  <a:pt x="200570" y="65129"/>
                </a:lnTo>
                <a:lnTo>
                  <a:pt x="169202" y="87984"/>
                </a:lnTo>
                <a:lnTo>
                  <a:pt x="140987" y="114050"/>
                </a:lnTo>
                <a:lnTo>
                  <a:pt x="115792" y="143246"/>
                </a:lnTo>
                <a:lnTo>
                  <a:pt x="93484" y="175491"/>
                </a:lnTo>
                <a:lnTo>
                  <a:pt x="73930" y="210703"/>
                </a:lnTo>
                <a:lnTo>
                  <a:pt x="56998" y="248801"/>
                </a:lnTo>
                <a:lnTo>
                  <a:pt x="42555" y="289703"/>
                </a:lnTo>
                <a:lnTo>
                  <a:pt x="30469" y="333329"/>
                </a:lnTo>
                <a:lnTo>
                  <a:pt x="20606" y="379596"/>
                </a:lnTo>
                <a:lnTo>
                  <a:pt x="12834" y="428424"/>
                </a:lnTo>
                <a:lnTo>
                  <a:pt x="7020" y="479730"/>
                </a:lnTo>
                <a:lnTo>
                  <a:pt x="3031" y="533435"/>
                </a:lnTo>
                <a:lnTo>
                  <a:pt x="735" y="589455"/>
                </a:lnTo>
                <a:lnTo>
                  <a:pt x="0" y="647711"/>
                </a:lnTo>
                <a:lnTo>
                  <a:pt x="711" y="706216"/>
                </a:lnTo>
                <a:lnTo>
                  <a:pt x="2941" y="762486"/>
                </a:lnTo>
                <a:lnTo>
                  <a:pt x="6828" y="816436"/>
                </a:lnTo>
                <a:lnTo>
                  <a:pt x="12513" y="867986"/>
                </a:lnTo>
                <a:lnTo>
                  <a:pt x="20136" y="917051"/>
                </a:lnTo>
                <a:lnTo>
                  <a:pt x="29838" y="963550"/>
                </a:lnTo>
                <a:lnTo>
                  <a:pt x="41758" y="1007399"/>
                </a:lnTo>
                <a:lnTo>
                  <a:pt x="56037" y="1048517"/>
                </a:lnTo>
                <a:lnTo>
                  <a:pt x="72815" y="1086820"/>
                </a:lnTo>
                <a:lnTo>
                  <a:pt x="92232" y="1122226"/>
                </a:lnTo>
                <a:lnTo>
                  <a:pt x="114428" y="1154652"/>
                </a:lnTo>
                <a:lnTo>
                  <a:pt x="139545" y="1184015"/>
                </a:lnTo>
                <a:lnTo>
                  <a:pt x="167721" y="1210234"/>
                </a:lnTo>
                <a:lnTo>
                  <a:pt x="199098" y="1233224"/>
                </a:lnTo>
                <a:lnTo>
                  <a:pt x="233815" y="1252905"/>
                </a:lnTo>
                <a:lnTo>
                  <a:pt x="272012" y="1269192"/>
                </a:lnTo>
                <a:lnTo>
                  <a:pt x="313830" y="1282004"/>
                </a:lnTo>
                <a:lnTo>
                  <a:pt x="359410" y="1291258"/>
                </a:lnTo>
                <a:lnTo>
                  <a:pt x="408890" y="1296871"/>
                </a:lnTo>
                <a:lnTo>
                  <a:pt x="462413" y="1298760"/>
                </a:lnTo>
                <a:lnTo>
                  <a:pt x="462413" y="1201938"/>
                </a:lnTo>
                <a:lnTo>
                  <a:pt x="413266" y="1199705"/>
                </a:lnTo>
                <a:lnTo>
                  <a:pt x="368788" y="1193084"/>
                </a:lnTo>
                <a:lnTo>
                  <a:pt x="328760" y="1182195"/>
                </a:lnTo>
                <a:lnTo>
                  <a:pt x="292965" y="1167155"/>
                </a:lnTo>
                <a:lnTo>
                  <a:pt x="233199" y="1125095"/>
                </a:lnTo>
                <a:lnTo>
                  <a:pt x="187745" y="1067851"/>
                </a:lnTo>
                <a:lnTo>
                  <a:pt x="169839" y="1033830"/>
                </a:lnTo>
                <a:lnTo>
                  <a:pt x="154857" y="996368"/>
                </a:lnTo>
                <a:lnTo>
                  <a:pt x="142580" y="955583"/>
                </a:lnTo>
                <a:lnTo>
                  <a:pt x="132791" y="911593"/>
                </a:lnTo>
                <a:lnTo>
                  <a:pt x="125270" y="864517"/>
                </a:lnTo>
                <a:lnTo>
                  <a:pt x="119801" y="814472"/>
                </a:lnTo>
                <a:lnTo>
                  <a:pt x="116164" y="761577"/>
                </a:lnTo>
                <a:lnTo>
                  <a:pt x="114142" y="705951"/>
                </a:lnTo>
                <a:lnTo>
                  <a:pt x="113516" y="647711"/>
                </a:lnTo>
                <a:lnTo>
                  <a:pt x="114158" y="590042"/>
                </a:lnTo>
                <a:lnTo>
                  <a:pt x="116225" y="534953"/>
                </a:lnTo>
                <a:lnTo>
                  <a:pt x="119929" y="482560"/>
                </a:lnTo>
                <a:lnTo>
                  <a:pt x="125482" y="432984"/>
                </a:lnTo>
                <a:lnTo>
                  <a:pt x="133097" y="386340"/>
                </a:lnTo>
                <a:lnTo>
                  <a:pt x="142984" y="342749"/>
                </a:lnTo>
                <a:lnTo>
                  <a:pt x="155356" y="302328"/>
                </a:lnTo>
                <a:lnTo>
                  <a:pt x="170426" y="265196"/>
                </a:lnTo>
                <a:lnTo>
                  <a:pt x="188405" y="231470"/>
                </a:lnTo>
                <a:lnTo>
                  <a:pt x="233939" y="174711"/>
                </a:lnTo>
                <a:lnTo>
                  <a:pt x="293654" y="132998"/>
                </a:lnTo>
                <a:lnTo>
                  <a:pt x="329360" y="118079"/>
                </a:lnTo>
                <a:lnTo>
                  <a:pt x="369247" y="107276"/>
                </a:lnTo>
                <a:lnTo>
                  <a:pt x="413527" y="100708"/>
                </a:lnTo>
                <a:lnTo>
                  <a:pt x="462413" y="98492"/>
                </a:lnTo>
                <a:lnTo>
                  <a:pt x="462413" y="0"/>
                </a:lnTo>
                <a:close/>
              </a:path>
            </a:pathLst>
          </a:custGeom>
          <a:solidFill>
            <a:srgbClr val="A3B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88" b="0" i="0" u="none" strike="noStrike" kern="1200" cap="none" spc="0" normalizeH="0" baseline="0" noProof="0">
              <a:ln>
                <a:noFill/>
              </a:ln>
              <a:solidFill>
                <a:srgbClr val="000000"/>
              </a:solidFill>
              <a:effectLst/>
              <a:uLnTx/>
              <a:uFillTx/>
              <a:latin typeface="Franklin Gothic Book" panose="020B0503020102020204"/>
              <a:ea typeface="+mn-ea"/>
              <a:cs typeface="+mn-cs"/>
            </a:endParaRPr>
          </a:p>
        </p:txBody>
      </p:sp>
      <p:sp>
        <p:nvSpPr>
          <p:cNvPr id="25" name="object 25">
            <a:extLst>
              <a:ext uri="{FF2B5EF4-FFF2-40B4-BE49-F238E27FC236}">
                <a16:creationId xmlns:a16="http://schemas.microsoft.com/office/drawing/2014/main" id="{9C2BE803-1FA1-BBAF-F48F-B9684563D369}"/>
              </a:ext>
            </a:extLst>
          </p:cNvPr>
          <p:cNvSpPr/>
          <p:nvPr/>
        </p:nvSpPr>
        <p:spPr>
          <a:xfrm>
            <a:off x="2043637" y="2228162"/>
            <a:ext cx="125180" cy="529133"/>
          </a:xfrm>
          <a:custGeom>
            <a:avLst/>
            <a:gdLst/>
            <a:ahLst/>
            <a:cxnLst/>
            <a:rect l="l" t="t" r="r" b="b"/>
            <a:pathLst>
              <a:path w="207010" h="875029">
                <a:moveTo>
                  <a:pt x="103500" y="701130"/>
                </a:moveTo>
                <a:lnTo>
                  <a:pt x="61974" y="704808"/>
                </a:lnTo>
                <a:lnTo>
                  <a:pt x="29213" y="718032"/>
                </a:lnTo>
                <a:lnTo>
                  <a:pt x="7720" y="744090"/>
                </a:lnTo>
                <a:lnTo>
                  <a:pt x="0" y="786267"/>
                </a:lnTo>
                <a:lnTo>
                  <a:pt x="7486" y="830374"/>
                </a:lnTo>
                <a:lnTo>
                  <a:pt x="28587" y="857423"/>
                </a:lnTo>
                <a:lnTo>
                  <a:pt x="61270" y="871013"/>
                </a:lnTo>
                <a:lnTo>
                  <a:pt x="103500" y="874742"/>
                </a:lnTo>
                <a:lnTo>
                  <a:pt x="145729" y="871013"/>
                </a:lnTo>
                <a:lnTo>
                  <a:pt x="178412" y="857423"/>
                </a:lnTo>
                <a:lnTo>
                  <a:pt x="199513" y="830374"/>
                </a:lnTo>
                <a:lnTo>
                  <a:pt x="206999" y="786267"/>
                </a:lnTo>
                <a:lnTo>
                  <a:pt x="199513" y="744090"/>
                </a:lnTo>
                <a:lnTo>
                  <a:pt x="178412" y="718032"/>
                </a:lnTo>
                <a:lnTo>
                  <a:pt x="145729" y="704808"/>
                </a:lnTo>
                <a:lnTo>
                  <a:pt x="103500" y="701130"/>
                </a:lnTo>
                <a:close/>
              </a:path>
              <a:path w="207010" h="875029">
                <a:moveTo>
                  <a:pt x="103500" y="0"/>
                </a:moveTo>
                <a:lnTo>
                  <a:pt x="62235" y="3469"/>
                </a:lnTo>
                <a:lnTo>
                  <a:pt x="30048" y="16484"/>
                </a:lnTo>
                <a:lnTo>
                  <a:pt x="9128" y="42959"/>
                </a:lnTo>
                <a:lnTo>
                  <a:pt x="1669" y="86805"/>
                </a:lnTo>
                <a:lnTo>
                  <a:pt x="9128" y="129244"/>
                </a:lnTo>
                <a:lnTo>
                  <a:pt x="30048" y="155875"/>
                </a:lnTo>
                <a:lnTo>
                  <a:pt x="62235" y="169673"/>
                </a:lnTo>
                <a:lnTo>
                  <a:pt x="103500" y="173612"/>
                </a:lnTo>
                <a:lnTo>
                  <a:pt x="145729" y="169673"/>
                </a:lnTo>
                <a:lnTo>
                  <a:pt x="178412" y="155875"/>
                </a:lnTo>
                <a:lnTo>
                  <a:pt x="199513" y="129244"/>
                </a:lnTo>
                <a:lnTo>
                  <a:pt x="206999" y="86805"/>
                </a:lnTo>
                <a:lnTo>
                  <a:pt x="199513" y="42959"/>
                </a:lnTo>
                <a:lnTo>
                  <a:pt x="178412" y="16484"/>
                </a:lnTo>
                <a:lnTo>
                  <a:pt x="145729" y="3469"/>
                </a:lnTo>
                <a:lnTo>
                  <a:pt x="103500" y="0"/>
                </a:lnTo>
                <a:close/>
              </a:path>
            </a:pathLst>
          </a:custGeom>
          <a:solidFill>
            <a:srgbClr val="A3B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88" b="0" i="0" u="none" strike="noStrike" kern="1200" cap="none" spc="0" normalizeH="0" baseline="0" noProof="0">
              <a:ln>
                <a:noFill/>
              </a:ln>
              <a:solidFill>
                <a:srgbClr val="000000"/>
              </a:solidFill>
              <a:effectLst/>
              <a:uLnTx/>
              <a:uFillTx/>
              <a:latin typeface="Franklin Gothic Book" panose="020B0503020102020204"/>
              <a:ea typeface="+mn-ea"/>
              <a:cs typeface="+mn-cs"/>
            </a:endParaRPr>
          </a:p>
        </p:txBody>
      </p:sp>
      <p:pic>
        <p:nvPicPr>
          <p:cNvPr id="26" name="object 26">
            <a:extLst>
              <a:ext uri="{FF2B5EF4-FFF2-40B4-BE49-F238E27FC236}">
                <a16:creationId xmlns:a16="http://schemas.microsoft.com/office/drawing/2014/main" id="{E8D0C75C-6E0D-7383-6D6A-F2D08612E07A}"/>
              </a:ext>
            </a:extLst>
          </p:cNvPr>
          <p:cNvPicPr/>
          <p:nvPr/>
        </p:nvPicPr>
        <p:blipFill>
          <a:blip r:embed="rId3" cstate="print"/>
          <a:stretch>
            <a:fillRect/>
          </a:stretch>
        </p:blipFill>
        <p:spPr>
          <a:xfrm>
            <a:off x="2581022" y="1743627"/>
            <a:ext cx="125173" cy="104984"/>
          </a:xfrm>
          <a:prstGeom prst="rect">
            <a:avLst/>
          </a:prstGeom>
        </p:spPr>
      </p:pic>
      <p:sp>
        <p:nvSpPr>
          <p:cNvPr id="27" name="object 27">
            <a:extLst>
              <a:ext uri="{FF2B5EF4-FFF2-40B4-BE49-F238E27FC236}">
                <a16:creationId xmlns:a16="http://schemas.microsoft.com/office/drawing/2014/main" id="{870C7199-3B82-8C17-DF2A-B660D237BAD4}"/>
              </a:ext>
            </a:extLst>
          </p:cNvPr>
          <p:cNvSpPr/>
          <p:nvPr/>
        </p:nvSpPr>
        <p:spPr>
          <a:xfrm>
            <a:off x="1566942" y="1376176"/>
            <a:ext cx="484591" cy="424305"/>
          </a:xfrm>
          <a:custGeom>
            <a:avLst/>
            <a:gdLst/>
            <a:ahLst/>
            <a:cxnLst/>
            <a:rect l="l" t="t" r="r" b="b"/>
            <a:pathLst>
              <a:path w="801370" h="701675">
                <a:moveTo>
                  <a:pt x="612654" y="0"/>
                </a:moveTo>
                <a:lnTo>
                  <a:pt x="479105" y="0"/>
                </a:lnTo>
                <a:lnTo>
                  <a:pt x="639363" y="288799"/>
                </a:lnTo>
                <a:lnTo>
                  <a:pt x="0" y="288799"/>
                </a:lnTo>
                <a:lnTo>
                  <a:pt x="0" y="395638"/>
                </a:lnTo>
                <a:lnTo>
                  <a:pt x="642702" y="395638"/>
                </a:lnTo>
                <a:lnTo>
                  <a:pt x="479105" y="701130"/>
                </a:lnTo>
                <a:lnTo>
                  <a:pt x="609315" y="701130"/>
                </a:lnTo>
                <a:lnTo>
                  <a:pt x="801291" y="345557"/>
                </a:lnTo>
                <a:lnTo>
                  <a:pt x="612654" y="0"/>
                </a:lnTo>
                <a:close/>
              </a:path>
            </a:pathLst>
          </a:custGeom>
          <a:solidFill>
            <a:srgbClr val="A3B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88" b="0" i="0" u="none" strike="noStrike" kern="1200" cap="none" spc="0" normalizeH="0" baseline="0" noProof="0">
              <a:ln>
                <a:noFill/>
              </a:ln>
              <a:solidFill>
                <a:srgbClr val="000000"/>
              </a:solidFill>
              <a:effectLst/>
              <a:uLnTx/>
              <a:uFillTx/>
              <a:latin typeface="Franklin Gothic Book" panose="020B0503020102020204"/>
              <a:ea typeface="+mn-ea"/>
              <a:cs typeface="+mn-cs"/>
            </a:endParaRPr>
          </a:p>
        </p:txBody>
      </p:sp>
      <p:sp>
        <p:nvSpPr>
          <p:cNvPr id="28" name="Rektangel 27">
            <a:extLst>
              <a:ext uri="{FF2B5EF4-FFF2-40B4-BE49-F238E27FC236}">
                <a16:creationId xmlns:a16="http://schemas.microsoft.com/office/drawing/2014/main" id="{CBF62910-D8BB-3579-2BA5-EE82EBBE0585}"/>
              </a:ext>
            </a:extLst>
          </p:cNvPr>
          <p:cNvSpPr/>
          <p:nvPr/>
        </p:nvSpPr>
        <p:spPr>
          <a:xfrm>
            <a:off x="7075729" y="3071345"/>
            <a:ext cx="4299917" cy="9112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2661" b="1" dirty="0">
                <a:solidFill>
                  <a:srgbClr val="F5F1E6"/>
                </a:solidFill>
                <a:latin typeface="Franklin Gothic Book" panose="020B0503020102020204" pitchFamily="34" charset="0"/>
              </a:rPr>
              <a:t>6</a:t>
            </a:r>
            <a:r>
              <a:rPr kumimoji="0" lang="da-DK" sz="2661" b="1" i="0" u="none" strike="noStrike" kern="1200" cap="none" spc="0" normalizeH="0" baseline="0" noProof="0" dirty="0">
                <a:ln>
                  <a:noFill/>
                </a:ln>
                <a:solidFill>
                  <a:srgbClr val="F5F1E6"/>
                </a:solidFill>
                <a:effectLst/>
                <a:uLnTx/>
                <a:uFillTx/>
                <a:latin typeface="Franklin Gothic Book" panose="020B0503020102020204" pitchFamily="34" charset="0"/>
                <a:ea typeface="+mn-ea"/>
                <a:cs typeface="+mn-cs"/>
              </a:rPr>
              <a:t>. Transition (hovedleverandør)</a:t>
            </a:r>
          </a:p>
        </p:txBody>
      </p:sp>
    </p:spTree>
    <p:extLst>
      <p:ext uri="{BB962C8B-B14F-4D97-AF65-F5344CB8AC3E}">
        <p14:creationId xmlns:p14="http://schemas.microsoft.com/office/powerpoint/2010/main" val="39580159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5F1E6"/>
        </a:solidFill>
        <a:effectLst/>
      </p:bgPr>
    </p:bg>
    <p:spTree>
      <p:nvGrpSpPr>
        <p:cNvPr id="1" name="">
          <a:extLst>
            <a:ext uri="{FF2B5EF4-FFF2-40B4-BE49-F238E27FC236}">
              <a16:creationId xmlns:a16="http://schemas.microsoft.com/office/drawing/2014/main" id="{0EE28FFC-047F-45C4-4DCE-5738016CDAD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71A4F3C-5DC3-07B7-D698-4FB488C3FD34}"/>
              </a:ext>
            </a:extLst>
          </p:cNvPr>
          <p:cNvSpPr>
            <a:spLocks noGrp="1"/>
          </p:cNvSpPr>
          <p:nvPr>
            <p:ph type="title"/>
          </p:nvPr>
        </p:nvSpPr>
        <p:spPr/>
        <p:txBody>
          <a:bodyPr/>
          <a:lstStyle/>
          <a:p>
            <a:r>
              <a:rPr lang="da-DK" b="1" dirty="0">
                <a:solidFill>
                  <a:srgbClr val="3F1A2B"/>
                </a:solidFill>
                <a:latin typeface="Franklin Gothic Book" panose="020B0503020102020204" pitchFamily="34" charset="0"/>
              </a:rPr>
              <a:t>6. </a:t>
            </a:r>
            <a:r>
              <a:rPr lang="da-DK" sz="2800" b="1" dirty="0">
                <a:solidFill>
                  <a:srgbClr val="3F1A2B"/>
                </a:solidFill>
                <a:latin typeface="Franklin Gothic Book" panose="020B0503020102020204" pitchFamily="34" charset="0"/>
              </a:rPr>
              <a:t>Transition – baggrund </a:t>
            </a:r>
            <a:endParaRPr lang="da-DK" b="1" dirty="0">
              <a:solidFill>
                <a:srgbClr val="3F1A2B"/>
              </a:solidFill>
              <a:latin typeface="Franklin Gothic Book" panose="020B0503020102020204" pitchFamily="34" charset="0"/>
            </a:endParaRPr>
          </a:p>
        </p:txBody>
      </p:sp>
      <p:sp>
        <p:nvSpPr>
          <p:cNvPr id="4" name="Pladsholder til slidenummer 3">
            <a:extLst>
              <a:ext uri="{FF2B5EF4-FFF2-40B4-BE49-F238E27FC236}">
                <a16:creationId xmlns:a16="http://schemas.microsoft.com/office/drawing/2014/main" id="{5A1F1024-9957-4CB1-8455-ECAD65237130}"/>
              </a:ext>
            </a:extLst>
          </p:cNvPr>
          <p:cNvSpPr>
            <a:spLocks noGrp="1"/>
          </p:cNvSpPr>
          <p:nvPr>
            <p:ph type="sldNum" sz="quarter" idx="12"/>
          </p:nvPr>
        </p:nvSpPr>
        <p:spPr/>
        <p:txBody>
          <a:bodyPr/>
          <a:lstStyle/>
          <a:p>
            <a:fld id="{80AE25ED-097C-4BDC-A7CE-FA97BD9CA3B5}" type="slidenum">
              <a:rPr lang="da-DK" smtClean="0"/>
              <a:pPr/>
              <a:t>36</a:t>
            </a:fld>
            <a:endParaRPr lang="da-DK" dirty="0"/>
          </a:p>
        </p:txBody>
      </p:sp>
      <p:sp>
        <p:nvSpPr>
          <p:cNvPr id="5" name="Pladsholder til indhold 4">
            <a:extLst>
              <a:ext uri="{FF2B5EF4-FFF2-40B4-BE49-F238E27FC236}">
                <a16:creationId xmlns:a16="http://schemas.microsoft.com/office/drawing/2014/main" id="{53E8A440-D008-C981-A42A-CDD56EFF79C7}"/>
              </a:ext>
            </a:extLst>
          </p:cNvPr>
          <p:cNvSpPr>
            <a:spLocks noGrp="1"/>
          </p:cNvSpPr>
          <p:nvPr>
            <p:ph idx="1"/>
          </p:nvPr>
        </p:nvSpPr>
        <p:spPr/>
        <p:txBody>
          <a:bodyPr/>
          <a:lstStyle/>
          <a:p>
            <a:r>
              <a:rPr lang="da-DK" sz="1600" b="0" i="0" u="none" strike="noStrike" baseline="0" dirty="0">
                <a:solidFill>
                  <a:srgbClr val="000000"/>
                </a:solidFill>
              </a:rPr>
              <a:t>NemLog-in består af en række komponenter, som alle forventeligt skal transitioneres til den nye driftsleverandør.</a:t>
            </a:r>
          </a:p>
          <a:p>
            <a:r>
              <a:rPr lang="da-DK" sz="1600" dirty="0">
                <a:solidFill>
                  <a:srgbClr val="000000"/>
                </a:solidFill>
              </a:rPr>
              <a:t>Driften af tillidstjenesterne skal transitioneres fra den nuværende udviklingsleverandør (IN Groupe), mens driften af øvrige NemLog-in komponenter skal transitioneres fra den nuværende driftsleverandør (Aeven).</a:t>
            </a:r>
          </a:p>
          <a:p>
            <a:r>
              <a:rPr lang="da-DK" sz="1600" b="0" i="0" u="none" strike="noStrike" baseline="0" dirty="0">
                <a:solidFill>
                  <a:srgbClr val="000000"/>
                </a:solidFill>
              </a:rPr>
              <a:t>De øvrige NemLog-in komponenter er Windows Server-baserede. Digitaliseringsstyrelsen overvejer modernisering af disse komponenter, sådan at den nye driftsplatform kan konsolideres. Modernisering kan ske ifm. transitionen af driften af disse komponenter eller efter gennemført transition.</a:t>
            </a:r>
          </a:p>
          <a:p>
            <a:r>
              <a:rPr lang="da-DK" sz="1600" b="0" i="0" u="none" strike="noStrike" baseline="0" dirty="0">
                <a:solidFill>
                  <a:srgbClr val="000000"/>
                </a:solidFill>
              </a:rPr>
              <a:t>Det er vigtigt for Digitaliseringsstyrelsen, at transitionen sker under fuld </a:t>
            </a:r>
            <a:r>
              <a:rPr lang="da-DK" sz="1600" dirty="0">
                <a:solidFill>
                  <a:srgbClr val="000000"/>
                </a:solidFill>
              </a:rPr>
              <a:t>drift med minimale gener for interessenter, der anvender NemLog-in, samt at projektrisici minimeres med henblik på en hurtig transition af driften.</a:t>
            </a:r>
            <a:endParaRPr lang="da-DK" sz="1600" b="0" i="0" u="none" strike="noStrike" baseline="0" dirty="0">
              <a:solidFill>
                <a:srgbClr val="000000"/>
              </a:solidFill>
            </a:endParaRPr>
          </a:p>
          <a:p>
            <a:endParaRPr lang="da-DK" sz="1400" dirty="0"/>
          </a:p>
        </p:txBody>
      </p:sp>
    </p:spTree>
    <p:extLst>
      <p:ext uri="{BB962C8B-B14F-4D97-AF65-F5344CB8AC3E}">
        <p14:creationId xmlns:p14="http://schemas.microsoft.com/office/powerpoint/2010/main" val="35141880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5F1E6"/>
        </a:solidFill>
        <a:effectLst/>
      </p:bgPr>
    </p:bg>
    <p:spTree>
      <p:nvGrpSpPr>
        <p:cNvPr id="1" name="">
          <a:extLst>
            <a:ext uri="{FF2B5EF4-FFF2-40B4-BE49-F238E27FC236}">
              <a16:creationId xmlns:a16="http://schemas.microsoft.com/office/drawing/2014/main" id="{3E5623BD-2F0B-9B50-0FE7-DDE4BB49AE4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2D1ADB5-D6CA-D198-A416-D3CEB83D829E}"/>
              </a:ext>
            </a:extLst>
          </p:cNvPr>
          <p:cNvSpPr>
            <a:spLocks noGrp="1"/>
          </p:cNvSpPr>
          <p:nvPr>
            <p:ph type="title"/>
          </p:nvPr>
        </p:nvSpPr>
        <p:spPr/>
        <p:txBody>
          <a:bodyPr/>
          <a:lstStyle/>
          <a:p>
            <a:r>
              <a:rPr lang="da-DK" b="1" dirty="0">
                <a:solidFill>
                  <a:srgbClr val="3F1A2B"/>
                </a:solidFill>
                <a:latin typeface="Franklin Gothic Book" panose="020B0503020102020204" pitchFamily="34" charset="0"/>
              </a:rPr>
              <a:t>6. </a:t>
            </a:r>
            <a:r>
              <a:rPr lang="da-DK" sz="2800" b="1" dirty="0">
                <a:solidFill>
                  <a:srgbClr val="3F1A2B"/>
                </a:solidFill>
                <a:latin typeface="Franklin Gothic Book" panose="020B0503020102020204" pitchFamily="34" charset="0"/>
              </a:rPr>
              <a:t>Transition – Forretningsmæssige overvejelser</a:t>
            </a:r>
            <a:endParaRPr lang="da-DK" b="1" dirty="0">
              <a:solidFill>
                <a:srgbClr val="3F1A2B"/>
              </a:solidFill>
              <a:latin typeface="Franklin Gothic Book" panose="020B0503020102020204" pitchFamily="34" charset="0"/>
            </a:endParaRPr>
          </a:p>
        </p:txBody>
      </p:sp>
      <p:sp>
        <p:nvSpPr>
          <p:cNvPr id="4" name="Pladsholder til slidenummer 3">
            <a:extLst>
              <a:ext uri="{FF2B5EF4-FFF2-40B4-BE49-F238E27FC236}">
                <a16:creationId xmlns:a16="http://schemas.microsoft.com/office/drawing/2014/main" id="{D30B917C-9364-5555-22BB-06C41915E7DF}"/>
              </a:ext>
            </a:extLst>
          </p:cNvPr>
          <p:cNvSpPr>
            <a:spLocks noGrp="1"/>
          </p:cNvSpPr>
          <p:nvPr>
            <p:ph type="sldNum" sz="quarter" idx="12"/>
          </p:nvPr>
        </p:nvSpPr>
        <p:spPr/>
        <p:txBody>
          <a:bodyPr/>
          <a:lstStyle/>
          <a:p>
            <a:fld id="{80AE25ED-097C-4BDC-A7CE-FA97BD9CA3B5}" type="slidenum">
              <a:rPr lang="da-DK" smtClean="0"/>
              <a:pPr/>
              <a:t>37</a:t>
            </a:fld>
            <a:endParaRPr lang="da-DK" dirty="0"/>
          </a:p>
        </p:txBody>
      </p:sp>
      <p:sp>
        <p:nvSpPr>
          <p:cNvPr id="5" name="Pladsholder til indhold 4">
            <a:extLst>
              <a:ext uri="{FF2B5EF4-FFF2-40B4-BE49-F238E27FC236}">
                <a16:creationId xmlns:a16="http://schemas.microsoft.com/office/drawing/2014/main" id="{614EB970-4767-E655-7A1C-5309983263E4}"/>
              </a:ext>
            </a:extLst>
          </p:cNvPr>
          <p:cNvSpPr>
            <a:spLocks noGrp="1"/>
          </p:cNvSpPr>
          <p:nvPr>
            <p:ph idx="1"/>
          </p:nvPr>
        </p:nvSpPr>
        <p:spPr>
          <a:xfrm>
            <a:off x="702736" y="1449389"/>
            <a:ext cx="5734160" cy="4464049"/>
          </a:xfrm>
        </p:spPr>
        <p:txBody>
          <a:bodyPr/>
          <a:lstStyle/>
          <a:p>
            <a:r>
              <a:rPr lang="da-DK" sz="1400" dirty="0"/>
              <a:t>Det er Digitaliseringsstyrelsens antagelse, at konsolidering af driften af </a:t>
            </a:r>
            <a:r>
              <a:rPr lang="da-DK" sz="1400" dirty="0" err="1"/>
              <a:t>NemLog-ins</a:t>
            </a:r>
            <a:r>
              <a:rPr lang="da-DK" sz="1400" dirty="0"/>
              <a:t> komponenter på én ensartet moderne container-baseret driftsplatform kan nedsætte omkostninger til afvikling af driften. </a:t>
            </a:r>
          </a:p>
          <a:p>
            <a:r>
              <a:rPr lang="da-DK" sz="1400" dirty="0"/>
              <a:t>Tilsvarende forventer Digitaliseringsstyrelsen, at en hel eller delvis konsolidering af den teknologi som komponenterne udvikles på, på sigt vil give en besparelse og optimering af vedligeholdelse og videreudvikling. </a:t>
            </a:r>
          </a:p>
          <a:p>
            <a:r>
              <a:rPr lang="da-DK" sz="1400" dirty="0"/>
              <a:t>Medmindre der er specifikke bindinger til teknologien i NemLog-in komponenterne, forventer Digitaliseringsstyrelsen, at al nyudvikling vil blive udført i teknologier, der kan driftsafvikles på en container-baseret platform. </a:t>
            </a:r>
          </a:p>
          <a:p>
            <a:r>
              <a:rPr lang="da-DK" sz="1400" kern="0" dirty="0"/>
              <a:t>Det er en forudsætning for konsolidering af driften på en containerbaseret driftsplatform, at de eksisterende C#  for .NET komponenter moderniseres. </a:t>
            </a:r>
          </a:p>
          <a:p>
            <a:endParaRPr lang="da-DK" sz="1400" dirty="0"/>
          </a:p>
          <a:p>
            <a:endParaRPr lang="da-DK" sz="1400" dirty="0"/>
          </a:p>
          <a:p>
            <a:endParaRPr lang="da-DK" sz="1400" dirty="0"/>
          </a:p>
          <a:p>
            <a:endParaRPr lang="da-DK" sz="1400" dirty="0"/>
          </a:p>
          <a:p>
            <a:endParaRPr lang="da-DK" sz="1400" dirty="0"/>
          </a:p>
        </p:txBody>
      </p:sp>
      <p:graphicFrame>
        <p:nvGraphicFramePr>
          <p:cNvPr id="6" name="Tabel 5">
            <a:extLst>
              <a:ext uri="{FF2B5EF4-FFF2-40B4-BE49-F238E27FC236}">
                <a16:creationId xmlns:a16="http://schemas.microsoft.com/office/drawing/2014/main" id="{D4308A7E-FF3B-077F-4C8F-7A1D03931D5D}"/>
              </a:ext>
            </a:extLst>
          </p:cNvPr>
          <p:cNvGraphicFramePr>
            <a:graphicFrameLocks noGrp="1"/>
          </p:cNvGraphicFramePr>
          <p:nvPr>
            <p:extLst>
              <p:ext uri="{D42A27DB-BD31-4B8C-83A1-F6EECF244321}">
                <p14:modId xmlns:p14="http://schemas.microsoft.com/office/powerpoint/2010/main" val="1866697589"/>
              </p:ext>
            </p:extLst>
          </p:nvPr>
        </p:nvGraphicFramePr>
        <p:xfrm>
          <a:off x="6530913" y="4281757"/>
          <a:ext cx="4672965" cy="2096643"/>
        </p:xfrm>
        <a:graphic>
          <a:graphicData uri="http://schemas.openxmlformats.org/drawingml/2006/table">
            <a:tbl>
              <a:tblPr firstRow="1" firstCol="1" bandRow="1">
                <a:tableStyleId>{5C22544A-7EE6-4342-B048-85BDC9FD1C3A}</a:tableStyleId>
              </a:tblPr>
              <a:tblGrid>
                <a:gridCol w="1557655">
                  <a:extLst>
                    <a:ext uri="{9D8B030D-6E8A-4147-A177-3AD203B41FA5}">
                      <a16:colId xmlns:a16="http://schemas.microsoft.com/office/drawing/2014/main" val="3569868038"/>
                    </a:ext>
                  </a:extLst>
                </a:gridCol>
                <a:gridCol w="1557655">
                  <a:extLst>
                    <a:ext uri="{9D8B030D-6E8A-4147-A177-3AD203B41FA5}">
                      <a16:colId xmlns:a16="http://schemas.microsoft.com/office/drawing/2014/main" val="3428275249"/>
                    </a:ext>
                  </a:extLst>
                </a:gridCol>
                <a:gridCol w="1557655">
                  <a:extLst>
                    <a:ext uri="{9D8B030D-6E8A-4147-A177-3AD203B41FA5}">
                      <a16:colId xmlns:a16="http://schemas.microsoft.com/office/drawing/2014/main" val="264385884"/>
                    </a:ext>
                  </a:extLst>
                </a:gridCol>
              </a:tblGrid>
              <a:tr h="0">
                <a:tc>
                  <a:txBody>
                    <a:bodyPr/>
                    <a:lstStyle/>
                    <a:p>
                      <a:pPr>
                        <a:lnSpc>
                          <a:spcPts val="1400"/>
                        </a:lnSpc>
                        <a:spcAft>
                          <a:spcPts val="1400"/>
                        </a:spcAft>
                        <a:buNone/>
                      </a:pPr>
                      <a:r>
                        <a:rPr lang="da-DK" sz="1100" dirty="0">
                          <a:effectLst/>
                        </a:rPr>
                        <a:t>Komponent(-er)</a:t>
                      </a:r>
                      <a:endParaRPr lang="da-DK" sz="11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ts val="1400"/>
                        </a:lnSpc>
                        <a:spcAft>
                          <a:spcPts val="1400"/>
                        </a:spcAft>
                        <a:buNone/>
                      </a:pPr>
                      <a:r>
                        <a:rPr lang="da-DK" sz="1100" dirty="0">
                          <a:effectLst/>
                        </a:rPr>
                        <a:t>Teknologi</a:t>
                      </a:r>
                      <a:endParaRPr lang="da-DK" sz="11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ts val="1400"/>
                        </a:lnSpc>
                        <a:spcAft>
                          <a:spcPts val="1400"/>
                        </a:spcAft>
                        <a:buNone/>
                      </a:pPr>
                      <a:r>
                        <a:rPr lang="da-DK" sz="1100">
                          <a:effectLst/>
                        </a:rPr>
                        <a:t>Driftsansvarlig</a:t>
                      </a:r>
                      <a:endParaRPr lang="da-DK" sz="11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74534510"/>
                  </a:ext>
                </a:extLst>
              </a:tr>
              <a:tr h="0">
                <a:tc>
                  <a:txBody>
                    <a:bodyPr/>
                    <a:lstStyle/>
                    <a:p>
                      <a:pPr>
                        <a:lnSpc>
                          <a:spcPts val="1400"/>
                        </a:lnSpc>
                        <a:spcAft>
                          <a:spcPts val="1400"/>
                        </a:spcAft>
                        <a:buNone/>
                      </a:pPr>
                      <a:r>
                        <a:rPr lang="da-DK" sz="1100" dirty="0">
                          <a:effectLst/>
                        </a:rPr>
                        <a:t>Generelle NemLog-in komponenter</a:t>
                      </a:r>
                      <a:endParaRPr lang="da-DK" sz="11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ts val="1400"/>
                        </a:lnSpc>
                        <a:spcAft>
                          <a:spcPts val="1400"/>
                        </a:spcAft>
                        <a:buNone/>
                      </a:pPr>
                      <a:r>
                        <a:rPr lang="da-DK" sz="1100" dirty="0">
                          <a:effectLst/>
                        </a:rPr>
                        <a:t>C# for .NET Framework og .NET. </a:t>
                      </a:r>
                    </a:p>
                    <a:p>
                      <a:pPr>
                        <a:lnSpc>
                          <a:spcPts val="1400"/>
                        </a:lnSpc>
                        <a:spcAft>
                          <a:spcPts val="1400"/>
                        </a:spcAft>
                        <a:buNone/>
                      </a:pPr>
                      <a:r>
                        <a:rPr lang="da-DK" sz="1100" dirty="0">
                          <a:effectLst/>
                        </a:rPr>
                        <a:t>Driftsafvikles på Windows Server platform </a:t>
                      </a:r>
                      <a:endParaRPr lang="da-DK" sz="11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ts val="1400"/>
                        </a:lnSpc>
                        <a:spcAft>
                          <a:spcPts val="1400"/>
                        </a:spcAft>
                        <a:buNone/>
                      </a:pPr>
                      <a:r>
                        <a:rPr lang="da-DK" sz="1100">
                          <a:effectLst/>
                        </a:rPr>
                        <a:t>Aeven</a:t>
                      </a:r>
                      <a:endParaRPr lang="da-DK" sz="11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60804732"/>
                  </a:ext>
                </a:extLst>
              </a:tr>
              <a:tr h="553720">
                <a:tc>
                  <a:txBody>
                    <a:bodyPr/>
                    <a:lstStyle/>
                    <a:p>
                      <a:pPr>
                        <a:lnSpc>
                          <a:spcPts val="1400"/>
                        </a:lnSpc>
                        <a:spcAft>
                          <a:spcPts val="1400"/>
                        </a:spcAft>
                        <a:buNone/>
                      </a:pPr>
                      <a:r>
                        <a:rPr lang="da-DK" sz="1100" dirty="0">
                          <a:effectLst/>
                        </a:rPr>
                        <a:t>Tillidstjenester</a:t>
                      </a:r>
                      <a:endParaRPr lang="da-DK" sz="11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ts val="1400"/>
                        </a:lnSpc>
                        <a:spcAft>
                          <a:spcPts val="1400"/>
                        </a:spcAft>
                        <a:buNone/>
                      </a:pPr>
                      <a:r>
                        <a:rPr lang="da-DK" sz="1100" dirty="0">
                          <a:effectLst/>
                        </a:rPr>
                        <a:t>Java komponenter</a:t>
                      </a:r>
                    </a:p>
                    <a:p>
                      <a:pPr>
                        <a:lnSpc>
                          <a:spcPts val="1400"/>
                        </a:lnSpc>
                        <a:spcAft>
                          <a:spcPts val="1400"/>
                        </a:spcAft>
                        <a:buNone/>
                      </a:pPr>
                      <a:r>
                        <a:rPr lang="da-DK" sz="1100" dirty="0">
                          <a:effectLst/>
                        </a:rPr>
                        <a:t>Driftsafvikles på en Kubernetes container platform</a:t>
                      </a:r>
                      <a:endParaRPr lang="da-DK" sz="11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ts val="1400"/>
                        </a:lnSpc>
                        <a:spcAft>
                          <a:spcPts val="1400"/>
                        </a:spcAft>
                        <a:buNone/>
                      </a:pPr>
                      <a:r>
                        <a:rPr lang="da-DK" sz="1100" dirty="0">
                          <a:effectLst/>
                        </a:rPr>
                        <a:t>ING</a:t>
                      </a:r>
                      <a:endParaRPr lang="da-DK" sz="11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2352812"/>
                  </a:ext>
                </a:extLst>
              </a:tr>
            </a:tbl>
          </a:graphicData>
        </a:graphic>
      </p:graphicFrame>
      <p:sp>
        <p:nvSpPr>
          <p:cNvPr id="7" name="Pladsholder til indhold 4">
            <a:extLst>
              <a:ext uri="{FF2B5EF4-FFF2-40B4-BE49-F238E27FC236}">
                <a16:creationId xmlns:a16="http://schemas.microsoft.com/office/drawing/2014/main" id="{D5AF34E8-D891-8D78-4848-2374840BF2B8}"/>
              </a:ext>
            </a:extLst>
          </p:cNvPr>
          <p:cNvSpPr txBox="1">
            <a:spLocks/>
          </p:cNvSpPr>
          <p:nvPr/>
        </p:nvSpPr>
        <p:spPr bwMode="auto">
          <a:xfrm>
            <a:off x="6530913" y="1444077"/>
            <a:ext cx="5734160" cy="2691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1036800" bIns="0" numCol="1" anchor="t" anchorCtr="0" compatLnSpc="1">
            <a:prstTxWarp prst="textNoShape">
              <a:avLst/>
            </a:prstTxWarp>
          </a:bodyPr>
          <a:lstStyle>
            <a:lvl1pPr marL="173978" indent="-173978" algn="l" rtl="0" eaLnBrk="1" fontAlgn="base" hangingPunct="1">
              <a:lnSpc>
                <a:spcPct val="100000"/>
              </a:lnSpc>
              <a:spcBef>
                <a:spcPts val="1066"/>
              </a:spcBef>
              <a:spcAft>
                <a:spcPct val="0"/>
              </a:spcAft>
              <a:buClr>
                <a:schemeClr val="tx2"/>
              </a:buClr>
              <a:buFont typeface="Symbol" panose="05050102010706020507" pitchFamily="18" charset="2"/>
              <a:buChar char="·"/>
              <a:defRPr sz="1532" b="0">
                <a:solidFill>
                  <a:schemeClr val="tx1"/>
                </a:solidFill>
                <a:latin typeface="+mn-lt"/>
                <a:ea typeface="+mn-ea"/>
                <a:cs typeface="+mn-cs"/>
              </a:defRPr>
            </a:lvl1pPr>
            <a:lvl2pPr marL="393182" indent="-208772" algn="l" rtl="0" eaLnBrk="1" fontAlgn="base" hangingPunct="1">
              <a:lnSpc>
                <a:spcPct val="100000"/>
              </a:lnSpc>
              <a:spcBef>
                <a:spcPts val="766"/>
              </a:spcBef>
              <a:spcAft>
                <a:spcPct val="0"/>
              </a:spcAft>
              <a:buClr>
                <a:schemeClr val="tx2"/>
              </a:buClr>
              <a:buFont typeface="Arial" panose="020B0604020202020204" pitchFamily="34" charset="0"/>
              <a:buChar char="–"/>
              <a:defRPr sz="1366">
                <a:solidFill>
                  <a:schemeClr val="tx1"/>
                </a:solidFill>
                <a:latin typeface="+mn-lt"/>
              </a:defRPr>
            </a:lvl2pPr>
            <a:lvl3pPr marL="612397" indent="-208772" algn="l" rtl="0" eaLnBrk="1" fontAlgn="base" hangingPunct="1">
              <a:lnSpc>
                <a:spcPct val="100000"/>
              </a:lnSpc>
              <a:spcBef>
                <a:spcPts val="766"/>
              </a:spcBef>
              <a:spcAft>
                <a:spcPct val="0"/>
              </a:spcAft>
              <a:buClr>
                <a:schemeClr val="tx2"/>
              </a:buClr>
              <a:buSzPct val="100000"/>
              <a:buFont typeface="Arial" panose="020B0604020202020204" pitchFamily="34" charset="0"/>
              <a:buChar char="–"/>
              <a:defRPr sz="1166">
                <a:solidFill>
                  <a:schemeClr val="tx1"/>
                </a:solidFill>
                <a:latin typeface="+mn-lt"/>
              </a:defRPr>
            </a:lvl3pPr>
            <a:lvl4pPr marL="612397" indent="-208772" algn="l" rtl="0" eaLnBrk="1" fontAlgn="base" hangingPunct="1">
              <a:lnSpc>
                <a:spcPct val="100000"/>
              </a:lnSpc>
              <a:spcBef>
                <a:spcPts val="766"/>
              </a:spcBef>
              <a:spcAft>
                <a:spcPct val="0"/>
              </a:spcAft>
              <a:buClr>
                <a:schemeClr val="tx2"/>
              </a:buClr>
              <a:buFont typeface="Arial" panose="020B0604020202020204" pitchFamily="34" charset="0"/>
              <a:buChar char="–"/>
              <a:defRPr sz="1166">
                <a:solidFill>
                  <a:schemeClr val="tx1"/>
                </a:solidFill>
                <a:latin typeface="+mn-lt"/>
              </a:defRPr>
            </a:lvl4pPr>
            <a:lvl5pPr marL="612397" indent="-208772" algn="l" rtl="0" eaLnBrk="1" fontAlgn="base" hangingPunct="1">
              <a:lnSpc>
                <a:spcPct val="100000"/>
              </a:lnSpc>
              <a:spcBef>
                <a:spcPts val="766"/>
              </a:spcBef>
              <a:spcAft>
                <a:spcPct val="0"/>
              </a:spcAft>
              <a:buClr>
                <a:schemeClr val="tx2"/>
              </a:buClr>
              <a:buFont typeface="Arial" panose="020B0604020202020204" pitchFamily="34" charset="0"/>
              <a:buChar char="–"/>
              <a:defRPr sz="1166">
                <a:solidFill>
                  <a:schemeClr val="tx1"/>
                </a:solidFill>
                <a:latin typeface="+mn-lt"/>
              </a:defRPr>
            </a:lvl5pPr>
            <a:lvl6pPr marL="612397" indent="-208772" algn="l" rtl="0" eaLnBrk="1" fontAlgn="base" hangingPunct="1">
              <a:lnSpc>
                <a:spcPct val="100000"/>
              </a:lnSpc>
              <a:spcBef>
                <a:spcPts val="766"/>
              </a:spcBef>
              <a:spcAft>
                <a:spcPct val="0"/>
              </a:spcAft>
              <a:buClr>
                <a:schemeClr val="tx2"/>
              </a:buClr>
              <a:buFont typeface="Arial" panose="020B0604020202020204" pitchFamily="34" charset="0"/>
              <a:buChar char="–"/>
              <a:defRPr sz="1166">
                <a:solidFill>
                  <a:schemeClr val="tx1"/>
                </a:solidFill>
                <a:latin typeface="+mn-lt"/>
              </a:defRPr>
            </a:lvl6pPr>
            <a:lvl7pPr marL="612397" indent="-208772" algn="l" rtl="0" eaLnBrk="1" fontAlgn="base" hangingPunct="1">
              <a:lnSpc>
                <a:spcPct val="100000"/>
              </a:lnSpc>
              <a:spcBef>
                <a:spcPts val="766"/>
              </a:spcBef>
              <a:spcAft>
                <a:spcPct val="0"/>
              </a:spcAft>
              <a:buClr>
                <a:schemeClr val="tx2"/>
              </a:buClr>
              <a:buFont typeface="Arial" panose="020B0604020202020204" pitchFamily="34" charset="0"/>
              <a:buChar char="–"/>
              <a:defRPr sz="1166">
                <a:solidFill>
                  <a:schemeClr val="tx1"/>
                </a:solidFill>
                <a:latin typeface="+mn-lt"/>
              </a:defRPr>
            </a:lvl7pPr>
            <a:lvl8pPr marL="612397" indent="-208772" algn="l" rtl="0" eaLnBrk="1" fontAlgn="base" hangingPunct="1">
              <a:lnSpc>
                <a:spcPct val="100000"/>
              </a:lnSpc>
              <a:spcBef>
                <a:spcPts val="766"/>
              </a:spcBef>
              <a:spcAft>
                <a:spcPct val="0"/>
              </a:spcAft>
              <a:buClr>
                <a:schemeClr val="tx2"/>
              </a:buClr>
              <a:buFont typeface="Arial" panose="020B0604020202020204" pitchFamily="34" charset="0"/>
              <a:buChar char="–"/>
              <a:defRPr sz="1166">
                <a:solidFill>
                  <a:schemeClr val="tx1"/>
                </a:solidFill>
                <a:latin typeface="+mn-lt"/>
              </a:defRPr>
            </a:lvl8pPr>
            <a:lvl9pPr marL="612397" indent="-208772" algn="l" rtl="0" eaLnBrk="1" fontAlgn="base" hangingPunct="1">
              <a:lnSpc>
                <a:spcPct val="100000"/>
              </a:lnSpc>
              <a:spcBef>
                <a:spcPts val="766"/>
              </a:spcBef>
              <a:spcAft>
                <a:spcPct val="0"/>
              </a:spcAft>
              <a:buClr>
                <a:schemeClr val="tx2"/>
              </a:buClr>
              <a:buFont typeface="Arial" panose="020B0604020202020204" pitchFamily="34" charset="0"/>
              <a:buChar char="–"/>
              <a:defRPr sz="1166">
                <a:solidFill>
                  <a:schemeClr val="tx1"/>
                </a:solidFill>
                <a:latin typeface="+mn-lt"/>
              </a:defRPr>
            </a:lvl9pPr>
          </a:lstStyle>
          <a:p>
            <a:r>
              <a:rPr lang="da-DK" sz="1400" dirty="0"/>
              <a:t>Digitaliseringsstyrelsen har på den baggrund udarbejdet to hovedscenarier for transition af driftsydelser: </a:t>
            </a:r>
          </a:p>
          <a:p>
            <a:pPr lvl="1"/>
            <a:r>
              <a:rPr lang="da-DK" sz="1234" dirty="0"/>
              <a:t>Scenarie 1 Transition af drift til hybrid miljø (Windows Server og Container) uden modernisering</a:t>
            </a:r>
          </a:p>
          <a:p>
            <a:pPr lvl="1"/>
            <a:r>
              <a:rPr lang="da-DK" sz="1234" dirty="0"/>
              <a:t>Scenarie 2 Gradvis transition af drift ifm. modernisering</a:t>
            </a:r>
          </a:p>
          <a:p>
            <a:r>
              <a:rPr lang="da-DK" sz="1400" kern="0" dirty="0"/>
              <a:t>Digitaliseringsstyrelsen har ingen præference for de enkelte scenarier eller varianter heraf, der alene er opstillet for at indhente markedets tilbagemelding. </a:t>
            </a:r>
          </a:p>
        </p:txBody>
      </p:sp>
    </p:spTree>
    <p:extLst>
      <p:ext uri="{BB962C8B-B14F-4D97-AF65-F5344CB8AC3E}">
        <p14:creationId xmlns:p14="http://schemas.microsoft.com/office/powerpoint/2010/main" val="30362615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5F1E6"/>
        </a:solidFill>
        <a:effectLst/>
      </p:bgPr>
    </p:bg>
    <p:spTree>
      <p:nvGrpSpPr>
        <p:cNvPr id="1" name="">
          <a:extLst>
            <a:ext uri="{FF2B5EF4-FFF2-40B4-BE49-F238E27FC236}">
              <a16:creationId xmlns:a16="http://schemas.microsoft.com/office/drawing/2014/main" id="{EE853BC6-8161-1951-37CA-D94DE149374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E58EE98-0D56-73D7-25C0-3F528FFF9874}"/>
              </a:ext>
            </a:extLst>
          </p:cNvPr>
          <p:cNvSpPr>
            <a:spLocks noGrp="1"/>
          </p:cNvSpPr>
          <p:nvPr>
            <p:ph type="title"/>
          </p:nvPr>
        </p:nvSpPr>
        <p:spPr/>
        <p:txBody>
          <a:bodyPr/>
          <a:lstStyle/>
          <a:p>
            <a:r>
              <a:rPr lang="da-DK" b="1" dirty="0">
                <a:solidFill>
                  <a:srgbClr val="3F1A2B"/>
                </a:solidFill>
                <a:latin typeface="Franklin Gothic Book" panose="020B0503020102020204" pitchFamily="34" charset="0"/>
              </a:rPr>
              <a:t>6. </a:t>
            </a:r>
            <a:r>
              <a:rPr lang="da-DK" sz="2800" b="1" dirty="0">
                <a:solidFill>
                  <a:srgbClr val="3F1A2B"/>
                </a:solidFill>
                <a:latin typeface="Franklin Gothic Book" panose="020B0503020102020204" pitchFamily="34" charset="0"/>
              </a:rPr>
              <a:t>Transition af drift til hybrid miljø uden modernisering (1/2)</a:t>
            </a:r>
            <a:br>
              <a:rPr lang="da-DK" sz="2800" dirty="0"/>
            </a:br>
            <a:endParaRPr lang="da-DK" b="1" dirty="0">
              <a:solidFill>
                <a:srgbClr val="3F1A2B"/>
              </a:solidFill>
              <a:latin typeface="Franklin Gothic Book" panose="020B0503020102020204" pitchFamily="34" charset="0"/>
            </a:endParaRPr>
          </a:p>
        </p:txBody>
      </p:sp>
      <p:sp>
        <p:nvSpPr>
          <p:cNvPr id="4" name="Pladsholder til slidenummer 3">
            <a:extLst>
              <a:ext uri="{FF2B5EF4-FFF2-40B4-BE49-F238E27FC236}">
                <a16:creationId xmlns:a16="http://schemas.microsoft.com/office/drawing/2014/main" id="{7FE72760-1B3A-2CA8-5101-B0BF2126ED20}"/>
              </a:ext>
            </a:extLst>
          </p:cNvPr>
          <p:cNvSpPr>
            <a:spLocks noGrp="1"/>
          </p:cNvSpPr>
          <p:nvPr>
            <p:ph type="sldNum" sz="quarter" idx="12"/>
          </p:nvPr>
        </p:nvSpPr>
        <p:spPr/>
        <p:txBody>
          <a:bodyPr/>
          <a:lstStyle/>
          <a:p>
            <a:fld id="{80AE25ED-097C-4BDC-A7CE-FA97BD9CA3B5}" type="slidenum">
              <a:rPr lang="da-DK" smtClean="0"/>
              <a:pPr/>
              <a:t>38</a:t>
            </a:fld>
            <a:endParaRPr lang="da-DK" dirty="0"/>
          </a:p>
        </p:txBody>
      </p:sp>
      <p:sp>
        <p:nvSpPr>
          <p:cNvPr id="5" name="Pladsholder til indhold 4">
            <a:extLst>
              <a:ext uri="{FF2B5EF4-FFF2-40B4-BE49-F238E27FC236}">
                <a16:creationId xmlns:a16="http://schemas.microsoft.com/office/drawing/2014/main" id="{A3674C74-8C4A-5721-1C32-8279DD66EF4E}"/>
              </a:ext>
            </a:extLst>
          </p:cNvPr>
          <p:cNvSpPr>
            <a:spLocks noGrp="1"/>
          </p:cNvSpPr>
          <p:nvPr>
            <p:ph idx="1"/>
          </p:nvPr>
        </p:nvSpPr>
        <p:spPr>
          <a:xfrm>
            <a:off x="702736" y="1449389"/>
            <a:ext cx="7345889" cy="4464049"/>
          </a:xfrm>
        </p:spPr>
        <p:txBody>
          <a:bodyPr/>
          <a:lstStyle/>
          <a:p>
            <a:pPr marL="0" indent="0">
              <a:buNone/>
            </a:pPr>
            <a:r>
              <a:rPr lang="da-DK" sz="1400" dirty="0"/>
              <a:t>Scenarie 1 er baseret på et princip om gennemførelse af en as-is transition af driften af NemLog-in komponenterne fra de nuværende driftsplatforme og leverandører til en ny driftsleverandør. </a:t>
            </a:r>
          </a:p>
          <a:p>
            <a:pPr marL="0" indent="0">
              <a:buNone/>
            </a:pPr>
            <a:r>
              <a:rPr lang="da-DK" sz="1400" dirty="0"/>
              <a:t>Scenarie 1 omfatter to trin:</a:t>
            </a:r>
          </a:p>
          <a:p>
            <a:r>
              <a:rPr lang="da-DK" sz="1400" dirty="0"/>
              <a:t>Trin 1 omfatter etablering af hybride driftsplatforme og DevOps adgange til ny hovedleverandør mens</a:t>
            </a:r>
          </a:p>
          <a:p>
            <a:r>
              <a:rPr lang="da-DK" sz="1400" dirty="0"/>
              <a:t>Trin 2 omfatter transition af alle komponenter i NemLog-in fra de to afgivende leverandører til den nye driftsleverandør.</a:t>
            </a:r>
          </a:p>
          <a:p>
            <a:pPr marL="0" indent="0">
              <a:buNone/>
            </a:pPr>
            <a:r>
              <a:rPr lang="da-DK" sz="1400" dirty="0"/>
              <a:t>I </a:t>
            </a:r>
            <a:r>
              <a:rPr lang="da-DK" sz="1400" b="1" dirty="0"/>
              <a:t>trin 1 </a:t>
            </a:r>
            <a:r>
              <a:rPr lang="da-DK" sz="1400" dirty="0"/>
              <a:t>skal den nye driftsleverandør etablere et hybrid driftsmiljø, der både kan håndtere tillidstjenesterne (containerbaseret driftsplatform) og de øvrige NemLog-in komponenter (Windows Server-baseret driftsplatform). </a:t>
            </a:r>
          </a:p>
          <a:p>
            <a:pPr marL="0" indent="0">
              <a:buNone/>
            </a:pPr>
            <a:r>
              <a:rPr lang="da-DK" sz="1400" dirty="0"/>
              <a:t>Når den hybride driftsplatform er etableret, transitioneres ansvaret i </a:t>
            </a:r>
            <a:r>
              <a:rPr lang="da-DK" sz="1400" b="1" dirty="0"/>
              <a:t>trin 2 </a:t>
            </a:r>
            <a:r>
              <a:rPr lang="da-DK" sz="1400" dirty="0"/>
              <a:t>for applikationsdrift, vedligeholdelse og videreudvikling mv. af den samlede NemLog-in løsning til den nye hovedleverandør. </a:t>
            </a:r>
          </a:p>
        </p:txBody>
      </p:sp>
      <p:sp>
        <p:nvSpPr>
          <p:cNvPr id="3" name="Pladsholder til indhold 4">
            <a:extLst>
              <a:ext uri="{FF2B5EF4-FFF2-40B4-BE49-F238E27FC236}">
                <a16:creationId xmlns:a16="http://schemas.microsoft.com/office/drawing/2014/main" id="{AF0C7D1B-9304-0F81-C7FD-AF690974A2F7}"/>
              </a:ext>
            </a:extLst>
          </p:cNvPr>
          <p:cNvSpPr txBox="1">
            <a:spLocks/>
          </p:cNvSpPr>
          <p:nvPr/>
        </p:nvSpPr>
        <p:spPr bwMode="auto">
          <a:xfrm>
            <a:off x="5836210" y="1449388"/>
            <a:ext cx="5473474" cy="4464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1036800" bIns="0" numCol="1" anchor="t" anchorCtr="0" compatLnSpc="1">
            <a:prstTxWarp prst="textNoShape">
              <a:avLst/>
            </a:prstTxWarp>
          </a:bodyPr>
          <a:lstStyle>
            <a:lvl1pPr marL="173978" indent="-173978" algn="l" rtl="0" eaLnBrk="1" fontAlgn="base" hangingPunct="1">
              <a:lnSpc>
                <a:spcPct val="100000"/>
              </a:lnSpc>
              <a:spcBef>
                <a:spcPts val="1066"/>
              </a:spcBef>
              <a:spcAft>
                <a:spcPct val="0"/>
              </a:spcAft>
              <a:buClr>
                <a:schemeClr val="tx2"/>
              </a:buClr>
              <a:buFont typeface="Symbol" panose="05050102010706020507" pitchFamily="18" charset="2"/>
              <a:buChar char="·"/>
              <a:defRPr sz="1532" b="0">
                <a:solidFill>
                  <a:schemeClr val="tx1"/>
                </a:solidFill>
                <a:latin typeface="+mn-lt"/>
                <a:ea typeface="+mn-ea"/>
                <a:cs typeface="+mn-cs"/>
              </a:defRPr>
            </a:lvl1pPr>
            <a:lvl2pPr marL="393182" indent="-208772" algn="l" rtl="0" eaLnBrk="1" fontAlgn="base" hangingPunct="1">
              <a:lnSpc>
                <a:spcPct val="100000"/>
              </a:lnSpc>
              <a:spcBef>
                <a:spcPts val="766"/>
              </a:spcBef>
              <a:spcAft>
                <a:spcPct val="0"/>
              </a:spcAft>
              <a:buClr>
                <a:schemeClr val="tx2"/>
              </a:buClr>
              <a:buFont typeface="Arial" panose="020B0604020202020204" pitchFamily="34" charset="0"/>
              <a:buChar char="–"/>
              <a:defRPr sz="1366">
                <a:solidFill>
                  <a:schemeClr val="tx1"/>
                </a:solidFill>
                <a:latin typeface="+mn-lt"/>
              </a:defRPr>
            </a:lvl2pPr>
            <a:lvl3pPr marL="612397" indent="-208772" algn="l" rtl="0" eaLnBrk="1" fontAlgn="base" hangingPunct="1">
              <a:lnSpc>
                <a:spcPct val="100000"/>
              </a:lnSpc>
              <a:spcBef>
                <a:spcPts val="766"/>
              </a:spcBef>
              <a:spcAft>
                <a:spcPct val="0"/>
              </a:spcAft>
              <a:buClr>
                <a:schemeClr val="tx2"/>
              </a:buClr>
              <a:buSzPct val="100000"/>
              <a:buFont typeface="Arial" panose="020B0604020202020204" pitchFamily="34" charset="0"/>
              <a:buChar char="–"/>
              <a:defRPr sz="1166">
                <a:solidFill>
                  <a:schemeClr val="tx1"/>
                </a:solidFill>
                <a:latin typeface="+mn-lt"/>
              </a:defRPr>
            </a:lvl3pPr>
            <a:lvl4pPr marL="612397" indent="-208772" algn="l" rtl="0" eaLnBrk="1" fontAlgn="base" hangingPunct="1">
              <a:lnSpc>
                <a:spcPct val="100000"/>
              </a:lnSpc>
              <a:spcBef>
                <a:spcPts val="766"/>
              </a:spcBef>
              <a:spcAft>
                <a:spcPct val="0"/>
              </a:spcAft>
              <a:buClr>
                <a:schemeClr val="tx2"/>
              </a:buClr>
              <a:buFont typeface="Arial" panose="020B0604020202020204" pitchFamily="34" charset="0"/>
              <a:buChar char="–"/>
              <a:defRPr sz="1166">
                <a:solidFill>
                  <a:schemeClr val="tx1"/>
                </a:solidFill>
                <a:latin typeface="+mn-lt"/>
              </a:defRPr>
            </a:lvl4pPr>
            <a:lvl5pPr marL="612397" indent="-208772" algn="l" rtl="0" eaLnBrk="1" fontAlgn="base" hangingPunct="1">
              <a:lnSpc>
                <a:spcPct val="100000"/>
              </a:lnSpc>
              <a:spcBef>
                <a:spcPts val="766"/>
              </a:spcBef>
              <a:spcAft>
                <a:spcPct val="0"/>
              </a:spcAft>
              <a:buClr>
                <a:schemeClr val="tx2"/>
              </a:buClr>
              <a:buFont typeface="Arial" panose="020B0604020202020204" pitchFamily="34" charset="0"/>
              <a:buChar char="–"/>
              <a:defRPr sz="1166">
                <a:solidFill>
                  <a:schemeClr val="tx1"/>
                </a:solidFill>
                <a:latin typeface="+mn-lt"/>
              </a:defRPr>
            </a:lvl5pPr>
            <a:lvl6pPr marL="612397" indent="-208772" algn="l" rtl="0" eaLnBrk="1" fontAlgn="base" hangingPunct="1">
              <a:lnSpc>
                <a:spcPct val="100000"/>
              </a:lnSpc>
              <a:spcBef>
                <a:spcPts val="766"/>
              </a:spcBef>
              <a:spcAft>
                <a:spcPct val="0"/>
              </a:spcAft>
              <a:buClr>
                <a:schemeClr val="tx2"/>
              </a:buClr>
              <a:buFont typeface="Arial" panose="020B0604020202020204" pitchFamily="34" charset="0"/>
              <a:buChar char="–"/>
              <a:defRPr sz="1166">
                <a:solidFill>
                  <a:schemeClr val="tx1"/>
                </a:solidFill>
                <a:latin typeface="+mn-lt"/>
              </a:defRPr>
            </a:lvl6pPr>
            <a:lvl7pPr marL="612397" indent="-208772" algn="l" rtl="0" eaLnBrk="1" fontAlgn="base" hangingPunct="1">
              <a:lnSpc>
                <a:spcPct val="100000"/>
              </a:lnSpc>
              <a:spcBef>
                <a:spcPts val="766"/>
              </a:spcBef>
              <a:spcAft>
                <a:spcPct val="0"/>
              </a:spcAft>
              <a:buClr>
                <a:schemeClr val="tx2"/>
              </a:buClr>
              <a:buFont typeface="Arial" panose="020B0604020202020204" pitchFamily="34" charset="0"/>
              <a:buChar char="–"/>
              <a:defRPr sz="1166">
                <a:solidFill>
                  <a:schemeClr val="tx1"/>
                </a:solidFill>
                <a:latin typeface="+mn-lt"/>
              </a:defRPr>
            </a:lvl7pPr>
            <a:lvl8pPr marL="612397" indent="-208772" algn="l" rtl="0" eaLnBrk="1" fontAlgn="base" hangingPunct="1">
              <a:lnSpc>
                <a:spcPct val="100000"/>
              </a:lnSpc>
              <a:spcBef>
                <a:spcPts val="766"/>
              </a:spcBef>
              <a:spcAft>
                <a:spcPct val="0"/>
              </a:spcAft>
              <a:buClr>
                <a:schemeClr val="tx2"/>
              </a:buClr>
              <a:buFont typeface="Arial" panose="020B0604020202020204" pitchFamily="34" charset="0"/>
              <a:buChar char="–"/>
              <a:defRPr sz="1166">
                <a:solidFill>
                  <a:schemeClr val="tx1"/>
                </a:solidFill>
                <a:latin typeface="+mn-lt"/>
              </a:defRPr>
            </a:lvl8pPr>
            <a:lvl9pPr marL="612397" indent="-208772" algn="l" rtl="0" eaLnBrk="1" fontAlgn="base" hangingPunct="1">
              <a:lnSpc>
                <a:spcPct val="100000"/>
              </a:lnSpc>
              <a:spcBef>
                <a:spcPts val="766"/>
              </a:spcBef>
              <a:spcAft>
                <a:spcPct val="0"/>
              </a:spcAft>
              <a:buClr>
                <a:schemeClr val="tx2"/>
              </a:buClr>
              <a:buFont typeface="Arial" panose="020B0604020202020204" pitchFamily="34" charset="0"/>
              <a:buChar char="–"/>
              <a:defRPr sz="1166">
                <a:solidFill>
                  <a:schemeClr val="tx1"/>
                </a:solidFill>
                <a:latin typeface="+mn-lt"/>
              </a:defRPr>
            </a:lvl9pPr>
          </a:lstStyle>
          <a:p>
            <a:pPr marL="0" indent="0">
              <a:buNone/>
            </a:pPr>
            <a:endParaRPr lang="da-DK" sz="1200" dirty="0">
              <a:solidFill>
                <a:srgbClr val="FF0000"/>
              </a:solidFill>
            </a:endParaRPr>
          </a:p>
        </p:txBody>
      </p:sp>
    </p:spTree>
    <p:extLst>
      <p:ext uri="{BB962C8B-B14F-4D97-AF65-F5344CB8AC3E}">
        <p14:creationId xmlns:p14="http://schemas.microsoft.com/office/powerpoint/2010/main" val="17151870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5F1E6"/>
        </a:solidFill>
        <a:effectLst/>
      </p:bgPr>
    </p:bg>
    <p:spTree>
      <p:nvGrpSpPr>
        <p:cNvPr id="1" name="">
          <a:extLst>
            <a:ext uri="{FF2B5EF4-FFF2-40B4-BE49-F238E27FC236}">
              <a16:creationId xmlns:a16="http://schemas.microsoft.com/office/drawing/2014/main" id="{F44B2C12-2CCD-AEA1-1518-2F517106F9D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FB766B1-C1D3-32A2-E854-2AF855937209}"/>
              </a:ext>
            </a:extLst>
          </p:cNvPr>
          <p:cNvSpPr>
            <a:spLocks noGrp="1"/>
          </p:cNvSpPr>
          <p:nvPr>
            <p:ph type="title"/>
          </p:nvPr>
        </p:nvSpPr>
        <p:spPr>
          <a:xfrm>
            <a:off x="701675" y="361840"/>
            <a:ext cx="10961789" cy="936000"/>
          </a:xfrm>
        </p:spPr>
        <p:txBody>
          <a:bodyPr rIns="720000"/>
          <a:lstStyle/>
          <a:p>
            <a:r>
              <a:rPr lang="da-DK" sz="2700" b="1" dirty="0">
                <a:solidFill>
                  <a:srgbClr val="3F1A2B"/>
                </a:solidFill>
                <a:latin typeface="Franklin Gothic Book" panose="020B0503020102020204" pitchFamily="34" charset="0"/>
              </a:rPr>
              <a:t>6. Transition – Scenarie 1: Transition af drift til hybrid miljø uden modernisering (2/2)</a:t>
            </a:r>
          </a:p>
        </p:txBody>
      </p:sp>
      <p:sp>
        <p:nvSpPr>
          <p:cNvPr id="4" name="Pladsholder til slidenummer 3">
            <a:extLst>
              <a:ext uri="{FF2B5EF4-FFF2-40B4-BE49-F238E27FC236}">
                <a16:creationId xmlns:a16="http://schemas.microsoft.com/office/drawing/2014/main" id="{2E53B209-5147-793B-4744-CBC3F042B243}"/>
              </a:ext>
            </a:extLst>
          </p:cNvPr>
          <p:cNvSpPr>
            <a:spLocks noGrp="1"/>
          </p:cNvSpPr>
          <p:nvPr>
            <p:ph type="sldNum" sz="quarter" idx="12"/>
          </p:nvPr>
        </p:nvSpPr>
        <p:spPr/>
        <p:txBody>
          <a:bodyPr/>
          <a:lstStyle/>
          <a:p>
            <a:fld id="{80AE25ED-097C-4BDC-A7CE-FA97BD9CA3B5}" type="slidenum">
              <a:rPr lang="da-DK" smtClean="0"/>
              <a:pPr/>
              <a:t>39</a:t>
            </a:fld>
            <a:endParaRPr lang="da-DK" dirty="0"/>
          </a:p>
        </p:txBody>
      </p:sp>
      <p:pic>
        <p:nvPicPr>
          <p:cNvPr id="5" name="Billede 4">
            <a:extLst>
              <a:ext uri="{FF2B5EF4-FFF2-40B4-BE49-F238E27FC236}">
                <a16:creationId xmlns:a16="http://schemas.microsoft.com/office/drawing/2014/main" id="{F69673E5-025E-B6BC-98BD-9A46209F5BCF}"/>
              </a:ext>
            </a:extLst>
          </p:cNvPr>
          <p:cNvPicPr>
            <a:picLocks noChangeAspect="1"/>
          </p:cNvPicPr>
          <p:nvPr/>
        </p:nvPicPr>
        <p:blipFill>
          <a:blip r:embed="rId2"/>
          <a:stretch>
            <a:fillRect/>
          </a:stretch>
        </p:blipFill>
        <p:spPr>
          <a:xfrm>
            <a:off x="366522" y="1476756"/>
            <a:ext cx="11458956" cy="3904488"/>
          </a:xfrm>
          <a:prstGeom prst="rect">
            <a:avLst/>
          </a:prstGeom>
        </p:spPr>
      </p:pic>
    </p:spTree>
    <p:extLst>
      <p:ext uri="{BB962C8B-B14F-4D97-AF65-F5344CB8AC3E}">
        <p14:creationId xmlns:p14="http://schemas.microsoft.com/office/powerpoint/2010/main" val="35544652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F1A2B"/>
        </a:solidFill>
        <a:effectLst/>
      </p:bgPr>
    </p:bg>
    <p:spTree>
      <p:nvGrpSpPr>
        <p:cNvPr id="1" name=""/>
        <p:cNvGrpSpPr/>
        <p:nvPr/>
      </p:nvGrpSpPr>
      <p:grpSpPr>
        <a:xfrm>
          <a:off x="0" y="0"/>
          <a:ext cx="0" cy="0"/>
          <a:chOff x="0" y="0"/>
          <a:chExt cx="0" cy="0"/>
        </a:xfrm>
      </p:grpSpPr>
      <p:pic>
        <p:nvPicPr>
          <p:cNvPr id="7" name="object 7"/>
          <p:cNvPicPr/>
          <p:nvPr/>
        </p:nvPicPr>
        <p:blipFill>
          <a:blip r:embed="rId2" cstate="print"/>
          <a:stretch>
            <a:fillRect/>
          </a:stretch>
        </p:blipFill>
        <p:spPr>
          <a:xfrm>
            <a:off x="2581022" y="5377703"/>
            <a:ext cx="125173" cy="104984"/>
          </a:xfrm>
          <a:prstGeom prst="rect">
            <a:avLst/>
          </a:prstGeom>
        </p:spPr>
      </p:pic>
      <p:sp>
        <p:nvSpPr>
          <p:cNvPr id="8" name="object 8"/>
          <p:cNvSpPr/>
          <p:nvPr/>
        </p:nvSpPr>
        <p:spPr>
          <a:xfrm>
            <a:off x="1566942" y="5010258"/>
            <a:ext cx="484591" cy="424305"/>
          </a:xfrm>
          <a:custGeom>
            <a:avLst/>
            <a:gdLst/>
            <a:ahLst/>
            <a:cxnLst/>
            <a:rect l="l" t="t" r="r" b="b"/>
            <a:pathLst>
              <a:path w="801370" h="701675">
                <a:moveTo>
                  <a:pt x="612654" y="0"/>
                </a:moveTo>
                <a:lnTo>
                  <a:pt x="479105" y="0"/>
                </a:lnTo>
                <a:lnTo>
                  <a:pt x="639363" y="288799"/>
                </a:lnTo>
                <a:lnTo>
                  <a:pt x="0" y="288799"/>
                </a:lnTo>
                <a:lnTo>
                  <a:pt x="0" y="395638"/>
                </a:lnTo>
                <a:lnTo>
                  <a:pt x="642702" y="395638"/>
                </a:lnTo>
                <a:lnTo>
                  <a:pt x="479105" y="701130"/>
                </a:lnTo>
                <a:lnTo>
                  <a:pt x="609315" y="701130"/>
                </a:lnTo>
                <a:lnTo>
                  <a:pt x="801291" y="345557"/>
                </a:lnTo>
                <a:lnTo>
                  <a:pt x="612654" y="0"/>
                </a:lnTo>
                <a:close/>
              </a:path>
            </a:pathLst>
          </a:custGeom>
          <a:solidFill>
            <a:srgbClr val="A3BFFF"/>
          </a:solidFill>
        </p:spPr>
        <p:txBody>
          <a:bodyPr wrap="square" lIns="0" tIns="0" rIns="0" bIns="0" rtlCol="0"/>
          <a:lstStyle/>
          <a:p>
            <a:endParaRPr sz="1088"/>
          </a:p>
        </p:txBody>
      </p:sp>
      <p:sp>
        <p:nvSpPr>
          <p:cNvPr id="9" name="object 9"/>
          <p:cNvSpPr/>
          <p:nvPr/>
        </p:nvSpPr>
        <p:spPr>
          <a:xfrm>
            <a:off x="4008405" y="4045209"/>
            <a:ext cx="125180" cy="529133"/>
          </a:xfrm>
          <a:custGeom>
            <a:avLst/>
            <a:gdLst/>
            <a:ahLst/>
            <a:cxnLst/>
            <a:rect l="l" t="t" r="r" b="b"/>
            <a:pathLst>
              <a:path w="207009" h="875029">
                <a:moveTo>
                  <a:pt x="103500" y="701130"/>
                </a:moveTo>
                <a:lnTo>
                  <a:pt x="61975" y="704808"/>
                </a:lnTo>
                <a:lnTo>
                  <a:pt x="29214" y="718032"/>
                </a:lnTo>
                <a:lnTo>
                  <a:pt x="7720" y="744090"/>
                </a:lnTo>
                <a:lnTo>
                  <a:pt x="0" y="786267"/>
                </a:lnTo>
                <a:lnTo>
                  <a:pt x="7486" y="830375"/>
                </a:lnTo>
                <a:lnTo>
                  <a:pt x="28588" y="857424"/>
                </a:lnTo>
                <a:lnTo>
                  <a:pt x="61271" y="871014"/>
                </a:lnTo>
                <a:lnTo>
                  <a:pt x="103500" y="874744"/>
                </a:lnTo>
                <a:lnTo>
                  <a:pt x="145730" y="871014"/>
                </a:lnTo>
                <a:lnTo>
                  <a:pt x="178413" y="857424"/>
                </a:lnTo>
                <a:lnTo>
                  <a:pt x="199515" y="830375"/>
                </a:lnTo>
                <a:lnTo>
                  <a:pt x="207001" y="786267"/>
                </a:lnTo>
                <a:lnTo>
                  <a:pt x="199515" y="744090"/>
                </a:lnTo>
                <a:lnTo>
                  <a:pt x="178413" y="718032"/>
                </a:lnTo>
                <a:lnTo>
                  <a:pt x="145730" y="704808"/>
                </a:lnTo>
                <a:lnTo>
                  <a:pt x="103500" y="701130"/>
                </a:lnTo>
                <a:close/>
              </a:path>
              <a:path w="207009" h="875029">
                <a:moveTo>
                  <a:pt x="103500" y="0"/>
                </a:moveTo>
                <a:lnTo>
                  <a:pt x="62236" y="3469"/>
                </a:lnTo>
                <a:lnTo>
                  <a:pt x="30049" y="16484"/>
                </a:lnTo>
                <a:lnTo>
                  <a:pt x="9130" y="42959"/>
                </a:lnTo>
                <a:lnTo>
                  <a:pt x="1670" y="86806"/>
                </a:lnTo>
                <a:lnTo>
                  <a:pt x="9130" y="129244"/>
                </a:lnTo>
                <a:lnTo>
                  <a:pt x="30049" y="155876"/>
                </a:lnTo>
                <a:lnTo>
                  <a:pt x="62236" y="169674"/>
                </a:lnTo>
                <a:lnTo>
                  <a:pt x="103500" y="173613"/>
                </a:lnTo>
                <a:lnTo>
                  <a:pt x="145730" y="169674"/>
                </a:lnTo>
                <a:lnTo>
                  <a:pt x="178413" y="155876"/>
                </a:lnTo>
                <a:lnTo>
                  <a:pt x="199515" y="129244"/>
                </a:lnTo>
                <a:lnTo>
                  <a:pt x="207001" y="86806"/>
                </a:lnTo>
                <a:lnTo>
                  <a:pt x="199515" y="42959"/>
                </a:lnTo>
                <a:lnTo>
                  <a:pt x="178413" y="16484"/>
                </a:lnTo>
                <a:lnTo>
                  <a:pt x="145730" y="3469"/>
                </a:lnTo>
                <a:lnTo>
                  <a:pt x="103500" y="0"/>
                </a:lnTo>
                <a:close/>
              </a:path>
            </a:pathLst>
          </a:custGeom>
          <a:solidFill>
            <a:srgbClr val="A3BFFF"/>
          </a:solidFill>
        </p:spPr>
        <p:txBody>
          <a:bodyPr wrap="square" lIns="0" tIns="0" rIns="0" bIns="0" rtlCol="0"/>
          <a:lstStyle/>
          <a:p>
            <a:endParaRPr sz="1088"/>
          </a:p>
        </p:txBody>
      </p:sp>
      <p:sp>
        <p:nvSpPr>
          <p:cNvPr id="10" name="object 10"/>
          <p:cNvSpPr/>
          <p:nvPr/>
        </p:nvSpPr>
        <p:spPr>
          <a:xfrm>
            <a:off x="3372786" y="3851390"/>
            <a:ext cx="279926" cy="785637"/>
          </a:xfrm>
          <a:custGeom>
            <a:avLst/>
            <a:gdLst/>
            <a:ahLst/>
            <a:cxnLst/>
            <a:rect l="l" t="t" r="r" b="b"/>
            <a:pathLst>
              <a:path w="462914" h="1299209">
                <a:moveTo>
                  <a:pt x="0" y="0"/>
                </a:moveTo>
                <a:lnTo>
                  <a:pt x="0" y="98491"/>
                </a:lnTo>
                <a:lnTo>
                  <a:pt x="49163" y="100706"/>
                </a:lnTo>
                <a:lnTo>
                  <a:pt x="93688" y="107275"/>
                </a:lnTo>
                <a:lnTo>
                  <a:pt x="133789" y="118078"/>
                </a:lnTo>
                <a:lnTo>
                  <a:pt x="169681" y="132996"/>
                </a:lnTo>
                <a:lnTo>
                  <a:pt x="229690" y="174710"/>
                </a:lnTo>
                <a:lnTo>
                  <a:pt x="275428" y="231469"/>
                </a:lnTo>
                <a:lnTo>
                  <a:pt x="293481" y="265195"/>
                </a:lnTo>
                <a:lnTo>
                  <a:pt x="308608" y="302327"/>
                </a:lnTo>
                <a:lnTo>
                  <a:pt x="321024" y="342748"/>
                </a:lnTo>
                <a:lnTo>
                  <a:pt x="330942" y="386339"/>
                </a:lnTo>
                <a:lnTo>
                  <a:pt x="338577" y="432983"/>
                </a:lnTo>
                <a:lnTo>
                  <a:pt x="344143" y="482559"/>
                </a:lnTo>
                <a:lnTo>
                  <a:pt x="347853" y="534952"/>
                </a:lnTo>
                <a:lnTo>
                  <a:pt x="349923" y="590041"/>
                </a:lnTo>
                <a:lnTo>
                  <a:pt x="350565" y="647710"/>
                </a:lnTo>
                <a:lnTo>
                  <a:pt x="349955" y="705950"/>
                </a:lnTo>
                <a:lnTo>
                  <a:pt x="347976" y="761577"/>
                </a:lnTo>
                <a:lnTo>
                  <a:pt x="344400" y="814472"/>
                </a:lnTo>
                <a:lnTo>
                  <a:pt x="339001" y="864516"/>
                </a:lnTo>
                <a:lnTo>
                  <a:pt x="331554" y="911593"/>
                </a:lnTo>
                <a:lnTo>
                  <a:pt x="321831" y="955583"/>
                </a:lnTo>
                <a:lnTo>
                  <a:pt x="309607" y="996367"/>
                </a:lnTo>
                <a:lnTo>
                  <a:pt x="294655" y="1033829"/>
                </a:lnTo>
                <a:lnTo>
                  <a:pt x="276749" y="1067850"/>
                </a:lnTo>
                <a:lnTo>
                  <a:pt x="231170" y="1125094"/>
                </a:lnTo>
                <a:lnTo>
                  <a:pt x="171059" y="1167154"/>
                </a:lnTo>
                <a:lnTo>
                  <a:pt x="134988" y="1182194"/>
                </a:lnTo>
                <a:lnTo>
                  <a:pt x="94605" y="1193083"/>
                </a:lnTo>
                <a:lnTo>
                  <a:pt x="49685" y="1199704"/>
                </a:lnTo>
                <a:lnTo>
                  <a:pt x="0" y="1201937"/>
                </a:lnTo>
                <a:lnTo>
                  <a:pt x="0" y="1298760"/>
                </a:lnTo>
                <a:lnTo>
                  <a:pt x="53748" y="1296871"/>
                </a:lnTo>
                <a:lnTo>
                  <a:pt x="103408" y="1291258"/>
                </a:lnTo>
                <a:lnTo>
                  <a:pt x="149124" y="1282004"/>
                </a:lnTo>
                <a:lnTo>
                  <a:pt x="191041" y="1269192"/>
                </a:lnTo>
                <a:lnTo>
                  <a:pt x="229302" y="1252905"/>
                </a:lnTo>
                <a:lnTo>
                  <a:pt x="264050" y="1233224"/>
                </a:lnTo>
                <a:lnTo>
                  <a:pt x="295431" y="1210233"/>
                </a:lnTo>
                <a:lnTo>
                  <a:pt x="323588" y="1184015"/>
                </a:lnTo>
                <a:lnTo>
                  <a:pt x="348665" y="1154651"/>
                </a:lnTo>
                <a:lnTo>
                  <a:pt x="370806" y="1122225"/>
                </a:lnTo>
                <a:lnTo>
                  <a:pt x="390155" y="1086819"/>
                </a:lnTo>
                <a:lnTo>
                  <a:pt x="406855" y="1048516"/>
                </a:lnTo>
                <a:lnTo>
                  <a:pt x="421052" y="1007398"/>
                </a:lnTo>
                <a:lnTo>
                  <a:pt x="432889" y="963549"/>
                </a:lnTo>
                <a:lnTo>
                  <a:pt x="442510" y="917050"/>
                </a:lnTo>
                <a:lnTo>
                  <a:pt x="450058" y="867985"/>
                </a:lnTo>
                <a:lnTo>
                  <a:pt x="455679" y="816435"/>
                </a:lnTo>
                <a:lnTo>
                  <a:pt x="459515" y="762485"/>
                </a:lnTo>
                <a:lnTo>
                  <a:pt x="461712" y="706215"/>
                </a:lnTo>
                <a:lnTo>
                  <a:pt x="462412" y="647710"/>
                </a:lnTo>
                <a:lnTo>
                  <a:pt x="461676" y="589454"/>
                </a:lnTo>
                <a:lnTo>
                  <a:pt x="459380" y="533434"/>
                </a:lnTo>
                <a:lnTo>
                  <a:pt x="455392" y="479730"/>
                </a:lnTo>
                <a:lnTo>
                  <a:pt x="449578" y="428423"/>
                </a:lnTo>
                <a:lnTo>
                  <a:pt x="441806" y="379595"/>
                </a:lnTo>
                <a:lnTo>
                  <a:pt x="431943" y="333328"/>
                </a:lnTo>
                <a:lnTo>
                  <a:pt x="419856" y="289703"/>
                </a:lnTo>
                <a:lnTo>
                  <a:pt x="405413" y="248800"/>
                </a:lnTo>
                <a:lnTo>
                  <a:pt x="388481" y="210703"/>
                </a:lnTo>
                <a:lnTo>
                  <a:pt x="368928" y="175491"/>
                </a:lnTo>
                <a:lnTo>
                  <a:pt x="346620" y="143246"/>
                </a:lnTo>
                <a:lnTo>
                  <a:pt x="321424" y="114050"/>
                </a:lnTo>
                <a:lnTo>
                  <a:pt x="293209" y="87984"/>
                </a:lnTo>
                <a:lnTo>
                  <a:pt x="261842" y="65129"/>
                </a:lnTo>
                <a:lnTo>
                  <a:pt x="227189" y="45568"/>
                </a:lnTo>
                <a:lnTo>
                  <a:pt x="189118" y="29380"/>
                </a:lnTo>
                <a:lnTo>
                  <a:pt x="147496" y="16648"/>
                </a:lnTo>
                <a:lnTo>
                  <a:pt x="102191" y="7453"/>
                </a:lnTo>
                <a:lnTo>
                  <a:pt x="53070" y="1876"/>
                </a:lnTo>
                <a:lnTo>
                  <a:pt x="0" y="0"/>
                </a:lnTo>
                <a:close/>
              </a:path>
            </a:pathLst>
          </a:custGeom>
          <a:solidFill>
            <a:srgbClr val="A3BFFF"/>
          </a:solidFill>
        </p:spPr>
        <p:txBody>
          <a:bodyPr wrap="square" lIns="0" tIns="0" rIns="0" bIns="0" rtlCol="0"/>
          <a:lstStyle/>
          <a:p>
            <a:endParaRPr sz="1088"/>
          </a:p>
        </p:txBody>
      </p:sp>
      <p:sp>
        <p:nvSpPr>
          <p:cNvPr id="11" name="object 11"/>
          <p:cNvSpPr/>
          <p:nvPr/>
        </p:nvSpPr>
        <p:spPr>
          <a:xfrm>
            <a:off x="2780591" y="3851390"/>
            <a:ext cx="279926" cy="785637"/>
          </a:xfrm>
          <a:custGeom>
            <a:avLst/>
            <a:gdLst/>
            <a:ahLst/>
            <a:cxnLst/>
            <a:rect l="l" t="t" r="r" b="b"/>
            <a:pathLst>
              <a:path w="462914" h="1299209">
                <a:moveTo>
                  <a:pt x="462413" y="0"/>
                </a:moveTo>
                <a:lnTo>
                  <a:pt x="409342" y="1876"/>
                </a:lnTo>
                <a:lnTo>
                  <a:pt x="360221" y="7453"/>
                </a:lnTo>
                <a:lnTo>
                  <a:pt x="314916" y="16648"/>
                </a:lnTo>
                <a:lnTo>
                  <a:pt x="273294" y="29380"/>
                </a:lnTo>
                <a:lnTo>
                  <a:pt x="235223" y="45568"/>
                </a:lnTo>
                <a:lnTo>
                  <a:pt x="200570" y="65129"/>
                </a:lnTo>
                <a:lnTo>
                  <a:pt x="169202" y="87984"/>
                </a:lnTo>
                <a:lnTo>
                  <a:pt x="140987" y="114050"/>
                </a:lnTo>
                <a:lnTo>
                  <a:pt x="115792" y="143246"/>
                </a:lnTo>
                <a:lnTo>
                  <a:pt x="93484" y="175491"/>
                </a:lnTo>
                <a:lnTo>
                  <a:pt x="73930" y="210703"/>
                </a:lnTo>
                <a:lnTo>
                  <a:pt x="56998" y="248800"/>
                </a:lnTo>
                <a:lnTo>
                  <a:pt x="42555" y="289703"/>
                </a:lnTo>
                <a:lnTo>
                  <a:pt x="30469" y="333328"/>
                </a:lnTo>
                <a:lnTo>
                  <a:pt x="20606" y="379595"/>
                </a:lnTo>
                <a:lnTo>
                  <a:pt x="12834" y="428423"/>
                </a:lnTo>
                <a:lnTo>
                  <a:pt x="7020" y="479730"/>
                </a:lnTo>
                <a:lnTo>
                  <a:pt x="3031" y="533434"/>
                </a:lnTo>
                <a:lnTo>
                  <a:pt x="735" y="589454"/>
                </a:lnTo>
                <a:lnTo>
                  <a:pt x="0" y="647710"/>
                </a:lnTo>
                <a:lnTo>
                  <a:pt x="711" y="706215"/>
                </a:lnTo>
                <a:lnTo>
                  <a:pt x="2941" y="762485"/>
                </a:lnTo>
                <a:lnTo>
                  <a:pt x="6828" y="816435"/>
                </a:lnTo>
                <a:lnTo>
                  <a:pt x="12513" y="867985"/>
                </a:lnTo>
                <a:lnTo>
                  <a:pt x="20136" y="917050"/>
                </a:lnTo>
                <a:lnTo>
                  <a:pt x="29838" y="963549"/>
                </a:lnTo>
                <a:lnTo>
                  <a:pt x="41758" y="1007398"/>
                </a:lnTo>
                <a:lnTo>
                  <a:pt x="56037" y="1048516"/>
                </a:lnTo>
                <a:lnTo>
                  <a:pt x="72815" y="1086819"/>
                </a:lnTo>
                <a:lnTo>
                  <a:pt x="92232" y="1122225"/>
                </a:lnTo>
                <a:lnTo>
                  <a:pt x="114428" y="1154651"/>
                </a:lnTo>
                <a:lnTo>
                  <a:pt x="139545" y="1184015"/>
                </a:lnTo>
                <a:lnTo>
                  <a:pt x="167721" y="1210233"/>
                </a:lnTo>
                <a:lnTo>
                  <a:pt x="199098" y="1233224"/>
                </a:lnTo>
                <a:lnTo>
                  <a:pt x="233815" y="1252905"/>
                </a:lnTo>
                <a:lnTo>
                  <a:pt x="272012" y="1269192"/>
                </a:lnTo>
                <a:lnTo>
                  <a:pt x="313830" y="1282004"/>
                </a:lnTo>
                <a:lnTo>
                  <a:pt x="359410" y="1291258"/>
                </a:lnTo>
                <a:lnTo>
                  <a:pt x="408890" y="1296871"/>
                </a:lnTo>
                <a:lnTo>
                  <a:pt x="462413" y="1298760"/>
                </a:lnTo>
                <a:lnTo>
                  <a:pt x="462413" y="1201937"/>
                </a:lnTo>
                <a:lnTo>
                  <a:pt x="413266" y="1199704"/>
                </a:lnTo>
                <a:lnTo>
                  <a:pt x="368788" y="1193083"/>
                </a:lnTo>
                <a:lnTo>
                  <a:pt x="328760" y="1182194"/>
                </a:lnTo>
                <a:lnTo>
                  <a:pt x="292965" y="1167154"/>
                </a:lnTo>
                <a:lnTo>
                  <a:pt x="233199" y="1125094"/>
                </a:lnTo>
                <a:lnTo>
                  <a:pt x="187745" y="1067850"/>
                </a:lnTo>
                <a:lnTo>
                  <a:pt x="169839" y="1033829"/>
                </a:lnTo>
                <a:lnTo>
                  <a:pt x="154857" y="996367"/>
                </a:lnTo>
                <a:lnTo>
                  <a:pt x="142580" y="955583"/>
                </a:lnTo>
                <a:lnTo>
                  <a:pt x="132791" y="911593"/>
                </a:lnTo>
                <a:lnTo>
                  <a:pt x="125270" y="864516"/>
                </a:lnTo>
                <a:lnTo>
                  <a:pt x="119801" y="814472"/>
                </a:lnTo>
                <a:lnTo>
                  <a:pt x="116164" y="761577"/>
                </a:lnTo>
                <a:lnTo>
                  <a:pt x="114142" y="705950"/>
                </a:lnTo>
                <a:lnTo>
                  <a:pt x="113516" y="647710"/>
                </a:lnTo>
                <a:lnTo>
                  <a:pt x="114158" y="590041"/>
                </a:lnTo>
                <a:lnTo>
                  <a:pt x="116225" y="534952"/>
                </a:lnTo>
                <a:lnTo>
                  <a:pt x="119929" y="482559"/>
                </a:lnTo>
                <a:lnTo>
                  <a:pt x="125482" y="432983"/>
                </a:lnTo>
                <a:lnTo>
                  <a:pt x="133097" y="386339"/>
                </a:lnTo>
                <a:lnTo>
                  <a:pt x="142984" y="342748"/>
                </a:lnTo>
                <a:lnTo>
                  <a:pt x="155356" y="302327"/>
                </a:lnTo>
                <a:lnTo>
                  <a:pt x="170426" y="265195"/>
                </a:lnTo>
                <a:lnTo>
                  <a:pt x="188405" y="231469"/>
                </a:lnTo>
                <a:lnTo>
                  <a:pt x="233939" y="174710"/>
                </a:lnTo>
                <a:lnTo>
                  <a:pt x="293654" y="132996"/>
                </a:lnTo>
                <a:lnTo>
                  <a:pt x="329360" y="118078"/>
                </a:lnTo>
                <a:lnTo>
                  <a:pt x="369247" y="107275"/>
                </a:lnTo>
                <a:lnTo>
                  <a:pt x="413527" y="100706"/>
                </a:lnTo>
                <a:lnTo>
                  <a:pt x="462413" y="98491"/>
                </a:lnTo>
                <a:lnTo>
                  <a:pt x="462413" y="0"/>
                </a:lnTo>
                <a:close/>
              </a:path>
            </a:pathLst>
          </a:custGeom>
          <a:solidFill>
            <a:srgbClr val="A3BFFF"/>
          </a:solidFill>
        </p:spPr>
        <p:txBody>
          <a:bodyPr wrap="square" lIns="0" tIns="0" rIns="0" bIns="0" rtlCol="0"/>
          <a:lstStyle/>
          <a:p>
            <a:endParaRPr sz="1088"/>
          </a:p>
        </p:txBody>
      </p:sp>
      <p:sp>
        <p:nvSpPr>
          <p:cNvPr id="12" name="object 12"/>
          <p:cNvSpPr/>
          <p:nvPr/>
        </p:nvSpPr>
        <p:spPr>
          <a:xfrm>
            <a:off x="2043637" y="4045209"/>
            <a:ext cx="125180" cy="529133"/>
          </a:xfrm>
          <a:custGeom>
            <a:avLst/>
            <a:gdLst/>
            <a:ahLst/>
            <a:cxnLst/>
            <a:rect l="l" t="t" r="r" b="b"/>
            <a:pathLst>
              <a:path w="207010" h="875029">
                <a:moveTo>
                  <a:pt x="103500" y="701130"/>
                </a:moveTo>
                <a:lnTo>
                  <a:pt x="61974" y="704808"/>
                </a:lnTo>
                <a:lnTo>
                  <a:pt x="29213" y="718032"/>
                </a:lnTo>
                <a:lnTo>
                  <a:pt x="7720" y="744090"/>
                </a:lnTo>
                <a:lnTo>
                  <a:pt x="0" y="786267"/>
                </a:lnTo>
                <a:lnTo>
                  <a:pt x="7486" y="830375"/>
                </a:lnTo>
                <a:lnTo>
                  <a:pt x="28587" y="857424"/>
                </a:lnTo>
                <a:lnTo>
                  <a:pt x="61270" y="871014"/>
                </a:lnTo>
                <a:lnTo>
                  <a:pt x="103500" y="874744"/>
                </a:lnTo>
                <a:lnTo>
                  <a:pt x="145729" y="871014"/>
                </a:lnTo>
                <a:lnTo>
                  <a:pt x="178412" y="857424"/>
                </a:lnTo>
                <a:lnTo>
                  <a:pt x="199513" y="830375"/>
                </a:lnTo>
                <a:lnTo>
                  <a:pt x="206999" y="786267"/>
                </a:lnTo>
                <a:lnTo>
                  <a:pt x="199513" y="744090"/>
                </a:lnTo>
                <a:lnTo>
                  <a:pt x="178412" y="718032"/>
                </a:lnTo>
                <a:lnTo>
                  <a:pt x="145729" y="704808"/>
                </a:lnTo>
                <a:lnTo>
                  <a:pt x="103500" y="701130"/>
                </a:lnTo>
                <a:close/>
              </a:path>
              <a:path w="207010" h="875029">
                <a:moveTo>
                  <a:pt x="103500" y="0"/>
                </a:moveTo>
                <a:lnTo>
                  <a:pt x="62235" y="3469"/>
                </a:lnTo>
                <a:lnTo>
                  <a:pt x="30048" y="16484"/>
                </a:lnTo>
                <a:lnTo>
                  <a:pt x="9128" y="42959"/>
                </a:lnTo>
                <a:lnTo>
                  <a:pt x="1669" y="86806"/>
                </a:lnTo>
                <a:lnTo>
                  <a:pt x="9128" y="129244"/>
                </a:lnTo>
                <a:lnTo>
                  <a:pt x="30048" y="155876"/>
                </a:lnTo>
                <a:lnTo>
                  <a:pt x="62235" y="169674"/>
                </a:lnTo>
                <a:lnTo>
                  <a:pt x="103500" y="173613"/>
                </a:lnTo>
                <a:lnTo>
                  <a:pt x="145729" y="169674"/>
                </a:lnTo>
                <a:lnTo>
                  <a:pt x="178412" y="155876"/>
                </a:lnTo>
                <a:lnTo>
                  <a:pt x="199513" y="129244"/>
                </a:lnTo>
                <a:lnTo>
                  <a:pt x="206999" y="86806"/>
                </a:lnTo>
                <a:lnTo>
                  <a:pt x="199513" y="42959"/>
                </a:lnTo>
                <a:lnTo>
                  <a:pt x="178412" y="16484"/>
                </a:lnTo>
                <a:lnTo>
                  <a:pt x="145729" y="3469"/>
                </a:lnTo>
                <a:lnTo>
                  <a:pt x="103500" y="0"/>
                </a:lnTo>
                <a:close/>
              </a:path>
            </a:pathLst>
          </a:custGeom>
          <a:solidFill>
            <a:srgbClr val="A3BFFF"/>
          </a:solidFill>
        </p:spPr>
        <p:txBody>
          <a:bodyPr wrap="square" lIns="0" tIns="0" rIns="0" bIns="0" rtlCol="0"/>
          <a:lstStyle/>
          <a:p>
            <a:endParaRPr sz="1088"/>
          </a:p>
        </p:txBody>
      </p:sp>
      <p:sp>
        <p:nvSpPr>
          <p:cNvPr id="13" name="object 13"/>
          <p:cNvSpPr/>
          <p:nvPr/>
        </p:nvSpPr>
        <p:spPr>
          <a:xfrm>
            <a:off x="5113813" y="3193224"/>
            <a:ext cx="484591" cy="424305"/>
          </a:xfrm>
          <a:custGeom>
            <a:avLst/>
            <a:gdLst/>
            <a:ahLst/>
            <a:cxnLst/>
            <a:rect l="l" t="t" r="r" b="b"/>
            <a:pathLst>
              <a:path w="801370" h="701675">
                <a:moveTo>
                  <a:pt x="612653" y="0"/>
                </a:moveTo>
                <a:lnTo>
                  <a:pt x="479105" y="0"/>
                </a:lnTo>
                <a:lnTo>
                  <a:pt x="639363" y="288798"/>
                </a:lnTo>
                <a:lnTo>
                  <a:pt x="0" y="288798"/>
                </a:lnTo>
                <a:lnTo>
                  <a:pt x="0" y="395637"/>
                </a:lnTo>
                <a:lnTo>
                  <a:pt x="642702" y="395637"/>
                </a:lnTo>
                <a:lnTo>
                  <a:pt x="479105" y="701130"/>
                </a:lnTo>
                <a:lnTo>
                  <a:pt x="609315" y="701130"/>
                </a:lnTo>
                <a:lnTo>
                  <a:pt x="801291" y="345557"/>
                </a:lnTo>
                <a:lnTo>
                  <a:pt x="612653" y="0"/>
                </a:lnTo>
                <a:close/>
              </a:path>
            </a:pathLst>
          </a:custGeom>
          <a:solidFill>
            <a:srgbClr val="A3BFFF"/>
          </a:solidFill>
        </p:spPr>
        <p:txBody>
          <a:bodyPr wrap="square" lIns="0" tIns="0" rIns="0" bIns="0" rtlCol="0"/>
          <a:lstStyle/>
          <a:p>
            <a:endParaRPr sz="1088"/>
          </a:p>
        </p:txBody>
      </p:sp>
      <p:sp>
        <p:nvSpPr>
          <p:cNvPr id="14" name="object 14"/>
          <p:cNvSpPr/>
          <p:nvPr/>
        </p:nvSpPr>
        <p:spPr>
          <a:xfrm>
            <a:off x="3926803" y="2942867"/>
            <a:ext cx="279926" cy="785637"/>
          </a:xfrm>
          <a:custGeom>
            <a:avLst/>
            <a:gdLst/>
            <a:ahLst/>
            <a:cxnLst/>
            <a:rect l="l" t="t" r="r" b="b"/>
            <a:pathLst>
              <a:path w="462915" h="1299210">
                <a:moveTo>
                  <a:pt x="0" y="0"/>
                </a:moveTo>
                <a:lnTo>
                  <a:pt x="0" y="98492"/>
                </a:lnTo>
                <a:lnTo>
                  <a:pt x="49163" y="100708"/>
                </a:lnTo>
                <a:lnTo>
                  <a:pt x="93688" y="107276"/>
                </a:lnTo>
                <a:lnTo>
                  <a:pt x="133789" y="118079"/>
                </a:lnTo>
                <a:lnTo>
                  <a:pt x="169681" y="132998"/>
                </a:lnTo>
                <a:lnTo>
                  <a:pt x="229690" y="174711"/>
                </a:lnTo>
                <a:lnTo>
                  <a:pt x="275428" y="231470"/>
                </a:lnTo>
                <a:lnTo>
                  <a:pt x="293481" y="265196"/>
                </a:lnTo>
                <a:lnTo>
                  <a:pt x="308608" y="302328"/>
                </a:lnTo>
                <a:lnTo>
                  <a:pt x="321024" y="342749"/>
                </a:lnTo>
                <a:lnTo>
                  <a:pt x="330942" y="386340"/>
                </a:lnTo>
                <a:lnTo>
                  <a:pt x="338577" y="432984"/>
                </a:lnTo>
                <a:lnTo>
                  <a:pt x="344143" y="482560"/>
                </a:lnTo>
                <a:lnTo>
                  <a:pt x="347853" y="534953"/>
                </a:lnTo>
                <a:lnTo>
                  <a:pt x="349923" y="590042"/>
                </a:lnTo>
                <a:lnTo>
                  <a:pt x="350565" y="647711"/>
                </a:lnTo>
                <a:lnTo>
                  <a:pt x="349955" y="705951"/>
                </a:lnTo>
                <a:lnTo>
                  <a:pt x="347976" y="761578"/>
                </a:lnTo>
                <a:lnTo>
                  <a:pt x="344400" y="814473"/>
                </a:lnTo>
                <a:lnTo>
                  <a:pt x="339001" y="864517"/>
                </a:lnTo>
                <a:lnTo>
                  <a:pt x="331554" y="911594"/>
                </a:lnTo>
                <a:lnTo>
                  <a:pt x="321831" y="955584"/>
                </a:lnTo>
                <a:lnTo>
                  <a:pt x="309607" y="996369"/>
                </a:lnTo>
                <a:lnTo>
                  <a:pt x="294655" y="1033830"/>
                </a:lnTo>
                <a:lnTo>
                  <a:pt x="276750" y="1067851"/>
                </a:lnTo>
                <a:lnTo>
                  <a:pt x="231170" y="1125095"/>
                </a:lnTo>
                <a:lnTo>
                  <a:pt x="171059" y="1167155"/>
                </a:lnTo>
                <a:lnTo>
                  <a:pt x="134988" y="1182195"/>
                </a:lnTo>
                <a:lnTo>
                  <a:pt x="94606" y="1193084"/>
                </a:lnTo>
                <a:lnTo>
                  <a:pt x="49685" y="1199705"/>
                </a:lnTo>
                <a:lnTo>
                  <a:pt x="0" y="1201938"/>
                </a:lnTo>
                <a:lnTo>
                  <a:pt x="0" y="1298760"/>
                </a:lnTo>
                <a:lnTo>
                  <a:pt x="53748" y="1296871"/>
                </a:lnTo>
                <a:lnTo>
                  <a:pt x="103408" y="1291258"/>
                </a:lnTo>
                <a:lnTo>
                  <a:pt x="149124" y="1282004"/>
                </a:lnTo>
                <a:lnTo>
                  <a:pt x="191041" y="1269192"/>
                </a:lnTo>
                <a:lnTo>
                  <a:pt x="229302" y="1252905"/>
                </a:lnTo>
                <a:lnTo>
                  <a:pt x="264050" y="1233224"/>
                </a:lnTo>
                <a:lnTo>
                  <a:pt x="295431" y="1210234"/>
                </a:lnTo>
                <a:lnTo>
                  <a:pt x="323588" y="1184015"/>
                </a:lnTo>
                <a:lnTo>
                  <a:pt x="348665" y="1154652"/>
                </a:lnTo>
                <a:lnTo>
                  <a:pt x="370806" y="1122226"/>
                </a:lnTo>
                <a:lnTo>
                  <a:pt x="390155" y="1086820"/>
                </a:lnTo>
                <a:lnTo>
                  <a:pt x="406855" y="1048517"/>
                </a:lnTo>
                <a:lnTo>
                  <a:pt x="421052" y="1007399"/>
                </a:lnTo>
                <a:lnTo>
                  <a:pt x="432889" y="963550"/>
                </a:lnTo>
                <a:lnTo>
                  <a:pt x="442510" y="917051"/>
                </a:lnTo>
                <a:lnTo>
                  <a:pt x="450058" y="867986"/>
                </a:lnTo>
                <a:lnTo>
                  <a:pt x="455679" y="816436"/>
                </a:lnTo>
                <a:lnTo>
                  <a:pt x="459515" y="762486"/>
                </a:lnTo>
                <a:lnTo>
                  <a:pt x="461712" y="706216"/>
                </a:lnTo>
                <a:lnTo>
                  <a:pt x="462412" y="647711"/>
                </a:lnTo>
                <a:lnTo>
                  <a:pt x="461676" y="589455"/>
                </a:lnTo>
                <a:lnTo>
                  <a:pt x="459380" y="533435"/>
                </a:lnTo>
                <a:lnTo>
                  <a:pt x="455392" y="479731"/>
                </a:lnTo>
                <a:lnTo>
                  <a:pt x="449578" y="428424"/>
                </a:lnTo>
                <a:lnTo>
                  <a:pt x="441806" y="379596"/>
                </a:lnTo>
                <a:lnTo>
                  <a:pt x="431943" y="333329"/>
                </a:lnTo>
                <a:lnTo>
                  <a:pt x="419856" y="289704"/>
                </a:lnTo>
                <a:lnTo>
                  <a:pt x="405413" y="248801"/>
                </a:lnTo>
                <a:lnTo>
                  <a:pt x="388481" y="210703"/>
                </a:lnTo>
                <a:lnTo>
                  <a:pt x="368928" y="175491"/>
                </a:lnTo>
                <a:lnTo>
                  <a:pt x="346620" y="143246"/>
                </a:lnTo>
                <a:lnTo>
                  <a:pt x="321424" y="114050"/>
                </a:lnTo>
                <a:lnTo>
                  <a:pt x="293209" y="87984"/>
                </a:lnTo>
                <a:lnTo>
                  <a:pt x="261842" y="65130"/>
                </a:lnTo>
                <a:lnTo>
                  <a:pt x="227189" y="45568"/>
                </a:lnTo>
                <a:lnTo>
                  <a:pt x="189118" y="29380"/>
                </a:lnTo>
                <a:lnTo>
                  <a:pt x="147496" y="16648"/>
                </a:lnTo>
                <a:lnTo>
                  <a:pt x="102191" y="7453"/>
                </a:lnTo>
                <a:lnTo>
                  <a:pt x="53070" y="1876"/>
                </a:lnTo>
                <a:lnTo>
                  <a:pt x="0" y="0"/>
                </a:lnTo>
                <a:close/>
              </a:path>
            </a:pathLst>
          </a:custGeom>
          <a:solidFill>
            <a:srgbClr val="A3BFFF"/>
          </a:solidFill>
        </p:spPr>
        <p:txBody>
          <a:bodyPr wrap="square" lIns="0" tIns="0" rIns="0" bIns="0" rtlCol="0"/>
          <a:lstStyle/>
          <a:p>
            <a:endParaRPr sz="1088"/>
          </a:p>
        </p:txBody>
      </p:sp>
      <p:sp>
        <p:nvSpPr>
          <p:cNvPr id="15" name="object 15"/>
          <p:cNvSpPr/>
          <p:nvPr/>
        </p:nvSpPr>
        <p:spPr>
          <a:xfrm>
            <a:off x="3080750" y="3193218"/>
            <a:ext cx="484591" cy="424305"/>
          </a:xfrm>
          <a:custGeom>
            <a:avLst/>
            <a:gdLst/>
            <a:ahLst/>
            <a:cxnLst/>
            <a:rect l="l" t="t" r="r" b="b"/>
            <a:pathLst>
              <a:path w="801370" h="701675">
                <a:moveTo>
                  <a:pt x="612654" y="0"/>
                </a:moveTo>
                <a:lnTo>
                  <a:pt x="479105" y="0"/>
                </a:lnTo>
                <a:lnTo>
                  <a:pt x="639363" y="288799"/>
                </a:lnTo>
                <a:lnTo>
                  <a:pt x="0" y="288799"/>
                </a:lnTo>
                <a:lnTo>
                  <a:pt x="0" y="395638"/>
                </a:lnTo>
                <a:lnTo>
                  <a:pt x="642702" y="395638"/>
                </a:lnTo>
                <a:lnTo>
                  <a:pt x="479105" y="701130"/>
                </a:lnTo>
                <a:lnTo>
                  <a:pt x="609315" y="701130"/>
                </a:lnTo>
                <a:lnTo>
                  <a:pt x="801291" y="345557"/>
                </a:lnTo>
                <a:lnTo>
                  <a:pt x="612654" y="0"/>
                </a:lnTo>
                <a:close/>
              </a:path>
            </a:pathLst>
          </a:custGeom>
          <a:solidFill>
            <a:srgbClr val="A3BFFF"/>
          </a:solidFill>
        </p:spPr>
        <p:txBody>
          <a:bodyPr wrap="square" lIns="0" tIns="0" rIns="0" bIns="0" rtlCol="0"/>
          <a:lstStyle/>
          <a:p>
            <a:endParaRPr sz="1088"/>
          </a:p>
        </p:txBody>
      </p:sp>
      <p:sp>
        <p:nvSpPr>
          <p:cNvPr id="16" name="object 16"/>
          <p:cNvSpPr/>
          <p:nvPr/>
        </p:nvSpPr>
        <p:spPr>
          <a:xfrm>
            <a:off x="2581021" y="3136685"/>
            <a:ext cx="125180" cy="529133"/>
          </a:xfrm>
          <a:custGeom>
            <a:avLst/>
            <a:gdLst/>
            <a:ahLst/>
            <a:cxnLst/>
            <a:rect l="l" t="t" r="r" b="b"/>
            <a:pathLst>
              <a:path w="207010" h="875029">
                <a:moveTo>
                  <a:pt x="103500" y="701130"/>
                </a:moveTo>
                <a:lnTo>
                  <a:pt x="61974" y="704808"/>
                </a:lnTo>
                <a:lnTo>
                  <a:pt x="29213" y="718032"/>
                </a:lnTo>
                <a:lnTo>
                  <a:pt x="7720" y="744090"/>
                </a:lnTo>
                <a:lnTo>
                  <a:pt x="0" y="786267"/>
                </a:lnTo>
                <a:lnTo>
                  <a:pt x="7486" y="830375"/>
                </a:lnTo>
                <a:lnTo>
                  <a:pt x="28587" y="857424"/>
                </a:lnTo>
                <a:lnTo>
                  <a:pt x="61270" y="871014"/>
                </a:lnTo>
                <a:lnTo>
                  <a:pt x="103500" y="874744"/>
                </a:lnTo>
                <a:lnTo>
                  <a:pt x="145729" y="871014"/>
                </a:lnTo>
                <a:lnTo>
                  <a:pt x="178412" y="857424"/>
                </a:lnTo>
                <a:lnTo>
                  <a:pt x="199513" y="830375"/>
                </a:lnTo>
                <a:lnTo>
                  <a:pt x="206999" y="786267"/>
                </a:lnTo>
                <a:lnTo>
                  <a:pt x="199513" y="744090"/>
                </a:lnTo>
                <a:lnTo>
                  <a:pt x="178412" y="718032"/>
                </a:lnTo>
                <a:lnTo>
                  <a:pt x="145729" y="704808"/>
                </a:lnTo>
                <a:lnTo>
                  <a:pt x="103500" y="701130"/>
                </a:lnTo>
                <a:close/>
              </a:path>
              <a:path w="207010" h="875029">
                <a:moveTo>
                  <a:pt x="103500" y="0"/>
                </a:moveTo>
                <a:lnTo>
                  <a:pt x="62235" y="3469"/>
                </a:lnTo>
                <a:lnTo>
                  <a:pt x="30048" y="16484"/>
                </a:lnTo>
                <a:lnTo>
                  <a:pt x="9128" y="42959"/>
                </a:lnTo>
                <a:lnTo>
                  <a:pt x="1669" y="86806"/>
                </a:lnTo>
                <a:lnTo>
                  <a:pt x="9128" y="129244"/>
                </a:lnTo>
                <a:lnTo>
                  <a:pt x="30048" y="155875"/>
                </a:lnTo>
                <a:lnTo>
                  <a:pt x="62235" y="169673"/>
                </a:lnTo>
                <a:lnTo>
                  <a:pt x="103500" y="173612"/>
                </a:lnTo>
                <a:lnTo>
                  <a:pt x="145729" y="169673"/>
                </a:lnTo>
                <a:lnTo>
                  <a:pt x="178412" y="155875"/>
                </a:lnTo>
                <a:lnTo>
                  <a:pt x="199513" y="129244"/>
                </a:lnTo>
                <a:lnTo>
                  <a:pt x="206999" y="86806"/>
                </a:lnTo>
                <a:lnTo>
                  <a:pt x="199513" y="42959"/>
                </a:lnTo>
                <a:lnTo>
                  <a:pt x="178412" y="16484"/>
                </a:lnTo>
                <a:lnTo>
                  <a:pt x="145729" y="3469"/>
                </a:lnTo>
                <a:lnTo>
                  <a:pt x="103500" y="0"/>
                </a:lnTo>
                <a:close/>
              </a:path>
            </a:pathLst>
          </a:custGeom>
          <a:solidFill>
            <a:srgbClr val="A3BFFF"/>
          </a:solidFill>
        </p:spPr>
        <p:txBody>
          <a:bodyPr wrap="square" lIns="0" tIns="0" rIns="0" bIns="0" rtlCol="0"/>
          <a:lstStyle/>
          <a:p>
            <a:endParaRPr sz="1088"/>
          </a:p>
        </p:txBody>
      </p:sp>
      <p:sp>
        <p:nvSpPr>
          <p:cNvPr id="17" name="object 17"/>
          <p:cNvSpPr/>
          <p:nvPr/>
        </p:nvSpPr>
        <p:spPr>
          <a:xfrm>
            <a:off x="1721440" y="3193218"/>
            <a:ext cx="484591" cy="424305"/>
          </a:xfrm>
          <a:custGeom>
            <a:avLst/>
            <a:gdLst/>
            <a:ahLst/>
            <a:cxnLst/>
            <a:rect l="l" t="t" r="r" b="b"/>
            <a:pathLst>
              <a:path w="801370" h="701675">
                <a:moveTo>
                  <a:pt x="612654" y="0"/>
                </a:moveTo>
                <a:lnTo>
                  <a:pt x="479104" y="0"/>
                </a:lnTo>
                <a:lnTo>
                  <a:pt x="639363" y="288799"/>
                </a:lnTo>
                <a:lnTo>
                  <a:pt x="0" y="288799"/>
                </a:lnTo>
                <a:lnTo>
                  <a:pt x="0" y="395638"/>
                </a:lnTo>
                <a:lnTo>
                  <a:pt x="642702" y="395638"/>
                </a:lnTo>
                <a:lnTo>
                  <a:pt x="479104" y="701130"/>
                </a:lnTo>
                <a:lnTo>
                  <a:pt x="609315" y="701130"/>
                </a:lnTo>
                <a:lnTo>
                  <a:pt x="801291" y="345557"/>
                </a:lnTo>
                <a:lnTo>
                  <a:pt x="612654" y="0"/>
                </a:lnTo>
                <a:close/>
              </a:path>
            </a:pathLst>
          </a:custGeom>
          <a:solidFill>
            <a:srgbClr val="A3BFFF"/>
          </a:solidFill>
        </p:spPr>
        <p:txBody>
          <a:bodyPr wrap="square" lIns="0" tIns="0" rIns="0" bIns="0" rtlCol="0"/>
          <a:lstStyle/>
          <a:p>
            <a:endParaRPr sz="1088"/>
          </a:p>
        </p:txBody>
      </p:sp>
      <p:sp>
        <p:nvSpPr>
          <p:cNvPr id="18" name="object 18"/>
          <p:cNvSpPr/>
          <p:nvPr/>
        </p:nvSpPr>
        <p:spPr>
          <a:xfrm>
            <a:off x="1221315" y="3136685"/>
            <a:ext cx="125180" cy="529133"/>
          </a:xfrm>
          <a:custGeom>
            <a:avLst/>
            <a:gdLst/>
            <a:ahLst/>
            <a:cxnLst/>
            <a:rect l="l" t="t" r="r" b="b"/>
            <a:pathLst>
              <a:path w="207010" h="875029">
                <a:moveTo>
                  <a:pt x="103500" y="701130"/>
                </a:moveTo>
                <a:lnTo>
                  <a:pt x="61975" y="704808"/>
                </a:lnTo>
                <a:lnTo>
                  <a:pt x="29214" y="718032"/>
                </a:lnTo>
                <a:lnTo>
                  <a:pt x="7720" y="744090"/>
                </a:lnTo>
                <a:lnTo>
                  <a:pt x="0" y="786267"/>
                </a:lnTo>
                <a:lnTo>
                  <a:pt x="7486" y="830375"/>
                </a:lnTo>
                <a:lnTo>
                  <a:pt x="28587" y="857424"/>
                </a:lnTo>
                <a:lnTo>
                  <a:pt x="61270" y="871014"/>
                </a:lnTo>
                <a:lnTo>
                  <a:pt x="103500" y="874744"/>
                </a:lnTo>
                <a:lnTo>
                  <a:pt x="145729" y="871014"/>
                </a:lnTo>
                <a:lnTo>
                  <a:pt x="178412" y="857424"/>
                </a:lnTo>
                <a:lnTo>
                  <a:pt x="199514" y="830375"/>
                </a:lnTo>
                <a:lnTo>
                  <a:pt x="207001" y="786267"/>
                </a:lnTo>
                <a:lnTo>
                  <a:pt x="199514" y="744090"/>
                </a:lnTo>
                <a:lnTo>
                  <a:pt x="178412" y="718032"/>
                </a:lnTo>
                <a:lnTo>
                  <a:pt x="145729" y="704808"/>
                </a:lnTo>
                <a:lnTo>
                  <a:pt x="103500" y="701130"/>
                </a:lnTo>
                <a:close/>
              </a:path>
              <a:path w="207010" h="875029">
                <a:moveTo>
                  <a:pt x="103500" y="0"/>
                </a:moveTo>
                <a:lnTo>
                  <a:pt x="62236" y="3469"/>
                </a:lnTo>
                <a:lnTo>
                  <a:pt x="30048" y="16484"/>
                </a:lnTo>
                <a:lnTo>
                  <a:pt x="9129" y="42959"/>
                </a:lnTo>
                <a:lnTo>
                  <a:pt x="1669" y="86806"/>
                </a:lnTo>
                <a:lnTo>
                  <a:pt x="9129" y="129244"/>
                </a:lnTo>
                <a:lnTo>
                  <a:pt x="30048" y="155875"/>
                </a:lnTo>
                <a:lnTo>
                  <a:pt x="62236" y="169673"/>
                </a:lnTo>
                <a:lnTo>
                  <a:pt x="103500" y="173612"/>
                </a:lnTo>
                <a:lnTo>
                  <a:pt x="145729" y="169673"/>
                </a:lnTo>
                <a:lnTo>
                  <a:pt x="178412" y="155875"/>
                </a:lnTo>
                <a:lnTo>
                  <a:pt x="199514" y="129244"/>
                </a:lnTo>
                <a:lnTo>
                  <a:pt x="207001" y="86806"/>
                </a:lnTo>
                <a:lnTo>
                  <a:pt x="199514" y="42959"/>
                </a:lnTo>
                <a:lnTo>
                  <a:pt x="178412" y="16484"/>
                </a:lnTo>
                <a:lnTo>
                  <a:pt x="145729" y="3469"/>
                </a:lnTo>
                <a:lnTo>
                  <a:pt x="103500" y="0"/>
                </a:lnTo>
                <a:close/>
              </a:path>
            </a:pathLst>
          </a:custGeom>
          <a:solidFill>
            <a:srgbClr val="A3BFFF"/>
          </a:solidFill>
        </p:spPr>
        <p:txBody>
          <a:bodyPr wrap="square" lIns="0" tIns="0" rIns="0" bIns="0" rtlCol="0"/>
          <a:lstStyle/>
          <a:p>
            <a:endParaRPr sz="1088"/>
          </a:p>
        </p:txBody>
      </p:sp>
      <p:sp>
        <p:nvSpPr>
          <p:cNvPr id="19" name="object 19"/>
          <p:cNvSpPr/>
          <p:nvPr/>
        </p:nvSpPr>
        <p:spPr>
          <a:xfrm>
            <a:off x="501521" y="3136685"/>
            <a:ext cx="125180" cy="529133"/>
          </a:xfrm>
          <a:custGeom>
            <a:avLst/>
            <a:gdLst/>
            <a:ahLst/>
            <a:cxnLst/>
            <a:rect l="l" t="t" r="r" b="b"/>
            <a:pathLst>
              <a:path w="207009" h="875029">
                <a:moveTo>
                  <a:pt x="103500" y="701130"/>
                </a:moveTo>
                <a:lnTo>
                  <a:pt x="61974" y="704808"/>
                </a:lnTo>
                <a:lnTo>
                  <a:pt x="29213" y="718032"/>
                </a:lnTo>
                <a:lnTo>
                  <a:pt x="7720" y="744090"/>
                </a:lnTo>
                <a:lnTo>
                  <a:pt x="0" y="786267"/>
                </a:lnTo>
                <a:lnTo>
                  <a:pt x="7486" y="830375"/>
                </a:lnTo>
                <a:lnTo>
                  <a:pt x="28587" y="857424"/>
                </a:lnTo>
                <a:lnTo>
                  <a:pt x="61270" y="871014"/>
                </a:lnTo>
                <a:lnTo>
                  <a:pt x="103500" y="874744"/>
                </a:lnTo>
                <a:lnTo>
                  <a:pt x="145729" y="871014"/>
                </a:lnTo>
                <a:lnTo>
                  <a:pt x="178412" y="857424"/>
                </a:lnTo>
                <a:lnTo>
                  <a:pt x="199514" y="830375"/>
                </a:lnTo>
                <a:lnTo>
                  <a:pt x="207000" y="786267"/>
                </a:lnTo>
                <a:lnTo>
                  <a:pt x="199514" y="744090"/>
                </a:lnTo>
                <a:lnTo>
                  <a:pt x="178412" y="718032"/>
                </a:lnTo>
                <a:lnTo>
                  <a:pt x="145729" y="704808"/>
                </a:lnTo>
                <a:lnTo>
                  <a:pt x="103500" y="701130"/>
                </a:lnTo>
                <a:close/>
              </a:path>
              <a:path w="207009" h="875029">
                <a:moveTo>
                  <a:pt x="103500" y="0"/>
                </a:moveTo>
                <a:lnTo>
                  <a:pt x="62235" y="3469"/>
                </a:lnTo>
                <a:lnTo>
                  <a:pt x="30048" y="16484"/>
                </a:lnTo>
                <a:lnTo>
                  <a:pt x="9129" y="42959"/>
                </a:lnTo>
                <a:lnTo>
                  <a:pt x="1669" y="86806"/>
                </a:lnTo>
                <a:lnTo>
                  <a:pt x="9129" y="129244"/>
                </a:lnTo>
                <a:lnTo>
                  <a:pt x="30048" y="155875"/>
                </a:lnTo>
                <a:lnTo>
                  <a:pt x="62235" y="169673"/>
                </a:lnTo>
                <a:lnTo>
                  <a:pt x="103500" y="173612"/>
                </a:lnTo>
                <a:lnTo>
                  <a:pt x="145729" y="169673"/>
                </a:lnTo>
                <a:lnTo>
                  <a:pt x="178412" y="155875"/>
                </a:lnTo>
                <a:lnTo>
                  <a:pt x="199514" y="129244"/>
                </a:lnTo>
                <a:lnTo>
                  <a:pt x="207000" y="86806"/>
                </a:lnTo>
                <a:lnTo>
                  <a:pt x="199514" y="42959"/>
                </a:lnTo>
                <a:lnTo>
                  <a:pt x="178412" y="16484"/>
                </a:lnTo>
                <a:lnTo>
                  <a:pt x="145729" y="3469"/>
                </a:lnTo>
                <a:lnTo>
                  <a:pt x="103500" y="0"/>
                </a:lnTo>
                <a:close/>
              </a:path>
            </a:pathLst>
          </a:custGeom>
          <a:solidFill>
            <a:srgbClr val="A3BFFF"/>
          </a:solidFill>
        </p:spPr>
        <p:txBody>
          <a:bodyPr wrap="square" lIns="0" tIns="0" rIns="0" bIns="0" rtlCol="0"/>
          <a:lstStyle/>
          <a:p>
            <a:endParaRPr sz="1088"/>
          </a:p>
        </p:txBody>
      </p:sp>
      <p:sp>
        <p:nvSpPr>
          <p:cNvPr id="20" name="object 20"/>
          <p:cNvSpPr/>
          <p:nvPr/>
        </p:nvSpPr>
        <p:spPr>
          <a:xfrm>
            <a:off x="4508517" y="3783254"/>
            <a:ext cx="484591" cy="424305"/>
          </a:xfrm>
          <a:custGeom>
            <a:avLst/>
            <a:gdLst/>
            <a:ahLst/>
            <a:cxnLst/>
            <a:rect l="l" t="t" r="r" b="b"/>
            <a:pathLst>
              <a:path w="801370" h="701675">
                <a:moveTo>
                  <a:pt x="612654" y="0"/>
                </a:moveTo>
                <a:lnTo>
                  <a:pt x="479105" y="0"/>
                </a:lnTo>
                <a:lnTo>
                  <a:pt x="639363" y="288799"/>
                </a:lnTo>
                <a:lnTo>
                  <a:pt x="0" y="288799"/>
                </a:lnTo>
                <a:lnTo>
                  <a:pt x="0" y="395638"/>
                </a:lnTo>
                <a:lnTo>
                  <a:pt x="642702" y="395638"/>
                </a:lnTo>
                <a:lnTo>
                  <a:pt x="479105" y="701130"/>
                </a:lnTo>
                <a:lnTo>
                  <a:pt x="609315" y="701130"/>
                </a:lnTo>
                <a:lnTo>
                  <a:pt x="801291" y="345558"/>
                </a:lnTo>
                <a:lnTo>
                  <a:pt x="612654" y="0"/>
                </a:lnTo>
                <a:close/>
              </a:path>
            </a:pathLst>
          </a:custGeom>
          <a:solidFill>
            <a:srgbClr val="A3BFFF"/>
          </a:solidFill>
        </p:spPr>
        <p:txBody>
          <a:bodyPr wrap="square" lIns="0" tIns="0" rIns="0" bIns="0" rtlCol="0"/>
          <a:lstStyle/>
          <a:p>
            <a:endParaRPr sz="1088"/>
          </a:p>
        </p:txBody>
      </p:sp>
      <p:sp>
        <p:nvSpPr>
          <p:cNvPr id="21" name="object 21"/>
          <p:cNvSpPr/>
          <p:nvPr/>
        </p:nvSpPr>
        <p:spPr>
          <a:xfrm>
            <a:off x="4508517" y="2602179"/>
            <a:ext cx="484591" cy="424305"/>
          </a:xfrm>
          <a:custGeom>
            <a:avLst/>
            <a:gdLst/>
            <a:ahLst/>
            <a:cxnLst/>
            <a:rect l="l" t="t" r="r" b="b"/>
            <a:pathLst>
              <a:path w="801370" h="701675">
                <a:moveTo>
                  <a:pt x="612654" y="0"/>
                </a:moveTo>
                <a:lnTo>
                  <a:pt x="479105" y="0"/>
                </a:lnTo>
                <a:lnTo>
                  <a:pt x="639363" y="288798"/>
                </a:lnTo>
                <a:lnTo>
                  <a:pt x="0" y="288798"/>
                </a:lnTo>
                <a:lnTo>
                  <a:pt x="0" y="395638"/>
                </a:lnTo>
                <a:lnTo>
                  <a:pt x="642702" y="395638"/>
                </a:lnTo>
                <a:lnTo>
                  <a:pt x="479105" y="701130"/>
                </a:lnTo>
                <a:lnTo>
                  <a:pt x="609315" y="701130"/>
                </a:lnTo>
                <a:lnTo>
                  <a:pt x="801291" y="345557"/>
                </a:lnTo>
                <a:lnTo>
                  <a:pt x="612654" y="0"/>
                </a:lnTo>
                <a:close/>
              </a:path>
            </a:pathLst>
          </a:custGeom>
          <a:solidFill>
            <a:srgbClr val="A3BFFF"/>
          </a:solidFill>
        </p:spPr>
        <p:txBody>
          <a:bodyPr wrap="square" lIns="0" tIns="0" rIns="0" bIns="0" rtlCol="0"/>
          <a:lstStyle/>
          <a:p>
            <a:endParaRPr sz="1088"/>
          </a:p>
        </p:txBody>
      </p:sp>
      <p:sp>
        <p:nvSpPr>
          <p:cNvPr id="22" name="object 22"/>
          <p:cNvSpPr/>
          <p:nvPr/>
        </p:nvSpPr>
        <p:spPr>
          <a:xfrm>
            <a:off x="4008405" y="2228167"/>
            <a:ext cx="125180" cy="529133"/>
          </a:xfrm>
          <a:custGeom>
            <a:avLst/>
            <a:gdLst/>
            <a:ahLst/>
            <a:cxnLst/>
            <a:rect l="l" t="t" r="r" b="b"/>
            <a:pathLst>
              <a:path w="207009" h="875029">
                <a:moveTo>
                  <a:pt x="103500" y="701130"/>
                </a:moveTo>
                <a:lnTo>
                  <a:pt x="61975" y="704808"/>
                </a:lnTo>
                <a:lnTo>
                  <a:pt x="29214" y="718032"/>
                </a:lnTo>
                <a:lnTo>
                  <a:pt x="7720" y="744090"/>
                </a:lnTo>
                <a:lnTo>
                  <a:pt x="0" y="786268"/>
                </a:lnTo>
                <a:lnTo>
                  <a:pt x="7486" y="830375"/>
                </a:lnTo>
                <a:lnTo>
                  <a:pt x="28588" y="857424"/>
                </a:lnTo>
                <a:lnTo>
                  <a:pt x="61271" y="871014"/>
                </a:lnTo>
                <a:lnTo>
                  <a:pt x="103500" y="874744"/>
                </a:lnTo>
                <a:lnTo>
                  <a:pt x="145730" y="871014"/>
                </a:lnTo>
                <a:lnTo>
                  <a:pt x="178413" y="857424"/>
                </a:lnTo>
                <a:lnTo>
                  <a:pt x="199515" y="830375"/>
                </a:lnTo>
                <a:lnTo>
                  <a:pt x="207001" y="786268"/>
                </a:lnTo>
                <a:lnTo>
                  <a:pt x="199515" y="744090"/>
                </a:lnTo>
                <a:lnTo>
                  <a:pt x="178413" y="718032"/>
                </a:lnTo>
                <a:lnTo>
                  <a:pt x="145730" y="704808"/>
                </a:lnTo>
                <a:lnTo>
                  <a:pt x="103500" y="701130"/>
                </a:lnTo>
                <a:close/>
              </a:path>
              <a:path w="207009" h="875029">
                <a:moveTo>
                  <a:pt x="103500" y="0"/>
                </a:moveTo>
                <a:lnTo>
                  <a:pt x="62236" y="3469"/>
                </a:lnTo>
                <a:lnTo>
                  <a:pt x="30049" y="16485"/>
                </a:lnTo>
                <a:lnTo>
                  <a:pt x="9130" y="42960"/>
                </a:lnTo>
                <a:lnTo>
                  <a:pt x="1670" y="86806"/>
                </a:lnTo>
                <a:lnTo>
                  <a:pt x="9130" y="129245"/>
                </a:lnTo>
                <a:lnTo>
                  <a:pt x="30049" y="155876"/>
                </a:lnTo>
                <a:lnTo>
                  <a:pt x="62236" y="169674"/>
                </a:lnTo>
                <a:lnTo>
                  <a:pt x="103500" y="173613"/>
                </a:lnTo>
                <a:lnTo>
                  <a:pt x="145730" y="169674"/>
                </a:lnTo>
                <a:lnTo>
                  <a:pt x="178413" y="155876"/>
                </a:lnTo>
                <a:lnTo>
                  <a:pt x="199515" y="129245"/>
                </a:lnTo>
                <a:lnTo>
                  <a:pt x="207001" y="86806"/>
                </a:lnTo>
                <a:lnTo>
                  <a:pt x="199515" y="42960"/>
                </a:lnTo>
                <a:lnTo>
                  <a:pt x="178413" y="16485"/>
                </a:lnTo>
                <a:lnTo>
                  <a:pt x="145730" y="3469"/>
                </a:lnTo>
                <a:lnTo>
                  <a:pt x="103500" y="0"/>
                </a:lnTo>
                <a:close/>
              </a:path>
            </a:pathLst>
          </a:custGeom>
          <a:solidFill>
            <a:srgbClr val="A3BFFF"/>
          </a:solidFill>
        </p:spPr>
        <p:txBody>
          <a:bodyPr wrap="square" lIns="0" tIns="0" rIns="0" bIns="0" rtlCol="0"/>
          <a:lstStyle/>
          <a:p>
            <a:endParaRPr sz="1088"/>
          </a:p>
        </p:txBody>
      </p:sp>
      <p:sp>
        <p:nvSpPr>
          <p:cNvPr id="23" name="object 23"/>
          <p:cNvSpPr/>
          <p:nvPr/>
        </p:nvSpPr>
        <p:spPr>
          <a:xfrm>
            <a:off x="3372786" y="2034349"/>
            <a:ext cx="279926" cy="785637"/>
          </a:xfrm>
          <a:custGeom>
            <a:avLst/>
            <a:gdLst/>
            <a:ahLst/>
            <a:cxnLst/>
            <a:rect l="l" t="t" r="r" b="b"/>
            <a:pathLst>
              <a:path w="462914" h="1299210">
                <a:moveTo>
                  <a:pt x="0" y="0"/>
                </a:moveTo>
                <a:lnTo>
                  <a:pt x="0" y="98492"/>
                </a:lnTo>
                <a:lnTo>
                  <a:pt x="49163" y="100708"/>
                </a:lnTo>
                <a:lnTo>
                  <a:pt x="93688" y="107276"/>
                </a:lnTo>
                <a:lnTo>
                  <a:pt x="133789" y="118079"/>
                </a:lnTo>
                <a:lnTo>
                  <a:pt x="169681" y="132998"/>
                </a:lnTo>
                <a:lnTo>
                  <a:pt x="229690" y="174711"/>
                </a:lnTo>
                <a:lnTo>
                  <a:pt x="275428" y="231470"/>
                </a:lnTo>
                <a:lnTo>
                  <a:pt x="293481" y="265196"/>
                </a:lnTo>
                <a:lnTo>
                  <a:pt x="308608" y="302328"/>
                </a:lnTo>
                <a:lnTo>
                  <a:pt x="321024" y="342749"/>
                </a:lnTo>
                <a:lnTo>
                  <a:pt x="330942" y="386340"/>
                </a:lnTo>
                <a:lnTo>
                  <a:pt x="338577" y="432984"/>
                </a:lnTo>
                <a:lnTo>
                  <a:pt x="344143" y="482560"/>
                </a:lnTo>
                <a:lnTo>
                  <a:pt x="347853" y="534953"/>
                </a:lnTo>
                <a:lnTo>
                  <a:pt x="349923" y="590042"/>
                </a:lnTo>
                <a:lnTo>
                  <a:pt x="350565" y="647711"/>
                </a:lnTo>
                <a:lnTo>
                  <a:pt x="349955" y="705951"/>
                </a:lnTo>
                <a:lnTo>
                  <a:pt x="347976" y="761577"/>
                </a:lnTo>
                <a:lnTo>
                  <a:pt x="344400" y="814472"/>
                </a:lnTo>
                <a:lnTo>
                  <a:pt x="339001" y="864517"/>
                </a:lnTo>
                <a:lnTo>
                  <a:pt x="331554" y="911593"/>
                </a:lnTo>
                <a:lnTo>
                  <a:pt x="321831" y="955583"/>
                </a:lnTo>
                <a:lnTo>
                  <a:pt x="309607" y="996368"/>
                </a:lnTo>
                <a:lnTo>
                  <a:pt x="294655" y="1033830"/>
                </a:lnTo>
                <a:lnTo>
                  <a:pt x="276749" y="1067851"/>
                </a:lnTo>
                <a:lnTo>
                  <a:pt x="231170" y="1125095"/>
                </a:lnTo>
                <a:lnTo>
                  <a:pt x="171059" y="1167155"/>
                </a:lnTo>
                <a:lnTo>
                  <a:pt x="134988" y="1182195"/>
                </a:lnTo>
                <a:lnTo>
                  <a:pt x="94605" y="1193084"/>
                </a:lnTo>
                <a:lnTo>
                  <a:pt x="49685" y="1199705"/>
                </a:lnTo>
                <a:lnTo>
                  <a:pt x="0" y="1201938"/>
                </a:lnTo>
                <a:lnTo>
                  <a:pt x="0" y="1298760"/>
                </a:lnTo>
                <a:lnTo>
                  <a:pt x="53748" y="1296871"/>
                </a:lnTo>
                <a:lnTo>
                  <a:pt x="103408" y="1291258"/>
                </a:lnTo>
                <a:lnTo>
                  <a:pt x="149124" y="1282004"/>
                </a:lnTo>
                <a:lnTo>
                  <a:pt x="191041" y="1269192"/>
                </a:lnTo>
                <a:lnTo>
                  <a:pt x="229302" y="1252905"/>
                </a:lnTo>
                <a:lnTo>
                  <a:pt x="264050" y="1233224"/>
                </a:lnTo>
                <a:lnTo>
                  <a:pt x="295431" y="1210234"/>
                </a:lnTo>
                <a:lnTo>
                  <a:pt x="323588" y="1184015"/>
                </a:lnTo>
                <a:lnTo>
                  <a:pt x="348665" y="1154652"/>
                </a:lnTo>
                <a:lnTo>
                  <a:pt x="370806" y="1122226"/>
                </a:lnTo>
                <a:lnTo>
                  <a:pt x="390155" y="1086820"/>
                </a:lnTo>
                <a:lnTo>
                  <a:pt x="406855" y="1048517"/>
                </a:lnTo>
                <a:lnTo>
                  <a:pt x="421052" y="1007399"/>
                </a:lnTo>
                <a:lnTo>
                  <a:pt x="432889" y="963550"/>
                </a:lnTo>
                <a:lnTo>
                  <a:pt x="442510" y="917051"/>
                </a:lnTo>
                <a:lnTo>
                  <a:pt x="450058" y="867986"/>
                </a:lnTo>
                <a:lnTo>
                  <a:pt x="455679" y="816436"/>
                </a:lnTo>
                <a:lnTo>
                  <a:pt x="459515" y="762486"/>
                </a:lnTo>
                <a:lnTo>
                  <a:pt x="461712" y="706216"/>
                </a:lnTo>
                <a:lnTo>
                  <a:pt x="462412" y="647711"/>
                </a:lnTo>
                <a:lnTo>
                  <a:pt x="461676" y="589455"/>
                </a:lnTo>
                <a:lnTo>
                  <a:pt x="459380" y="533435"/>
                </a:lnTo>
                <a:lnTo>
                  <a:pt x="455392" y="479730"/>
                </a:lnTo>
                <a:lnTo>
                  <a:pt x="449578" y="428424"/>
                </a:lnTo>
                <a:lnTo>
                  <a:pt x="441806" y="379596"/>
                </a:lnTo>
                <a:lnTo>
                  <a:pt x="431943" y="333329"/>
                </a:lnTo>
                <a:lnTo>
                  <a:pt x="419856" y="289703"/>
                </a:lnTo>
                <a:lnTo>
                  <a:pt x="405413" y="248801"/>
                </a:lnTo>
                <a:lnTo>
                  <a:pt x="388481" y="210703"/>
                </a:lnTo>
                <a:lnTo>
                  <a:pt x="368928" y="175491"/>
                </a:lnTo>
                <a:lnTo>
                  <a:pt x="346620" y="143246"/>
                </a:lnTo>
                <a:lnTo>
                  <a:pt x="321424" y="114050"/>
                </a:lnTo>
                <a:lnTo>
                  <a:pt x="293209" y="87984"/>
                </a:lnTo>
                <a:lnTo>
                  <a:pt x="261842" y="65129"/>
                </a:lnTo>
                <a:lnTo>
                  <a:pt x="227189" y="45568"/>
                </a:lnTo>
                <a:lnTo>
                  <a:pt x="189118" y="29380"/>
                </a:lnTo>
                <a:lnTo>
                  <a:pt x="147496" y="16648"/>
                </a:lnTo>
                <a:lnTo>
                  <a:pt x="102191" y="7453"/>
                </a:lnTo>
                <a:lnTo>
                  <a:pt x="53070" y="1876"/>
                </a:lnTo>
                <a:lnTo>
                  <a:pt x="0" y="0"/>
                </a:lnTo>
                <a:close/>
              </a:path>
            </a:pathLst>
          </a:custGeom>
          <a:solidFill>
            <a:srgbClr val="A3BFFF"/>
          </a:solidFill>
        </p:spPr>
        <p:txBody>
          <a:bodyPr wrap="square" lIns="0" tIns="0" rIns="0" bIns="0" rtlCol="0"/>
          <a:lstStyle/>
          <a:p>
            <a:endParaRPr sz="1088"/>
          </a:p>
        </p:txBody>
      </p:sp>
      <p:sp>
        <p:nvSpPr>
          <p:cNvPr id="24" name="object 24"/>
          <p:cNvSpPr/>
          <p:nvPr/>
        </p:nvSpPr>
        <p:spPr>
          <a:xfrm>
            <a:off x="2780591" y="2034349"/>
            <a:ext cx="279926" cy="785637"/>
          </a:xfrm>
          <a:custGeom>
            <a:avLst/>
            <a:gdLst/>
            <a:ahLst/>
            <a:cxnLst/>
            <a:rect l="l" t="t" r="r" b="b"/>
            <a:pathLst>
              <a:path w="462914" h="1299210">
                <a:moveTo>
                  <a:pt x="462413" y="0"/>
                </a:moveTo>
                <a:lnTo>
                  <a:pt x="409342" y="1876"/>
                </a:lnTo>
                <a:lnTo>
                  <a:pt x="360221" y="7453"/>
                </a:lnTo>
                <a:lnTo>
                  <a:pt x="314916" y="16648"/>
                </a:lnTo>
                <a:lnTo>
                  <a:pt x="273294" y="29380"/>
                </a:lnTo>
                <a:lnTo>
                  <a:pt x="235223" y="45568"/>
                </a:lnTo>
                <a:lnTo>
                  <a:pt x="200570" y="65129"/>
                </a:lnTo>
                <a:lnTo>
                  <a:pt x="169202" y="87984"/>
                </a:lnTo>
                <a:lnTo>
                  <a:pt x="140987" y="114050"/>
                </a:lnTo>
                <a:lnTo>
                  <a:pt x="115792" y="143246"/>
                </a:lnTo>
                <a:lnTo>
                  <a:pt x="93484" y="175491"/>
                </a:lnTo>
                <a:lnTo>
                  <a:pt x="73930" y="210703"/>
                </a:lnTo>
                <a:lnTo>
                  <a:pt x="56998" y="248801"/>
                </a:lnTo>
                <a:lnTo>
                  <a:pt x="42555" y="289703"/>
                </a:lnTo>
                <a:lnTo>
                  <a:pt x="30469" y="333329"/>
                </a:lnTo>
                <a:lnTo>
                  <a:pt x="20606" y="379596"/>
                </a:lnTo>
                <a:lnTo>
                  <a:pt x="12834" y="428424"/>
                </a:lnTo>
                <a:lnTo>
                  <a:pt x="7020" y="479730"/>
                </a:lnTo>
                <a:lnTo>
                  <a:pt x="3031" y="533435"/>
                </a:lnTo>
                <a:lnTo>
                  <a:pt x="735" y="589455"/>
                </a:lnTo>
                <a:lnTo>
                  <a:pt x="0" y="647711"/>
                </a:lnTo>
                <a:lnTo>
                  <a:pt x="711" y="706216"/>
                </a:lnTo>
                <a:lnTo>
                  <a:pt x="2941" y="762486"/>
                </a:lnTo>
                <a:lnTo>
                  <a:pt x="6828" y="816436"/>
                </a:lnTo>
                <a:lnTo>
                  <a:pt x="12513" y="867986"/>
                </a:lnTo>
                <a:lnTo>
                  <a:pt x="20136" y="917051"/>
                </a:lnTo>
                <a:lnTo>
                  <a:pt x="29838" y="963550"/>
                </a:lnTo>
                <a:lnTo>
                  <a:pt x="41758" y="1007399"/>
                </a:lnTo>
                <a:lnTo>
                  <a:pt x="56037" y="1048517"/>
                </a:lnTo>
                <a:lnTo>
                  <a:pt x="72815" y="1086820"/>
                </a:lnTo>
                <a:lnTo>
                  <a:pt x="92232" y="1122226"/>
                </a:lnTo>
                <a:lnTo>
                  <a:pt x="114428" y="1154652"/>
                </a:lnTo>
                <a:lnTo>
                  <a:pt x="139545" y="1184015"/>
                </a:lnTo>
                <a:lnTo>
                  <a:pt x="167721" y="1210234"/>
                </a:lnTo>
                <a:lnTo>
                  <a:pt x="199098" y="1233224"/>
                </a:lnTo>
                <a:lnTo>
                  <a:pt x="233815" y="1252905"/>
                </a:lnTo>
                <a:lnTo>
                  <a:pt x="272012" y="1269192"/>
                </a:lnTo>
                <a:lnTo>
                  <a:pt x="313830" y="1282004"/>
                </a:lnTo>
                <a:lnTo>
                  <a:pt x="359410" y="1291258"/>
                </a:lnTo>
                <a:lnTo>
                  <a:pt x="408890" y="1296871"/>
                </a:lnTo>
                <a:lnTo>
                  <a:pt x="462413" y="1298760"/>
                </a:lnTo>
                <a:lnTo>
                  <a:pt x="462413" y="1201938"/>
                </a:lnTo>
                <a:lnTo>
                  <a:pt x="413266" y="1199705"/>
                </a:lnTo>
                <a:lnTo>
                  <a:pt x="368788" y="1193084"/>
                </a:lnTo>
                <a:lnTo>
                  <a:pt x="328760" y="1182195"/>
                </a:lnTo>
                <a:lnTo>
                  <a:pt x="292965" y="1167155"/>
                </a:lnTo>
                <a:lnTo>
                  <a:pt x="233199" y="1125095"/>
                </a:lnTo>
                <a:lnTo>
                  <a:pt x="187745" y="1067851"/>
                </a:lnTo>
                <a:lnTo>
                  <a:pt x="169839" y="1033830"/>
                </a:lnTo>
                <a:lnTo>
                  <a:pt x="154857" y="996368"/>
                </a:lnTo>
                <a:lnTo>
                  <a:pt x="142580" y="955583"/>
                </a:lnTo>
                <a:lnTo>
                  <a:pt x="132791" y="911593"/>
                </a:lnTo>
                <a:lnTo>
                  <a:pt x="125270" y="864517"/>
                </a:lnTo>
                <a:lnTo>
                  <a:pt x="119801" y="814472"/>
                </a:lnTo>
                <a:lnTo>
                  <a:pt x="116164" y="761577"/>
                </a:lnTo>
                <a:lnTo>
                  <a:pt x="114142" y="705951"/>
                </a:lnTo>
                <a:lnTo>
                  <a:pt x="113516" y="647711"/>
                </a:lnTo>
                <a:lnTo>
                  <a:pt x="114158" y="590042"/>
                </a:lnTo>
                <a:lnTo>
                  <a:pt x="116225" y="534953"/>
                </a:lnTo>
                <a:lnTo>
                  <a:pt x="119929" y="482560"/>
                </a:lnTo>
                <a:lnTo>
                  <a:pt x="125482" y="432984"/>
                </a:lnTo>
                <a:lnTo>
                  <a:pt x="133097" y="386340"/>
                </a:lnTo>
                <a:lnTo>
                  <a:pt x="142984" y="342749"/>
                </a:lnTo>
                <a:lnTo>
                  <a:pt x="155356" y="302328"/>
                </a:lnTo>
                <a:lnTo>
                  <a:pt x="170426" y="265196"/>
                </a:lnTo>
                <a:lnTo>
                  <a:pt x="188405" y="231470"/>
                </a:lnTo>
                <a:lnTo>
                  <a:pt x="233939" y="174711"/>
                </a:lnTo>
                <a:lnTo>
                  <a:pt x="293654" y="132998"/>
                </a:lnTo>
                <a:lnTo>
                  <a:pt x="329360" y="118079"/>
                </a:lnTo>
                <a:lnTo>
                  <a:pt x="369247" y="107276"/>
                </a:lnTo>
                <a:lnTo>
                  <a:pt x="413527" y="100708"/>
                </a:lnTo>
                <a:lnTo>
                  <a:pt x="462413" y="98492"/>
                </a:lnTo>
                <a:lnTo>
                  <a:pt x="462413" y="0"/>
                </a:lnTo>
                <a:close/>
              </a:path>
            </a:pathLst>
          </a:custGeom>
          <a:solidFill>
            <a:srgbClr val="A3BFFF"/>
          </a:solidFill>
        </p:spPr>
        <p:txBody>
          <a:bodyPr wrap="square" lIns="0" tIns="0" rIns="0" bIns="0" rtlCol="0"/>
          <a:lstStyle/>
          <a:p>
            <a:endParaRPr sz="1088"/>
          </a:p>
        </p:txBody>
      </p:sp>
      <p:sp>
        <p:nvSpPr>
          <p:cNvPr id="25" name="object 25"/>
          <p:cNvSpPr/>
          <p:nvPr/>
        </p:nvSpPr>
        <p:spPr>
          <a:xfrm>
            <a:off x="2043637" y="2228162"/>
            <a:ext cx="125180" cy="529133"/>
          </a:xfrm>
          <a:custGeom>
            <a:avLst/>
            <a:gdLst/>
            <a:ahLst/>
            <a:cxnLst/>
            <a:rect l="l" t="t" r="r" b="b"/>
            <a:pathLst>
              <a:path w="207010" h="875029">
                <a:moveTo>
                  <a:pt x="103500" y="701130"/>
                </a:moveTo>
                <a:lnTo>
                  <a:pt x="61974" y="704808"/>
                </a:lnTo>
                <a:lnTo>
                  <a:pt x="29213" y="718032"/>
                </a:lnTo>
                <a:lnTo>
                  <a:pt x="7720" y="744090"/>
                </a:lnTo>
                <a:lnTo>
                  <a:pt x="0" y="786267"/>
                </a:lnTo>
                <a:lnTo>
                  <a:pt x="7486" y="830374"/>
                </a:lnTo>
                <a:lnTo>
                  <a:pt x="28587" y="857423"/>
                </a:lnTo>
                <a:lnTo>
                  <a:pt x="61270" y="871013"/>
                </a:lnTo>
                <a:lnTo>
                  <a:pt x="103500" y="874742"/>
                </a:lnTo>
                <a:lnTo>
                  <a:pt x="145729" y="871013"/>
                </a:lnTo>
                <a:lnTo>
                  <a:pt x="178412" y="857423"/>
                </a:lnTo>
                <a:lnTo>
                  <a:pt x="199513" y="830374"/>
                </a:lnTo>
                <a:lnTo>
                  <a:pt x="206999" y="786267"/>
                </a:lnTo>
                <a:lnTo>
                  <a:pt x="199513" y="744090"/>
                </a:lnTo>
                <a:lnTo>
                  <a:pt x="178412" y="718032"/>
                </a:lnTo>
                <a:lnTo>
                  <a:pt x="145729" y="704808"/>
                </a:lnTo>
                <a:lnTo>
                  <a:pt x="103500" y="701130"/>
                </a:lnTo>
                <a:close/>
              </a:path>
              <a:path w="207010" h="875029">
                <a:moveTo>
                  <a:pt x="103500" y="0"/>
                </a:moveTo>
                <a:lnTo>
                  <a:pt x="62235" y="3469"/>
                </a:lnTo>
                <a:lnTo>
                  <a:pt x="30048" y="16484"/>
                </a:lnTo>
                <a:lnTo>
                  <a:pt x="9128" y="42959"/>
                </a:lnTo>
                <a:lnTo>
                  <a:pt x="1669" y="86805"/>
                </a:lnTo>
                <a:lnTo>
                  <a:pt x="9128" y="129244"/>
                </a:lnTo>
                <a:lnTo>
                  <a:pt x="30048" y="155875"/>
                </a:lnTo>
                <a:lnTo>
                  <a:pt x="62235" y="169673"/>
                </a:lnTo>
                <a:lnTo>
                  <a:pt x="103500" y="173612"/>
                </a:lnTo>
                <a:lnTo>
                  <a:pt x="145729" y="169673"/>
                </a:lnTo>
                <a:lnTo>
                  <a:pt x="178412" y="155875"/>
                </a:lnTo>
                <a:lnTo>
                  <a:pt x="199513" y="129244"/>
                </a:lnTo>
                <a:lnTo>
                  <a:pt x="206999" y="86805"/>
                </a:lnTo>
                <a:lnTo>
                  <a:pt x="199513" y="42959"/>
                </a:lnTo>
                <a:lnTo>
                  <a:pt x="178412" y="16484"/>
                </a:lnTo>
                <a:lnTo>
                  <a:pt x="145729" y="3469"/>
                </a:lnTo>
                <a:lnTo>
                  <a:pt x="103500" y="0"/>
                </a:lnTo>
                <a:close/>
              </a:path>
            </a:pathLst>
          </a:custGeom>
          <a:solidFill>
            <a:srgbClr val="A3BFFF"/>
          </a:solidFill>
        </p:spPr>
        <p:txBody>
          <a:bodyPr wrap="square" lIns="0" tIns="0" rIns="0" bIns="0" rtlCol="0"/>
          <a:lstStyle/>
          <a:p>
            <a:endParaRPr sz="1088"/>
          </a:p>
        </p:txBody>
      </p:sp>
      <p:pic>
        <p:nvPicPr>
          <p:cNvPr id="26" name="object 26"/>
          <p:cNvPicPr/>
          <p:nvPr/>
        </p:nvPicPr>
        <p:blipFill>
          <a:blip r:embed="rId3" cstate="print"/>
          <a:stretch>
            <a:fillRect/>
          </a:stretch>
        </p:blipFill>
        <p:spPr>
          <a:xfrm>
            <a:off x="2581022" y="1743627"/>
            <a:ext cx="125173" cy="104984"/>
          </a:xfrm>
          <a:prstGeom prst="rect">
            <a:avLst/>
          </a:prstGeom>
        </p:spPr>
      </p:pic>
      <p:sp>
        <p:nvSpPr>
          <p:cNvPr id="27" name="object 27"/>
          <p:cNvSpPr/>
          <p:nvPr/>
        </p:nvSpPr>
        <p:spPr>
          <a:xfrm>
            <a:off x="1566942" y="1376176"/>
            <a:ext cx="484591" cy="424305"/>
          </a:xfrm>
          <a:custGeom>
            <a:avLst/>
            <a:gdLst/>
            <a:ahLst/>
            <a:cxnLst/>
            <a:rect l="l" t="t" r="r" b="b"/>
            <a:pathLst>
              <a:path w="801370" h="701675">
                <a:moveTo>
                  <a:pt x="612654" y="0"/>
                </a:moveTo>
                <a:lnTo>
                  <a:pt x="479105" y="0"/>
                </a:lnTo>
                <a:lnTo>
                  <a:pt x="639363" y="288799"/>
                </a:lnTo>
                <a:lnTo>
                  <a:pt x="0" y="288799"/>
                </a:lnTo>
                <a:lnTo>
                  <a:pt x="0" y="395638"/>
                </a:lnTo>
                <a:lnTo>
                  <a:pt x="642702" y="395638"/>
                </a:lnTo>
                <a:lnTo>
                  <a:pt x="479105" y="701130"/>
                </a:lnTo>
                <a:lnTo>
                  <a:pt x="609315" y="701130"/>
                </a:lnTo>
                <a:lnTo>
                  <a:pt x="801291" y="345557"/>
                </a:lnTo>
                <a:lnTo>
                  <a:pt x="612654" y="0"/>
                </a:lnTo>
                <a:close/>
              </a:path>
            </a:pathLst>
          </a:custGeom>
          <a:solidFill>
            <a:srgbClr val="A3BFFF"/>
          </a:solidFill>
        </p:spPr>
        <p:txBody>
          <a:bodyPr wrap="square" lIns="0" tIns="0" rIns="0" bIns="0" rtlCol="0"/>
          <a:lstStyle/>
          <a:p>
            <a:endParaRPr sz="1088"/>
          </a:p>
        </p:txBody>
      </p:sp>
      <p:sp>
        <p:nvSpPr>
          <p:cNvPr id="28" name="Rektangel 27"/>
          <p:cNvSpPr/>
          <p:nvPr/>
        </p:nvSpPr>
        <p:spPr>
          <a:xfrm>
            <a:off x="7075729" y="3071345"/>
            <a:ext cx="4299917" cy="911275"/>
          </a:xfrm>
          <a:prstGeom prst="rect">
            <a:avLst/>
          </a:prstGeom>
        </p:spPr>
        <p:txBody>
          <a:bodyPr wrap="square">
            <a:spAutoFit/>
          </a:bodyPr>
          <a:lstStyle/>
          <a:p>
            <a:r>
              <a:rPr lang="da-DK" sz="2661" b="1" dirty="0">
                <a:solidFill>
                  <a:srgbClr val="F5F1E6"/>
                </a:solidFill>
                <a:latin typeface="Franklin Gothic Book" panose="020B0503020102020204" pitchFamily="34" charset="0"/>
              </a:rPr>
              <a:t>1. Ydelser og trends på markedet</a:t>
            </a:r>
          </a:p>
        </p:txBody>
      </p:sp>
    </p:spTree>
    <p:extLst>
      <p:ext uri="{BB962C8B-B14F-4D97-AF65-F5344CB8AC3E}">
        <p14:creationId xmlns:p14="http://schemas.microsoft.com/office/powerpoint/2010/main" val="17267603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5F1E6"/>
        </a:solidFill>
        <a:effectLst/>
      </p:bgPr>
    </p:bg>
    <p:spTree>
      <p:nvGrpSpPr>
        <p:cNvPr id="1" name="">
          <a:extLst>
            <a:ext uri="{FF2B5EF4-FFF2-40B4-BE49-F238E27FC236}">
              <a16:creationId xmlns:a16="http://schemas.microsoft.com/office/drawing/2014/main" id="{C8826950-F79F-13B0-9336-06741178C9C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E888610-9D3B-03F0-9A80-951FCB3F5756}"/>
              </a:ext>
            </a:extLst>
          </p:cNvPr>
          <p:cNvSpPr>
            <a:spLocks noGrp="1"/>
          </p:cNvSpPr>
          <p:nvPr>
            <p:ph type="title"/>
          </p:nvPr>
        </p:nvSpPr>
        <p:spPr/>
        <p:txBody>
          <a:bodyPr/>
          <a:lstStyle/>
          <a:p>
            <a:r>
              <a:rPr lang="da-DK" b="1" dirty="0">
                <a:solidFill>
                  <a:srgbClr val="3F1A2B"/>
                </a:solidFill>
                <a:latin typeface="Franklin Gothic Book" panose="020B0503020102020204" pitchFamily="34" charset="0"/>
              </a:rPr>
              <a:t>6. </a:t>
            </a:r>
            <a:r>
              <a:rPr lang="da-DK" sz="2800" b="1" dirty="0">
                <a:solidFill>
                  <a:srgbClr val="3F1A2B"/>
                </a:solidFill>
                <a:latin typeface="Franklin Gothic Book" panose="020B0503020102020204" pitchFamily="34" charset="0"/>
              </a:rPr>
              <a:t>Transition – Scenarie 2: Gradvis transition af drift ifm. Modernisering (1/2)</a:t>
            </a:r>
            <a:endParaRPr lang="da-DK" b="1" dirty="0">
              <a:solidFill>
                <a:srgbClr val="3F1A2B"/>
              </a:solidFill>
              <a:latin typeface="Franklin Gothic Book" panose="020B0503020102020204" pitchFamily="34" charset="0"/>
            </a:endParaRPr>
          </a:p>
        </p:txBody>
      </p:sp>
      <p:sp>
        <p:nvSpPr>
          <p:cNvPr id="4" name="Pladsholder til slidenummer 3">
            <a:extLst>
              <a:ext uri="{FF2B5EF4-FFF2-40B4-BE49-F238E27FC236}">
                <a16:creationId xmlns:a16="http://schemas.microsoft.com/office/drawing/2014/main" id="{3862E9C2-CCBC-C4D6-E2FD-6AACBFEC20F7}"/>
              </a:ext>
            </a:extLst>
          </p:cNvPr>
          <p:cNvSpPr>
            <a:spLocks noGrp="1"/>
          </p:cNvSpPr>
          <p:nvPr>
            <p:ph type="sldNum" sz="quarter" idx="12"/>
          </p:nvPr>
        </p:nvSpPr>
        <p:spPr/>
        <p:txBody>
          <a:bodyPr/>
          <a:lstStyle/>
          <a:p>
            <a:fld id="{80AE25ED-097C-4BDC-A7CE-FA97BD9CA3B5}" type="slidenum">
              <a:rPr lang="da-DK" smtClean="0"/>
              <a:pPr/>
              <a:t>40</a:t>
            </a:fld>
            <a:endParaRPr lang="da-DK" dirty="0"/>
          </a:p>
        </p:txBody>
      </p:sp>
      <p:sp>
        <p:nvSpPr>
          <p:cNvPr id="5" name="Pladsholder til indhold 4">
            <a:extLst>
              <a:ext uri="{FF2B5EF4-FFF2-40B4-BE49-F238E27FC236}">
                <a16:creationId xmlns:a16="http://schemas.microsoft.com/office/drawing/2014/main" id="{3F2130D4-86D3-17EB-2409-6DFC4C12BD26}"/>
              </a:ext>
            </a:extLst>
          </p:cNvPr>
          <p:cNvSpPr>
            <a:spLocks noGrp="1"/>
          </p:cNvSpPr>
          <p:nvPr>
            <p:ph idx="1"/>
          </p:nvPr>
        </p:nvSpPr>
        <p:spPr>
          <a:xfrm>
            <a:off x="702736" y="1449389"/>
            <a:ext cx="5133474" cy="4464049"/>
          </a:xfrm>
        </p:spPr>
        <p:txBody>
          <a:bodyPr/>
          <a:lstStyle/>
          <a:p>
            <a:pPr marL="0" indent="0">
              <a:buNone/>
            </a:pPr>
            <a:r>
              <a:rPr lang="da-DK" sz="1400" dirty="0"/>
              <a:t>Scenarie 2 omfatter to trin:</a:t>
            </a:r>
          </a:p>
          <a:p>
            <a:r>
              <a:rPr lang="da-DK" sz="1400" dirty="0"/>
              <a:t>Trin 1 fokuserer på at afslutte og overdrage udviklings- og driftsopgaver i medfør af ING-kontrakten, mens</a:t>
            </a:r>
          </a:p>
          <a:p>
            <a:r>
              <a:rPr lang="da-DK" sz="1400" dirty="0"/>
              <a:t>Trin 2 afslutter driftsopgaver i medfør af Aeven-kontrakten.</a:t>
            </a:r>
          </a:p>
          <a:p>
            <a:pPr marL="0" indent="0">
              <a:buNone/>
            </a:pPr>
            <a:r>
              <a:rPr lang="da-DK" sz="1400" b="1" dirty="0"/>
              <a:t>Trin 1 </a:t>
            </a:r>
            <a:r>
              <a:rPr lang="da-DK" sz="1400" dirty="0"/>
              <a:t>omfatter den nye driftsleverandørs etablering af en containerbaseret driftsplatform.</a:t>
            </a:r>
          </a:p>
          <a:p>
            <a:pPr marL="0" indent="0">
              <a:buNone/>
            </a:pPr>
            <a:r>
              <a:rPr lang="da-DK" sz="1400" dirty="0"/>
              <a:t>I trin 1 gennemfører ny hovedleverandør endvidere transition af tillidstjenester til ny driftsleverandør og overtager alle ydelser fra ING: Dette indebærer, at ansvaret for applikationsdrift, vedligeholdelse og videreudvikling mv. af den samlede NemLog-in løsning transitioneres til den nye hovedleverandør. </a:t>
            </a:r>
          </a:p>
          <a:p>
            <a:pPr marL="0" indent="0">
              <a:buNone/>
            </a:pPr>
            <a:r>
              <a:rPr lang="da-DK" sz="1400" dirty="0"/>
              <a:t>I trin 1 gennemføres der </a:t>
            </a:r>
            <a:r>
              <a:rPr lang="da-DK" sz="1400" u="sng" dirty="0"/>
              <a:t>ikke</a:t>
            </a:r>
            <a:r>
              <a:rPr lang="da-DK" sz="1400" dirty="0"/>
              <a:t> transition af infrastrukturdriften af de øvrige komponenter fra Aeven. </a:t>
            </a:r>
          </a:p>
          <a:p>
            <a:pPr marL="0" indent="0">
              <a:buNone/>
            </a:pPr>
            <a:r>
              <a:rPr lang="da-DK" sz="1400" dirty="0"/>
              <a:t>.</a:t>
            </a:r>
          </a:p>
          <a:p>
            <a:endParaRPr lang="da-DK" sz="1400" dirty="0"/>
          </a:p>
          <a:p>
            <a:endParaRPr lang="da-DK" sz="1400" dirty="0"/>
          </a:p>
          <a:p>
            <a:endParaRPr lang="da-DK" sz="1400" dirty="0"/>
          </a:p>
        </p:txBody>
      </p:sp>
      <p:sp>
        <p:nvSpPr>
          <p:cNvPr id="3" name="Pladsholder til indhold 4">
            <a:extLst>
              <a:ext uri="{FF2B5EF4-FFF2-40B4-BE49-F238E27FC236}">
                <a16:creationId xmlns:a16="http://schemas.microsoft.com/office/drawing/2014/main" id="{023E1191-897F-77EF-F3BF-52F2AC5BEC13}"/>
              </a:ext>
            </a:extLst>
          </p:cNvPr>
          <p:cNvSpPr txBox="1">
            <a:spLocks/>
          </p:cNvSpPr>
          <p:nvPr/>
        </p:nvSpPr>
        <p:spPr bwMode="auto">
          <a:xfrm>
            <a:off x="5836210" y="1449388"/>
            <a:ext cx="5393444" cy="4464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1036800" bIns="0" numCol="1" anchor="t" anchorCtr="0" compatLnSpc="1">
            <a:prstTxWarp prst="textNoShape">
              <a:avLst/>
            </a:prstTxWarp>
          </a:bodyPr>
          <a:lstStyle>
            <a:lvl1pPr marL="173978" indent="-173978" algn="l" rtl="0" eaLnBrk="1" fontAlgn="base" hangingPunct="1">
              <a:lnSpc>
                <a:spcPct val="100000"/>
              </a:lnSpc>
              <a:spcBef>
                <a:spcPts val="1066"/>
              </a:spcBef>
              <a:spcAft>
                <a:spcPct val="0"/>
              </a:spcAft>
              <a:buClr>
                <a:schemeClr val="tx2"/>
              </a:buClr>
              <a:buFont typeface="Symbol" panose="05050102010706020507" pitchFamily="18" charset="2"/>
              <a:buChar char="·"/>
              <a:defRPr sz="1532" b="0">
                <a:solidFill>
                  <a:schemeClr val="tx1"/>
                </a:solidFill>
                <a:latin typeface="+mn-lt"/>
                <a:ea typeface="+mn-ea"/>
                <a:cs typeface="+mn-cs"/>
              </a:defRPr>
            </a:lvl1pPr>
            <a:lvl2pPr marL="393182" indent="-208772" algn="l" rtl="0" eaLnBrk="1" fontAlgn="base" hangingPunct="1">
              <a:lnSpc>
                <a:spcPct val="100000"/>
              </a:lnSpc>
              <a:spcBef>
                <a:spcPts val="766"/>
              </a:spcBef>
              <a:spcAft>
                <a:spcPct val="0"/>
              </a:spcAft>
              <a:buClr>
                <a:schemeClr val="tx2"/>
              </a:buClr>
              <a:buFont typeface="Arial" panose="020B0604020202020204" pitchFamily="34" charset="0"/>
              <a:buChar char="–"/>
              <a:defRPr sz="1366">
                <a:solidFill>
                  <a:schemeClr val="tx1"/>
                </a:solidFill>
                <a:latin typeface="+mn-lt"/>
              </a:defRPr>
            </a:lvl2pPr>
            <a:lvl3pPr marL="612397" indent="-208772" algn="l" rtl="0" eaLnBrk="1" fontAlgn="base" hangingPunct="1">
              <a:lnSpc>
                <a:spcPct val="100000"/>
              </a:lnSpc>
              <a:spcBef>
                <a:spcPts val="766"/>
              </a:spcBef>
              <a:spcAft>
                <a:spcPct val="0"/>
              </a:spcAft>
              <a:buClr>
                <a:schemeClr val="tx2"/>
              </a:buClr>
              <a:buSzPct val="100000"/>
              <a:buFont typeface="Arial" panose="020B0604020202020204" pitchFamily="34" charset="0"/>
              <a:buChar char="–"/>
              <a:defRPr sz="1166">
                <a:solidFill>
                  <a:schemeClr val="tx1"/>
                </a:solidFill>
                <a:latin typeface="+mn-lt"/>
              </a:defRPr>
            </a:lvl3pPr>
            <a:lvl4pPr marL="612397" indent="-208772" algn="l" rtl="0" eaLnBrk="1" fontAlgn="base" hangingPunct="1">
              <a:lnSpc>
                <a:spcPct val="100000"/>
              </a:lnSpc>
              <a:spcBef>
                <a:spcPts val="766"/>
              </a:spcBef>
              <a:spcAft>
                <a:spcPct val="0"/>
              </a:spcAft>
              <a:buClr>
                <a:schemeClr val="tx2"/>
              </a:buClr>
              <a:buFont typeface="Arial" panose="020B0604020202020204" pitchFamily="34" charset="0"/>
              <a:buChar char="–"/>
              <a:defRPr sz="1166">
                <a:solidFill>
                  <a:schemeClr val="tx1"/>
                </a:solidFill>
                <a:latin typeface="+mn-lt"/>
              </a:defRPr>
            </a:lvl4pPr>
            <a:lvl5pPr marL="612397" indent="-208772" algn="l" rtl="0" eaLnBrk="1" fontAlgn="base" hangingPunct="1">
              <a:lnSpc>
                <a:spcPct val="100000"/>
              </a:lnSpc>
              <a:spcBef>
                <a:spcPts val="766"/>
              </a:spcBef>
              <a:spcAft>
                <a:spcPct val="0"/>
              </a:spcAft>
              <a:buClr>
                <a:schemeClr val="tx2"/>
              </a:buClr>
              <a:buFont typeface="Arial" panose="020B0604020202020204" pitchFamily="34" charset="0"/>
              <a:buChar char="–"/>
              <a:defRPr sz="1166">
                <a:solidFill>
                  <a:schemeClr val="tx1"/>
                </a:solidFill>
                <a:latin typeface="+mn-lt"/>
              </a:defRPr>
            </a:lvl5pPr>
            <a:lvl6pPr marL="612397" indent="-208772" algn="l" rtl="0" eaLnBrk="1" fontAlgn="base" hangingPunct="1">
              <a:lnSpc>
                <a:spcPct val="100000"/>
              </a:lnSpc>
              <a:spcBef>
                <a:spcPts val="766"/>
              </a:spcBef>
              <a:spcAft>
                <a:spcPct val="0"/>
              </a:spcAft>
              <a:buClr>
                <a:schemeClr val="tx2"/>
              </a:buClr>
              <a:buFont typeface="Arial" panose="020B0604020202020204" pitchFamily="34" charset="0"/>
              <a:buChar char="–"/>
              <a:defRPr sz="1166">
                <a:solidFill>
                  <a:schemeClr val="tx1"/>
                </a:solidFill>
                <a:latin typeface="+mn-lt"/>
              </a:defRPr>
            </a:lvl6pPr>
            <a:lvl7pPr marL="612397" indent="-208772" algn="l" rtl="0" eaLnBrk="1" fontAlgn="base" hangingPunct="1">
              <a:lnSpc>
                <a:spcPct val="100000"/>
              </a:lnSpc>
              <a:spcBef>
                <a:spcPts val="766"/>
              </a:spcBef>
              <a:spcAft>
                <a:spcPct val="0"/>
              </a:spcAft>
              <a:buClr>
                <a:schemeClr val="tx2"/>
              </a:buClr>
              <a:buFont typeface="Arial" panose="020B0604020202020204" pitchFamily="34" charset="0"/>
              <a:buChar char="–"/>
              <a:defRPr sz="1166">
                <a:solidFill>
                  <a:schemeClr val="tx1"/>
                </a:solidFill>
                <a:latin typeface="+mn-lt"/>
              </a:defRPr>
            </a:lvl7pPr>
            <a:lvl8pPr marL="612397" indent="-208772" algn="l" rtl="0" eaLnBrk="1" fontAlgn="base" hangingPunct="1">
              <a:lnSpc>
                <a:spcPct val="100000"/>
              </a:lnSpc>
              <a:spcBef>
                <a:spcPts val="766"/>
              </a:spcBef>
              <a:spcAft>
                <a:spcPct val="0"/>
              </a:spcAft>
              <a:buClr>
                <a:schemeClr val="tx2"/>
              </a:buClr>
              <a:buFont typeface="Arial" panose="020B0604020202020204" pitchFamily="34" charset="0"/>
              <a:buChar char="–"/>
              <a:defRPr sz="1166">
                <a:solidFill>
                  <a:schemeClr val="tx1"/>
                </a:solidFill>
                <a:latin typeface="+mn-lt"/>
              </a:defRPr>
            </a:lvl8pPr>
            <a:lvl9pPr marL="612397" indent="-208772" algn="l" rtl="0" eaLnBrk="1" fontAlgn="base" hangingPunct="1">
              <a:lnSpc>
                <a:spcPct val="100000"/>
              </a:lnSpc>
              <a:spcBef>
                <a:spcPts val="766"/>
              </a:spcBef>
              <a:spcAft>
                <a:spcPct val="0"/>
              </a:spcAft>
              <a:buClr>
                <a:schemeClr val="tx2"/>
              </a:buClr>
              <a:buFont typeface="Arial" panose="020B0604020202020204" pitchFamily="34" charset="0"/>
              <a:buChar char="–"/>
              <a:defRPr sz="1166">
                <a:solidFill>
                  <a:schemeClr val="tx1"/>
                </a:solidFill>
                <a:latin typeface="+mn-lt"/>
              </a:defRPr>
            </a:lvl9pPr>
          </a:lstStyle>
          <a:p>
            <a:pPr marL="0" indent="0">
              <a:buNone/>
            </a:pPr>
            <a:r>
              <a:rPr lang="da-DK" sz="1400" b="1" kern="0" dirty="0"/>
              <a:t>Trin 2 </a:t>
            </a:r>
            <a:r>
              <a:rPr lang="da-DK" sz="1400" kern="0" dirty="0"/>
              <a:t>omfatter hovedleverandørens modernisering af de øvrige </a:t>
            </a:r>
            <a:r>
              <a:rPr lang="da-DK" sz="1400" kern="0" dirty="0" err="1"/>
              <a:t>NemLog-in</a:t>
            </a:r>
            <a:r>
              <a:rPr lang="da-DK" sz="1400" kern="0" dirty="0"/>
              <a:t> komponenter og efterfølgende transition af infrastrukturdriften af disse fra </a:t>
            </a:r>
            <a:r>
              <a:rPr lang="da-DK" sz="1400" kern="0" dirty="0" err="1"/>
              <a:t>Aeven</a:t>
            </a:r>
            <a:r>
              <a:rPr lang="da-DK" sz="1400" kern="0" dirty="0"/>
              <a:t> til den nye driftsleverandør.</a:t>
            </a:r>
          </a:p>
          <a:p>
            <a:pPr marL="0" indent="0">
              <a:buNone/>
            </a:pPr>
            <a:r>
              <a:rPr lang="da-DK" sz="1400" kern="0" dirty="0"/>
              <a:t>Disse komponenter er udviklet i programmeringssproget C# for .NET Framework samt .NET og driftsafvikles i dag på en Windows Server platform hos Aeven. I forbindelse med moderniseringen skal komponenterne opdateres til en nyere containerbaseret teknologi, der muliggør, at de kan driftsafvikles på en moderniseret containerbaseret driftsplatform hos den nye driftsleverandør. </a:t>
            </a:r>
          </a:p>
          <a:p>
            <a:pPr marL="0" indent="0">
              <a:buNone/>
            </a:pPr>
            <a:r>
              <a:rPr lang="da-DK" sz="1400" kern="0" dirty="0"/>
              <a:t>Modernisering og flytning af disse NemLog-in komponenter skal ske inden udløb af Aevens kontrakt i marts 2029.</a:t>
            </a:r>
          </a:p>
          <a:p>
            <a:endParaRPr lang="da-DK" sz="1600" kern="0" dirty="0"/>
          </a:p>
          <a:p>
            <a:endParaRPr lang="da-DK" sz="1600" kern="0" dirty="0"/>
          </a:p>
          <a:p>
            <a:endParaRPr lang="da-DK" sz="1600" kern="0" dirty="0"/>
          </a:p>
        </p:txBody>
      </p:sp>
    </p:spTree>
    <p:extLst>
      <p:ext uri="{BB962C8B-B14F-4D97-AF65-F5344CB8AC3E}">
        <p14:creationId xmlns:p14="http://schemas.microsoft.com/office/powerpoint/2010/main" val="10846612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5F1E6"/>
        </a:solidFill>
        <a:effectLst/>
      </p:bgPr>
    </p:bg>
    <p:spTree>
      <p:nvGrpSpPr>
        <p:cNvPr id="1" name="">
          <a:extLst>
            <a:ext uri="{FF2B5EF4-FFF2-40B4-BE49-F238E27FC236}">
              <a16:creationId xmlns:a16="http://schemas.microsoft.com/office/drawing/2014/main" id="{78CE5E60-6274-FADF-95B0-B577B910ED0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A0E801D-C33D-3E34-CE53-D5541236B9C2}"/>
              </a:ext>
            </a:extLst>
          </p:cNvPr>
          <p:cNvSpPr>
            <a:spLocks noGrp="1"/>
          </p:cNvSpPr>
          <p:nvPr>
            <p:ph type="title"/>
          </p:nvPr>
        </p:nvSpPr>
        <p:spPr/>
        <p:txBody>
          <a:bodyPr/>
          <a:lstStyle/>
          <a:p>
            <a:r>
              <a:rPr lang="da-DK" b="1" dirty="0">
                <a:solidFill>
                  <a:srgbClr val="3F1A2B"/>
                </a:solidFill>
                <a:latin typeface="Franklin Gothic Book" panose="020B0503020102020204" pitchFamily="34" charset="0"/>
              </a:rPr>
              <a:t>6. </a:t>
            </a:r>
            <a:r>
              <a:rPr lang="da-DK" sz="2800" b="1" dirty="0">
                <a:solidFill>
                  <a:srgbClr val="3F1A2B"/>
                </a:solidFill>
                <a:latin typeface="Franklin Gothic Book" panose="020B0503020102020204" pitchFamily="34" charset="0"/>
              </a:rPr>
              <a:t>Transition – Scenarie 2: Gradvis transition af drift ifm. Modernisering (2/2)</a:t>
            </a:r>
            <a:endParaRPr lang="da-DK" b="1" dirty="0">
              <a:solidFill>
                <a:srgbClr val="3F1A2B"/>
              </a:solidFill>
              <a:latin typeface="Franklin Gothic Book" panose="020B0503020102020204" pitchFamily="34" charset="0"/>
            </a:endParaRPr>
          </a:p>
        </p:txBody>
      </p:sp>
      <p:sp>
        <p:nvSpPr>
          <p:cNvPr id="4" name="Pladsholder til slidenummer 3">
            <a:extLst>
              <a:ext uri="{FF2B5EF4-FFF2-40B4-BE49-F238E27FC236}">
                <a16:creationId xmlns:a16="http://schemas.microsoft.com/office/drawing/2014/main" id="{DBF0E82D-7059-A338-1338-CD324F00EEBA}"/>
              </a:ext>
            </a:extLst>
          </p:cNvPr>
          <p:cNvSpPr>
            <a:spLocks noGrp="1"/>
          </p:cNvSpPr>
          <p:nvPr>
            <p:ph type="sldNum" sz="quarter" idx="12"/>
          </p:nvPr>
        </p:nvSpPr>
        <p:spPr/>
        <p:txBody>
          <a:bodyPr/>
          <a:lstStyle/>
          <a:p>
            <a:fld id="{80AE25ED-097C-4BDC-A7CE-FA97BD9CA3B5}" type="slidenum">
              <a:rPr lang="da-DK" smtClean="0"/>
              <a:pPr/>
              <a:t>41</a:t>
            </a:fld>
            <a:endParaRPr lang="da-DK" dirty="0"/>
          </a:p>
        </p:txBody>
      </p:sp>
      <p:pic>
        <p:nvPicPr>
          <p:cNvPr id="5" name="Billede 4">
            <a:extLst>
              <a:ext uri="{FF2B5EF4-FFF2-40B4-BE49-F238E27FC236}">
                <a16:creationId xmlns:a16="http://schemas.microsoft.com/office/drawing/2014/main" id="{72DC2612-2689-4B65-F95F-50819D332E35}"/>
              </a:ext>
            </a:extLst>
          </p:cNvPr>
          <p:cNvPicPr>
            <a:picLocks noChangeAspect="1"/>
          </p:cNvPicPr>
          <p:nvPr/>
        </p:nvPicPr>
        <p:blipFill>
          <a:blip r:embed="rId2"/>
          <a:stretch>
            <a:fillRect/>
          </a:stretch>
        </p:blipFill>
        <p:spPr>
          <a:xfrm>
            <a:off x="529590" y="1594866"/>
            <a:ext cx="11132820" cy="3668268"/>
          </a:xfrm>
          <a:prstGeom prst="rect">
            <a:avLst/>
          </a:prstGeom>
        </p:spPr>
      </p:pic>
    </p:spTree>
    <p:extLst>
      <p:ext uri="{BB962C8B-B14F-4D97-AF65-F5344CB8AC3E}">
        <p14:creationId xmlns:p14="http://schemas.microsoft.com/office/powerpoint/2010/main" val="31854686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5F1E6"/>
        </a:solidFill>
        <a:effectLst/>
      </p:bgPr>
    </p:bg>
    <p:spTree>
      <p:nvGrpSpPr>
        <p:cNvPr id="1" name="">
          <a:extLst>
            <a:ext uri="{FF2B5EF4-FFF2-40B4-BE49-F238E27FC236}">
              <a16:creationId xmlns:a16="http://schemas.microsoft.com/office/drawing/2014/main" id="{625CE411-EFED-BAB8-E095-5498E66C3AB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EF1E229-C6FF-5D94-7824-D97E2DC32FB5}"/>
              </a:ext>
            </a:extLst>
          </p:cNvPr>
          <p:cNvSpPr>
            <a:spLocks noGrp="1"/>
          </p:cNvSpPr>
          <p:nvPr>
            <p:ph type="title"/>
          </p:nvPr>
        </p:nvSpPr>
        <p:spPr/>
        <p:txBody>
          <a:bodyPr/>
          <a:lstStyle/>
          <a:p>
            <a:r>
              <a:rPr lang="da-DK" b="1" dirty="0">
                <a:solidFill>
                  <a:srgbClr val="3F1A2B"/>
                </a:solidFill>
                <a:latin typeface="Franklin Gothic Book" panose="020B0503020102020204" pitchFamily="34" charset="0"/>
              </a:rPr>
              <a:t>6. </a:t>
            </a:r>
            <a:r>
              <a:rPr lang="da-DK" sz="2800" b="1" dirty="0">
                <a:solidFill>
                  <a:srgbClr val="3F1A2B"/>
                </a:solidFill>
                <a:latin typeface="Franklin Gothic Book" panose="020B0503020102020204" pitchFamily="34" charset="0"/>
              </a:rPr>
              <a:t>Transition af infrastrukturdrift – Spørgsmål  </a:t>
            </a:r>
            <a:endParaRPr lang="da-DK" b="1" dirty="0">
              <a:solidFill>
                <a:srgbClr val="3F1A2B"/>
              </a:solidFill>
              <a:latin typeface="Franklin Gothic Book" panose="020B0503020102020204" pitchFamily="34" charset="0"/>
            </a:endParaRPr>
          </a:p>
        </p:txBody>
      </p:sp>
      <p:sp>
        <p:nvSpPr>
          <p:cNvPr id="4" name="Pladsholder til slidenummer 3">
            <a:extLst>
              <a:ext uri="{FF2B5EF4-FFF2-40B4-BE49-F238E27FC236}">
                <a16:creationId xmlns:a16="http://schemas.microsoft.com/office/drawing/2014/main" id="{47BEA3A1-2A14-603A-7206-EDF349D7F44D}"/>
              </a:ext>
            </a:extLst>
          </p:cNvPr>
          <p:cNvSpPr>
            <a:spLocks noGrp="1"/>
          </p:cNvSpPr>
          <p:nvPr>
            <p:ph type="sldNum" sz="quarter" idx="12"/>
          </p:nvPr>
        </p:nvSpPr>
        <p:spPr/>
        <p:txBody>
          <a:bodyPr/>
          <a:lstStyle/>
          <a:p>
            <a:fld id="{80AE25ED-097C-4BDC-A7CE-FA97BD9CA3B5}" type="slidenum">
              <a:rPr lang="da-DK" smtClean="0"/>
              <a:pPr/>
              <a:t>42</a:t>
            </a:fld>
            <a:endParaRPr lang="da-DK" dirty="0"/>
          </a:p>
        </p:txBody>
      </p:sp>
      <p:sp>
        <p:nvSpPr>
          <p:cNvPr id="5" name="Pladsholder til indhold 4">
            <a:extLst>
              <a:ext uri="{FF2B5EF4-FFF2-40B4-BE49-F238E27FC236}">
                <a16:creationId xmlns:a16="http://schemas.microsoft.com/office/drawing/2014/main" id="{B8BBB86E-ECF7-2711-C225-FDC90B5C4355}"/>
              </a:ext>
            </a:extLst>
          </p:cNvPr>
          <p:cNvSpPr>
            <a:spLocks noGrp="1"/>
          </p:cNvSpPr>
          <p:nvPr>
            <p:ph idx="1"/>
          </p:nvPr>
        </p:nvSpPr>
        <p:spPr>
          <a:xfrm>
            <a:off x="702735" y="1449389"/>
            <a:ext cx="11413065" cy="4464049"/>
          </a:xfrm>
        </p:spPr>
        <p:txBody>
          <a:bodyPr/>
          <a:lstStyle/>
          <a:p>
            <a:r>
              <a:rPr lang="da-DK" sz="1400" dirty="0">
                <a:solidFill>
                  <a:srgbClr val="000000"/>
                </a:solidFill>
              </a:rPr>
              <a:t>6</a:t>
            </a:r>
            <a:r>
              <a:rPr lang="da-DK" sz="1400" b="0" i="0" u="none" strike="noStrike" baseline="0" dirty="0">
                <a:solidFill>
                  <a:srgbClr val="000000"/>
                </a:solidFill>
              </a:rPr>
              <a:t>.1.1. Hvilke fordele og ulemper ser I ved de to foreslåede scenarier for transition af infrastrukturdrift?</a:t>
            </a:r>
          </a:p>
          <a:p>
            <a:r>
              <a:rPr lang="da-DK" sz="1400" dirty="0">
                <a:solidFill>
                  <a:srgbClr val="000000"/>
                </a:solidFill>
              </a:rPr>
              <a:t>6.1.2. Hvilke fordele og ulemper ser I ved, at hovedleverandøren får ansvaret for at koordinere og gennemføre transitionen af infrastrukturdriften fra ING og </a:t>
            </a:r>
            <a:r>
              <a:rPr lang="da-DK" sz="1400" dirty="0" err="1">
                <a:solidFill>
                  <a:srgbClr val="000000"/>
                </a:solidFill>
              </a:rPr>
              <a:t>Aeven</a:t>
            </a:r>
            <a:r>
              <a:rPr lang="da-DK" sz="1400" dirty="0">
                <a:solidFill>
                  <a:srgbClr val="000000"/>
                </a:solidFill>
              </a:rPr>
              <a:t> til en ny driftsleverandør?</a:t>
            </a:r>
            <a:endParaRPr lang="da-DK" sz="1400" b="0" i="0" u="none" strike="noStrike" baseline="0" dirty="0">
              <a:solidFill>
                <a:srgbClr val="000000"/>
              </a:solidFill>
            </a:endParaRPr>
          </a:p>
          <a:p>
            <a:r>
              <a:rPr lang="da-DK" sz="1400" dirty="0">
                <a:solidFill>
                  <a:srgbClr val="000000"/>
                </a:solidFill>
              </a:rPr>
              <a:t>6.1.3. Hvilke risici er forbundet med de to foreslåede </a:t>
            </a:r>
            <a:r>
              <a:rPr lang="da-DK" sz="1400" b="0" i="0" u="none" strike="noStrike" baseline="0" dirty="0">
                <a:solidFill>
                  <a:srgbClr val="000000"/>
                </a:solidFill>
              </a:rPr>
              <a:t>scenarier for transition af infrastrukturdrift</a:t>
            </a:r>
            <a:r>
              <a:rPr lang="da-DK" sz="1400" dirty="0">
                <a:solidFill>
                  <a:srgbClr val="000000"/>
                </a:solidFill>
              </a:rPr>
              <a:t>? </a:t>
            </a:r>
          </a:p>
          <a:p>
            <a:r>
              <a:rPr lang="da-DK" sz="1400" dirty="0">
                <a:solidFill>
                  <a:srgbClr val="000000"/>
                </a:solidFill>
              </a:rPr>
              <a:t>6</a:t>
            </a:r>
            <a:r>
              <a:rPr lang="da-DK" sz="1400" b="0" i="0" u="none" strike="noStrike" baseline="0" dirty="0">
                <a:solidFill>
                  <a:srgbClr val="000000"/>
                </a:solidFill>
              </a:rPr>
              <a:t>.1.4. Hvad er omkostningerne forbundet med de to foreslåede scenarier for transition af infrastrukturdrift? </a:t>
            </a:r>
          </a:p>
          <a:p>
            <a:r>
              <a:rPr lang="da-DK" sz="1400" dirty="0">
                <a:solidFill>
                  <a:srgbClr val="000000"/>
                </a:solidFill>
              </a:rPr>
              <a:t>6.1.5. Hvilke informationer har I behov for fra den kommende driftsleverandør for at kunne gennemføre transitionen af infrastrukturdrift?</a:t>
            </a:r>
          </a:p>
          <a:p>
            <a:r>
              <a:rPr lang="da-DK" sz="1400" dirty="0">
                <a:solidFill>
                  <a:srgbClr val="000000"/>
                </a:solidFill>
              </a:rPr>
              <a:t>6</a:t>
            </a:r>
            <a:r>
              <a:rPr lang="da-DK" sz="1400" b="0" i="0" u="none" strike="noStrike" baseline="0" dirty="0">
                <a:solidFill>
                  <a:srgbClr val="000000"/>
                </a:solidFill>
              </a:rPr>
              <a:t>.</a:t>
            </a:r>
            <a:r>
              <a:rPr lang="da-DK" sz="1400" dirty="0">
                <a:solidFill>
                  <a:srgbClr val="000000"/>
                </a:solidFill>
              </a:rPr>
              <a:t>1.</a:t>
            </a:r>
            <a:r>
              <a:rPr lang="da-DK" sz="1400" b="0" i="0" u="none" strike="noStrike" baseline="0" dirty="0">
                <a:solidFill>
                  <a:srgbClr val="000000"/>
                </a:solidFill>
              </a:rPr>
              <a:t>6. Vil I anbefale scenarie 1, scenarie 2 eller et tredje scenarie for transition af infrastrukturdrift, set fra et hovedleverandørsynspunkt? </a:t>
            </a:r>
          </a:p>
          <a:p>
            <a:r>
              <a:rPr lang="da-DK" sz="1400" dirty="0">
                <a:solidFill>
                  <a:srgbClr val="000000"/>
                </a:solidFill>
              </a:rPr>
              <a:t>6</a:t>
            </a:r>
            <a:r>
              <a:rPr lang="da-DK" sz="1400" b="0" i="0" u="none" strike="noStrike" baseline="0" dirty="0">
                <a:solidFill>
                  <a:srgbClr val="000000"/>
                </a:solidFill>
              </a:rPr>
              <a:t>.1.7. Hvornår er det mest hensigtsmæssigt at foretage modernisering af de </a:t>
            </a:r>
            <a:r>
              <a:rPr lang="da-DK" sz="1400" dirty="0">
                <a:solidFill>
                  <a:srgbClr val="000000"/>
                </a:solidFill>
              </a:rPr>
              <a:t>.NET-baserede komponenter, således at de kan driftsafvikles på et containerbaseret driftsmiljø?</a:t>
            </a:r>
            <a:endParaRPr lang="da-DK" sz="1400" b="0" i="0" u="none" strike="noStrike" baseline="0" dirty="0">
              <a:solidFill>
                <a:srgbClr val="000000"/>
              </a:solidFill>
            </a:endParaRPr>
          </a:p>
          <a:p>
            <a:r>
              <a:rPr lang="da-DK" sz="1400" dirty="0">
                <a:solidFill>
                  <a:srgbClr val="000000"/>
                </a:solidFill>
              </a:rPr>
              <a:t>6</a:t>
            </a:r>
            <a:r>
              <a:rPr lang="da-DK" sz="1400" b="0" i="0" u="none" strike="noStrike" baseline="0" dirty="0">
                <a:solidFill>
                  <a:srgbClr val="000000"/>
                </a:solidFill>
              </a:rPr>
              <a:t>.1.8. Hvilke generelle refleksioner omkring transition af infrastrukturdrift henholdsvis modernisering giver de kommende udbud anledning til? </a:t>
            </a:r>
          </a:p>
          <a:p>
            <a:r>
              <a:rPr lang="da-DK" sz="1400" dirty="0"/>
              <a:t>6.1.9. Er der tiltag der kan minimere risiko og omkostninger ved den samlede transition og modernisering af applikationer?</a:t>
            </a:r>
          </a:p>
          <a:p>
            <a:r>
              <a:rPr lang="da-DK" sz="1400" b="0" i="0" u="none" strike="noStrike" baseline="0" dirty="0">
                <a:solidFill>
                  <a:srgbClr val="000000"/>
                </a:solidFill>
                <a:cs typeface="Arial" panose="020B0604020202020204" pitchFamily="34" charset="0"/>
              </a:rPr>
              <a:t>6.1.10. Hvordan etableres en effektiv snitflade og en hensigtsmæssig samarbejdsform mellem hovedleverandøren og driftsleverandøren både under transition og efterfølgende?</a:t>
            </a:r>
          </a:p>
          <a:p>
            <a:endParaRPr lang="da-DK" sz="1600" b="0" i="0" u="none" strike="noStrike" baseline="0" dirty="0"/>
          </a:p>
          <a:p>
            <a:pPr marL="0" indent="0">
              <a:buNone/>
            </a:pPr>
            <a:endParaRPr lang="da-DK" sz="1600" b="0" i="0" u="none" strike="noStrike" baseline="0" dirty="0">
              <a:solidFill>
                <a:srgbClr val="000000"/>
              </a:solidFill>
            </a:endParaRPr>
          </a:p>
          <a:p>
            <a:endParaRPr lang="da-DK" sz="1600" dirty="0">
              <a:solidFill>
                <a:srgbClr val="000000"/>
              </a:solidFill>
            </a:endParaRPr>
          </a:p>
          <a:p>
            <a:endParaRPr lang="da-DK" sz="1600" b="0" i="0" u="none" strike="noStrike" baseline="0" dirty="0">
              <a:solidFill>
                <a:srgbClr val="000000"/>
              </a:solidFill>
            </a:endParaRPr>
          </a:p>
          <a:p>
            <a:endParaRPr lang="da-DK" sz="1400" dirty="0"/>
          </a:p>
        </p:txBody>
      </p:sp>
    </p:spTree>
    <p:extLst>
      <p:ext uri="{BB962C8B-B14F-4D97-AF65-F5344CB8AC3E}">
        <p14:creationId xmlns:p14="http://schemas.microsoft.com/office/powerpoint/2010/main" val="38968472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5F1E6"/>
        </a:solidFill>
        <a:effectLst/>
      </p:bgPr>
    </p:bg>
    <p:spTree>
      <p:nvGrpSpPr>
        <p:cNvPr id="1" name="">
          <a:extLst>
            <a:ext uri="{FF2B5EF4-FFF2-40B4-BE49-F238E27FC236}">
              <a16:creationId xmlns:a16="http://schemas.microsoft.com/office/drawing/2014/main" id="{B1D13D71-E80A-AD47-2FD8-3786ABD6C58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C66154C-F3F4-6951-01E2-DCF7509803B3}"/>
              </a:ext>
            </a:extLst>
          </p:cNvPr>
          <p:cNvSpPr>
            <a:spLocks noGrp="1"/>
          </p:cNvSpPr>
          <p:nvPr>
            <p:ph type="title"/>
          </p:nvPr>
        </p:nvSpPr>
        <p:spPr/>
        <p:txBody>
          <a:bodyPr/>
          <a:lstStyle/>
          <a:p>
            <a:r>
              <a:rPr lang="da-DK" b="1" dirty="0">
                <a:solidFill>
                  <a:srgbClr val="3F1A2B"/>
                </a:solidFill>
                <a:latin typeface="Franklin Gothic Book" panose="020B0503020102020204" pitchFamily="34" charset="0"/>
              </a:rPr>
              <a:t>6. </a:t>
            </a:r>
            <a:r>
              <a:rPr lang="da-DK" sz="2800" b="1" dirty="0">
                <a:solidFill>
                  <a:srgbClr val="3F1A2B"/>
                </a:solidFill>
                <a:latin typeface="Franklin Gothic Book" panose="020B0503020102020204" pitchFamily="34" charset="0"/>
              </a:rPr>
              <a:t>Transition af vedligeholdelse, videreudvikling og applikationsdrift – Spørgsmål (1/2)</a:t>
            </a:r>
            <a:endParaRPr lang="da-DK" b="1" dirty="0">
              <a:solidFill>
                <a:srgbClr val="FF0000"/>
              </a:solidFill>
              <a:latin typeface="Franklin Gothic Book" panose="020B0503020102020204" pitchFamily="34" charset="0"/>
            </a:endParaRPr>
          </a:p>
        </p:txBody>
      </p:sp>
      <p:sp>
        <p:nvSpPr>
          <p:cNvPr id="4" name="Pladsholder til slidenummer 3">
            <a:extLst>
              <a:ext uri="{FF2B5EF4-FFF2-40B4-BE49-F238E27FC236}">
                <a16:creationId xmlns:a16="http://schemas.microsoft.com/office/drawing/2014/main" id="{45682FA6-612E-E99E-7AFC-5503A8D1F962}"/>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0AE25ED-097C-4BDC-A7CE-FA97BD9CA3B5}" type="slidenum">
              <a:rPr kumimoji="0" lang="da-DK" sz="866" b="0" i="0" u="none" strike="noStrike" kern="1200" cap="none" spc="0" normalizeH="0" baseline="0" noProof="0" smtClean="0">
                <a:ln>
                  <a:noFill/>
                </a:ln>
                <a:noFill/>
                <a:effectLst/>
                <a:uLnTx/>
                <a:uFillTx/>
                <a:latin typeface="Franklin Gothic Book" panose="020B05030201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43</a:t>
            </a:fld>
            <a:endParaRPr kumimoji="0" lang="da-DK" sz="866" b="0" i="0" u="none" strike="noStrike" kern="1200" cap="none" spc="0" normalizeH="0" baseline="0" noProof="0" dirty="0">
              <a:ln>
                <a:noFill/>
              </a:ln>
              <a:noFill/>
              <a:effectLst/>
              <a:uLnTx/>
              <a:uFillTx/>
              <a:latin typeface="Franklin Gothic Book" panose="020B0503020102020204"/>
              <a:ea typeface="+mn-ea"/>
              <a:cs typeface="+mn-cs"/>
            </a:endParaRPr>
          </a:p>
        </p:txBody>
      </p:sp>
      <p:sp>
        <p:nvSpPr>
          <p:cNvPr id="5" name="Pladsholder til indhold 4">
            <a:extLst>
              <a:ext uri="{FF2B5EF4-FFF2-40B4-BE49-F238E27FC236}">
                <a16:creationId xmlns:a16="http://schemas.microsoft.com/office/drawing/2014/main" id="{B38911E7-BB5B-7FE2-5861-759AD6636A00}"/>
              </a:ext>
            </a:extLst>
          </p:cNvPr>
          <p:cNvSpPr>
            <a:spLocks noGrp="1"/>
          </p:cNvSpPr>
          <p:nvPr>
            <p:ph idx="1"/>
          </p:nvPr>
        </p:nvSpPr>
        <p:spPr/>
        <p:txBody>
          <a:bodyPr rIns="972000"/>
          <a:lstStyle/>
          <a:p>
            <a:r>
              <a:rPr lang="da-DK" sz="1600" dirty="0">
                <a:solidFill>
                  <a:srgbClr val="000000"/>
                </a:solidFill>
              </a:rPr>
              <a:t>6.2.1. Hvilke risici er forbundet med </a:t>
            </a:r>
            <a:r>
              <a:rPr lang="da-DK" sz="1600" b="0" i="0" u="none" strike="noStrike" baseline="0" dirty="0">
                <a:solidFill>
                  <a:srgbClr val="000000"/>
                </a:solidFill>
              </a:rPr>
              <a:t>transition af vedligeholdelse, videreudvikling og applikationsdrift</a:t>
            </a:r>
            <a:r>
              <a:rPr lang="da-DK" sz="1600" dirty="0">
                <a:solidFill>
                  <a:srgbClr val="000000"/>
                </a:solidFill>
              </a:rPr>
              <a:t>? </a:t>
            </a:r>
          </a:p>
          <a:p>
            <a:r>
              <a:rPr lang="da-DK" sz="1600" dirty="0">
                <a:solidFill>
                  <a:srgbClr val="000000"/>
                </a:solidFill>
              </a:rPr>
              <a:t>6.2.2. Hvilke særlige risici og hensyn giver det anledning til, at ydelserne skal overtages fra to leverandører? </a:t>
            </a:r>
          </a:p>
          <a:p>
            <a:r>
              <a:rPr lang="da-DK" sz="1600" dirty="0">
                <a:solidFill>
                  <a:srgbClr val="000000"/>
                </a:solidFill>
              </a:rPr>
              <a:t>6</a:t>
            </a:r>
            <a:r>
              <a:rPr lang="da-DK" sz="1600" b="0" i="0" u="none" strike="noStrike" baseline="0" dirty="0">
                <a:solidFill>
                  <a:srgbClr val="000000"/>
                </a:solidFill>
              </a:rPr>
              <a:t>.2.3. Hvad er omkostningerne forbundet med transition/overtagelse af vedligeholdelse, videreudvikling, forvaltning, support og applikationsdrift? </a:t>
            </a:r>
          </a:p>
          <a:p>
            <a:r>
              <a:rPr lang="da-DK" sz="1600" dirty="0">
                <a:solidFill>
                  <a:srgbClr val="000000"/>
                </a:solidFill>
              </a:rPr>
              <a:t>6.2.4. Hvor lang tid skal I erfaringsmæssigt bruge på at overtage ansvaret for </a:t>
            </a:r>
            <a:r>
              <a:rPr lang="da-DK" sz="1600" b="0" i="0" u="none" strike="noStrike" baseline="0" dirty="0">
                <a:solidFill>
                  <a:srgbClr val="000000"/>
                </a:solidFill>
              </a:rPr>
              <a:t>vedligeholdelse, videreudvikling, forvaltning, support og applikationsdrift</a:t>
            </a:r>
            <a:r>
              <a:rPr lang="da-DK" sz="1600" dirty="0">
                <a:solidFill>
                  <a:srgbClr val="000000"/>
                </a:solidFill>
              </a:rPr>
              <a:t>?</a:t>
            </a:r>
          </a:p>
          <a:p>
            <a:r>
              <a:rPr lang="da-DK" sz="1600" dirty="0">
                <a:solidFill>
                  <a:srgbClr val="000000"/>
                </a:solidFill>
              </a:rPr>
              <a:t>6</a:t>
            </a:r>
            <a:r>
              <a:rPr lang="da-DK" sz="1600" b="0" i="0" u="none" strike="noStrike" baseline="0" dirty="0">
                <a:solidFill>
                  <a:srgbClr val="000000"/>
                </a:solidFill>
              </a:rPr>
              <a:t>.2.5. H</a:t>
            </a:r>
            <a:r>
              <a:rPr lang="da-DK" sz="1600" dirty="0">
                <a:solidFill>
                  <a:srgbClr val="000000"/>
                </a:solidFill>
              </a:rPr>
              <a:t>vilke oplysninger og dokumentation har I behov for fra de afgivende leverandører i forbindelse med </a:t>
            </a:r>
            <a:r>
              <a:rPr lang="da-DK" sz="1600" b="0" i="0" u="none" strike="noStrike" baseline="0" dirty="0">
                <a:solidFill>
                  <a:srgbClr val="000000"/>
                </a:solidFill>
              </a:rPr>
              <a:t>transition af vedligeholdelse, videreudvikling og applikationsdrift</a:t>
            </a:r>
            <a:r>
              <a:rPr lang="da-DK" sz="1600" dirty="0">
                <a:solidFill>
                  <a:srgbClr val="000000"/>
                </a:solidFill>
              </a:rPr>
              <a:t>?</a:t>
            </a:r>
          </a:p>
          <a:p>
            <a:r>
              <a:rPr lang="da-DK" sz="1600" dirty="0">
                <a:solidFill>
                  <a:srgbClr val="000000"/>
                </a:solidFill>
              </a:rPr>
              <a:t>6.2.6. Hvilken dokumentation (eller andre leverancer) har I som tilbudsgiver brug for fra udviklings- og vedligeholdelsesleverandører for at kunne prissætte transitionsprojektet? </a:t>
            </a:r>
            <a:endParaRPr lang="da-DK" sz="1600" dirty="0">
              <a:solidFill>
                <a:srgbClr val="FF0000"/>
              </a:solidFill>
            </a:endParaRPr>
          </a:p>
          <a:p>
            <a:endParaRPr lang="da-DK" sz="1600" b="0" i="0" u="none" strike="noStrike" baseline="0" dirty="0">
              <a:solidFill>
                <a:srgbClr val="000000"/>
              </a:solidFill>
            </a:endParaRPr>
          </a:p>
        </p:txBody>
      </p:sp>
    </p:spTree>
    <p:extLst>
      <p:ext uri="{BB962C8B-B14F-4D97-AF65-F5344CB8AC3E}">
        <p14:creationId xmlns:p14="http://schemas.microsoft.com/office/powerpoint/2010/main" val="28369902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5F1E6"/>
        </a:solidFill>
        <a:effectLst/>
      </p:bgPr>
    </p:bg>
    <p:spTree>
      <p:nvGrpSpPr>
        <p:cNvPr id="1" name="">
          <a:extLst>
            <a:ext uri="{FF2B5EF4-FFF2-40B4-BE49-F238E27FC236}">
              <a16:creationId xmlns:a16="http://schemas.microsoft.com/office/drawing/2014/main" id="{3978F2B9-1907-8DF1-177A-3456AC1CF17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74C5701-6F1C-C900-E86B-3A34A8224646}"/>
              </a:ext>
            </a:extLst>
          </p:cNvPr>
          <p:cNvSpPr>
            <a:spLocks noGrp="1"/>
          </p:cNvSpPr>
          <p:nvPr>
            <p:ph type="title"/>
          </p:nvPr>
        </p:nvSpPr>
        <p:spPr/>
        <p:txBody>
          <a:bodyPr/>
          <a:lstStyle/>
          <a:p>
            <a:r>
              <a:rPr lang="da-DK" b="1" dirty="0">
                <a:solidFill>
                  <a:srgbClr val="3F1A2B"/>
                </a:solidFill>
                <a:latin typeface="Franklin Gothic Book" panose="020B0503020102020204" pitchFamily="34" charset="0"/>
              </a:rPr>
              <a:t>6. </a:t>
            </a:r>
            <a:r>
              <a:rPr lang="da-DK" sz="2800" b="1" dirty="0">
                <a:solidFill>
                  <a:srgbClr val="3F1A2B"/>
                </a:solidFill>
                <a:latin typeface="Franklin Gothic Book" panose="020B0503020102020204" pitchFamily="34" charset="0"/>
              </a:rPr>
              <a:t>Transition af vedligeholdelse, videreudvikling og applikationsdrift – Spørgsmål (2/2)</a:t>
            </a:r>
            <a:endParaRPr lang="da-DK" b="1" dirty="0">
              <a:solidFill>
                <a:srgbClr val="FF0000"/>
              </a:solidFill>
              <a:latin typeface="Franklin Gothic Book" panose="020B0503020102020204" pitchFamily="34" charset="0"/>
            </a:endParaRPr>
          </a:p>
        </p:txBody>
      </p:sp>
      <p:sp>
        <p:nvSpPr>
          <p:cNvPr id="4" name="Pladsholder til slidenummer 3">
            <a:extLst>
              <a:ext uri="{FF2B5EF4-FFF2-40B4-BE49-F238E27FC236}">
                <a16:creationId xmlns:a16="http://schemas.microsoft.com/office/drawing/2014/main" id="{66B3C7B2-9469-66C1-5C99-DA4F2DDF4A48}"/>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0AE25ED-097C-4BDC-A7CE-FA97BD9CA3B5}" type="slidenum">
              <a:rPr kumimoji="0" lang="da-DK" sz="866" b="0" i="0" u="none" strike="noStrike" kern="1200" cap="none" spc="0" normalizeH="0" baseline="0" noProof="0" smtClean="0">
                <a:ln>
                  <a:noFill/>
                </a:ln>
                <a:noFill/>
                <a:effectLst/>
                <a:uLnTx/>
                <a:uFillTx/>
                <a:latin typeface="Franklin Gothic Book" panose="020B05030201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a:t>
            </a:fld>
            <a:endParaRPr kumimoji="0" lang="da-DK" sz="866" b="0" i="0" u="none" strike="noStrike" kern="1200" cap="none" spc="0" normalizeH="0" baseline="0" noProof="0" dirty="0">
              <a:ln>
                <a:noFill/>
              </a:ln>
              <a:noFill/>
              <a:effectLst/>
              <a:uLnTx/>
              <a:uFillTx/>
              <a:latin typeface="Franklin Gothic Book" panose="020B0503020102020204"/>
              <a:ea typeface="+mn-ea"/>
              <a:cs typeface="+mn-cs"/>
            </a:endParaRPr>
          </a:p>
        </p:txBody>
      </p:sp>
      <p:sp>
        <p:nvSpPr>
          <p:cNvPr id="5" name="Pladsholder til indhold 4">
            <a:extLst>
              <a:ext uri="{FF2B5EF4-FFF2-40B4-BE49-F238E27FC236}">
                <a16:creationId xmlns:a16="http://schemas.microsoft.com/office/drawing/2014/main" id="{97245DC9-3C7C-EDAB-AF56-DE0FCCB258DB}"/>
              </a:ext>
            </a:extLst>
          </p:cNvPr>
          <p:cNvSpPr>
            <a:spLocks noGrp="1"/>
          </p:cNvSpPr>
          <p:nvPr>
            <p:ph idx="1"/>
          </p:nvPr>
        </p:nvSpPr>
        <p:spPr/>
        <p:txBody>
          <a:bodyPr rIns="972000"/>
          <a:lstStyle/>
          <a:p>
            <a:r>
              <a:rPr lang="da-DK" sz="1600" dirty="0">
                <a:solidFill>
                  <a:srgbClr val="000000"/>
                </a:solidFill>
              </a:rPr>
              <a:t>6.2</a:t>
            </a:r>
            <a:r>
              <a:rPr lang="da-DK" sz="1600" b="0" i="0" u="none" strike="noStrike" baseline="0" dirty="0">
                <a:solidFill>
                  <a:srgbClr val="000000"/>
                </a:solidFill>
              </a:rPr>
              <a:t>.7. Hvilke nøglepersoner fra kundens og leverandørens side har I erfaringer med er væsentlige at deltage i transitionen? </a:t>
            </a:r>
          </a:p>
          <a:p>
            <a:r>
              <a:rPr lang="da-DK" sz="1600" dirty="0">
                <a:solidFill>
                  <a:srgbClr val="000000"/>
                </a:solidFill>
              </a:rPr>
              <a:t>6</a:t>
            </a:r>
            <a:r>
              <a:rPr lang="da-DK" sz="1600" b="0" i="0" u="none" strike="noStrike" baseline="0" dirty="0">
                <a:solidFill>
                  <a:srgbClr val="000000"/>
                </a:solidFill>
              </a:rPr>
              <a:t>.2.8. H</a:t>
            </a:r>
            <a:r>
              <a:rPr lang="da-DK" sz="1600" dirty="0">
                <a:solidFill>
                  <a:srgbClr val="000000"/>
                </a:solidFill>
              </a:rPr>
              <a:t>vilke oplysninger og dokumentation har I behov for fra de afgivende leverandører i forbindelse med </a:t>
            </a:r>
            <a:r>
              <a:rPr lang="da-DK" sz="1600" b="0" i="0" u="none" strike="noStrike" baseline="0" dirty="0">
                <a:solidFill>
                  <a:srgbClr val="000000"/>
                </a:solidFill>
              </a:rPr>
              <a:t>modernisering af .NET-baserede komponenter med henblik på afvikling på en moderne driftsplatform</a:t>
            </a:r>
            <a:r>
              <a:rPr lang="da-DK" sz="1600" dirty="0">
                <a:solidFill>
                  <a:srgbClr val="000000"/>
                </a:solidFill>
              </a:rPr>
              <a:t>?</a:t>
            </a:r>
          </a:p>
          <a:p>
            <a:r>
              <a:rPr lang="da-DK" sz="1600" dirty="0"/>
              <a:t>6.2.9 Er der særlige tiltag, der bør gennemføres for at sikre kundens interesser bedst muligt i relation til bl.a. stabil drift, omkostningsreduktion etc.? </a:t>
            </a:r>
          </a:p>
          <a:p>
            <a:r>
              <a:rPr lang="da-DK" sz="1600" dirty="0"/>
              <a:t>6.2.10 Hvordan vil leverandøren ved levering af sine ydelser sikre, at der er interessesammenfald mellem Digitaliseringsstyrelsen og leverandøren?</a:t>
            </a:r>
          </a:p>
          <a:p>
            <a:r>
              <a:rPr lang="da-DK" sz="1600" dirty="0"/>
              <a:t>6.2.11 Er der særlige aktiviteter/processer, som Digitaliseringsstyrelsen skal være iværksætte for at sikre, at videnoverdragelse sker mest effektivt fra eksisterende leverandør?</a:t>
            </a:r>
          </a:p>
          <a:p>
            <a:endParaRPr lang="da-DK" sz="1600" b="0" i="0" u="none" strike="noStrike" baseline="0" dirty="0">
              <a:solidFill>
                <a:srgbClr val="000000"/>
              </a:solidFill>
            </a:endParaRPr>
          </a:p>
        </p:txBody>
      </p:sp>
    </p:spTree>
    <p:extLst>
      <p:ext uri="{BB962C8B-B14F-4D97-AF65-F5344CB8AC3E}">
        <p14:creationId xmlns:p14="http://schemas.microsoft.com/office/powerpoint/2010/main" val="9028374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5F1E6"/>
        </a:solidFill>
        <a:effectLst/>
      </p:bgPr>
    </p:bg>
    <p:spTree>
      <p:nvGrpSpPr>
        <p:cNvPr id="1" name="">
          <a:extLst>
            <a:ext uri="{FF2B5EF4-FFF2-40B4-BE49-F238E27FC236}">
              <a16:creationId xmlns:a16="http://schemas.microsoft.com/office/drawing/2014/main" id="{3D978760-C6DF-3A68-B190-50A04CF2B02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5F58E90-7F2F-F477-C50E-6113C46633CA}"/>
              </a:ext>
            </a:extLst>
          </p:cNvPr>
          <p:cNvSpPr>
            <a:spLocks noGrp="1"/>
          </p:cNvSpPr>
          <p:nvPr>
            <p:ph type="title"/>
          </p:nvPr>
        </p:nvSpPr>
        <p:spPr/>
        <p:txBody>
          <a:bodyPr/>
          <a:lstStyle/>
          <a:p>
            <a:r>
              <a:rPr lang="da-DK" b="1" dirty="0">
                <a:solidFill>
                  <a:srgbClr val="3F1A2B"/>
                </a:solidFill>
                <a:latin typeface="Franklin Gothic Book" panose="020B0503020102020204" pitchFamily="34" charset="0"/>
              </a:rPr>
              <a:t>6. </a:t>
            </a:r>
            <a:r>
              <a:rPr lang="da-DK" sz="2800" b="1" dirty="0">
                <a:solidFill>
                  <a:srgbClr val="3F1A2B"/>
                </a:solidFill>
                <a:latin typeface="Franklin Gothic Book" panose="020B0503020102020204" pitchFamily="34" charset="0"/>
              </a:rPr>
              <a:t>Transition – Svar </a:t>
            </a:r>
            <a:endParaRPr lang="da-DK" b="1" dirty="0">
              <a:solidFill>
                <a:srgbClr val="3F1A2B"/>
              </a:solidFill>
              <a:latin typeface="Franklin Gothic Book" panose="020B0503020102020204" pitchFamily="34" charset="0"/>
            </a:endParaRPr>
          </a:p>
        </p:txBody>
      </p:sp>
      <p:sp>
        <p:nvSpPr>
          <p:cNvPr id="4" name="Pladsholder til slidenummer 3">
            <a:extLst>
              <a:ext uri="{FF2B5EF4-FFF2-40B4-BE49-F238E27FC236}">
                <a16:creationId xmlns:a16="http://schemas.microsoft.com/office/drawing/2014/main" id="{367F98C4-99FF-B33A-4498-5107328A4BBF}"/>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0AE25ED-097C-4BDC-A7CE-FA97BD9CA3B5}" type="slidenum">
              <a:rPr kumimoji="0" lang="da-DK" sz="866" b="0" i="0" u="none" strike="noStrike" kern="1200" cap="none" spc="0" normalizeH="0" baseline="0" noProof="0" smtClean="0">
                <a:ln>
                  <a:noFill/>
                </a:ln>
                <a:noFill/>
                <a:effectLst/>
                <a:uLnTx/>
                <a:uFillTx/>
                <a:latin typeface="Franklin Gothic Book" panose="020B05030201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da-DK" sz="866" b="0" i="0" u="none" strike="noStrike" kern="1200" cap="none" spc="0" normalizeH="0" baseline="0" noProof="0" dirty="0">
              <a:ln>
                <a:noFill/>
              </a:ln>
              <a:noFill/>
              <a:effectLst/>
              <a:uLnTx/>
              <a:uFillTx/>
              <a:latin typeface="Franklin Gothic Book" panose="020B0503020102020204"/>
              <a:ea typeface="+mn-ea"/>
              <a:cs typeface="+mn-cs"/>
            </a:endParaRPr>
          </a:p>
        </p:txBody>
      </p:sp>
      <p:sp>
        <p:nvSpPr>
          <p:cNvPr id="5" name="Pladsholder til indhold 4">
            <a:extLst>
              <a:ext uri="{FF2B5EF4-FFF2-40B4-BE49-F238E27FC236}">
                <a16:creationId xmlns:a16="http://schemas.microsoft.com/office/drawing/2014/main" id="{D33CE2A6-CEEF-7363-9B21-9D8A4D03DCFC}"/>
              </a:ext>
            </a:extLst>
          </p:cNvPr>
          <p:cNvSpPr>
            <a:spLocks noGrp="1"/>
          </p:cNvSpPr>
          <p:nvPr>
            <p:ph idx="1"/>
          </p:nvPr>
        </p:nvSpPr>
        <p:spPr/>
        <p:txBody>
          <a:bodyPr/>
          <a:lstStyle/>
          <a:p>
            <a:r>
              <a:rPr lang="da-DK" sz="1600" dirty="0">
                <a:latin typeface="Franklin Gothic Book" panose="020B0503020102020204" pitchFamily="34" charset="0"/>
              </a:rPr>
              <a:t>[</a:t>
            </a:r>
            <a:r>
              <a:rPr lang="da-DK" sz="1600" i="1" dirty="0">
                <a:latin typeface="Franklin Gothic Book" panose="020B0503020102020204" pitchFamily="34" charset="0"/>
              </a:rPr>
              <a:t>Virksomheden bedes angive sine svar på Digitaliseringsstyrelsens spørgsmål på denne slide. Svarene bedes adressere de enkelte spørgsmål hver for sig. Virksomheden kan tilføje flere slides efter behov. Virksomheden bedes i så fald nummerere slides.</a:t>
            </a:r>
            <a:r>
              <a:rPr lang="da-DK" sz="1600" dirty="0">
                <a:latin typeface="Franklin Gothic Book" panose="020B0503020102020204" pitchFamily="34" charset="0"/>
              </a:rPr>
              <a:t>]</a:t>
            </a:r>
          </a:p>
          <a:p>
            <a:endParaRPr lang="da-DK" dirty="0"/>
          </a:p>
        </p:txBody>
      </p:sp>
    </p:spTree>
    <p:extLst>
      <p:ext uri="{BB962C8B-B14F-4D97-AF65-F5344CB8AC3E}">
        <p14:creationId xmlns:p14="http://schemas.microsoft.com/office/powerpoint/2010/main" val="42570887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3F1A2B"/>
        </a:solidFill>
        <a:effectLst/>
      </p:bgPr>
    </p:bg>
    <p:spTree>
      <p:nvGrpSpPr>
        <p:cNvPr id="1" name="">
          <a:extLst>
            <a:ext uri="{FF2B5EF4-FFF2-40B4-BE49-F238E27FC236}">
              <a16:creationId xmlns:a16="http://schemas.microsoft.com/office/drawing/2014/main" id="{3EEDDBB8-B918-230E-F595-94BC54BE8732}"/>
            </a:ext>
          </a:extLst>
        </p:cNvPr>
        <p:cNvGrpSpPr/>
        <p:nvPr/>
      </p:nvGrpSpPr>
      <p:grpSpPr>
        <a:xfrm>
          <a:off x="0" y="0"/>
          <a:ext cx="0" cy="0"/>
          <a:chOff x="0" y="0"/>
          <a:chExt cx="0" cy="0"/>
        </a:xfrm>
      </p:grpSpPr>
      <p:pic>
        <p:nvPicPr>
          <p:cNvPr id="7" name="object 7">
            <a:extLst>
              <a:ext uri="{FF2B5EF4-FFF2-40B4-BE49-F238E27FC236}">
                <a16:creationId xmlns:a16="http://schemas.microsoft.com/office/drawing/2014/main" id="{C2D5E543-D892-6503-BFCB-3A714BB19E45}"/>
              </a:ext>
            </a:extLst>
          </p:cNvPr>
          <p:cNvPicPr/>
          <p:nvPr/>
        </p:nvPicPr>
        <p:blipFill>
          <a:blip r:embed="rId2" cstate="print"/>
          <a:stretch>
            <a:fillRect/>
          </a:stretch>
        </p:blipFill>
        <p:spPr>
          <a:xfrm>
            <a:off x="2581022" y="5377703"/>
            <a:ext cx="125173" cy="104984"/>
          </a:xfrm>
          <a:prstGeom prst="rect">
            <a:avLst/>
          </a:prstGeom>
        </p:spPr>
      </p:pic>
      <p:sp>
        <p:nvSpPr>
          <p:cNvPr id="8" name="object 8">
            <a:extLst>
              <a:ext uri="{FF2B5EF4-FFF2-40B4-BE49-F238E27FC236}">
                <a16:creationId xmlns:a16="http://schemas.microsoft.com/office/drawing/2014/main" id="{4B28CEC9-EE01-685C-7DCE-F1691A505982}"/>
              </a:ext>
            </a:extLst>
          </p:cNvPr>
          <p:cNvSpPr/>
          <p:nvPr/>
        </p:nvSpPr>
        <p:spPr>
          <a:xfrm>
            <a:off x="1566942" y="5010258"/>
            <a:ext cx="484591" cy="424305"/>
          </a:xfrm>
          <a:custGeom>
            <a:avLst/>
            <a:gdLst/>
            <a:ahLst/>
            <a:cxnLst/>
            <a:rect l="l" t="t" r="r" b="b"/>
            <a:pathLst>
              <a:path w="801370" h="701675">
                <a:moveTo>
                  <a:pt x="612654" y="0"/>
                </a:moveTo>
                <a:lnTo>
                  <a:pt x="479105" y="0"/>
                </a:lnTo>
                <a:lnTo>
                  <a:pt x="639363" y="288799"/>
                </a:lnTo>
                <a:lnTo>
                  <a:pt x="0" y="288799"/>
                </a:lnTo>
                <a:lnTo>
                  <a:pt x="0" y="395638"/>
                </a:lnTo>
                <a:lnTo>
                  <a:pt x="642702" y="395638"/>
                </a:lnTo>
                <a:lnTo>
                  <a:pt x="479105" y="701130"/>
                </a:lnTo>
                <a:lnTo>
                  <a:pt x="609315" y="701130"/>
                </a:lnTo>
                <a:lnTo>
                  <a:pt x="801291" y="345557"/>
                </a:lnTo>
                <a:lnTo>
                  <a:pt x="612654" y="0"/>
                </a:lnTo>
                <a:close/>
              </a:path>
            </a:pathLst>
          </a:custGeom>
          <a:solidFill>
            <a:srgbClr val="A3B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88" b="0" i="0" u="none" strike="noStrike" kern="1200" cap="none" spc="0" normalizeH="0" baseline="0" noProof="0">
              <a:ln>
                <a:noFill/>
              </a:ln>
              <a:solidFill>
                <a:srgbClr val="000000"/>
              </a:solidFill>
              <a:effectLst/>
              <a:uLnTx/>
              <a:uFillTx/>
              <a:latin typeface="Franklin Gothic Book" panose="020B0503020102020204"/>
              <a:ea typeface="+mn-ea"/>
              <a:cs typeface="+mn-cs"/>
            </a:endParaRPr>
          </a:p>
        </p:txBody>
      </p:sp>
      <p:sp>
        <p:nvSpPr>
          <p:cNvPr id="9" name="object 9">
            <a:extLst>
              <a:ext uri="{FF2B5EF4-FFF2-40B4-BE49-F238E27FC236}">
                <a16:creationId xmlns:a16="http://schemas.microsoft.com/office/drawing/2014/main" id="{C005B1F3-A0AA-C9DC-6251-268630C67EA3}"/>
              </a:ext>
            </a:extLst>
          </p:cNvPr>
          <p:cNvSpPr/>
          <p:nvPr/>
        </p:nvSpPr>
        <p:spPr>
          <a:xfrm>
            <a:off x="4008405" y="4045209"/>
            <a:ext cx="125180" cy="529133"/>
          </a:xfrm>
          <a:custGeom>
            <a:avLst/>
            <a:gdLst/>
            <a:ahLst/>
            <a:cxnLst/>
            <a:rect l="l" t="t" r="r" b="b"/>
            <a:pathLst>
              <a:path w="207009" h="875029">
                <a:moveTo>
                  <a:pt x="103500" y="701130"/>
                </a:moveTo>
                <a:lnTo>
                  <a:pt x="61975" y="704808"/>
                </a:lnTo>
                <a:lnTo>
                  <a:pt x="29214" y="718032"/>
                </a:lnTo>
                <a:lnTo>
                  <a:pt x="7720" y="744090"/>
                </a:lnTo>
                <a:lnTo>
                  <a:pt x="0" y="786267"/>
                </a:lnTo>
                <a:lnTo>
                  <a:pt x="7486" y="830375"/>
                </a:lnTo>
                <a:lnTo>
                  <a:pt x="28588" y="857424"/>
                </a:lnTo>
                <a:lnTo>
                  <a:pt x="61271" y="871014"/>
                </a:lnTo>
                <a:lnTo>
                  <a:pt x="103500" y="874744"/>
                </a:lnTo>
                <a:lnTo>
                  <a:pt x="145730" y="871014"/>
                </a:lnTo>
                <a:lnTo>
                  <a:pt x="178413" y="857424"/>
                </a:lnTo>
                <a:lnTo>
                  <a:pt x="199515" y="830375"/>
                </a:lnTo>
                <a:lnTo>
                  <a:pt x="207001" y="786267"/>
                </a:lnTo>
                <a:lnTo>
                  <a:pt x="199515" y="744090"/>
                </a:lnTo>
                <a:lnTo>
                  <a:pt x="178413" y="718032"/>
                </a:lnTo>
                <a:lnTo>
                  <a:pt x="145730" y="704808"/>
                </a:lnTo>
                <a:lnTo>
                  <a:pt x="103500" y="701130"/>
                </a:lnTo>
                <a:close/>
              </a:path>
              <a:path w="207009" h="875029">
                <a:moveTo>
                  <a:pt x="103500" y="0"/>
                </a:moveTo>
                <a:lnTo>
                  <a:pt x="62236" y="3469"/>
                </a:lnTo>
                <a:lnTo>
                  <a:pt x="30049" y="16484"/>
                </a:lnTo>
                <a:lnTo>
                  <a:pt x="9130" y="42959"/>
                </a:lnTo>
                <a:lnTo>
                  <a:pt x="1670" y="86806"/>
                </a:lnTo>
                <a:lnTo>
                  <a:pt x="9130" y="129244"/>
                </a:lnTo>
                <a:lnTo>
                  <a:pt x="30049" y="155876"/>
                </a:lnTo>
                <a:lnTo>
                  <a:pt x="62236" y="169674"/>
                </a:lnTo>
                <a:lnTo>
                  <a:pt x="103500" y="173613"/>
                </a:lnTo>
                <a:lnTo>
                  <a:pt x="145730" y="169674"/>
                </a:lnTo>
                <a:lnTo>
                  <a:pt x="178413" y="155876"/>
                </a:lnTo>
                <a:lnTo>
                  <a:pt x="199515" y="129244"/>
                </a:lnTo>
                <a:lnTo>
                  <a:pt x="207001" y="86806"/>
                </a:lnTo>
                <a:lnTo>
                  <a:pt x="199515" y="42959"/>
                </a:lnTo>
                <a:lnTo>
                  <a:pt x="178413" y="16484"/>
                </a:lnTo>
                <a:lnTo>
                  <a:pt x="145730" y="3469"/>
                </a:lnTo>
                <a:lnTo>
                  <a:pt x="103500" y="0"/>
                </a:lnTo>
                <a:close/>
              </a:path>
            </a:pathLst>
          </a:custGeom>
          <a:solidFill>
            <a:srgbClr val="A3B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88" b="0" i="0" u="none" strike="noStrike" kern="1200" cap="none" spc="0" normalizeH="0" baseline="0" noProof="0">
              <a:ln>
                <a:noFill/>
              </a:ln>
              <a:solidFill>
                <a:srgbClr val="000000"/>
              </a:solidFill>
              <a:effectLst/>
              <a:uLnTx/>
              <a:uFillTx/>
              <a:latin typeface="Franklin Gothic Book" panose="020B0503020102020204"/>
              <a:ea typeface="+mn-ea"/>
              <a:cs typeface="+mn-cs"/>
            </a:endParaRPr>
          </a:p>
        </p:txBody>
      </p:sp>
      <p:sp>
        <p:nvSpPr>
          <p:cNvPr id="10" name="object 10">
            <a:extLst>
              <a:ext uri="{FF2B5EF4-FFF2-40B4-BE49-F238E27FC236}">
                <a16:creationId xmlns:a16="http://schemas.microsoft.com/office/drawing/2014/main" id="{A86860D1-5DC9-CF04-EFC0-A771AF63B65E}"/>
              </a:ext>
            </a:extLst>
          </p:cNvPr>
          <p:cNvSpPr/>
          <p:nvPr/>
        </p:nvSpPr>
        <p:spPr>
          <a:xfrm>
            <a:off x="3372786" y="3851390"/>
            <a:ext cx="279926" cy="785637"/>
          </a:xfrm>
          <a:custGeom>
            <a:avLst/>
            <a:gdLst/>
            <a:ahLst/>
            <a:cxnLst/>
            <a:rect l="l" t="t" r="r" b="b"/>
            <a:pathLst>
              <a:path w="462914" h="1299209">
                <a:moveTo>
                  <a:pt x="0" y="0"/>
                </a:moveTo>
                <a:lnTo>
                  <a:pt x="0" y="98491"/>
                </a:lnTo>
                <a:lnTo>
                  <a:pt x="49163" y="100706"/>
                </a:lnTo>
                <a:lnTo>
                  <a:pt x="93688" y="107275"/>
                </a:lnTo>
                <a:lnTo>
                  <a:pt x="133789" y="118078"/>
                </a:lnTo>
                <a:lnTo>
                  <a:pt x="169681" y="132996"/>
                </a:lnTo>
                <a:lnTo>
                  <a:pt x="229690" y="174710"/>
                </a:lnTo>
                <a:lnTo>
                  <a:pt x="275428" y="231469"/>
                </a:lnTo>
                <a:lnTo>
                  <a:pt x="293481" y="265195"/>
                </a:lnTo>
                <a:lnTo>
                  <a:pt x="308608" y="302327"/>
                </a:lnTo>
                <a:lnTo>
                  <a:pt x="321024" y="342748"/>
                </a:lnTo>
                <a:lnTo>
                  <a:pt x="330942" y="386339"/>
                </a:lnTo>
                <a:lnTo>
                  <a:pt x="338577" y="432983"/>
                </a:lnTo>
                <a:lnTo>
                  <a:pt x="344143" y="482559"/>
                </a:lnTo>
                <a:lnTo>
                  <a:pt x="347853" y="534952"/>
                </a:lnTo>
                <a:lnTo>
                  <a:pt x="349923" y="590041"/>
                </a:lnTo>
                <a:lnTo>
                  <a:pt x="350565" y="647710"/>
                </a:lnTo>
                <a:lnTo>
                  <a:pt x="349955" y="705950"/>
                </a:lnTo>
                <a:lnTo>
                  <a:pt x="347976" y="761577"/>
                </a:lnTo>
                <a:lnTo>
                  <a:pt x="344400" y="814472"/>
                </a:lnTo>
                <a:lnTo>
                  <a:pt x="339001" y="864516"/>
                </a:lnTo>
                <a:lnTo>
                  <a:pt x="331554" y="911593"/>
                </a:lnTo>
                <a:lnTo>
                  <a:pt x="321831" y="955583"/>
                </a:lnTo>
                <a:lnTo>
                  <a:pt x="309607" y="996367"/>
                </a:lnTo>
                <a:lnTo>
                  <a:pt x="294655" y="1033829"/>
                </a:lnTo>
                <a:lnTo>
                  <a:pt x="276749" y="1067850"/>
                </a:lnTo>
                <a:lnTo>
                  <a:pt x="231170" y="1125094"/>
                </a:lnTo>
                <a:lnTo>
                  <a:pt x="171059" y="1167154"/>
                </a:lnTo>
                <a:lnTo>
                  <a:pt x="134988" y="1182194"/>
                </a:lnTo>
                <a:lnTo>
                  <a:pt x="94605" y="1193083"/>
                </a:lnTo>
                <a:lnTo>
                  <a:pt x="49685" y="1199704"/>
                </a:lnTo>
                <a:lnTo>
                  <a:pt x="0" y="1201937"/>
                </a:lnTo>
                <a:lnTo>
                  <a:pt x="0" y="1298760"/>
                </a:lnTo>
                <a:lnTo>
                  <a:pt x="53748" y="1296871"/>
                </a:lnTo>
                <a:lnTo>
                  <a:pt x="103408" y="1291258"/>
                </a:lnTo>
                <a:lnTo>
                  <a:pt x="149124" y="1282004"/>
                </a:lnTo>
                <a:lnTo>
                  <a:pt x="191041" y="1269192"/>
                </a:lnTo>
                <a:lnTo>
                  <a:pt x="229302" y="1252905"/>
                </a:lnTo>
                <a:lnTo>
                  <a:pt x="264050" y="1233224"/>
                </a:lnTo>
                <a:lnTo>
                  <a:pt x="295431" y="1210233"/>
                </a:lnTo>
                <a:lnTo>
                  <a:pt x="323588" y="1184015"/>
                </a:lnTo>
                <a:lnTo>
                  <a:pt x="348665" y="1154651"/>
                </a:lnTo>
                <a:lnTo>
                  <a:pt x="370806" y="1122225"/>
                </a:lnTo>
                <a:lnTo>
                  <a:pt x="390155" y="1086819"/>
                </a:lnTo>
                <a:lnTo>
                  <a:pt x="406855" y="1048516"/>
                </a:lnTo>
                <a:lnTo>
                  <a:pt x="421052" y="1007398"/>
                </a:lnTo>
                <a:lnTo>
                  <a:pt x="432889" y="963549"/>
                </a:lnTo>
                <a:lnTo>
                  <a:pt x="442510" y="917050"/>
                </a:lnTo>
                <a:lnTo>
                  <a:pt x="450058" y="867985"/>
                </a:lnTo>
                <a:lnTo>
                  <a:pt x="455679" y="816435"/>
                </a:lnTo>
                <a:lnTo>
                  <a:pt x="459515" y="762485"/>
                </a:lnTo>
                <a:lnTo>
                  <a:pt x="461712" y="706215"/>
                </a:lnTo>
                <a:lnTo>
                  <a:pt x="462412" y="647710"/>
                </a:lnTo>
                <a:lnTo>
                  <a:pt x="461676" y="589454"/>
                </a:lnTo>
                <a:lnTo>
                  <a:pt x="459380" y="533434"/>
                </a:lnTo>
                <a:lnTo>
                  <a:pt x="455392" y="479730"/>
                </a:lnTo>
                <a:lnTo>
                  <a:pt x="449578" y="428423"/>
                </a:lnTo>
                <a:lnTo>
                  <a:pt x="441806" y="379595"/>
                </a:lnTo>
                <a:lnTo>
                  <a:pt x="431943" y="333328"/>
                </a:lnTo>
                <a:lnTo>
                  <a:pt x="419856" y="289703"/>
                </a:lnTo>
                <a:lnTo>
                  <a:pt x="405413" y="248800"/>
                </a:lnTo>
                <a:lnTo>
                  <a:pt x="388481" y="210703"/>
                </a:lnTo>
                <a:lnTo>
                  <a:pt x="368928" y="175491"/>
                </a:lnTo>
                <a:lnTo>
                  <a:pt x="346620" y="143246"/>
                </a:lnTo>
                <a:lnTo>
                  <a:pt x="321424" y="114050"/>
                </a:lnTo>
                <a:lnTo>
                  <a:pt x="293209" y="87984"/>
                </a:lnTo>
                <a:lnTo>
                  <a:pt x="261842" y="65129"/>
                </a:lnTo>
                <a:lnTo>
                  <a:pt x="227189" y="45568"/>
                </a:lnTo>
                <a:lnTo>
                  <a:pt x="189118" y="29380"/>
                </a:lnTo>
                <a:lnTo>
                  <a:pt x="147496" y="16648"/>
                </a:lnTo>
                <a:lnTo>
                  <a:pt x="102191" y="7453"/>
                </a:lnTo>
                <a:lnTo>
                  <a:pt x="53070" y="1876"/>
                </a:lnTo>
                <a:lnTo>
                  <a:pt x="0" y="0"/>
                </a:lnTo>
                <a:close/>
              </a:path>
            </a:pathLst>
          </a:custGeom>
          <a:solidFill>
            <a:srgbClr val="A3B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88" b="0" i="0" u="none" strike="noStrike" kern="1200" cap="none" spc="0" normalizeH="0" baseline="0" noProof="0">
              <a:ln>
                <a:noFill/>
              </a:ln>
              <a:solidFill>
                <a:srgbClr val="000000"/>
              </a:solidFill>
              <a:effectLst/>
              <a:uLnTx/>
              <a:uFillTx/>
              <a:latin typeface="Franklin Gothic Book" panose="020B0503020102020204"/>
              <a:ea typeface="+mn-ea"/>
              <a:cs typeface="+mn-cs"/>
            </a:endParaRPr>
          </a:p>
        </p:txBody>
      </p:sp>
      <p:sp>
        <p:nvSpPr>
          <p:cNvPr id="11" name="object 11">
            <a:extLst>
              <a:ext uri="{FF2B5EF4-FFF2-40B4-BE49-F238E27FC236}">
                <a16:creationId xmlns:a16="http://schemas.microsoft.com/office/drawing/2014/main" id="{29B897EB-778D-BAA0-D480-BCC709055F85}"/>
              </a:ext>
            </a:extLst>
          </p:cNvPr>
          <p:cNvSpPr/>
          <p:nvPr/>
        </p:nvSpPr>
        <p:spPr>
          <a:xfrm>
            <a:off x="2780591" y="3851390"/>
            <a:ext cx="279926" cy="785637"/>
          </a:xfrm>
          <a:custGeom>
            <a:avLst/>
            <a:gdLst/>
            <a:ahLst/>
            <a:cxnLst/>
            <a:rect l="l" t="t" r="r" b="b"/>
            <a:pathLst>
              <a:path w="462914" h="1299209">
                <a:moveTo>
                  <a:pt x="462413" y="0"/>
                </a:moveTo>
                <a:lnTo>
                  <a:pt x="409342" y="1876"/>
                </a:lnTo>
                <a:lnTo>
                  <a:pt x="360221" y="7453"/>
                </a:lnTo>
                <a:lnTo>
                  <a:pt x="314916" y="16648"/>
                </a:lnTo>
                <a:lnTo>
                  <a:pt x="273294" y="29380"/>
                </a:lnTo>
                <a:lnTo>
                  <a:pt x="235223" y="45568"/>
                </a:lnTo>
                <a:lnTo>
                  <a:pt x="200570" y="65129"/>
                </a:lnTo>
                <a:lnTo>
                  <a:pt x="169202" y="87984"/>
                </a:lnTo>
                <a:lnTo>
                  <a:pt x="140987" y="114050"/>
                </a:lnTo>
                <a:lnTo>
                  <a:pt x="115792" y="143246"/>
                </a:lnTo>
                <a:lnTo>
                  <a:pt x="93484" y="175491"/>
                </a:lnTo>
                <a:lnTo>
                  <a:pt x="73930" y="210703"/>
                </a:lnTo>
                <a:lnTo>
                  <a:pt x="56998" y="248800"/>
                </a:lnTo>
                <a:lnTo>
                  <a:pt x="42555" y="289703"/>
                </a:lnTo>
                <a:lnTo>
                  <a:pt x="30469" y="333328"/>
                </a:lnTo>
                <a:lnTo>
                  <a:pt x="20606" y="379595"/>
                </a:lnTo>
                <a:lnTo>
                  <a:pt x="12834" y="428423"/>
                </a:lnTo>
                <a:lnTo>
                  <a:pt x="7020" y="479730"/>
                </a:lnTo>
                <a:lnTo>
                  <a:pt x="3031" y="533434"/>
                </a:lnTo>
                <a:lnTo>
                  <a:pt x="735" y="589454"/>
                </a:lnTo>
                <a:lnTo>
                  <a:pt x="0" y="647710"/>
                </a:lnTo>
                <a:lnTo>
                  <a:pt x="711" y="706215"/>
                </a:lnTo>
                <a:lnTo>
                  <a:pt x="2941" y="762485"/>
                </a:lnTo>
                <a:lnTo>
                  <a:pt x="6828" y="816435"/>
                </a:lnTo>
                <a:lnTo>
                  <a:pt x="12513" y="867985"/>
                </a:lnTo>
                <a:lnTo>
                  <a:pt x="20136" y="917050"/>
                </a:lnTo>
                <a:lnTo>
                  <a:pt x="29838" y="963549"/>
                </a:lnTo>
                <a:lnTo>
                  <a:pt x="41758" y="1007398"/>
                </a:lnTo>
                <a:lnTo>
                  <a:pt x="56037" y="1048516"/>
                </a:lnTo>
                <a:lnTo>
                  <a:pt x="72815" y="1086819"/>
                </a:lnTo>
                <a:lnTo>
                  <a:pt x="92232" y="1122225"/>
                </a:lnTo>
                <a:lnTo>
                  <a:pt x="114428" y="1154651"/>
                </a:lnTo>
                <a:lnTo>
                  <a:pt x="139545" y="1184015"/>
                </a:lnTo>
                <a:lnTo>
                  <a:pt x="167721" y="1210233"/>
                </a:lnTo>
                <a:lnTo>
                  <a:pt x="199098" y="1233224"/>
                </a:lnTo>
                <a:lnTo>
                  <a:pt x="233815" y="1252905"/>
                </a:lnTo>
                <a:lnTo>
                  <a:pt x="272012" y="1269192"/>
                </a:lnTo>
                <a:lnTo>
                  <a:pt x="313830" y="1282004"/>
                </a:lnTo>
                <a:lnTo>
                  <a:pt x="359410" y="1291258"/>
                </a:lnTo>
                <a:lnTo>
                  <a:pt x="408890" y="1296871"/>
                </a:lnTo>
                <a:lnTo>
                  <a:pt x="462413" y="1298760"/>
                </a:lnTo>
                <a:lnTo>
                  <a:pt x="462413" y="1201937"/>
                </a:lnTo>
                <a:lnTo>
                  <a:pt x="413266" y="1199704"/>
                </a:lnTo>
                <a:lnTo>
                  <a:pt x="368788" y="1193083"/>
                </a:lnTo>
                <a:lnTo>
                  <a:pt x="328760" y="1182194"/>
                </a:lnTo>
                <a:lnTo>
                  <a:pt x="292965" y="1167154"/>
                </a:lnTo>
                <a:lnTo>
                  <a:pt x="233199" y="1125094"/>
                </a:lnTo>
                <a:lnTo>
                  <a:pt x="187745" y="1067850"/>
                </a:lnTo>
                <a:lnTo>
                  <a:pt x="169839" y="1033829"/>
                </a:lnTo>
                <a:lnTo>
                  <a:pt x="154857" y="996367"/>
                </a:lnTo>
                <a:lnTo>
                  <a:pt x="142580" y="955583"/>
                </a:lnTo>
                <a:lnTo>
                  <a:pt x="132791" y="911593"/>
                </a:lnTo>
                <a:lnTo>
                  <a:pt x="125270" y="864516"/>
                </a:lnTo>
                <a:lnTo>
                  <a:pt x="119801" y="814472"/>
                </a:lnTo>
                <a:lnTo>
                  <a:pt x="116164" y="761577"/>
                </a:lnTo>
                <a:lnTo>
                  <a:pt x="114142" y="705950"/>
                </a:lnTo>
                <a:lnTo>
                  <a:pt x="113516" y="647710"/>
                </a:lnTo>
                <a:lnTo>
                  <a:pt x="114158" y="590041"/>
                </a:lnTo>
                <a:lnTo>
                  <a:pt x="116225" y="534952"/>
                </a:lnTo>
                <a:lnTo>
                  <a:pt x="119929" y="482559"/>
                </a:lnTo>
                <a:lnTo>
                  <a:pt x="125482" y="432983"/>
                </a:lnTo>
                <a:lnTo>
                  <a:pt x="133097" y="386339"/>
                </a:lnTo>
                <a:lnTo>
                  <a:pt x="142984" y="342748"/>
                </a:lnTo>
                <a:lnTo>
                  <a:pt x="155356" y="302327"/>
                </a:lnTo>
                <a:lnTo>
                  <a:pt x="170426" y="265195"/>
                </a:lnTo>
                <a:lnTo>
                  <a:pt x="188405" y="231469"/>
                </a:lnTo>
                <a:lnTo>
                  <a:pt x="233939" y="174710"/>
                </a:lnTo>
                <a:lnTo>
                  <a:pt x="293654" y="132996"/>
                </a:lnTo>
                <a:lnTo>
                  <a:pt x="329360" y="118078"/>
                </a:lnTo>
                <a:lnTo>
                  <a:pt x="369247" y="107275"/>
                </a:lnTo>
                <a:lnTo>
                  <a:pt x="413527" y="100706"/>
                </a:lnTo>
                <a:lnTo>
                  <a:pt x="462413" y="98491"/>
                </a:lnTo>
                <a:lnTo>
                  <a:pt x="462413" y="0"/>
                </a:lnTo>
                <a:close/>
              </a:path>
            </a:pathLst>
          </a:custGeom>
          <a:solidFill>
            <a:srgbClr val="A3B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88" b="0" i="0" u="none" strike="noStrike" kern="1200" cap="none" spc="0" normalizeH="0" baseline="0" noProof="0">
              <a:ln>
                <a:noFill/>
              </a:ln>
              <a:solidFill>
                <a:srgbClr val="000000"/>
              </a:solidFill>
              <a:effectLst/>
              <a:uLnTx/>
              <a:uFillTx/>
              <a:latin typeface="Franklin Gothic Book" panose="020B0503020102020204"/>
              <a:ea typeface="+mn-ea"/>
              <a:cs typeface="+mn-cs"/>
            </a:endParaRPr>
          </a:p>
        </p:txBody>
      </p:sp>
      <p:sp>
        <p:nvSpPr>
          <p:cNvPr id="12" name="object 12">
            <a:extLst>
              <a:ext uri="{FF2B5EF4-FFF2-40B4-BE49-F238E27FC236}">
                <a16:creationId xmlns:a16="http://schemas.microsoft.com/office/drawing/2014/main" id="{E712673E-88C5-BC29-1B06-EF3944030441}"/>
              </a:ext>
            </a:extLst>
          </p:cNvPr>
          <p:cNvSpPr/>
          <p:nvPr/>
        </p:nvSpPr>
        <p:spPr>
          <a:xfrm>
            <a:off x="2043637" y="4045209"/>
            <a:ext cx="125180" cy="529133"/>
          </a:xfrm>
          <a:custGeom>
            <a:avLst/>
            <a:gdLst/>
            <a:ahLst/>
            <a:cxnLst/>
            <a:rect l="l" t="t" r="r" b="b"/>
            <a:pathLst>
              <a:path w="207010" h="875029">
                <a:moveTo>
                  <a:pt x="103500" y="701130"/>
                </a:moveTo>
                <a:lnTo>
                  <a:pt x="61974" y="704808"/>
                </a:lnTo>
                <a:lnTo>
                  <a:pt x="29213" y="718032"/>
                </a:lnTo>
                <a:lnTo>
                  <a:pt x="7720" y="744090"/>
                </a:lnTo>
                <a:lnTo>
                  <a:pt x="0" y="786267"/>
                </a:lnTo>
                <a:lnTo>
                  <a:pt x="7486" y="830375"/>
                </a:lnTo>
                <a:lnTo>
                  <a:pt x="28587" y="857424"/>
                </a:lnTo>
                <a:lnTo>
                  <a:pt x="61270" y="871014"/>
                </a:lnTo>
                <a:lnTo>
                  <a:pt x="103500" y="874744"/>
                </a:lnTo>
                <a:lnTo>
                  <a:pt x="145729" y="871014"/>
                </a:lnTo>
                <a:lnTo>
                  <a:pt x="178412" y="857424"/>
                </a:lnTo>
                <a:lnTo>
                  <a:pt x="199513" y="830375"/>
                </a:lnTo>
                <a:lnTo>
                  <a:pt x="206999" y="786267"/>
                </a:lnTo>
                <a:lnTo>
                  <a:pt x="199513" y="744090"/>
                </a:lnTo>
                <a:lnTo>
                  <a:pt x="178412" y="718032"/>
                </a:lnTo>
                <a:lnTo>
                  <a:pt x="145729" y="704808"/>
                </a:lnTo>
                <a:lnTo>
                  <a:pt x="103500" y="701130"/>
                </a:lnTo>
                <a:close/>
              </a:path>
              <a:path w="207010" h="875029">
                <a:moveTo>
                  <a:pt x="103500" y="0"/>
                </a:moveTo>
                <a:lnTo>
                  <a:pt x="62235" y="3469"/>
                </a:lnTo>
                <a:lnTo>
                  <a:pt x="30048" y="16484"/>
                </a:lnTo>
                <a:lnTo>
                  <a:pt x="9128" y="42959"/>
                </a:lnTo>
                <a:lnTo>
                  <a:pt x="1669" y="86806"/>
                </a:lnTo>
                <a:lnTo>
                  <a:pt x="9128" y="129244"/>
                </a:lnTo>
                <a:lnTo>
                  <a:pt x="30048" y="155876"/>
                </a:lnTo>
                <a:lnTo>
                  <a:pt x="62235" y="169674"/>
                </a:lnTo>
                <a:lnTo>
                  <a:pt x="103500" y="173613"/>
                </a:lnTo>
                <a:lnTo>
                  <a:pt x="145729" y="169674"/>
                </a:lnTo>
                <a:lnTo>
                  <a:pt x="178412" y="155876"/>
                </a:lnTo>
                <a:lnTo>
                  <a:pt x="199513" y="129244"/>
                </a:lnTo>
                <a:lnTo>
                  <a:pt x="206999" y="86806"/>
                </a:lnTo>
                <a:lnTo>
                  <a:pt x="199513" y="42959"/>
                </a:lnTo>
                <a:lnTo>
                  <a:pt x="178412" y="16484"/>
                </a:lnTo>
                <a:lnTo>
                  <a:pt x="145729" y="3469"/>
                </a:lnTo>
                <a:lnTo>
                  <a:pt x="103500" y="0"/>
                </a:lnTo>
                <a:close/>
              </a:path>
            </a:pathLst>
          </a:custGeom>
          <a:solidFill>
            <a:srgbClr val="A3B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88" b="0" i="0" u="none" strike="noStrike" kern="1200" cap="none" spc="0" normalizeH="0" baseline="0" noProof="0">
              <a:ln>
                <a:noFill/>
              </a:ln>
              <a:solidFill>
                <a:srgbClr val="000000"/>
              </a:solidFill>
              <a:effectLst/>
              <a:uLnTx/>
              <a:uFillTx/>
              <a:latin typeface="Franklin Gothic Book" panose="020B0503020102020204"/>
              <a:ea typeface="+mn-ea"/>
              <a:cs typeface="+mn-cs"/>
            </a:endParaRPr>
          </a:p>
        </p:txBody>
      </p:sp>
      <p:sp>
        <p:nvSpPr>
          <p:cNvPr id="13" name="object 13">
            <a:extLst>
              <a:ext uri="{FF2B5EF4-FFF2-40B4-BE49-F238E27FC236}">
                <a16:creationId xmlns:a16="http://schemas.microsoft.com/office/drawing/2014/main" id="{4A69C12E-4526-2C0D-6EE2-945BF96DFA35}"/>
              </a:ext>
            </a:extLst>
          </p:cNvPr>
          <p:cNvSpPr/>
          <p:nvPr/>
        </p:nvSpPr>
        <p:spPr>
          <a:xfrm>
            <a:off x="5113813" y="3193224"/>
            <a:ext cx="484591" cy="424305"/>
          </a:xfrm>
          <a:custGeom>
            <a:avLst/>
            <a:gdLst/>
            <a:ahLst/>
            <a:cxnLst/>
            <a:rect l="l" t="t" r="r" b="b"/>
            <a:pathLst>
              <a:path w="801370" h="701675">
                <a:moveTo>
                  <a:pt x="612653" y="0"/>
                </a:moveTo>
                <a:lnTo>
                  <a:pt x="479105" y="0"/>
                </a:lnTo>
                <a:lnTo>
                  <a:pt x="639363" y="288798"/>
                </a:lnTo>
                <a:lnTo>
                  <a:pt x="0" y="288798"/>
                </a:lnTo>
                <a:lnTo>
                  <a:pt x="0" y="395637"/>
                </a:lnTo>
                <a:lnTo>
                  <a:pt x="642702" y="395637"/>
                </a:lnTo>
                <a:lnTo>
                  <a:pt x="479105" y="701130"/>
                </a:lnTo>
                <a:lnTo>
                  <a:pt x="609315" y="701130"/>
                </a:lnTo>
                <a:lnTo>
                  <a:pt x="801291" y="345557"/>
                </a:lnTo>
                <a:lnTo>
                  <a:pt x="612653" y="0"/>
                </a:lnTo>
                <a:close/>
              </a:path>
            </a:pathLst>
          </a:custGeom>
          <a:solidFill>
            <a:srgbClr val="A3B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88" b="0" i="0" u="none" strike="noStrike" kern="1200" cap="none" spc="0" normalizeH="0" baseline="0" noProof="0">
              <a:ln>
                <a:noFill/>
              </a:ln>
              <a:solidFill>
                <a:srgbClr val="000000"/>
              </a:solidFill>
              <a:effectLst/>
              <a:uLnTx/>
              <a:uFillTx/>
              <a:latin typeface="Franklin Gothic Book" panose="020B0503020102020204"/>
              <a:ea typeface="+mn-ea"/>
              <a:cs typeface="+mn-cs"/>
            </a:endParaRPr>
          </a:p>
        </p:txBody>
      </p:sp>
      <p:sp>
        <p:nvSpPr>
          <p:cNvPr id="14" name="object 14">
            <a:extLst>
              <a:ext uri="{FF2B5EF4-FFF2-40B4-BE49-F238E27FC236}">
                <a16:creationId xmlns:a16="http://schemas.microsoft.com/office/drawing/2014/main" id="{506E4219-BC0B-525F-BCEB-ACE59BAFCAE1}"/>
              </a:ext>
            </a:extLst>
          </p:cNvPr>
          <p:cNvSpPr/>
          <p:nvPr/>
        </p:nvSpPr>
        <p:spPr>
          <a:xfrm>
            <a:off x="3926803" y="2942867"/>
            <a:ext cx="279926" cy="785637"/>
          </a:xfrm>
          <a:custGeom>
            <a:avLst/>
            <a:gdLst/>
            <a:ahLst/>
            <a:cxnLst/>
            <a:rect l="l" t="t" r="r" b="b"/>
            <a:pathLst>
              <a:path w="462915" h="1299210">
                <a:moveTo>
                  <a:pt x="0" y="0"/>
                </a:moveTo>
                <a:lnTo>
                  <a:pt x="0" y="98492"/>
                </a:lnTo>
                <a:lnTo>
                  <a:pt x="49163" y="100708"/>
                </a:lnTo>
                <a:lnTo>
                  <a:pt x="93688" y="107276"/>
                </a:lnTo>
                <a:lnTo>
                  <a:pt x="133789" y="118079"/>
                </a:lnTo>
                <a:lnTo>
                  <a:pt x="169681" y="132998"/>
                </a:lnTo>
                <a:lnTo>
                  <a:pt x="229690" y="174711"/>
                </a:lnTo>
                <a:lnTo>
                  <a:pt x="275428" y="231470"/>
                </a:lnTo>
                <a:lnTo>
                  <a:pt x="293481" y="265196"/>
                </a:lnTo>
                <a:lnTo>
                  <a:pt x="308608" y="302328"/>
                </a:lnTo>
                <a:lnTo>
                  <a:pt x="321024" y="342749"/>
                </a:lnTo>
                <a:lnTo>
                  <a:pt x="330942" y="386340"/>
                </a:lnTo>
                <a:lnTo>
                  <a:pt x="338577" y="432984"/>
                </a:lnTo>
                <a:lnTo>
                  <a:pt x="344143" y="482560"/>
                </a:lnTo>
                <a:lnTo>
                  <a:pt x="347853" y="534953"/>
                </a:lnTo>
                <a:lnTo>
                  <a:pt x="349923" y="590042"/>
                </a:lnTo>
                <a:lnTo>
                  <a:pt x="350565" y="647711"/>
                </a:lnTo>
                <a:lnTo>
                  <a:pt x="349955" y="705951"/>
                </a:lnTo>
                <a:lnTo>
                  <a:pt x="347976" y="761578"/>
                </a:lnTo>
                <a:lnTo>
                  <a:pt x="344400" y="814473"/>
                </a:lnTo>
                <a:lnTo>
                  <a:pt x="339001" y="864517"/>
                </a:lnTo>
                <a:lnTo>
                  <a:pt x="331554" y="911594"/>
                </a:lnTo>
                <a:lnTo>
                  <a:pt x="321831" y="955584"/>
                </a:lnTo>
                <a:lnTo>
                  <a:pt x="309607" y="996369"/>
                </a:lnTo>
                <a:lnTo>
                  <a:pt x="294655" y="1033830"/>
                </a:lnTo>
                <a:lnTo>
                  <a:pt x="276750" y="1067851"/>
                </a:lnTo>
                <a:lnTo>
                  <a:pt x="231170" y="1125095"/>
                </a:lnTo>
                <a:lnTo>
                  <a:pt x="171059" y="1167155"/>
                </a:lnTo>
                <a:lnTo>
                  <a:pt x="134988" y="1182195"/>
                </a:lnTo>
                <a:lnTo>
                  <a:pt x="94606" y="1193084"/>
                </a:lnTo>
                <a:lnTo>
                  <a:pt x="49685" y="1199705"/>
                </a:lnTo>
                <a:lnTo>
                  <a:pt x="0" y="1201938"/>
                </a:lnTo>
                <a:lnTo>
                  <a:pt x="0" y="1298760"/>
                </a:lnTo>
                <a:lnTo>
                  <a:pt x="53748" y="1296871"/>
                </a:lnTo>
                <a:lnTo>
                  <a:pt x="103408" y="1291258"/>
                </a:lnTo>
                <a:lnTo>
                  <a:pt x="149124" y="1282004"/>
                </a:lnTo>
                <a:lnTo>
                  <a:pt x="191041" y="1269192"/>
                </a:lnTo>
                <a:lnTo>
                  <a:pt x="229302" y="1252905"/>
                </a:lnTo>
                <a:lnTo>
                  <a:pt x="264050" y="1233224"/>
                </a:lnTo>
                <a:lnTo>
                  <a:pt x="295431" y="1210234"/>
                </a:lnTo>
                <a:lnTo>
                  <a:pt x="323588" y="1184015"/>
                </a:lnTo>
                <a:lnTo>
                  <a:pt x="348665" y="1154652"/>
                </a:lnTo>
                <a:lnTo>
                  <a:pt x="370806" y="1122226"/>
                </a:lnTo>
                <a:lnTo>
                  <a:pt x="390155" y="1086820"/>
                </a:lnTo>
                <a:lnTo>
                  <a:pt x="406855" y="1048517"/>
                </a:lnTo>
                <a:lnTo>
                  <a:pt x="421052" y="1007399"/>
                </a:lnTo>
                <a:lnTo>
                  <a:pt x="432889" y="963550"/>
                </a:lnTo>
                <a:lnTo>
                  <a:pt x="442510" y="917051"/>
                </a:lnTo>
                <a:lnTo>
                  <a:pt x="450058" y="867986"/>
                </a:lnTo>
                <a:lnTo>
                  <a:pt x="455679" y="816436"/>
                </a:lnTo>
                <a:lnTo>
                  <a:pt x="459515" y="762486"/>
                </a:lnTo>
                <a:lnTo>
                  <a:pt x="461712" y="706216"/>
                </a:lnTo>
                <a:lnTo>
                  <a:pt x="462412" y="647711"/>
                </a:lnTo>
                <a:lnTo>
                  <a:pt x="461676" y="589455"/>
                </a:lnTo>
                <a:lnTo>
                  <a:pt x="459380" y="533435"/>
                </a:lnTo>
                <a:lnTo>
                  <a:pt x="455392" y="479731"/>
                </a:lnTo>
                <a:lnTo>
                  <a:pt x="449578" y="428424"/>
                </a:lnTo>
                <a:lnTo>
                  <a:pt x="441806" y="379596"/>
                </a:lnTo>
                <a:lnTo>
                  <a:pt x="431943" y="333329"/>
                </a:lnTo>
                <a:lnTo>
                  <a:pt x="419856" y="289704"/>
                </a:lnTo>
                <a:lnTo>
                  <a:pt x="405413" y="248801"/>
                </a:lnTo>
                <a:lnTo>
                  <a:pt x="388481" y="210703"/>
                </a:lnTo>
                <a:lnTo>
                  <a:pt x="368928" y="175491"/>
                </a:lnTo>
                <a:lnTo>
                  <a:pt x="346620" y="143246"/>
                </a:lnTo>
                <a:lnTo>
                  <a:pt x="321424" y="114050"/>
                </a:lnTo>
                <a:lnTo>
                  <a:pt x="293209" y="87984"/>
                </a:lnTo>
                <a:lnTo>
                  <a:pt x="261842" y="65130"/>
                </a:lnTo>
                <a:lnTo>
                  <a:pt x="227189" y="45568"/>
                </a:lnTo>
                <a:lnTo>
                  <a:pt x="189118" y="29380"/>
                </a:lnTo>
                <a:lnTo>
                  <a:pt x="147496" y="16648"/>
                </a:lnTo>
                <a:lnTo>
                  <a:pt x="102191" y="7453"/>
                </a:lnTo>
                <a:lnTo>
                  <a:pt x="53070" y="1876"/>
                </a:lnTo>
                <a:lnTo>
                  <a:pt x="0" y="0"/>
                </a:lnTo>
                <a:close/>
              </a:path>
            </a:pathLst>
          </a:custGeom>
          <a:solidFill>
            <a:srgbClr val="A3B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88" b="0" i="0" u="none" strike="noStrike" kern="1200" cap="none" spc="0" normalizeH="0" baseline="0" noProof="0">
              <a:ln>
                <a:noFill/>
              </a:ln>
              <a:solidFill>
                <a:srgbClr val="000000"/>
              </a:solidFill>
              <a:effectLst/>
              <a:uLnTx/>
              <a:uFillTx/>
              <a:latin typeface="Franklin Gothic Book" panose="020B0503020102020204"/>
              <a:ea typeface="+mn-ea"/>
              <a:cs typeface="+mn-cs"/>
            </a:endParaRPr>
          </a:p>
        </p:txBody>
      </p:sp>
      <p:sp>
        <p:nvSpPr>
          <p:cNvPr id="15" name="object 15">
            <a:extLst>
              <a:ext uri="{FF2B5EF4-FFF2-40B4-BE49-F238E27FC236}">
                <a16:creationId xmlns:a16="http://schemas.microsoft.com/office/drawing/2014/main" id="{33D087FB-F33C-FE0A-6B57-6BF1DC6AE9FA}"/>
              </a:ext>
            </a:extLst>
          </p:cNvPr>
          <p:cNvSpPr/>
          <p:nvPr/>
        </p:nvSpPr>
        <p:spPr>
          <a:xfrm>
            <a:off x="3080750" y="3193218"/>
            <a:ext cx="484591" cy="424305"/>
          </a:xfrm>
          <a:custGeom>
            <a:avLst/>
            <a:gdLst/>
            <a:ahLst/>
            <a:cxnLst/>
            <a:rect l="l" t="t" r="r" b="b"/>
            <a:pathLst>
              <a:path w="801370" h="701675">
                <a:moveTo>
                  <a:pt x="612654" y="0"/>
                </a:moveTo>
                <a:lnTo>
                  <a:pt x="479105" y="0"/>
                </a:lnTo>
                <a:lnTo>
                  <a:pt x="639363" y="288799"/>
                </a:lnTo>
                <a:lnTo>
                  <a:pt x="0" y="288799"/>
                </a:lnTo>
                <a:lnTo>
                  <a:pt x="0" y="395638"/>
                </a:lnTo>
                <a:lnTo>
                  <a:pt x="642702" y="395638"/>
                </a:lnTo>
                <a:lnTo>
                  <a:pt x="479105" y="701130"/>
                </a:lnTo>
                <a:lnTo>
                  <a:pt x="609315" y="701130"/>
                </a:lnTo>
                <a:lnTo>
                  <a:pt x="801291" y="345557"/>
                </a:lnTo>
                <a:lnTo>
                  <a:pt x="612654" y="0"/>
                </a:lnTo>
                <a:close/>
              </a:path>
            </a:pathLst>
          </a:custGeom>
          <a:solidFill>
            <a:srgbClr val="A3B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88" b="0" i="0" u="none" strike="noStrike" kern="1200" cap="none" spc="0" normalizeH="0" baseline="0" noProof="0">
              <a:ln>
                <a:noFill/>
              </a:ln>
              <a:solidFill>
                <a:srgbClr val="000000"/>
              </a:solidFill>
              <a:effectLst/>
              <a:uLnTx/>
              <a:uFillTx/>
              <a:latin typeface="Franklin Gothic Book" panose="020B0503020102020204"/>
              <a:ea typeface="+mn-ea"/>
              <a:cs typeface="+mn-cs"/>
            </a:endParaRPr>
          </a:p>
        </p:txBody>
      </p:sp>
      <p:sp>
        <p:nvSpPr>
          <p:cNvPr id="16" name="object 16">
            <a:extLst>
              <a:ext uri="{FF2B5EF4-FFF2-40B4-BE49-F238E27FC236}">
                <a16:creationId xmlns:a16="http://schemas.microsoft.com/office/drawing/2014/main" id="{CD80D302-F830-3F0B-D78D-90358684D792}"/>
              </a:ext>
            </a:extLst>
          </p:cNvPr>
          <p:cNvSpPr/>
          <p:nvPr/>
        </p:nvSpPr>
        <p:spPr>
          <a:xfrm>
            <a:off x="2581021" y="3136685"/>
            <a:ext cx="125180" cy="529133"/>
          </a:xfrm>
          <a:custGeom>
            <a:avLst/>
            <a:gdLst/>
            <a:ahLst/>
            <a:cxnLst/>
            <a:rect l="l" t="t" r="r" b="b"/>
            <a:pathLst>
              <a:path w="207010" h="875029">
                <a:moveTo>
                  <a:pt x="103500" y="701130"/>
                </a:moveTo>
                <a:lnTo>
                  <a:pt x="61974" y="704808"/>
                </a:lnTo>
                <a:lnTo>
                  <a:pt x="29213" y="718032"/>
                </a:lnTo>
                <a:lnTo>
                  <a:pt x="7720" y="744090"/>
                </a:lnTo>
                <a:lnTo>
                  <a:pt x="0" y="786267"/>
                </a:lnTo>
                <a:lnTo>
                  <a:pt x="7486" y="830375"/>
                </a:lnTo>
                <a:lnTo>
                  <a:pt x="28587" y="857424"/>
                </a:lnTo>
                <a:lnTo>
                  <a:pt x="61270" y="871014"/>
                </a:lnTo>
                <a:lnTo>
                  <a:pt x="103500" y="874744"/>
                </a:lnTo>
                <a:lnTo>
                  <a:pt x="145729" y="871014"/>
                </a:lnTo>
                <a:lnTo>
                  <a:pt x="178412" y="857424"/>
                </a:lnTo>
                <a:lnTo>
                  <a:pt x="199513" y="830375"/>
                </a:lnTo>
                <a:lnTo>
                  <a:pt x="206999" y="786267"/>
                </a:lnTo>
                <a:lnTo>
                  <a:pt x="199513" y="744090"/>
                </a:lnTo>
                <a:lnTo>
                  <a:pt x="178412" y="718032"/>
                </a:lnTo>
                <a:lnTo>
                  <a:pt x="145729" y="704808"/>
                </a:lnTo>
                <a:lnTo>
                  <a:pt x="103500" y="701130"/>
                </a:lnTo>
                <a:close/>
              </a:path>
              <a:path w="207010" h="875029">
                <a:moveTo>
                  <a:pt x="103500" y="0"/>
                </a:moveTo>
                <a:lnTo>
                  <a:pt x="62235" y="3469"/>
                </a:lnTo>
                <a:lnTo>
                  <a:pt x="30048" y="16484"/>
                </a:lnTo>
                <a:lnTo>
                  <a:pt x="9128" y="42959"/>
                </a:lnTo>
                <a:lnTo>
                  <a:pt x="1669" y="86806"/>
                </a:lnTo>
                <a:lnTo>
                  <a:pt x="9128" y="129244"/>
                </a:lnTo>
                <a:lnTo>
                  <a:pt x="30048" y="155875"/>
                </a:lnTo>
                <a:lnTo>
                  <a:pt x="62235" y="169673"/>
                </a:lnTo>
                <a:lnTo>
                  <a:pt x="103500" y="173612"/>
                </a:lnTo>
                <a:lnTo>
                  <a:pt x="145729" y="169673"/>
                </a:lnTo>
                <a:lnTo>
                  <a:pt x="178412" y="155875"/>
                </a:lnTo>
                <a:lnTo>
                  <a:pt x="199513" y="129244"/>
                </a:lnTo>
                <a:lnTo>
                  <a:pt x="206999" y="86806"/>
                </a:lnTo>
                <a:lnTo>
                  <a:pt x="199513" y="42959"/>
                </a:lnTo>
                <a:lnTo>
                  <a:pt x="178412" y="16484"/>
                </a:lnTo>
                <a:lnTo>
                  <a:pt x="145729" y="3469"/>
                </a:lnTo>
                <a:lnTo>
                  <a:pt x="103500" y="0"/>
                </a:lnTo>
                <a:close/>
              </a:path>
            </a:pathLst>
          </a:custGeom>
          <a:solidFill>
            <a:srgbClr val="A3B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88" b="0" i="0" u="none" strike="noStrike" kern="1200" cap="none" spc="0" normalizeH="0" baseline="0" noProof="0">
              <a:ln>
                <a:noFill/>
              </a:ln>
              <a:solidFill>
                <a:srgbClr val="000000"/>
              </a:solidFill>
              <a:effectLst/>
              <a:uLnTx/>
              <a:uFillTx/>
              <a:latin typeface="Franklin Gothic Book" panose="020B0503020102020204"/>
              <a:ea typeface="+mn-ea"/>
              <a:cs typeface="+mn-cs"/>
            </a:endParaRPr>
          </a:p>
        </p:txBody>
      </p:sp>
      <p:sp>
        <p:nvSpPr>
          <p:cNvPr id="17" name="object 17">
            <a:extLst>
              <a:ext uri="{FF2B5EF4-FFF2-40B4-BE49-F238E27FC236}">
                <a16:creationId xmlns:a16="http://schemas.microsoft.com/office/drawing/2014/main" id="{3911709C-79D1-E637-3489-CD811BA93094}"/>
              </a:ext>
            </a:extLst>
          </p:cNvPr>
          <p:cNvSpPr/>
          <p:nvPr/>
        </p:nvSpPr>
        <p:spPr>
          <a:xfrm>
            <a:off x="1721440" y="3193218"/>
            <a:ext cx="484591" cy="424305"/>
          </a:xfrm>
          <a:custGeom>
            <a:avLst/>
            <a:gdLst/>
            <a:ahLst/>
            <a:cxnLst/>
            <a:rect l="l" t="t" r="r" b="b"/>
            <a:pathLst>
              <a:path w="801370" h="701675">
                <a:moveTo>
                  <a:pt x="612654" y="0"/>
                </a:moveTo>
                <a:lnTo>
                  <a:pt x="479104" y="0"/>
                </a:lnTo>
                <a:lnTo>
                  <a:pt x="639363" y="288799"/>
                </a:lnTo>
                <a:lnTo>
                  <a:pt x="0" y="288799"/>
                </a:lnTo>
                <a:lnTo>
                  <a:pt x="0" y="395638"/>
                </a:lnTo>
                <a:lnTo>
                  <a:pt x="642702" y="395638"/>
                </a:lnTo>
                <a:lnTo>
                  <a:pt x="479104" y="701130"/>
                </a:lnTo>
                <a:lnTo>
                  <a:pt x="609315" y="701130"/>
                </a:lnTo>
                <a:lnTo>
                  <a:pt x="801291" y="345557"/>
                </a:lnTo>
                <a:lnTo>
                  <a:pt x="612654" y="0"/>
                </a:lnTo>
                <a:close/>
              </a:path>
            </a:pathLst>
          </a:custGeom>
          <a:solidFill>
            <a:srgbClr val="A3B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88" b="0" i="0" u="none" strike="noStrike" kern="1200" cap="none" spc="0" normalizeH="0" baseline="0" noProof="0">
              <a:ln>
                <a:noFill/>
              </a:ln>
              <a:solidFill>
                <a:srgbClr val="000000"/>
              </a:solidFill>
              <a:effectLst/>
              <a:uLnTx/>
              <a:uFillTx/>
              <a:latin typeface="Franklin Gothic Book" panose="020B0503020102020204"/>
              <a:ea typeface="+mn-ea"/>
              <a:cs typeface="+mn-cs"/>
            </a:endParaRPr>
          </a:p>
        </p:txBody>
      </p:sp>
      <p:sp>
        <p:nvSpPr>
          <p:cNvPr id="18" name="object 18">
            <a:extLst>
              <a:ext uri="{FF2B5EF4-FFF2-40B4-BE49-F238E27FC236}">
                <a16:creationId xmlns:a16="http://schemas.microsoft.com/office/drawing/2014/main" id="{19F58B29-85FC-6304-69EA-B8E1BD8F7DE5}"/>
              </a:ext>
            </a:extLst>
          </p:cNvPr>
          <p:cNvSpPr/>
          <p:nvPr/>
        </p:nvSpPr>
        <p:spPr>
          <a:xfrm>
            <a:off x="1221315" y="3136685"/>
            <a:ext cx="125180" cy="529133"/>
          </a:xfrm>
          <a:custGeom>
            <a:avLst/>
            <a:gdLst/>
            <a:ahLst/>
            <a:cxnLst/>
            <a:rect l="l" t="t" r="r" b="b"/>
            <a:pathLst>
              <a:path w="207010" h="875029">
                <a:moveTo>
                  <a:pt x="103500" y="701130"/>
                </a:moveTo>
                <a:lnTo>
                  <a:pt x="61975" y="704808"/>
                </a:lnTo>
                <a:lnTo>
                  <a:pt x="29214" y="718032"/>
                </a:lnTo>
                <a:lnTo>
                  <a:pt x="7720" y="744090"/>
                </a:lnTo>
                <a:lnTo>
                  <a:pt x="0" y="786267"/>
                </a:lnTo>
                <a:lnTo>
                  <a:pt x="7486" y="830375"/>
                </a:lnTo>
                <a:lnTo>
                  <a:pt x="28587" y="857424"/>
                </a:lnTo>
                <a:lnTo>
                  <a:pt x="61270" y="871014"/>
                </a:lnTo>
                <a:lnTo>
                  <a:pt x="103500" y="874744"/>
                </a:lnTo>
                <a:lnTo>
                  <a:pt x="145729" y="871014"/>
                </a:lnTo>
                <a:lnTo>
                  <a:pt x="178412" y="857424"/>
                </a:lnTo>
                <a:lnTo>
                  <a:pt x="199514" y="830375"/>
                </a:lnTo>
                <a:lnTo>
                  <a:pt x="207001" y="786267"/>
                </a:lnTo>
                <a:lnTo>
                  <a:pt x="199514" y="744090"/>
                </a:lnTo>
                <a:lnTo>
                  <a:pt x="178412" y="718032"/>
                </a:lnTo>
                <a:lnTo>
                  <a:pt x="145729" y="704808"/>
                </a:lnTo>
                <a:lnTo>
                  <a:pt x="103500" y="701130"/>
                </a:lnTo>
                <a:close/>
              </a:path>
              <a:path w="207010" h="875029">
                <a:moveTo>
                  <a:pt x="103500" y="0"/>
                </a:moveTo>
                <a:lnTo>
                  <a:pt x="62236" y="3469"/>
                </a:lnTo>
                <a:lnTo>
                  <a:pt x="30048" y="16484"/>
                </a:lnTo>
                <a:lnTo>
                  <a:pt x="9129" y="42959"/>
                </a:lnTo>
                <a:lnTo>
                  <a:pt x="1669" y="86806"/>
                </a:lnTo>
                <a:lnTo>
                  <a:pt x="9129" y="129244"/>
                </a:lnTo>
                <a:lnTo>
                  <a:pt x="30048" y="155875"/>
                </a:lnTo>
                <a:lnTo>
                  <a:pt x="62236" y="169673"/>
                </a:lnTo>
                <a:lnTo>
                  <a:pt x="103500" y="173612"/>
                </a:lnTo>
                <a:lnTo>
                  <a:pt x="145729" y="169673"/>
                </a:lnTo>
                <a:lnTo>
                  <a:pt x="178412" y="155875"/>
                </a:lnTo>
                <a:lnTo>
                  <a:pt x="199514" y="129244"/>
                </a:lnTo>
                <a:lnTo>
                  <a:pt x="207001" y="86806"/>
                </a:lnTo>
                <a:lnTo>
                  <a:pt x="199514" y="42959"/>
                </a:lnTo>
                <a:lnTo>
                  <a:pt x="178412" y="16484"/>
                </a:lnTo>
                <a:lnTo>
                  <a:pt x="145729" y="3469"/>
                </a:lnTo>
                <a:lnTo>
                  <a:pt x="103500" y="0"/>
                </a:lnTo>
                <a:close/>
              </a:path>
            </a:pathLst>
          </a:custGeom>
          <a:solidFill>
            <a:srgbClr val="A3B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88" b="0" i="0" u="none" strike="noStrike" kern="1200" cap="none" spc="0" normalizeH="0" baseline="0" noProof="0">
              <a:ln>
                <a:noFill/>
              </a:ln>
              <a:solidFill>
                <a:srgbClr val="000000"/>
              </a:solidFill>
              <a:effectLst/>
              <a:uLnTx/>
              <a:uFillTx/>
              <a:latin typeface="Franklin Gothic Book" panose="020B0503020102020204"/>
              <a:ea typeface="+mn-ea"/>
              <a:cs typeface="+mn-cs"/>
            </a:endParaRPr>
          </a:p>
        </p:txBody>
      </p:sp>
      <p:sp>
        <p:nvSpPr>
          <p:cNvPr id="19" name="object 19">
            <a:extLst>
              <a:ext uri="{FF2B5EF4-FFF2-40B4-BE49-F238E27FC236}">
                <a16:creationId xmlns:a16="http://schemas.microsoft.com/office/drawing/2014/main" id="{4AC301B2-14CD-6948-5B82-BBE758E6FB63}"/>
              </a:ext>
            </a:extLst>
          </p:cNvPr>
          <p:cNvSpPr/>
          <p:nvPr/>
        </p:nvSpPr>
        <p:spPr>
          <a:xfrm>
            <a:off x="501521" y="3136685"/>
            <a:ext cx="125180" cy="529133"/>
          </a:xfrm>
          <a:custGeom>
            <a:avLst/>
            <a:gdLst/>
            <a:ahLst/>
            <a:cxnLst/>
            <a:rect l="l" t="t" r="r" b="b"/>
            <a:pathLst>
              <a:path w="207009" h="875029">
                <a:moveTo>
                  <a:pt x="103500" y="701130"/>
                </a:moveTo>
                <a:lnTo>
                  <a:pt x="61974" y="704808"/>
                </a:lnTo>
                <a:lnTo>
                  <a:pt x="29213" y="718032"/>
                </a:lnTo>
                <a:lnTo>
                  <a:pt x="7720" y="744090"/>
                </a:lnTo>
                <a:lnTo>
                  <a:pt x="0" y="786267"/>
                </a:lnTo>
                <a:lnTo>
                  <a:pt x="7486" y="830375"/>
                </a:lnTo>
                <a:lnTo>
                  <a:pt x="28587" y="857424"/>
                </a:lnTo>
                <a:lnTo>
                  <a:pt x="61270" y="871014"/>
                </a:lnTo>
                <a:lnTo>
                  <a:pt x="103500" y="874744"/>
                </a:lnTo>
                <a:lnTo>
                  <a:pt x="145729" y="871014"/>
                </a:lnTo>
                <a:lnTo>
                  <a:pt x="178412" y="857424"/>
                </a:lnTo>
                <a:lnTo>
                  <a:pt x="199514" y="830375"/>
                </a:lnTo>
                <a:lnTo>
                  <a:pt x="207000" y="786267"/>
                </a:lnTo>
                <a:lnTo>
                  <a:pt x="199514" y="744090"/>
                </a:lnTo>
                <a:lnTo>
                  <a:pt x="178412" y="718032"/>
                </a:lnTo>
                <a:lnTo>
                  <a:pt x="145729" y="704808"/>
                </a:lnTo>
                <a:lnTo>
                  <a:pt x="103500" y="701130"/>
                </a:lnTo>
                <a:close/>
              </a:path>
              <a:path w="207009" h="875029">
                <a:moveTo>
                  <a:pt x="103500" y="0"/>
                </a:moveTo>
                <a:lnTo>
                  <a:pt x="62235" y="3469"/>
                </a:lnTo>
                <a:lnTo>
                  <a:pt x="30048" y="16484"/>
                </a:lnTo>
                <a:lnTo>
                  <a:pt x="9129" y="42959"/>
                </a:lnTo>
                <a:lnTo>
                  <a:pt x="1669" y="86806"/>
                </a:lnTo>
                <a:lnTo>
                  <a:pt x="9129" y="129244"/>
                </a:lnTo>
                <a:lnTo>
                  <a:pt x="30048" y="155875"/>
                </a:lnTo>
                <a:lnTo>
                  <a:pt x="62235" y="169673"/>
                </a:lnTo>
                <a:lnTo>
                  <a:pt x="103500" y="173612"/>
                </a:lnTo>
                <a:lnTo>
                  <a:pt x="145729" y="169673"/>
                </a:lnTo>
                <a:lnTo>
                  <a:pt x="178412" y="155875"/>
                </a:lnTo>
                <a:lnTo>
                  <a:pt x="199514" y="129244"/>
                </a:lnTo>
                <a:lnTo>
                  <a:pt x="207000" y="86806"/>
                </a:lnTo>
                <a:lnTo>
                  <a:pt x="199514" y="42959"/>
                </a:lnTo>
                <a:lnTo>
                  <a:pt x="178412" y="16484"/>
                </a:lnTo>
                <a:lnTo>
                  <a:pt x="145729" y="3469"/>
                </a:lnTo>
                <a:lnTo>
                  <a:pt x="103500" y="0"/>
                </a:lnTo>
                <a:close/>
              </a:path>
            </a:pathLst>
          </a:custGeom>
          <a:solidFill>
            <a:srgbClr val="A3B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88" b="0" i="0" u="none" strike="noStrike" kern="1200" cap="none" spc="0" normalizeH="0" baseline="0" noProof="0">
              <a:ln>
                <a:noFill/>
              </a:ln>
              <a:solidFill>
                <a:srgbClr val="000000"/>
              </a:solidFill>
              <a:effectLst/>
              <a:uLnTx/>
              <a:uFillTx/>
              <a:latin typeface="Franklin Gothic Book" panose="020B0503020102020204"/>
              <a:ea typeface="+mn-ea"/>
              <a:cs typeface="+mn-cs"/>
            </a:endParaRPr>
          </a:p>
        </p:txBody>
      </p:sp>
      <p:sp>
        <p:nvSpPr>
          <p:cNvPr id="20" name="object 20">
            <a:extLst>
              <a:ext uri="{FF2B5EF4-FFF2-40B4-BE49-F238E27FC236}">
                <a16:creationId xmlns:a16="http://schemas.microsoft.com/office/drawing/2014/main" id="{4AA0FAAE-E616-884B-5E85-E7F8DEBF5FFF}"/>
              </a:ext>
            </a:extLst>
          </p:cNvPr>
          <p:cNvSpPr/>
          <p:nvPr/>
        </p:nvSpPr>
        <p:spPr>
          <a:xfrm>
            <a:off x="4508517" y="3783254"/>
            <a:ext cx="484591" cy="424305"/>
          </a:xfrm>
          <a:custGeom>
            <a:avLst/>
            <a:gdLst/>
            <a:ahLst/>
            <a:cxnLst/>
            <a:rect l="l" t="t" r="r" b="b"/>
            <a:pathLst>
              <a:path w="801370" h="701675">
                <a:moveTo>
                  <a:pt x="612654" y="0"/>
                </a:moveTo>
                <a:lnTo>
                  <a:pt x="479105" y="0"/>
                </a:lnTo>
                <a:lnTo>
                  <a:pt x="639363" y="288799"/>
                </a:lnTo>
                <a:lnTo>
                  <a:pt x="0" y="288799"/>
                </a:lnTo>
                <a:lnTo>
                  <a:pt x="0" y="395638"/>
                </a:lnTo>
                <a:lnTo>
                  <a:pt x="642702" y="395638"/>
                </a:lnTo>
                <a:lnTo>
                  <a:pt x="479105" y="701130"/>
                </a:lnTo>
                <a:lnTo>
                  <a:pt x="609315" y="701130"/>
                </a:lnTo>
                <a:lnTo>
                  <a:pt x="801291" y="345558"/>
                </a:lnTo>
                <a:lnTo>
                  <a:pt x="612654" y="0"/>
                </a:lnTo>
                <a:close/>
              </a:path>
            </a:pathLst>
          </a:custGeom>
          <a:solidFill>
            <a:srgbClr val="A3B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88" b="0" i="0" u="none" strike="noStrike" kern="1200" cap="none" spc="0" normalizeH="0" baseline="0" noProof="0">
              <a:ln>
                <a:noFill/>
              </a:ln>
              <a:solidFill>
                <a:srgbClr val="000000"/>
              </a:solidFill>
              <a:effectLst/>
              <a:uLnTx/>
              <a:uFillTx/>
              <a:latin typeface="Franklin Gothic Book" panose="020B0503020102020204"/>
              <a:ea typeface="+mn-ea"/>
              <a:cs typeface="+mn-cs"/>
            </a:endParaRPr>
          </a:p>
        </p:txBody>
      </p:sp>
      <p:sp>
        <p:nvSpPr>
          <p:cNvPr id="21" name="object 21">
            <a:extLst>
              <a:ext uri="{FF2B5EF4-FFF2-40B4-BE49-F238E27FC236}">
                <a16:creationId xmlns:a16="http://schemas.microsoft.com/office/drawing/2014/main" id="{33D43629-406E-53F4-5B0D-313786917221}"/>
              </a:ext>
            </a:extLst>
          </p:cNvPr>
          <p:cNvSpPr/>
          <p:nvPr/>
        </p:nvSpPr>
        <p:spPr>
          <a:xfrm>
            <a:off x="4508517" y="2602179"/>
            <a:ext cx="484591" cy="424305"/>
          </a:xfrm>
          <a:custGeom>
            <a:avLst/>
            <a:gdLst/>
            <a:ahLst/>
            <a:cxnLst/>
            <a:rect l="l" t="t" r="r" b="b"/>
            <a:pathLst>
              <a:path w="801370" h="701675">
                <a:moveTo>
                  <a:pt x="612654" y="0"/>
                </a:moveTo>
                <a:lnTo>
                  <a:pt x="479105" y="0"/>
                </a:lnTo>
                <a:lnTo>
                  <a:pt x="639363" y="288798"/>
                </a:lnTo>
                <a:lnTo>
                  <a:pt x="0" y="288798"/>
                </a:lnTo>
                <a:lnTo>
                  <a:pt x="0" y="395638"/>
                </a:lnTo>
                <a:lnTo>
                  <a:pt x="642702" y="395638"/>
                </a:lnTo>
                <a:lnTo>
                  <a:pt x="479105" y="701130"/>
                </a:lnTo>
                <a:lnTo>
                  <a:pt x="609315" y="701130"/>
                </a:lnTo>
                <a:lnTo>
                  <a:pt x="801291" y="345557"/>
                </a:lnTo>
                <a:lnTo>
                  <a:pt x="612654" y="0"/>
                </a:lnTo>
                <a:close/>
              </a:path>
            </a:pathLst>
          </a:custGeom>
          <a:solidFill>
            <a:srgbClr val="A3B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88" b="0" i="0" u="none" strike="noStrike" kern="1200" cap="none" spc="0" normalizeH="0" baseline="0" noProof="0">
              <a:ln>
                <a:noFill/>
              </a:ln>
              <a:solidFill>
                <a:srgbClr val="000000"/>
              </a:solidFill>
              <a:effectLst/>
              <a:uLnTx/>
              <a:uFillTx/>
              <a:latin typeface="Franklin Gothic Book" panose="020B0503020102020204"/>
              <a:ea typeface="+mn-ea"/>
              <a:cs typeface="+mn-cs"/>
            </a:endParaRPr>
          </a:p>
        </p:txBody>
      </p:sp>
      <p:sp>
        <p:nvSpPr>
          <p:cNvPr id="22" name="object 22">
            <a:extLst>
              <a:ext uri="{FF2B5EF4-FFF2-40B4-BE49-F238E27FC236}">
                <a16:creationId xmlns:a16="http://schemas.microsoft.com/office/drawing/2014/main" id="{9336C60F-83B2-4349-9042-89AFF3A99389}"/>
              </a:ext>
            </a:extLst>
          </p:cNvPr>
          <p:cNvSpPr/>
          <p:nvPr/>
        </p:nvSpPr>
        <p:spPr>
          <a:xfrm>
            <a:off x="4008405" y="2228167"/>
            <a:ext cx="125180" cy="529133"/>
          </a:xfrm>
          <a:custGeom>
            <a:avLst/>
            <a:gdLst/>
            <a:ahLst/>
            <a:cxnLst/>
            <a:rect l="l" t="t" r="r" b="b"/>
            <a:pathLst>
              <a:path w="207009" h="875029">
                <a:moveTo>
                  <a:pt x="103500" y="701130"/>
                </a:moveTo>
                <a:lnTo>
                  <a:pt x="61975" y="704808"/>
                </a:lnTo>
                <a:lnTo>
                  <a:pt x="29214" y="718032"/>
                </a:lnTo>
                <a:lnTo>
                  <a:pt x="7720" y="744090"/>
                </a:lnTo>
                <a:lnTo>
                  <a:pt x="0" y="786268"/>
                </a:lnTo>
                <a:lnTo>
                  <a:pt x="7486" y="830375"/>
                </a:lnTo>
                <a:lnTo>
                  <a:pt x="28588" y="857424"/>
                </a:lnTo>
                <a:lnTo>
                  <a:pt x="61271" y="871014"/>
                </a:lnTo>
                <a:lnTo>
                  <a:pt x="103500" y="874744"/>
                </a:lnTo>
                <a:lnTo>
                  <a:pt x="145730" y="871014"/>
                </a:lnTo>
                <a:lnTo>
                  <a:pt x="178413" y="857424"/>
                </a:lnTo>
                <a:lnTo>
                  <a:pt x="199515" y="830375"/>
                </a:lnTo>
                <a:lnTo>
                  <a:pt x="207001" y="786268"/>
                </a:lnTo>
                <a:lnTo>
                  <a:pt x="199515" y="744090"/>
                </a:lnTo>
                <a:lnTo>
                  <a:pt x="178413" y="718032"/>
                </a:lnTo>
                <a:lnTo>
                  <a:pt x="145730" y="704808"/>
                </a:lnTo>
                <a:lnTo>
                  <a:pt x="103500" y="701130"/>
                </a:lnTo>
                <a:close/>
              </a:path>
              <a:path w="207009" h="875029">
                <a:moveTo>
                  <a:pt x="103500" y="0"/>
                </a:moveTo>
                <a:lnTo>
                  <a:pt x="62236" y="3469"/>
                </a:lnTo>
                <a:lnTo>
                  <a:pt x="30049" y="16485"/>
                </a:lnTo>
                <a:lnTo>
                  <a:pt x="9130" y="42960"/>
                </a:lnTo>
                <a:lnTo>
                  <a:pt x="1670" y="86806"/>
                </a:lnTo>
                <a:lnTo>
                  <a:pt x="9130" y="129245"/>
                </a:lnTo>
                <a:lnTo>
                  <a:pt x="30049" y="155876"/>
                </a:lnTo>
                <a:lnTo>
                  <a:pt x="62236" y="169674"/>
                </a:lnTo>
                <a:lnTo>
                  <a:pt x="103500" y="173613"/>
                </a:lnTo>
                <a:lnTo>
                  <a:pt x="145730" y="169674"/>
                </a:lnTo>
                <a:lnTo>
                  <a:pt x="178413" y="155876"/>
                </a:lnTo>
                <a:lnTo>
                  <a:pt x="199515" y="129245"/>
                </a:lnTo>
                <a:lnTo>
                  <a:pt x="207001" y="86806"/>
                </a:lnTo>
                <a:lnTo>
                  <a:pt x="199515" y="42960"/>
                </a:lnTo>
                <a:lnTo>
                  <a:pt x="178413" y="16485"/>
                </a:lnTo>
                <a:lnTo>
                  <a:pt x="145730" y="3469"/>
                </a:lnTo>
                <a:lnTo>
                  <a:pt x="103500" y="0"/>
                </a:lnTo>
                <a:close/>
              </a:path>
            </a:pathLst>
          </a:custGeom>
          <a:solidFill>
            <a:srgbClr val="A3B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88" b="0" i="0" u="none" strike="noStrike" kern="1200" cap="none" spc="0" normalizeH="0" baseline="0" noProof="0">
              <a:ln>
                <a:noFill/>
              </a:ln>
              <a:solidFill>
                <a:srgbClr val="000000"/>
              </a:solidFill>
              <a:effectLst/>
              <a:uLnTx/>
              <a:uFillTx/>
              <a:latin typeface="Franklin Gothic Book" panose="020B0503020102020204"/>
              <a:ea typeface="+mn-ea"/>
              <a:cs typeface="+mn-cs"/>
            </a:endParaRPr>
          </a:p>
        </p:txBody>
      </p:sp>
      <p:sp>
        <p:nvSpPr>
          <p:cNvPr id="23" name="object 23">
            <a:extLst>
              <a:ext uri="{FF2B5EF4-FFF2-40B4-BE49-F238E27FC236}">
                <a16:creationId xmlns:a16="http://schemas.microsoft.com/office/drawing/2014/main" id="{F323A130-E75C-B9AC-B372-7E3C6D98378B}"/>
              </a:ext>
            </a:extLst>
          </p:cNvPr>
          <p:cNvSpPr/>
          <p:nvPr/>
        </p:nvSpPr>
        <p:spPr>
          <a:xfrm>
            <a:off x="3372786" y="2034349"/>
            <a:ext cx="279926" cy="785637"/>
          </a:xfrm>
          <a:custGeom>
            <a:avLst/>
            <a:gdLst/>
            <a:ahLst/>
            <a:cxnLst/>
            <a:rect l="l" t="t" r="r" b="b"/>
            <a:pathLst>
              <a:path w="462914" h="1299210">
                <a:moveTo>
                  <a:pt x="0" y="0"/>
                </a:moveTo>
                <a:lnTo>
                  <a:pt x="0" y="98492"/>
                </a:lnTo>
                <a:lnTo>
                  <a:pt x="49163" y="100708"/>
                </a:lnTo>
                <a:lnTo>
                  <a:pt x="93688" y="107276"/>
                </a:lnTo>
                <a:lnTo>
                  <a:pt x="133789" y="118079"/>
                </a:lnTo>
                <a:lnTo>
                  <a:pt x="169681" y="132998"/>
                </a:lnTo>
                <a:lnTo>
                  <a:pt x="229690" y="174711"/>
                </a:lnTo>
                <a:lnTo>
                  <a:pt x="275428" y="231470"/>
                </a:lnTo>
                <a:lnTo>
                  <a:pt x="293481" y="265196"/>
                </a:lnTo>
                <a:lnTo>
                  <a:pt x="308608" y="302328"/>
                </a:lnTo>
                <a:lnTo>
                  <a:pt x="321024" y="342749"/>
                </a:lnTo>
                <a:lnTo>
                  <a:pt x="330942" y="386340"/>
                </a:lnTo>
                <a:lnTo>
                  <a:pt x="338577" y="432984"/>
                </a:lnTo>
                <a:lnTo>
                  <a:pt x="344143" y="482560"/>
                </a:lnTo>
                <a:lnTo>
                  <a:pt x="347853" y="534953"/>
                </a:lnTo>
                <a:lnTo>
                  <a:pt x="349923" y="590042"/>
                </a:lnTo>
                <a:lnTo>
                  <a:pt x="350565" y="647711"/>
                </a:lnTo>
                <a:lnTo>
                  <a:pt x="349955" y="705951"/>
                </a:lnTo>
                <a:lnTo>
                  <a:pt x="347976" y="761577"/>
                </a:lnTo>
                <a:lnTo>
                  <a:pt x="344400" y="814472"/>
                </a:lnTo>
                <a:lnTo>
                  <a:pt x="339001" y="864517"/>
                </a:lnTo>
                <a:lnTo>
                  <a:pt x="331554" y="911593"/>
                </a:lnTo>
                <a:lnTo>
                  <a:pt x="321831" y="955583"/>
                </a:lnTo>
                <a:lnTo>
                  <a:pt x="309607" y="996368"/>
                </a:lnTo>
                <a:lnTo>
                  <a:pt x="294655" y="1033830"/>
                </a:lnTo>
                <a:lnTo>
                  <a:pt x="276749" y="1067851"/>
                </a:lnTo>
                <a:lnTo>
                  <a:pt x="231170" y="1125095"/>
                </a:lnTo>
                <a:lnTo>
                  <a:pt x="171059" y="1167155"/>
                </a:lnTo>
                <a:lnTo>
                  <a:pt x="134988" y="1182195"/>
                </a:lnTo>
                <a:lnTo>
                  <a:pt x="94605" y="1193084"/>
                </a:lnTo>
                <a:lnTo>
                  <a:pt x="49685" y="1199705"/>
                </a:lnTo>
                <a:lnTo>
                  <a:pt x="0" y="1201938"/>
                </a:lnTo>
                <a:lnTo>
                  <a:pt x="0" y="1298760"/>
                </a:lnTo>
                <a:lnTo>
                  <a:pt x="53748" y="1296871"/>
                </a:lnTo>
                <a:lnTo>
                  <a:pt x="103408" y="1291258"/>
                </a:lnTo>
                <a:lnTo>
                  <a:pt x="149124" y="1282004"/>
                </a:lnTo>
                <a:lnTo>
                  <a:pt x="191041" y="1269192"/>
                </a:lnTo>
                <a:lnTo>
                  <a:pt x="229302" y="1252905"/>
                </a:lnTo>
                <a:lnTo>
                  <a:pt x="264050" y="1233224"/>
                </a:lnTo>
                <a:lnTo>
                  <a:pt x="295431" y="1210234"/>
                </a:lnTo>
                <a:lnTo>
                  <a:pt x="323588" y="1184015"/>
                </a:lnTo>
                <a:lnTo>
                  <a:pt x="348665" y="1154652"/>
                </a:lnTo>
                <a:lnTo>
                  <a:pt x="370806" y="1122226"/>
                </a:lnTo>
                <a:lnTo>
                  <a:pt x="390155" y="1086820"/>
                </a:lnTo>
                <a:lnTo>
                  <a:pt x="406855" y="1048517"/>
                </a:lnTo>
                <a:lnTo>
                  <a:pt x="421052" y="1007399"/>
                </a:lnTo>
                <a:lnTo>
                  <a:pt x="432889" y="963550"/>
                </a:lnTo>
                <a:lnTo>
                  <a:pt x="442510" y="917051"/>
                </a:lnTo>
                <a:lnTo>
                  <a:pt x="450058" y="867986"/>
                </a:lnTo>
                <a:lnTo>
                  <a:pt x="455679" y="816436"/>
                </a:lnTo>
                <a:lnTo>
                  <a:pt x="459515" y="762486"/>
                </a:lnTo>
                <a:lnTo>
                  <a:pt x="461712" y="706216"/>
                </a:lnTo>
                <a:lnTo>
                  <a:pt x="462412" y="647711"/>
                </a:lnTo>
                <a:lnTo>
                  <a:pt x="461676" y="589455"/>
                </a:lnTo>
                <a:lnTo>
                  <a:pt x="459380" y="533435"/>
                </a:lnTo>
                <a:lnTo>
                  <a:pt x="455392" y="479730"/>
                </a:lnTo>
                <a:lnTo>
                  <a:pt x="449578" y="428424"/>
                </a:lnTo>
                <a:lnTo>
                  <a:pt x="441806" y="379596"/>
                </a:lnTo>
                <a:lnTo>
                  <a:pt x="431943" y="333329"/>
                </a:lnTo>
                <a:lnTo>
                  <a:pt x="419856" y="289703"/>
                </a:lnTo>
                <a:lnTo>
                  <a:pt x="405413" y="248801"/>
                </a:lnTo>
                <a:lnTo>
                  <a:pt x="388481" y="210703"/>
                </a:lnTo>
                <a:lnTo>
                  <a:pt x="368928" y="175491"/>
                </a:lnTo>
                <a:lnTo>
                  <a:pt x="346620" y="143246"/>
                </a:lnTo>
                <a:lnTo>
                  <a:pt x="321424" y="114050"/>
                </a:lnTo>
                <a:lnTo>
                  <a:pt x="293209" y="87984"/>
                </a:lnTo>
                <a:lnTo>
                  <a:pt x="261842" y="65129"/>
                </a:lnTo>
                <a:lnTo>
                  <a:pt x="227189" y="45568"/>
                </a:lnTo>
                <a:lnTo>
                  <a:pt x="189118" y="29380"/>
                </a:lnTo>
                <a:lnTo>
                  <a:pt x="147496" y="16648"/>
                </a:lnTo>
                <a:lnTo>
                  <a:pt x="102191" y="7453"/>
                </a:lnTo>
                <a:lnTo>
                  <a:pt x="53070" y="1876"/>
                </a:lnTo>
                <a:lnTo>
                  <a:pt x="0" y="0"/>
                </a:lnTo>
                <a:close/>
              </a:path>
            </a:pathLst>
          </a:custGeom>
          <a:solidFill>
            <a:srgbClr val="A3B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88" b="0" i="0" u="none" strike="noStrike" kern="1200" cap="none" spc="0" normalizeH="0" baseline="0" noProof="0">
              <a:ln>
                <a:noFill/>
              </a:ln>
              <a:solidFill>
                <a:srgbClr val="000000"/>
              </a:solidFill>
              <a:effectLst/>
              <a:uLnTx/>
              <a:uFillTx/>
              <a:latin typeface="Franklin Gothic Book" panose="020B0503020102020204"/>
              <a:ea typeface="+mn-ea"/>
              <a:cs typeface="+mn-cs"/>
            </a:endParaRPr>
          </a:p>
        </p:txBody>
      </p:sp>
      <p:sp>
        <p:nvSpPr>
          <p:cNvPr id="24" name="object 24">
            <a:extLst>
              <a:ext uri="{FF2B5EF4-FFF2-40B4-BE49-F238E27FC236}">
                <a16:creationId xmlns:a16="http://schemas.microsoft.com/office/drawing/2014/main" id="{2F246CBA-828B-E0B4-0B4E-63A7715D09FF}"/>
              </a:ext>
            </a:extLst>
          </p:cNvPr>
          <p:cNvSpPr/>
          <p:nvPr/>
        </p:nvSpPr>
        <p:spPr>
          <a:xfrm>
            <a:off x="2780591" y="2034349"/>
            <a:ext cx="279926" cy="785637"/>
          </a:xfrm>
          <a:custGeom>
            <a:avLst/>
            <a:gdLst/>
            <a:ahLst/>
            <a:cxnLst/>
            <a:rect l="l" t="t" r="r" b="b"/>
            <a:pathLst>
              <a:path w="462914" h="1299210">
                <a:moveTo>
                  <a:pt x="462413" y="0"/>
                </a:moveTo>
                <a:lnTo>
                  <a:pt x="409342" y="1876"/>
                </a:lnTo>
                <a:lnTo>
                  <a:pt x="360221" y="7453"/>
                </a:lnTo>
                <a:lnTo>
                  <a:pt x="314916" y="16648"/>
                </a:lnTo>
                <a:lnTo>
                  <a:pt x="273294" y="29380"/>
                </a:lnTo>
                <a:lnTo>
                  <a:pt x="235223" y="45568"/>
                </a:lnTo>
                <a:lnTo>
                  <a:pt x="200570" y="65129"/>
                </a:lnTo>
                <a:lnTo>
                  <a:pt x="169202" y="87984"/>
                </a:lnTo>
                <a:lnTo>
                  <a:pt x="140987" y="114050"/>
                </a:lnTo>
                <a:lnTo>
                  <a:pt x="115792" y="143246"/>
                </a:lnTo>
                <a:lnTo>
                  <a:pt x="93484" y="175491"/>
                </a:lnTo>
                <a:lnTo>
                  <a:pt x="73930" y="210703"/>
                </a:lnTo>
                <a:lnTo>
                  <a:pt x="56998" y="248801"/>
                </a:lnTo>
                <a:lnTo>
                  <a:pt x="42555" y="289703"/>
                </a:lnTo>
                <a:lnTo>
                  <a:pt x="30469" y="333329"/>
                </a:lnTo>
                <a:lnTo>
                  <a:pt x="20606" y="379596"/>
                </a:lnTo>
                <a:lnTo>
                  <a:pt x="12834" y="428424"/>
                </a:lnTo>
                <a:lnTo>
                  <a:pt x="7020" y="479730"/>
                </a:lnTo>
                <a:lnTo>
                  <a:pt x="3031" y="533435"/>
                </a:lnTo>
                <a:lnTo>
                  <a:pt x="735" y="589455"/>
                </a:lnTo>
                <a:lnTo>
                  <a:pt x="0" y="647711"/>
                </a:lnTo>
                <a:lnTo>
                  <a:pt x="711" y="706216"/>
                </a:lnTo>
                <a:lnTo>
                  <a:pt x="2941" y="762486"/>
                </a:lnTo>
                <a:lnTo>
                  <a:pt x="6828" y="816436"/>
                </a:lnTo>
                <a:lnTo>
                  <a:pt x="12513" y="867986"/>
                </a:lnTo>
                <a:lnTo>
                  <a:pt x="20136" y="917051"/>
                </a:lnTo>
                <a:lnTo>
                  <a:pt x="29838" y="963550"/>
                </a:lnTo>
                <a:lnTo>
                  <a:pt x="41758" y="1007399"/>
                </a:lnTo>
                <a:lnTo>
                  <a:pt x="56037" y="1048517"/>
                </a:lnTo>
                <a:lnTo>
                  <a:pt x="72815" y="1086820"/>
                </a:lnTo>
                <a:lnTo>
                  <a:pt x="92232" y="1122226"/>
                </a:lnTo>
                <a:lnTo>
                  <a:pt x="114428" y="1154652"/>
                </a:lnTo>
                <a:lnTo>
                  <a:pt x="139545" y="1184015"/>
                </a:lnTo>
                <a:lnTo>
                  <a:pt x="167721" y="1210234"/>
                </a:lnTo>
                <a:lnTo>
                  <a:pt x="199098" y="1233224"/>
                </a:lnTo>
                <a:lnTo>
                  <a:pt x="233815" y="1252905"/>
                </a:lnTo>
                <a:lnTo>
                  <a:pt x="272012" y="1269192"/>
                </a:lnTo>
                <a:lnTo>
                  <a:pt x="313830" y="1282004"/>
                </a:lnTo>
                <a:lnTo>
                  <a:pt x="359410" y="1291258"/>
                </a:lnTo>
                <a:lnTo>
                  <a:pt x="408890" y="1296871"/>
                </a:lnTo>
                <a:lnTo>
                  <a:pt x="462413" y="1298760"/>
                </a:lnTo>
                <a:lnTo>
                  <a:pt x="462413" y="1201938"/>
                </a:lnTo>
                <a:lnTo>
                  <a:pt x="413266" y="1199705"/>
                </a:lnTo>
                <a:lnTo>
                  <a:pt x="368788" y="1193084"/>
                </a:lnTo>
                <a:lnTo>
                  <a:pt x="328760" y="1182195"/>
                </a:lnTo>
                <a:lnTo>
                  <a:pt x="292965" y="1167155"/>
                </a:lnTo>
                <a:lnTo>
                  <a:pt x="233199" y="1125095"/>
                </a:lnTo>
                <a:lnTo>
                  <a:pt x="187745" y="1067851"/>
                </a:lnTo>
                <a:lnTo>
                  <a:pt x="169839" y="1033830"/>
                </a:lnTo>
                <a:lnTo>
                  <a:pt x="154857" y="996368"/>
                </a:lnTo>
                <a:lnTo>
                  <a:pt x="142580" y="955583"/>
                </a:lnTo>
                <a:lnTo>
                  <a:pt x="132791" y="911593"/>
                </a:lnTo>
                <a:lnTo>
                  <a:pt x="125270" y="864517"/>
                </a:lnTo>
                <a:lnTo>
                  <a:pt x="119801" y="814472"/>
                </a:lnTo>
                <a:lnTo>
                  <a:pt x="116164" y="761577"/>
                </a:lnTo>
                <a:lnTo>
                  <a:pt x="114142" y="705951"/>
                </a:lnTo>
                <a:lnTo>
                  <a:pt x="113516" y="647711"/>
                </a:lnTo>
                <a:lnTo>
                  <a:pt x="114158" y="590042"/>
                </a:lnTo>
                <a:lnTo>
                  <a:pt x="116225" y="534953"/>
                </a:lnTo>
                <a:lnTo>
                  <a:pt x="119929" y="482560"/>
                </a:lnTo>
                <a:lnTo>
                  <a:pt x="125482" y="432984"/>
                </a:lnTo>
                <a:lnTo>
                  <a:pt x="133097" y="386340"/>
                </a:lnTo>
                <a:lnTo>
                  <a:pt x="142984" y="342749"/>
                </a:lnTo>
                <a:lnTo>
                  <a:pt x="155356" y="302328"/>
                </a:lnTo>
                <a:lnTo>
                  <a:pt x="170426" y="265196"/>
                </a:lnTo>
                <a:lnTo>
                  <a:pt x="188405" y="231470"/>
                </a:lnTo>
                <a:lnTo>
                  <a:pt x="233939" y="174711"/>
                </a:lnTo>
                <a:lnTo>
                  <a:pt x="293654" y="132998"/>
                </a:lnTo>
                <a:lnTo>
                  <a:pt x="329360" y="118079"/>
                </a:lnTo>
                <a:lnTo>
                  <a:pt x="369247" y="107276"/>
                </a:lnTo>
                <a:lnTo>
                  <a:pt x="413527" y="100708"/>
                </a:lnTo>
                <a:lnTo>
                  <a:pt x="462413" y="98492"/>
                </a:lnTo>
                <a:lnTo>
                  <a:pt x="462413" y="0"/>
                </a:lnTo>
                <a:close/>
              </a:path>
            </a:pathLst>
          </a:custGeom>
          <a:solidFill>
            <a:srgbClr val="A3B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88" b="0" i="0" u="none" strike="noStrike" kern="1200" cap="none" spc="0" normalizeH="0" baseline="0" noProof="0">
              <a:ln>
                <a:noFill/>
              </a:ln>
              <a:solidFill>
                <a:srgbClr val="000000"/>
              </a:solidFill>
              <a:effectLst/>
              <a:uLnTx/>
              <a:uFillTx/>
              <a:latin typeface="Franklin Gothic Book" panose="020B0503020102020204"/>
              <a:ea typeface="+mn-ea"/>
              <a:cs typeface="+mn-cs"/>
            </a:endParaRPr>
          </a:p>
        </p:txBody>
      </p:sp>
      <p:sp>
        <p:nvSpPr>
          <p:cNvPr id="25" name="object 25">
            <a:extLst>
              <a:ext uri="{FF2B5EF4-FFF2-40B4-BE49-F238E27FC236}">
                <a16:creationId xmlns:a16="http://schemas.microsoft.com/office/drawing/2014/main" id="{D1ACFFA3-C733-5EC8-B7DE-F2357729DAFB}"/>
              </a:ext>
            </a:extLst>
          </p:cNvPr>
          <p:cNvSpPr/>
          <p:nvPr/>
        </p:nvSpPr>
        <p:spPr>
          <a:xfrm>
            <a:off x="2043637" y="2228162"/>
            <a:ext cx="125180" cy="529133"/>
          </a:xfrm>
          <a:custGeom>
            <a:avLst/>
            <a:gdLst/>
            <a:ahLst/>
            <a:cxnLst/>
            <a:rect l="l" t="t" r="r" b="b"/>
            <a:pathLst>
              <a:path w="207010" h="875029">
                <a:moveTo>
                  <a:pt x="103500" y="701130"/>
                </a:moveTo>
                <a:lnTo>
                  <a:pt x="61974" y="704808"/>
                </a:lnTo>
                <a:lnTo>
                  <a:pt x="29213" y="718032"/>
                </a:lnTo>
                <a:lnTo>
                  <a:pt x="7720" y="744090"/>
                </a:lnTo>
                <a:lnTo>
                  <a:pt x="0" y="786267"/>
                </a:lnTo>
                <a:lnTo>
                  <a:pt x="7486" y="830374"/>
                </a:lnTo>
                <a:lnTo>
                  <a:pt x="28587" y="857423"/>
                </a:lnTo>
                <a:lnTo>
                  <a:pt x="61270" y="871013"/>
                </a:lnTo>
                <a:lnTo>
                  <a:pt x="103500" y="874742"/>
                </a:lnTo>
                <a:lnTo>
                  <a:pt x="145729" y="871013"/>
                </a:lnTo>
                <a:lnTo>
                  <a:pt x="178412" y="857423"/>
                </a:lnTo>
                <a:lnTo>
                  <a:pt x="199513" y="830374"/>
                </a:lnTo>
                <a:lnTo>
                  <a:pt x="206999" y="786267"/>
                </a:lnTo>
                <a:lnTo>
                  <a:pt x="199513" y="744090"/>
                </a:lnTo>
                <a:lnTo>
                  <a:pt x="178412" y="718032"/>
                </a:lnTo>
                <a:lnTo>
                  <a:pt x="145729" y="704808"/>
                </a:lnTo>
                <a:lnTo>
                  <a:pt x="103500" y="701130"/>
                </a:lnTo>
                <a:close/>
              </a:path>
              <a:path w="207010" h="875029">
                <a:moveTo>
                  <a:pt x="103500" y="0"/>
                </a:moveTo>
                <a:lnTo>
                  <a:pt x="62235" y="3469"/>
                </a:lnTo>
                <a:lnTo>
                  <a:pt x="30048" y="16484"/>
                </a:lnTo>
                <a:lnTo>
                  <a:pt x="9128" y="42959"/>
                </a:lnTo>
                <a:lnTo>
                  <a:pt x="1669" y="86805"/>
                </a:lnTo>
                <a:lnTo>
                  <a:pt x="9128" y="129244"/>
                </a:lnTo>
                <a:lnTo>
                  <a:pt x="30048" y="155875"/>
                </a:lnTo>
                <a:lnTo>
                  <a:pt x="62235" y="169673"/>
                </a:lnTo>
                <a:lnTo>
                  <a:pt x="103500" y="173612"/>
                </a:lnTo>
                <a:lnTo>
                  <a:pt x="145729" y="169673"/>
                </a:lnTo>
                <a:lnTo>
                  <a:pt x="178412" y="155875"/>
                </a:lnTo>
                <a:lnTo>
                  <a:pt x="199513" y="129244"/>
                </a:lnTo>
                <a:lnTo>
                  <a:pt x="206999" y="86805"/>
                </a:lnTo>
                <a:lnTo>
                  <a:pt x="199513" y="42959"/>
                </a:lnTo>
                <a:lnTo>
                  <a:pt x="178412" y="16484"/>
                </a:lnTo>
                <a:lnTo>
                  <a:pt x="145729" y="3469"/>
                </a:lnTo>
                <a:lnTo>
                  <a:pt x="103500" y="0"/>
                </a:lnTo>
                <a:close/>
              </a:path>
            </a:pathLst>
          </a:custGeom>
          <a:solidFill>
            <a:srgbClr val="A3B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88" b="0" i="0" u="none" strike="noStrike" kern="1200" cap="none" spc="0" normalizeH="0" baseline="0" noProof="0">
              <a:ln>
                <a:noFill/>
              </a:ln>
              <a:solidFill>
                <a:srgbClr val="000000"/>
              </a:solidFill>
              <a:effectLst/>
              <a:uLnTx/>
              <a:uFillTx/>
              <a:latin typeface="Franklin Gothic Book" panose="020B0503020102020204"/>
              <a:ea typeface="+mn-ea"/>
              <a:cs typeface="+mn-cs"/>
            </a:endParaRPr>
          </a:p>
        </p:txBody>
      </p:sp>
      <p:pic>
        <p:nvPicPr>
          <p:cNvPr id="26" name="object 26">
            <a:extLst>
              <a:ext uri="{FF2B5EF4-FFF2-40B4-BE49-F238E27FC236}">
                <a16:creationId xmlns:a16="http://schemas.microsoft.com/office/drawing/2014/main" id="{A15791D7-E562-E6E8-457B-8CC956586FE6}"/>
              </a:ext>
            </a:extLst>
          </p:cNvPr>
          <p:cNvPicPr/>
          <p:nvPr/>
        </p:nvPicPr>
        <p:blipFill>
          <a:blip r:embed="rId3" cstate="print"/>
          <a:stretch>
            <a:fillRect/>
          </a:stretch>
        </p:blipFill>
        <p:spPr>
          <a:xfrm>
            <a:off x="2581022" y="1743627"/>
            <a:ext cx="125173" cy="104984"/>
          </a:xfrm>
          <a:prstGeom prst="rect">
            <a:avLst/>
          </a:prstGeom>
        </p:spPr>
      </p:pic>
      <p:sp>
        <p:nvSpPr>
          <p:cNvPr id="27" name="object 27">
            <a:extLst>
              <a:ext uri="{FF2B5EF4-FFF2-40B4-BE49-F238E27FC236}">
                <a16:creationId xmlns:a16="http://schemas.microsoft.com/office/drawing/2014/main" id="{6C01893E-1E7C-BA56-5DDB-55EFE40850CE}"/>
              </a:ext>
            </a:extLst>
          </p:cNvPr>
          <p:cNvSpPr/>
          <p:nvPr/>
        </p:nvSpPr>
        <p:spPr>
          <a:xfrm>
            <a:off x="1566942" y="1376176"/>
            <a:ext cx="484591" cy="424305"/>
          </a:xfrm>
          <a:custGeom>
            <a:avLst/>
            <a:gdLst/>
            <a:ahLst/>
            <a:cxnLst/>
            <a:rect l="l" t="t" r="r" b="b"/>
            <a:pathLst>
              <a:path w="801370" h="701675">
                <a:moveTo>
                  <a:pt x="612654" y="0"/>
                </a:moveTo>
                <a:lnTo>
                  <a:pt x="479105" y="0"/>
                </a:lnTo>
                <a:lnTo>
                  <a:pt x="639363" y="288799"/>
                </a:lnTo>
                <a:lnTo>
                  <a:pt x="0" y="288799"/>
                </a:lnTo>
                <a:lnTo>
                  <a:pt x="0" y="395638"/>
                </a:lnTo>
                <a:lnTo>
                  <a:pt x="642702" y="395638"/>
                </a:lnTo>
                <a:lnTo>
                  <a:pt x="479105" y="701130"/>
                </a:lnTo>
                <a:lnTo>
                  <a:pt x="609315" y="701130"/>
                </a:lnTo>
                <a:lnTo>
                  <a:pt x="801291" y="345557"/>
                </a:lnTo>
                <a:lnTo>
                  <a:pt x="612654" y="0"/>
                </a:lnTo>
                <a:close/>
              </a:path>
            </a:pathLst>
          </a:custGeom>
          <a:solidFill>
            <a:srgbClr val="A3B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88" b="0" i="0" u="none" strike="noStrike" kern="1200" cap="none" spc="0" normalizeH="0" baseline="0" noProof="0">
              <a:ln>
                <a:noFill/>
              </a:ln>
              <a:solidFill>
                <a:srgbClr val="000000"/>
              </a:solidFill>
              <a:effectLst/>
              <a:uLnTx/>
              <a:uFillTx/>
              <a:latin typeface="Franklin Gothic Book" panose="020B0503020102020204"/>
              <a:ea typeface="+mn-ea"/>
              <a:cs typeface="+mn-cs"/>
            </a:endParaRPr>
          </a:p>
        </p:txBody>
      </p:sp>
      <p:sp>
        <p:nvSpPr>
          <p:cNvPr id="28" name="Rektangel 27">
            <a:extLst>
              <a:ext uri="{FF2B5EF4-FFF2-40B4-BE49-F238E27FC236}">
                <a16:creationId xmlns:a16="http://schemas.microsoft.com/office/drawing/2014/main" id="{B9C0F828-A8BC-F43A-A7B2-83B63CF50107}"/>
              </a:ext>
            </a:extLst>
          </p:cNvPr>
          <p:cNvSpPr/>
          <p:nvPr/>
        </p:nvSpPr>
        <p:spPr>
          <a:xfrm>
            <a:off x="7075729" y="3071345"/>
            <a:ext cx="4299917" cy="213968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2661" b="1" dirty="0">
                <a:solidFill>
                  <a:srgbClr val="F5F1E6"/>
                </a:solidFill>
                <a:latin typeface="Franklin Gothic Book" panose="020B0503020102020204" pitchFamily="34" charset="0"/>
              </a:rPr>
              <a:t>7</a:t>
            </a:r>
            <a:r>
              <a:rPr kumimoji="0" lang="da-DK" sz="2661" b="1" i="0" u="none" strike="noStrike" kern="1200" cap="none" spc="0" normalizeH="0" baseline="0" noProof="0" dirty="0">
                <a:ln>
                  <a:noFill/>
                </a:ln>
                <a:solidFill>
                  <a:srgbClr val="F5F1E6"/>
                </a:solidFill>
                <a:effectLst/>
                <a:uLnTx/>
                <a:uFillTx/>
                <a:latin typeface="Franklin Gothic Book" panose="020B0503020102020204" pitchFamily="34" charset="0"/>
                <a:ea typeface="+mn-ea"/>
                <a:cs typeface="+mn-cs"/>
              </a:rPr>
              <a:t>. Videreudvikling, vedligeholdelse samt samarbejde med rammeaftaleleverandører (hovedleverandør)</a:t>
            </a:r>
          </a:p>
        </p:txBody>
      </p:sp>
    </p:spTree>
    <p:extLst>
      <p:ext uri="{BB962C8B-B14F-4D97-AF65-F5344CB8AC3E}">
        <p14:creationId xmlns:p14="http://schemas.microsoft.com/office/powerpoint/2010/main" val="40939677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5F1E6"/>
        </a:solidFill>
        <a:effectLst/>
      </p:bgPr>
    </p:bg>
    <p:spTree>
      <p:nvGrpSpPr>
        <p:cNvPr id="1" name="">
          <a:extLst>
            <a:ext uri="{FF2B5EF4-FFF2-40B4-BE49-F238E27FC236}">
              <a16:creationId xmlns:a16="http://schemas.microsoft.com/office/drawing/2014/main" id="{30510B91-2C05-5889-CF42-829317A4696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88B61D3-6911-5D28-7E74-E41BFFBD17B4}"/>
              </a:ext>
            </a:extLst>
          </p:cNvPr>
          <p:cNvSpPr>
            <a:spLocks noGrp="1"/>
          </p:cNvSpPr>
          <p:nvPr>
            <p:ph type="title"/>
          </p:nvPr>
        </p:nvSpPr>
        <p:spPr/>
        <p:txBody>
          <a:bodyPr/>
          <a:lstStyle/>
          <a:p>
            <a:r>
              <a:rPr lang="da-DK" b="1" dirty="0">
                <a:solidFill>
                  <a:srgbClr val="3F1A2B"/>
                </a:solidFill>
                <a:latin typeface="Franklin Gothic Book" panose="020B0503020102020204" pitchFamily="34" charset="0"/>
              </a:rPr>
              <a:t>7. </a:t>
            </a:r>
            <a:r>
              <a:rPr lang="da-DK" sz="2800" b="1" dirty="0">
                <a:solidFill>
                  <a:srgbClr val="3F1A2B"/>
                </a:solidFill>
                <a:latin typeface="Franklin Gothic Book" panose="020B0503020102020204" pitchFamily="34" charset="0"/>
              </a:rPr>
              <a:t>Videreudvikling, vedligeholdelse samt samarbejde med rammeaftale leverandører</a:t>
            </a:r>
          </a:p>
        </p:txBody>
      </p:sp>
      <p:sp>
        <p:nvSpPr>
          <p:cNvPr id="4" name="Pladsholder til slidenummer 3">
            <a:extLst>
              <a:ext uri="{FF2B5EF4-FFF2-40B4-BE49-F238E27FC236}">
                <a16:creationId xmlns:a16="http://schemas.microsoft.com/office/drawing/2014/main" id="{C9CEF467-D8D9-6D00-C55C-B10B62E8F937}"/>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0AE25ED-097C-4BDC-A7CE-FA97BD9CA3B5}" type="slidenum">
              <a:rPr kumimoji="0" lang="da-DK" sz="866" b="0" i="0" u="none" strike="noStrike" kern="1200" cap="none" spc="0" normalizeH="0" baseline="0" noProof="0" smtClean="0">
                <a:ln>
                  <a:noFill/>
                </a:ln>
                <a:noFill/>
                <a:effectLst/>
                <a:uLnTx/>
                <a:uFillTx/>
                <a:latin typeface="Franklin Gothic Book" panose="020B05030201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da-DK" sz="866" b="0" i="0" u="none" strike="noStrike" kern="1200" cap="none" spc="0" normalizeH="0" baseline="0" noProof="0" dirty="0">
              <a:ln>
                <a:noFill/>
              </a:ln>
              <a:noFill/>
              <a:effectLst/>
              <a:uLnTx/>
              <a:uFillTx/>
              <a:latin typeface="Franklin Gothic Book" panose="020B0503020102020204"/>
              <a:ea typeface="+mn-ea"/>
              <a:cs typeface="+mn-cs"/>
            </a:endParaRPr>
          </a:p>
        </p:txBody>
      </p:sp>
      <p:sp>
        <p:nvSpPr>
          <p:cNvPr id="5" name="Pladsholder til indhold 4">
            <a:extLst>
              <a:ext uri="{FF2B5EF4-FFF2-40B4-BE49-F238E27FC236}">
                <a16:creationId xmlns:a16="http://schemas.microsoft.com/office/drawing/2014/main" id="{690B7FAE-29D5-4505-AF37-93337EA2AEC9}"/>
              </a:ext>
            </a:extLst>
          </p:cNvPr>
          <p:cNvSpPr>
            <a:spLocks noGrp="1"/>
          </p:cNvSpPr>
          <p:nvPr>
            <p:ph idx="1"/>
          </p:nvPr>
        </p:nvSpPr>
        <p:spPr>
          <a:xfrm>
            <a:off x="701675" y="1414883"/>
            <a:ext cx="11103332" cy="4464049"/>
          </a:xfrm>
        </p:spPr>
        <p:txBody>
          <a:bodyPr/>
          <a:lstStyle/>
          <a:p>
            <a:r>
              <a:rPr lang="da-DK" sz="1500" dirty="0"/>
              <a:t>Der forventes en agil udviklings- og samarbejdsmodel med tæt involvering af Digitaliseringsstyrelsen. </a:t>
            </a:r>
          </a:p>
          <a:p>
            <a:r>
              <a:rPr lang="da-DK" sz="1500" dirty="0">
                <a:solidFill>
                  <a:srgbClr val="000000"/>
                </a:solidFill>
              </a:rPr>
              <a:t>Hovedleverandøren forventes at skulle stille </a:t>
            </a:r>
            <a:r>
              <a:rPr lang="da-DK" sz="1500" dirty="0" err="1">
                <a:solidFill>
                  <a:srgbClr val="000000"/>
                </a:solidFill>
              </a:rPr>
              <a:t>DevOps</a:t>
            </a:r>
            <a:r>
              <a:rPr lang="da-DK" sz="1500" dirty="0">
                <a:solidFill>
                  <a:srgbClr val="000000"/>
                </a:solidFill>
              </a:rPr>
              <a:t> miljøer, udviklingsmiljøer og værktøjer mv. til rådighed for rammeaftaleleverandørerne.</a:t>
            </a:r>
          </a:p>
          <a:p>
            <a:r>
              <a:rPr lang="da-DK" sz="1500" b="0" i="0" u="none" strike="noStrike" baseline="0" dirty="0">
                <a:solidFill>
                  <a:srgbClr val="000000"/>
                </a:solidFill>
              </a:rPr>
              <a:t>Hovedleverandøren skal opfylde krav til sikre udviklingsprocedurer, security by design</a:t>
            </a:r>
            <a:r>
              <a:rPr lang="da-DK" sz="1500" dirty="0">
                <a:solidFill>
                  <a:srgbClr val="000000"/>
                </a:solidFill>
              </a:rPr>
              <a:t> </a:t>
            </a:r>
            <a:r>
              <a:rPr lang="da-DK" sz="1500" b="0" i="0" u="none" strike="noStrike" baseline="0" dirty="0">
                <a:solidFill>
                  <a:srgbClr val="000000"/>
                </a:solidFill>
              </a:rPr>
              <a:t>og øvrige ISO 27000-områder.</a:t>
            </a:r>
          </a:p>
          <a:p>
            <a:r>
              <a:rPr lang="da-DK" sz="1500" dirty="0">
                <a:solidFill>
                  <a:srgbClr val="000000"/>
                </a:solidFill>
              </a:rPr>
              <a:t>NemLog-in komponenterne er omfattet af kravene i eIDAS-forordningen og fra kontraktstart kravene i eIDAS 2 (forordning 2024/1183), hvilket indebærer omfattende compliance-krav, herunder til overensstemmelsesvurderinger, anmeldelser og revision. </a:t>
            </a:r>
          </a:p>
          <a:p>
            <a:r>
              <a:rPr lang="da-DK" sz="1500" dirty="0">
                <a:solidFill>
                  <a:srgbClr val="000000"/>
                </a:solidFill>
              </a:rPr>
              <a:t>Digitaliseringsstyrelsen vil deltage aktivt i centrale koordinerings- og kvalitetssikringsfunktioner i forbindelse med planlægning, udvikling og idriftsættelse af leverancer fra hovedleverandøren henholdsvis rammeaftale-leverandører.</a:t>
            </a:r>
          </a:p>
          <a:p>
            <a:r>
              <a:rPr lang="da-DK" sz="1500" dirty="0">
                <a:solidFill>
                  <a:srgbClr val="000000"/>
                </a:solidFill>
              </a:rPr>
              <a:t>S</a:t>
            </a:r>
            <a:r>
              <a:rPr lang="da-DK" sz="1500" b="0" i="0" u="none" strike="noStrike" baseline="0" dirty="0">
                <a:solidFill>
                  <a:srgbClr val="000000"/>
                </a:solidFill>
              </a:rPr>
              <a:t>om ho</a:t>
            </a:r>
            <a:r>
              <a:rPr lang="da-DK" sz="1500" dirty="0">
                <a:solidFill>
                  <a:srgbClr val="000000"/>
                </a:solidFill>
              </a:rPr>
              <a:t>vedregel må v</a:t>
            </a:r>
            <a:r>
              <a:rPr lang="da-DK" sz="1500" b="0" i="0" u="none" strike="noStrike" baseline="0" dirty="0">
                <a:solidFill>
                  <a:srgbClr val="000000"/>
                </a:solidFill>
              </a:rPr>
              <a:t>edligeholdelse af udviklingsleverancer </a:t>
            </a:r>
            <a:r>
              <a:rPr lang="da-DK" sz="1500" dirty="0">
                <a:solidFill>
                  <a:srgbClr val="000000"/>
                </a:solidFill>
              </a:rPr>
              <a:t>forventes overdraget til hovedleverandøren efter kvalitetssikring og idriftsættelse af den pågældende udviklingsleverance. Vedligeholdelsen kan dog eventuelt varetages af rammeaftaleleverandøren i en periode.</a:t>
            </a:r>
          </a:p>
          <a:p>
            <a:r>
              <a:rPr lang="da-DK" sz="1500" b="0" i="0" u="none" strike="noStrike" baseline="0" dirty="0">
                <a:solidFill>
                  <a:srgbClr val="000000"/>
                </a:solidFill>
              </a:rPr>
              <a:t>Digitaliseringsstyrelsen vil gerne undersøge en model, hvor der afsættes et fast timebudget/en fast basiskapacitet til hovedleverandørens vedligeholdelse og videreudvikling samt løbende samarbejde med rammeaftale-leverandører. I en sådan model kan budgettet/kapaciteten eksempelvis løbende blive prioriteret og justeret </a:t>
            </a:r>
            <a:r>
              <a:rPr lang="da-DK" sz="1500" dirty="0">
                <a:solidFill>
                  <a:srgbClr val="000000"/>
                </a:solidFill>
              </a:rPr>
              <a:t>i samarbejde med</a:t>
            </a:r>
            <a:r>
              <a:rPr lang="da-DK" sz="1500" b="0" i="0" u="none" strike="noStrike" baseline="0" dirty="0">
                <a:solidFill>
                  <a:srgbClr val="000000"/>
                </a:solidFill>
              </a:rPr>
              <a:t> Digitaliseringsstyrelsen.  </a:t>
            </a:r>
            <a:endParaRPr lang="da-DK" sz="1500" b="0" i="0" u="none" strike="noStrike" baseline="0" dirty="0">
              <a:solidFill>
                <a:srgbClr val="FF0000"/>
              </a:solidFill>
            </a:endParaRPr>
          </a:p>
        </p:txBody>
      </p:sp>
    </p:spTree>
    <p:extLst>
      <p:ext uri="{BB962C8B-B14F-4D97-AF65-F5344CB8AC3E}">
        <p14:creationId xmlns:p14="http://schemas.microsoft.com/office/powerpoint/2010/main" val="9439337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5F1E6"/>
        </a:solidFill>
        <a:effectLst/>
      </p:bgPr>
    </p:bg>
    <p:spTree>
      <p:nvGrpSpPr>
        <p:cNvPr id="1" name="">
          <a:extLst>
            <a:ext uri="{FF2B5EF4-FFF2-40B4-BE49-F238E27FC236}">
              <a16:creationId xmlns:a16="http://schemas.microsoft.com/office/drawing/2014/main" id="{76C2DEC3-B37A-87E9-5557-0DDF62A920D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063B959-C922-6DF5-21A2-25BBA1A05C5F}"/>
              </a:ext>
            </a:extLst>
          </p:cNvPr>
          <p:cNvSpPr>
            <a:spLocks noGrp="1"/>
          </p:cNvSpPr>
          <p:nvPr>
            <p:ph type="title"/>
          </p:nvPr>
        </p:nvSpPr>
        <p:spPr/>
        <p:txBody>
          <a:bodyPr/>
          <a:lstStyle/>
          <a:p>
            <a:r>
              <a:rPr lang="da-DK" b="1" dirty="0">
                <a:solidFill>
                  <a:srgbClr val="3F1A2B"/>
                </a:solidFill>
                <a:latin typeface="Franklin Gothic Book" panose="020B0503020102020204" pitchFamily="34" charset="0"/>
              </a:rPr>
              <a:t>7. Videreu</a:t>
            </a:r>
            <a:r>
              <a:rPr lang="da-DK" sz="2800" b="1" dirty="0">
                <a:solidFill>
                  <a:srgbClr val="3F1A2B"/>
                </a:solidFill>
                <a:latin typeface="Franklin Gothic Book" panose="020B0503020102020204" pitchFamily="34" charset="0"/>
              </a:rPr>
              <a:t>dvikling, vedligeholdelse samt samarbejde med rammeaftaleleverandører – spørgsmål (1/2)</a:t>
            </a:r>
          </a:p>
        </p:txBody>
      </p:sp>
      <p:sp>
        <p:nvSpPr>
          <p:cNvPr id="4" name="Pladsholder til slidenummer 3">
            <a:extLst>
              <a:ext uri="{FF2B5EF4-FFF2-40B4-BE49-F238E27FC236}">
                <a16:creationId xmlns:a16="http://schemas.microsoft.com/office/drawing/2014/main" id="{7389472A-A61E-2D0D-5744-A5E49396F37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0AE25ED-097C-4BDC-A7CE-FA97BD9CA3B5}" type="slidenum">
              <a:rPr kumimoji="0" lang="da-DK" sz="866" b="0" i="0" u="none" strike="noStrike" kern="1200" cap="none" spc="0" normalizeH="0" baseline="0" noProof="0" smtClean="0">
                <a:ln>
                  <a:noFill/>
                </a:ln>
                <a:noFill/>
                <a:effectLst/>
                <a:uLnTx/>
                <a:uFillTx/>
                <a:latin typeface="Franklin Gothic Book" panose="020B05030201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da-DK" sz="866" b="0" i="0" u="none" strike="noStrike" kern="1200" cap="none" spc="0" normalizeH="0" baseline="0" noProof="0" dirty="0">
              <a:ln>
                <a:noFill/>
              </a:ln>
              <a:noFill/>
              <a:effectLst/>
              <a:uLnTx/>
              <a:uFillTx/>
              <a:latin typeface="Franklin Gothic Book" panose="020B0503020102020204"/>
              <a:ea typeface="+mn-ea"/>
              <a:cs typeface="+mn-cs"/>
            </a:endParaRPr>
          </a:p>
        </p:txBody>
      </p:sp>
      <p:sp>
        <p:nvSpPr>
          <p:cNvPr id="5" name="Pladsholder til indhold 4">
            <a:extLst>
              <a:ext uri="{FF2B5EF4-FFF2-40B4-BE49-F238E27FC236}">
                <a16:creationId xmlns:a16="http://schemas.microsoft.com/office/drawing/2014/main" id="{4294E14C-5A12-010D-5127-66F78B1DF04C}"/>
              </a:ext>
            </a:extLst>
          </p:cNvPr>
          <p:cNvSpPr>
            <a:spLocks noGrp="1"/>
          </p:cNvSpPr>
          <p:nvPr>
            <p:ph idx="1"/>
          </p:nvPr>
        </p:nvSpPr>
        <p:spPr/>
        <p:txBody>
          <a:bodyPr/>
          <a:lstStyle/>
          <a:p>
            <a:r>
              <a:rPr lang="da-DK" sz="1500" dirty="0">
                <a:solidFill>
                  <a:srgbClr val="000000"/>
                </a:solidFill>
              </a:rPr>
              <a:t>7</a:t>
            </a:r>
            <a:r>
              <a:rPr lang="da-DK" sz="1500" b="0" i="0" u="none" strike="noStrike" baseline="0" dirty="0">
                <a:solidFill>
                  <a:srgbClr val="000000"/>
                </a:solidFill>
              </a:rPr>
              <a:t>.1. </a:t>
            </a:r>
            <a:r>
              <a:rPr lang="da-DK" sz="1500" dirty="0">
                <a:solidFill>
                  <a:srgbClr val="000000"/>
                </a:solidFill>
              </a:rPr>
              <a:t>Hvilke erfaringer har I fra andre projekter med samarbejder med øvrige leverandører af vedligeholdelses- og videreudviklingsydelser? Samt erfaring med projekter hvor udviklingen sker i tæt samarbejde med Kunden</a:t>
            </a:r>
            <a:endParaRPr lang="da-DK" sz="1500" b="0" i="0" u="none" strike="noStrike" baseline="0" dirty="0">
              <a:solidFill>
                <a:srgbClr val="FF0000"/>
              </a:solidFill>
            </a:endParaRPr>
          </a:p>
          <a:p>
            <a:r>
              <a:rPr lang="da-DK" sz="1500" dirty="0">
                <a:solidFill>
                  <a:srgbClr val="000000"/>
                </a:solidFill>
              </a:rPr>
              <a:t>7</a:t>
            </a:r>
            <a:r>
              <a:rPr lang="da-DK" sz="1500" b="0" i="0" u="none" strike="noStrike" baseline="0" dirty="0">
                <a:solidFill>
                  <a:srgbClr val="000000"/>
                </a:solidFill>
              </a:rPr>
              <a:t>.2. Hvilke styrker, svagheder, muligheder og risici vurderer I, at den forventede samarbejdsmodel har? </a:t>
            </a:r>
          </a:p>
          <a:p>
            <a:r>
              <a:rPr lang="da-DK" sz="1500" dirty="0">
                <a:solidFill>
                  <a:srgbClr val="000000"/>
                </a:solidFill>
              </a:rPr>
              <a:t>7</a:t>
            </a:r>
            <a:r>
              <a:rPr lang="da-DK" sz="1500" b="0" i="0" u="none" strike="noStrike" baseline="0" dirty="0">
                <a:solidFill>
                  <a:srgbClr val="000000"/>
                </a:solidFill>
              </a:rPr>
              <a:t>.3. Hvilken rolle- og ansvarsfordeling er vigtigst for at opnå et godt samarbejde?</a:t>
            </a:r>
          </a:p>
          <a:p>
            <a:r>
              <a:rPr lang="da-DK" sz="1500" dirty="0"/>
              <a:t>7.4. Hvilke forventninger har I til Digitaliseringsstyrelsens medvirken, herunder roller, kompetenceniveau etc.?</a:t>
            </a:r>
            <a:endParaRPr lang="da-DK" sz="1500" b="0" i="0" u="none" strike="noStrike" baseline="0" dirty="0">
              <a:solidFill>
                <a:srgbClr val="000000"/>
              </a:solidFill>
            </a:endParaRPr>
          </a:p>
          <a:p>
            <a:r>
              <a:rPr lang="da-DK" sz="1500" dirty="0">
                <a:solidFill>
                  <a:srgbClr val="000000"/>
                </a:solidFill>
              </a:rPr>
              <a:t>7.5. Hvilke erfaringer har I med metoder, processer og værktøjer til understøttelse af DevOps og har I ligeledes erfaring med hvordan en effektiv </a:t>
            </a:r>
            <a:r>
              <a:rPr lang="da-DK" sz="1500" dirty="0" err="1">
                <a:solidFill>
                  <a:srgbClr val="000000"/>
                </a:solidFill>
              </a:rPr>
              <a:t>toolchain</a:t>
            </a:r>
            <a:r>
              <a:rPr lang="da-DK" sz="1500" dirty="0">
                <a:solidFill>
                  <a:srgbClr val="000000"/>
                </a:solidFill>
              </a:rPr>
              <a:t>, som håndterer både Windows Server og container drift, etableres?</a:t>
            </a:r>
          </a:p>
          <a:p>
            <a:r>
              <a:rPr lang="da-DK" sz="1500" dirty="0">
                <a:solidFill>
                  <a:srgbClr val="000000"/>
                </a:solidFill>
              </a:rPr>
              <a:t>7.6. Hvilke erfaringer har I med at anvende DevOps i samarbejde med øvrige leverandører af drift henholdsvis vedligeholdelses- og videreudviklingsydelser?</a:t>
            </a:r>
          </a:p>
          <a:p>
            <a:r>
              <a:rPr lang="da-DK" sz="1500" dirty="0">
                <a:solidFill>
                  <a:srgbClr val="000000"/>
                </a:solidFill>
              </a:rPr>
              <a:t>7.7. Hvilke erfaringer har I med vedligeholdelse af komponenter, som øvrige leverandører har leveret vedligeholdelses- og/eller videreudviklingsydelser til?</a:t>
            </a:r>
          </a:p>
          <a:p>
            <a:r>
              <a:rPr lang="da-DK" sz="1500" dirty="0">
                <a:solidFill>
                  <a:srgbClr val="000000"/>
                </a:solidFill>
              </a:rPr>
              <a:t>7.8 Er der særlige forhold, der skal tages i betragtning for at hovedleverandøren kan overtage ansvaret for leverancer fra rammeaftaleleverandører?</a:t>
            </a:r>
          </a:p>
          <a:p>
            <a:r>
              <a:rPr lang="da-DK" sz="1500" dirty="0">
                <a:solidFill>
                  <a:srgbClr val="000000"/>
                </a:solidFill>
              </a:rPr>
              <a:t>7.9 Hvilken økonomisk model vi I anbefale, der giver det bedste incitament til ansvarlig udførelse af opgaver i relation vedligeholdelse og løbende samarbejde med rammeaftaleleverandører? </a:t>
            </a:r>
          </a:p>
          <a:p>
            <a:endParaRPr lang="da-DK" sz="1500" dirty="0">
              <a:solidFill>
                <a:srgbClr val="000000"/>
              </a:solidFill>
            </a:endParaRPr>
          </a:p>
        </p:txBody>
      </p:sp>
    </p:spTree>
    <p:extLst>
      <p:ext uri="{BB962C8B-B14F-4D97-AF65-F5344CB8AC3E}">
        <p14:creationId xmlns:p14="http://schemas.microsoft.com/office/powerpoint/2010/main" val="15520530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5F1E6"/>
        </a:solidFill>
        <a:effectLst/>
      </p:bgPr>
    </p:bg>
    <p:spTree>
      <p:nvGrpSpPr>
        <p:cNvPr id="1" name="">
          <a:extLst>
            <a:ext uri="{FF2B5EF4-FFF2-40B4-BE49-F238E27FC236}">
              <a16:creationId xmlns:a16="http://schemas.microsoft.com/office/drawing/2014/main" id="{1AC7B817-10F3-9481-5A8E-269F1ABCEEB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57373F9-9CA6-58C9-8250-53E2D420E573}"/>
              </a:ext>
            </a:extLst>
          </p:cNvPr>
          <p:cNvSpPr>
            <a:spLocks noGrp="1"/>
          </p:cNvSpPr>
          <p:nvPr>
            <p:ph type="title"/>
          </p:nvPr>
        </p:nvSpPr>
        <p:spPr/>
        <p:txBody>
          <a:bodyPr/>
          <a:lstStyle/>
          <a:p>
            <a:r>
              <a:rPr lang="da-DK" b="1" dirty="0">
                <a:solidFill>
                  <a:srgbClr val="3F1A2B"/>
                </a:solidFill>
                <a:latin typeface="Franklin Gothic Book" panose="020B0503020102020204" pitchFamily="34" charset="0"/>
              </a:rPr>
              <a:t>7. Videreu</a:t>
            </a:r>
            <a:r>
              <a:rPr lang="da-DK" sz="2800" b="1" dirty="0">
                <a:solidFill>
                  <a:srgbClr val="3F1A2B"/>
                </a:solidFill>
                <a:latin typeface="Franklin Gothic Book" panose="020B0503020102020204" pitchFamily="34" charset="0"/>
              </a:rPr>
              <a:t>dvikling, vedligeholdelse samt samarbejde med rammeaftaleleverandører – spørgsmål (2/2)</a:t>
            </a:r>
          </a:p>
        </p:txBody>
      </p:sp>
      <p:sp>
        <p:nvSpPr>
          <p:cNvPr id="4" name="Pladsholder til slidenummer 3">
            <a:extLst>
              <a:ext uri="{FF2B5EF4-FFF2-40B4-BE49-F238E27FC236}">
                <a16:creationId xmlns:a16="http://schemas.microsoft.com/office/drawing/2014/main" id="{563D0770-DFE0-4BB3-7244-99CF61781A80}"/>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0AE25ED-097C-4BDC-A7CE-FA97BD9CA3B5}" type="slidenum">
              <a:rPr kumimoji="0" lang="da-DK" sz="866" b="0" i="0" u="none" strike="noStrike" kern="1200" cap="none" spc="0" normalizeH="0" baseline="0" noProof="0" smtClean="0">
                <a:ln>
                  <a:noFill/>
                </a:ln>
                <a:noFill/>
                <a:effectLst/>
                <a:uLnTx/>
                <a:uFillTx/>
                <a:latin typeface="Franklin Gothic Book" panose="020B05030201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da-DK" sz="866" b="0" i="0" u="none" strike="noStrike" kern="1200" cap="none" spc="0" normalizeH="0" baseline="0" noProof="0" dirty="0">
              <a:ln>
                <a:noFill/>
              </a:ln>
              <a:noFill/>
              <a:effectLst/>
              <a:uLnTx/>
              <a:uFillTx/>
              <a:latin typeface="Franklin Gothic Book" panose="020B0503020102020204"/>
              <a:ea typeface="+mn-ea"/>
              <a:cs typeface="+mn-cs"/>
            </a:endParaRPr>
          </a:p>
        </p:txBody>
      </p:sp>
      <p:sp>
        <p:nvSpPr>
          <p:cNvPr id="5" name="Pladsholder til indhold 4">
            <a:extLst>
              <a:ext uri="{FF2B5EF4-FFF2-40B4-BE49-F238E27FC236}">
                <a16:creationId xmlns:a16="http://schemas.microsoft.com/office/drawing/2014/main" id="{740169D8-E23A-3364-06C3-A3928F65A228}"/>
              </a:ext>
            </a:extLst>
          </p:cNvPr>
          <p:cNvSpPr>
            <a:spLocks noGrp="1"/>
          </p:cNvSpPr>
          <p:nvPr>
            <p:ph idx="1"/>
          </p:nvPr>
        </p:nvSpPr>
        <p:spPr/>
        <p:txBody>
          <a:bodyPr/>
          <a:lstStyle/>
          <a:p>
            <a:r>
              <a:rPr lang="da-DK" sz="1500" dirty="0">
                <a:solidFill>
                  <a:srgbClr val="000000"/>
                </a:solidFill>
              </a:rPr>
              <a:t>7.10 Hvilken model (herunder økonomisk) vi I anbefale, der giver det bedste incitament til ansvarlig udførelse af opgaver i relation vedligeholdelse og løbende samarbejde med rammeaftaleleverandører? </a:t>
            </a:r>
          </a:p>
          <a:p>
            <a:r>
              <a:rPr lang="da-DK" sz="1500" dirty="0">
                <a:solidFill>
                  <a:srgbClr val="000000"/>
                </a:solidFill>
              </a:rPr>
              <a:t>7.11 Hvad ville I anbefale som mest robust og effektivt i relation til placering af vedligeholdelse? </a:t>
            </a:r>
          </a:p>
          <a:p>
            <a:r>
              <a:rPr lang="da-DK" sz="1500" dirty="0">
                <a:solidFill>
                  <a:srgbClr val="000000"/>
                </a:solidFill>
              </a:rPr>
              <a:t>7.12. Hvilke erfaringer har I med, hvordan applikationsdrift hensigtsmæssigt kan afgrænses overfor infrastrukturdrift?</a:t>
            </a:r>
          </a:p>
          <a:p>
            <a:r>
              <a:rPr lang="da-DK" sz="1500" dirty="0">
                <a:solidFill>
                  <a:srgbClr val="000000"/>
                </a:solidFill>
              </a:rPr>
              <a:t>7.13. Hvad er jeres vigtigste råd til udbudsmaterialet som hovedleverandør?</a:t>
            </a:r>
          </a:p>
          <a:p>
            <a:r>
              <a:rPr lang="da-DK" sz="1500" dirty="0">
                <a:solidFill>
                  <a:srgbClr val="000000"/>
                </a:solidFill>
              </a:rPr>
              <a:t>7.14. Hvad er timepriserne for udviklere og andre nøglepersoner med relevante kompetencer? Hvilken prisudvikling forventes i timepriser? Hvilken betydning har muligheden for anvendelse af ressourcer i andre EU-lande for timepriserne?</a:t>
            </a:r>
          </a:p>
          <a:p>
            <a:r>
              <a:rPr lang="da-DK" sz="1500" dirty="0">
                <a:solidFill>
                  <a:srgbClr val="000000"/>
                </a:solidFill>
              </a:rPr>
              <a:t>7.15. Hvad er prisen for etablering og tilrådighedsstillelse af udviklingsmiljøer?</a:t>
            </a:r>
          </a:p>
          <a:p>
            <a:endParaRPr lang="da-DK" sz="1500" dirty="0">
              <a:solidFill>
                <a:srgbClr val="000000"/>
              </a:solidFill>
            </a:endParaRPr>
          </a:p>
        </p:txBody>
      </p:sp>
    </p:spTree>
    <p:extLst>
      <p:ext uri="{BB962C8B-B14F-4D97-AF65-F5344CB8AC3E}">
        <p14:creationId xmlns:p14="http://schemas.microsoft.com/office/powerpoint/2010/main" val="4071613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5F1E6"/>
        </a:solidFill>
        <a:effectLst/>
      </p:bgPr>
    </p:bg>
    <p:spTree>
      <p:nvGrpSpPr>
        <p:cNvPr id="1" name="">
          <a:extLst>
            <a:ext uri="{FF2B5EF4-FFF2-40B4-BE49-F238E27FC236}">
              <a16:creationId xmlns:a16="http://schemas.microsoft.com/office/drawing/2014/main" id="{3305C0DF-F5EB-5A7F-89A6-84935055C96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AD31695-0579-F8EC-E84E-33580335315E}"/>
              </a:ext>
            </a:extLst>
          </p:cNvPr>
          <p:cNvSpPr>
            <a:spLocks noGrp="1"/>
          </p:cNvSpPr>
          <p:nvPr>
            <p:ph type="title"/>
          </p:nvPr>
        </p:nvSpPr>
        <p:spPr/>
        <p:txBody>
          <a:bodyPr/>
          <a:lstStyle/>
          <a:p>
            <a:r>
              <a:rPr lang="da-DK" sz="2800" b="1" dirty="0">
                <a:solidFill>
                  <a:srgbClr val="3F1A2B"/>
                </a:solidFill>
                <a:latin typeface="Franklin Gothic Book" panose="020B0503020102020204" pitchFamily="34" charset="0"/>
              </a:rPr>
              <a:t>1. Ydelser og trends – Baggrund </a:t>
            </a:r>
          </a:p>
        </p:txBody>
      </p:sp>
      <p:sp>
        <p:nvSpPr>
          <p:cNvPr id="3" name="Pladsholder til indhold 2">
            <a:extLst>
              <a:ext uri="{FF2B5EF4-FFF2-40B4-BE49-F238E27FC236}">
                <a16:creationId xmlns:a16="http://schemas.microsoft.com/office/drawing/2014/main" id="{4F41FA88-AC4C-C689-4834-5107C25B7AF3}"/>
              </a:ext>
            </a:extLst>
          </p:cNvPr>
          <p:cNvSpPr>
            <a:spLocks noGrp="1"/>
          </p:cNvSpPr>
          <p:nvPr>
            <p:ph idx="1"/>
          </p:nvPr>
        </p:nvSpPr>
        <p:spPr/>
        <p:txBody>
          <a:bodyPr/>
          <a:lstStyle/>
          <a:p>
            <a:r>
              <a:rPr lang="da-DK" sz="1600" dirty="0">
                <a:latin typeface="Franklin Gothic Book" panose="020B0503020102020204" pitchFamily="34" charset="0"/>
              </a:rPr>
              <a:t>Digitaliseringsstyrelsen forventer at gennemføre to udbud, der tilsammen omhandler videreførelse af NemLog-in. Herunder et udbud af en kontrakt om drift af NemLog-in mv. henholdsvis et udbud af to aftaler vedrørende forvaltning, vedligeholdelse og videreudvikling mv. af NemLog-in. </a:t>
            </a:r>
          </a:p>
          <a:p>
            <a:r>
              <a:rPr lang="da-DK" sz="1600" dirty="0">
                <a:latin typeface="Franklin Gothic Book" panose="020B0503020102020204" pitchFamily="34" charset="0"/>
              </a:rPr>
              <a:t>Udbuddene vil forventeligt føre til, at der indgås kontrakter med en driftsleverandør samt med flere udviklingsleverandører, herunder en hovedleverandør med det overordnede ansvar for vedligeholdelse, applikationsdrift og forvaltning af NemLog-in.</a:t>
            </a:r>
          </a:p>
          <a:p>
            <a:r>
              <a:rPr lang="da-DK" sz="1600" dirty="0">
                <a:latin typeface="Franklin Gothic Book" panose="020B0503020102020204" pitchFamily="34" charset="0"/>
              </a:rPr>
              <a:t>De udbudte aftaler vil tilsammen omfatte ydelser såsom generel modernisering af NemLog-in løsningen, vedligeholdelse, videreudvikling, support, tilslutning, fakturering, sikkerhed og compliance, transition, applikationsdrift, infrastrukturdrift og netværksdrift.</a:t>
            </a:r>
          </a:p>
          <a:p>
            <a:r>
              <a:rPr lang="da-DK" sz="1600" dirty="0">
                <a:latin typeface="Franklin Gothic Book" panose="020B0503020102020204" pitchFamily="34" charset="0"/>
              </a:rPr>
              <a:t>De enkelte ydelser vil være nøje afgrænset både i forhold til indhold, vederlag og servicemål, samt for at sikre skarpe snit mellem de enkelte aftaler og leverandører. Under alle omstændigheder indebærer modellen, at der stilles høje krav til samarbejdet mellem driftsleverandøren og alle udviklingsleverandørerne.</a:t>
            </a:r>
          </a:p>
        </p:txBody>
      </p:sp>
      <p:sp>
        <p:nvSpPr>
          <p:cNvPr id="4" name="Pladsholder til slidenummer 3">
            <a:extLst>
              <a:ext uri="{FF2B5EF4-FFF2-40B4-BE49-F238E27FC236}">
                <a16:creationId xmlns:a16="http://schemas.microsoft.com/office/drawing/2014/main" id="{68BB45F1-25D3-038E-CD4A-46D8A73E0684}"/>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0AE25ED-097C-4BDC-A7CE-FA97BD9CA3B5}" type="slidenum">
              <a:rPr kumimoji="0" lang="da-DK" sz="866" b="0" i="0" u="none" strike="noStrike" kern="1200" cap="none" spc="0" normalizeH="0" baseline="0" noProof="0" smtClean="0">
                <a:ln>
                  <a:noFill/>
                </a:ln>
                <a:no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da-DK" sz="866" b="0" i="0" u="none" strike="noStrike" kern="1200" cap="none" spc="0" normalizeH="0" baseline="0" noProof="0" dirty="0">
              <a:ln>
                <a:noFill/>
              </a:ln>
              <a:noFill/>
              <a:effectLst/>
              <a:uLnTx/>
              <a:uFillTx/>
              <a:latin typeface="Arial"/>
              <a:ea typeface="+mn-ea"/>
              <a:cs typeface="+mn-cs"/>
            </a:endParaRPr>
          </a:p>
        </p:txBody>
      </p:sp>
    </p:spTree>
    <p:extLst>
      <p:ext uri="{BB962C8B-B14F-4D97-AF65-F5344CB8AC3E}">
        <p14:creationId xmlns:p14="http://schemas.microsoft.com/office/powerpoint/2010/main" val="3378367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5F1E6"/>
        </a:solidFill>
        <a:effectLst/>
      </p:bgPr>
    </p:bg>
    <p:spTree>
      <p:nvGrpSpPr>
        <p:cNvPr id="1" name="">
          <a:extLst>
            <a:ext uri="{FF2B5EF4-FFF2-40B4-BE49-F238E27FC236}">
              <a16:creationId xmlns:a16="http://schemas.microsoft.com/office/drawing/2014/main" id="{75D39A51-2637-B270-CB75-F9C904F6A38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DED55E6-E960-F07C-F031-5EDE751BBC24}"/>
              </a:ext>
            </a:extLst>
          </p:cNvPr>
          <p:cNvSpPr>
            <a:spLocks noGrp="1"/>
          </p:cNvSpPr>
          <p:nvPr>
            <p:ph type="title"/>
          </p:nvPr>
        </p:nvSpPr>
        <p:spPr/>
        <p:txBody>
          <a:bodyPr/>
          <a:lstStyle/>
          <a:p>
            <a:r>
              <a:rPr lang="da-DK" b="1" dirty="0">
                <a:solidFill>
                  <a:srgbClr val="3F1A2B"/>
                </a:solidFill>
                <a:latin typeface="Franklin Gothic Book" panose="020B0503020102020204" pitchFamily="34" charset="0"/>
              </a:rPr>
              <a:t>7. </a:t>
            </a:r>
            <a:r>
              <a:rPr lang="da-DK" sz="2800" b="1" dirty="0">
                <a:solidFill>
                  <a:srgbClr val="3F1A2B"/>
                </a:solidFill>
                <a:latin typeface="Franklin Gothic Book" panose="020B0503020102020204" pitchFamily="34" charset="0"/>
              </a:rPr>
              <a:t>Udvikling, vedligehold samt samarbejde med rammeaftale leverandører– Svar </a:t>
            </a:r>
          </a:p>
        </p:txBody>
      </p:sp>
      <p:sp>
        <p:nvSpPr>
          <p:cNvPr id="4" name="Pladsholder til slidenummer 3">
            <a:extLst>
              <a:ext uri="{FF2B5EF4-FFF2-40B4-BE49-F238E27FC236}">
                <a16:creationId xmlns:a16="http://schemas.microsoft.com/office/drawing/2014/main" id="{5FF1706B-6AC4-371F-149C-C227789AAA12}"/>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0AE25ED-097C-4BDC-A7CE-FA97BD9CA3B5}" type="slidenum">
              <a:rPr kumimoji="0" lang="da-DK" sz="866" b="0" i="0" u="none" strike="noStrike" kern="1200" cap="none" spc="0" normalizeH="0" baseline="0" noProof="0" smtClean="0">
                <a:ln>
                  <a:noFill/>
                </a:ln>
                <a:noFill/>
                <a:effectLst/>
                <a:uLnTx/>
                <a:uFillTx/>
                <a:latin typeface="Franklin Gothic Book" panose="020B05030201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da-DK" sz="866" b="0" i="0" u="none" strike="noStrike" kern="1200" cap="none" spc="0" normalizeH="0" baseline="0" noProof="0" dirty="0">
              <a:ln>
                <a:noFill/>
              </a:ln>
              <a:noFill/>
              <a:effectLst/>
              <a:uLnTx/>
              <a:uFillTx/>
              <a:latin typeface="Franklin Gothic Book" panose="020B0503020102020204"/>
              <a:ea typeface="+mn-ea"/>
              <a:cs typeface="+mn-cs"/>
            </a:endParaRPr>
          </a:p>
        </p:txBody>
      </p:sp>
      <p:sp>
        <p:nvSpPr>
          <p:cNvPr id="5" name="Pladsholder til indhold 4">
            <a:extLst>
              <a:ext uri="{FF2B5EF4-FFF2-40B4-BE49-F238E27FC236}">
                <a16:creationId xmlns:a16="http://schemas.microsoft.com/office/drawing/2014/main" id="{EACBDFEF-D7C5-4E07-D73D-C4467D490FA8}"/>
              </a:ext>
            </a:extLst>
          </p:cNvPr>
          <p:cNvSpPr>
            <a:spLocks noGrp="1"/>
          </p:cNvSpPr>
          <p:nvPr>
            <p:ph idx="1"/>
          </p:nvPr>
        </p:nvSpPr>
        <p:spPr/>
        <p:txBody>
          <a:bodyPr/>
          <a:lstStyle/>
          <a:p>
            <a:r>
              <a:rPr lang="da-DK" sz="1600" dirty="0">
                <a:latin typeface="Franklin Gothic Book" panose="020B0503020102020204" pitchFamily="34" charset="0"/>
              </a:rPr>
              <a:t>[</a:t>
            </a:r>
            <a:r>
              <a:rPr lang="da-DK" sz="1600" i="1" dirty="0">
                <a:latin typeface="Franklin Gothic Book" panose="020B0503020102020204" pitchFamily="34" charset="0"/>
              </a:rPr>
              <a:t>Virksomheden bedes angive sine svar på Digitaliseringsstyrelsens spørgsmål på denne slide. Svarene bedes adressere de enkelte spørgsmål hver for sig. Virksomheden kan tilføje flere slides efter behov. Virksomheden bedes i så fald nummerere slides.</a:t>
            </a:r>
            <a:r>
              <a:rPr lang="da-DK" sz="1600" dirty="0">
                <a:latin typeface="Franklin Gothic Book" panose="020B0503020102020204" pitchFamily="34" charset="0"/>
              </a:rPr>
              <a:t>]</a:t>
            </a:r>
          </a:p>
          <a:p>
            <a:endParaRPr lang="da-DK" dirty="0"/>
          </a:p>
        </p:txBody>
      </p:sp>
    </p:spTree>
    <p:extLst>
      <p:ext uri="{BB962C8B-B14F-4D97-AF65-F5344CB8AC3E}">
        <p14:creationId xmlns:p14="http://schemas.microsoft.com/office/powerpoint/2010/main" val="1073378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3F1A2B"/>
        </a:solidFill>
        <a:effectLst/>
      </p:bgPr>
    </p:bg>
    <p:spTree>
      <p:nvGrpSpPr>
        <p:cNvPr id="1" name="">
          <a:extLst>
            <a:ext uri="{FF2B5EF4-FFF2-40B4-BE49-F238E27FC236}">
              <a16:creationId xmlns:a16="http://schemas.microsoft.com/office/drawing/2014/main" id="{14E57828-C2AC-F294-74A9-8C885A5ABE4A}"/>
            </a:ext>
          </a:extLst>
        </p:cNvPr>
        <p:cNvGrpSpPr/>
        <p:nvPr/>
      </p:nvGrpSpPr>
      <p:grpSpPr>
        <a:xfrm>
          <a:off x="0" y="0"/>
          <a:ext cx="0" cy="0"/>
          <a:chOff x="0" y="0"/>
          <a:chExt cx="0" cy="0"/>
        </a:xfrm>
      </p:grpSpPr>
      <p:pic>
        <p:nvPicPr>
          <p:cNvPr id="7" name="object 7">
            <a:extLst>
              <a:ext uri="{FF2B5EF4-FFF2-40B4-BE49-F238E27FC236}">
                <a16:creationId xmlns:a16="http://schemas.microsoft.com/office/drawing/2014/main" id="{D8EF9BDD-D782-88BC-CC9B-9C82B578350D}"/>
              </a:ext>
            </a:extLst>
          </p:cNvPr>
          <p:cNvPicPr/>
          <p:nvPr/>
        </p:nvPicPr>
        <p:blipFill>
          <a:blip r:embed="rId2" cstate="print"/>
          <a:stretch>
            <a:fillRect/>
          </a:stretch>
        </p:blipFill>
        <p:spPr>
          <a:xfrm>
            <a:off x="2581022" y="5377703"/>
            <a:ext cx="125173" cy="104984"/>
          </a:xfrm>
          <a:prstGeom prst="rect">
            <a:avLst/>
          </a:prstGeom>
        </p:spPr>
      </p:pic>
      <p:sp>
        <p:nvSpPr>
          <p:cNvPr id="8" name="object 8">
            <a:extLst>
              <a:ext uri="{FF2B5EF4-FFF2-40B4-BE49-F238E27FC236}">
                <a16:creationId xmlns:a16="http://schemas.microsoft.com/office/drawing/2014/main" id="{802A8A2E-2E34-A5B6-AD19-1CC758E9D49E}"/>
              </a:ext>
            </a:extLst>
          </p:cNvPr>
          <p:cNvSpPr/>
          <p:nvPr/>
        </p:nvSpPr>
        <p:spPr>
          <a:xfrm>
            <a:off x="1566942" y="5010258"/>
            <a:ext cx="484591" cy="424305"/>
          </a:xfrm>
          <a:custGeom>
            <a:avLst/>
            <a:gdLst/>
            <a:ahLst/>
            <a:cxnLst/>
            <a:rect l="l" t="t" r="r" b="b"/>
            <a:pathLst>
              <a:path w="801370" h="701675">
                <a:moveTo>
                  <a:pt x="612654" y="0"/>
                </a:moveTo>
                <a:lnTo>
                  <a:pt x="479105" y="0"/>
                </a:lnTo>
                <a:lnTo>
                  <a:pt x="639363" y="288799"/>
                </a:lnTo>
                <a:lnTo>
                  <a:pt x="0" y="288799"/>
                </a:lnTo>
                <a:lnTo>
                  <a:pt x="0" y="395638"/>
                </a:lnTo>
                <a:lnTo>
                  <a:pt x="642702" y="395638"/>
                </a:lnTo>
                <a:lnTo>
                  <a:pt x="479105" y="701130"/>
                </a:lnTo>
                <a:lnTo>
                  <a:pt x="609315" y="701130"/>
                </a:lnTo>
                <a:lnTo>
                  <a:pt x="801291" y="345557"/>
                </a:lnTo>
                <a:lnTo>
                  <a:pt x="612654" y="0"/>
                </a:lnTo>
                <a:close/>
              </a:path>
            </a:pathLst>
          </a:custGeom>
          <a:solidFill>
            <a:srgbClr val="A3BFFF"/>
          </a:solidFill>
        </p:spPr>
        <p:txBody>
          <a:bodyPr wrap="square" lIns="0" tIns="0" rIns="0" bIns="0" rtlCol="0"/>
          <a:lstStyle/>
          <a:p>
            <a:endParaRPr sz="1088"/>
          </a:p>
        </p:txBody>
      </p:sp>
      <p:sp>
        <p:nvSpPr>
          <p:cNvPr id="9" name="object 9">
            <a:extLst>
              <a:ext uri="{FF2B5EF4-FFF2-40B4-BE49-F238E27FC236}">
                <a16:creationId xmlns:a16="http://schemas.microsoft.com/office/drawing/2014/main" id="{4ECCB1A0-54DD-FC87-1362-D134DBEEE0BD}"/>
              </a:ext>
            </a:extLst>
          </p:cNvPr>
          <p:cNvSpPr/>
          <p:nvPr/>
        </p:nvSpPr>
        <p:spPr>
          <a:xfrm>
            <a:off x="4008405" y="4045209"/>
            <a:ext cx="125180" cy="529133"/>
          </a:xfrm>
          <a:custGeom>
            <a:avLst/>
            <a:gdLst/>
            <a:ahLst/>
            <a:cxnLst/>
            <a:rect l="l" t="t" r="r" b="b"/>
            <a:pathLst>
              <a:path w="207009" h="875029">
                <a:moveTo>
                  <a:pt x="103500" y="701130"/>
                </a:moveTo>
                <a:lnTo>
                  <a:pt x="61975" y="704808"/>
                </a:lnTo>
                <a:lnTo>
                  <a:pt x="29214" y="718032"/>
                </a:lnTo>
                <a:lnTo>
                  <a:pt x="7720" y="744090"/>
                </a:lnTo>
                <a:lnTo>
                  <a:pt x="0" y="786267"/>
                </a:lnTo>
                <a:lnTo>
                  <a:pt x="7486" y="830375"/>
                </a:lnTo>
                <a:lnTo>
                  <a:pt x="28588" y="857424"/>
                </a:lnTo>
                <a:lnTo>
                  <a:pt x="61271" y="871014"/>
                </a:lnTo>
                <a:lnTo>
                  <a:pt x="103500" y="874744"/>
                </a:lnTo>
                <a:lnTo>
                  <a:pt x="145730" y="871014"/>
                </a:lnTo>
                <a:lnTo>
                  <a:pt x="178413" y="857424"/>
                </a:lnTo>
                <a:lnTo>
                  <a:pt x="199515" y="830375"/>
                </a:lnTo>
                <a:lnTo>
                  <a:pt x="207001" y="786267"/>
                </a:lnTo>
                <a:lnTo>
                  <a:pt x="199515" y="744090"/>
                </a:lnTo>
                <a:lnTo>
                  <a:pt x="178413" y="718032"/>
                </a:lnTo>
                <a:lnTo>
                  <a:pt x="145730" y="704808"/>
                </a:lnTo>
                <a:lnTo>
                  <a:pt x="103500" y="701130"/>
                </a:lnTo>
                <a:close/>
              </a:path>
              <a:path w="207009" h="875029">
                <a:moveTo>
                  <a:pt x="103500" y="0"/>
                </a:moveTo>
                <a:lnTo>
                  <a:pt x="62236" y="3469"/>
                </a:lnTo>
                <a:lnTo>
                  <a:pt x="30049" y="16484"/>
                </a:lnTo>
                <a:lnTo>
                  <a:pt x="9130" y="42959"/>
                </a:lnTo>
                <a:lnTo>
                  <a:pt x="1670" y="86806"/>
                </a:lnTo>
                <a:lnTo>
                  <a:pt x="9130" y="129244"/>
                </a:lnTo>
                <a:lnTo>
                  <a:pt x="30049" y="155876"/>
                </a:lnTo>
                <a:lnTo>
                  <a:pt x="62236" y="169674"/>
                </a:lnTo>
                <a:lnTo>
                  <a:pt x="103500" y="173613"/>
                </a:lnTo>
                <a:lnTo>
                  <a:pt x="145730" y="169674"/>
                </a:lnTo>
                <a:lnTo>
                  <a:pt x="178413" y="155876"/>
                </a:lnTo>
                <a:lnTo>
                  <a:pt x="199515" y="129244"/>
                </a:lnTo>
                <a:lnTo>
                  <a:pt x="207001" y="86806"/>
                </a:lnTo>
                <a:lnTo>
                  <a:pt x="199515" y="42959"/>
                </a:lnTo>
                <a:lnTo>
                  <a:pt x="178413" y="16484"/>
                </a:lnTo>
                <a:lnTo>
                  <a:pt x="145730" y="3469"/>
                </a:lnTo>
                <a:lnTo>
                  <a:pt x="103500" y="0"/>
                </a:lnTo>
                <a:close/>
              </a:path>
            </a:pathLst>
          </a:custGeom>
          <a:solidFill>
            <a:srgbClr val="A3BFFF"/>
          </a:solidFill>
        </p:spPr>
        <p:txBody>
          <a:bodyPr wrap="square" lIns="0" tIns="0" rIns="0" bIns="0" rtlCol="0"/>
          <a:lstStyle/>
          <a:p>
            <a:endParaRPr sz="1088"/>
          </a:p>
        </p:txBody>
      </p:sp>
      <p:sp>
        <p:nvSpPr>
          <p:cNvPr id="10" name="object 10">
            <a:extLst>
              <a:ext uri="{FF2B5EF4-FFF2-40B4-BE49-F238E27FC236}">
                <a16:creationId xmlns:a16="http://schemas.microsoft.com/office/drawing/2014/main" id="{1C1A9402-3F7C-38C2-A291-691F89B3E5C8}"/>
              </a:ext>
            </a:extLst>
          </p:cNvPr>
          <p:cNvSpPr/>
          <p:nvPr/>
        </p:nvSpPr>
        <p:spPr>
          <a:xfrm>
            <a:off x="3372786" y="3851390"/>
            <a:ext cx="279926" cy="785637"/>
          </a:xfrm>
          <a:custGeom>
            <a:avLst/>
            <a:gdLst/>
            <a:ahLst/>
            <a:cxnLst/>
            <a:rect l="l" t="t" r="r" b="b"/>
            <a:pathLst>
              <a:path w="462914" h="1299209">
                <a:moveTo>
                  <a:pt x="0" y="0"/>
                </a:moveTo>
                <a:lnTo>
                  <a:pt x="0" y="98491"/>
                </a:lnTo>
                <a:lnTo>
                  <a:pt x="49163" y="100706"/>
                </a:lnTo>
                <a:lnTo>
                  <a:pt x="93688" y="107275"/>
                </a:lnTo>
                <a:lnTo>
                  <a:pt x="133789" y="118078"/>
                </a:lnTo>
                <a:lnTo>
                  <a:pt x="169681" y="132996"/>
                </a:lnTo>
                <a:lnTo>
                  <a:pt x="229690" y="174710"/>
                </a:lnTo>
                <a:lnTo>
                  <a:pt x="275428" y="231469"/>
                </a:lnTo>
                <a:lnTo>
                  <a:pt x="293481" y="265195"/>
                </a:lnTo>
                <a:lnTo>
                  <a:pt x="308608" y="302327"/>
                </a:lnTo>
                <a:lnTo>
                  <a:pt x="321024" y="342748"/>
                </a:lnTo>
                <a:lnTo>
                  <a:pt x="330942" y="386339"/>
                </a:lnTo>
                <a:lnTo>
                  <a:pt x="338577" y="432983"/>
                </a:lnTo>
                <a:lnTo>
                  <a:pt x="344143" y="482559"/>
                </a:lnTo>
                <a:lnTo>
                  <a:pt x="347853" y="534952"/>
                </a:lnTo>
                <a:lnTo>
                  <a:pt x="349923" y="590041"/>
                </a:lnTo>
                <a:lnTo>
                  <a:pt x="350565" y="647710"/>
                </a:lnTo>
                <a:lnTo>
                  <a:pt x="349955" y="705950"/>
                </a:lnTo>
                <a:lnTo>
                  <a:pt x="347976" y="761577"/>
                </a:lnTo>
                <a:lnTo>
                  <a:pt x="344400" y="814472"/>
                </a:lnTo>
                <a:lnTo>
                  <a:pt x="339001" y="864516"/>
                </a:lnTo>
                <a:lnTo>
                  <a:pt x="331554" y="911593"/>
                </a:lnTo>
                <a:lnTo>
                  <a:pt x="321831" y="955583"/>
                </a:lnTo>
                <a:lnTo>
                  <a:pt x="309607" y="996367"/>
                </a:lnTo>
                <a:lnTo>
                  <a:pt x="294655" y="1033829"/>
                </a:lnTo>
                <a:lnTo>
                  <a:pt x="276749" y="1067850"/>
                </a:lnTo>
                <a:lnTo>
                  <a:pt x="231170" y="1125094"/>
                </a:lnTo>
                <a:lnTo>
                  <a:pt x="171059" y="1167154"/>
                </a:lnTo>
                <a:lnTo>
                  <a:pt x="134988" y="1182194"/>
                </a:lnTo>
                <a:lnTo>
                  <a:pt x="94605" y="1193083"/>
                </a:lnTo>
                <a:lnTo>
                  <a:pt x="49685" y="1199704"/>
                </a:lnTo>
                <a:lnTo>
                  <a:pt x="0" y="1201937"/>
                </a:lnTo>
                <a:lnTo>
                  <a:pt x="0" y="1298760"/>
                </a:lnTo>
                <a:lnTo>
                  <a:pt x="53748" y="1296871"/>
                </a:lnTo>
                <a:lnTo>
                  <a:pt x="103408" y="1291258"/>
                </a:lnTo>
                <a:lnTo>
                  <a:pt x="149124" y="1282004"/>
                </a:lnTo>
                <a:lnTo>
                  <a:pt x="191041" y="1269192"/>
                </a:lnTo>
                <a:lnTo>
                  <a:pt x="229302" y="1252905"/>
                </a:lnTo>
                <a:lnTo>
                  <a:pt x="264050" y="1233224"/>
                </a:lnTo>
                <a:lnTo>
                  <a:pt x="295431" y="1210233"/>
                </a:lnTo>
                <a:lnTo>
                  <a:pt x="323588" y="1184015"/>
                </a:lnTo>
                <a:lnTo>
                  <a:pt x="348665" y="1154651"/>
                </a:lnTo>
                <a:lnTo>
                  <a:pt x="370806" y="1122225"/>
                </a:lnTo>
                <a:lnTo>
                  <a:pt x="390155" y="1086819"/>
                </a:lnTo>
                <a:lnTo>
                  <a:pt x="406855" y="1048516"/>
                </a:lnTo>
                <a:lnTo>
                  <a:pt x="421052" y="1007398"/>
                </a:lnTo>
                <a:lnTo>
                  <a:pt x="432889" y="963549"/>
                </a:lnTo>
                <a:lnTo>
                  <a:pt x="442510" y="917050"/>
                </a:lnTo>
                <a:lnTo>
                  <a:pt x="450058" y="867985"/>
                </a:lnTo>
                <a:lnTo>
                  <a:pt x="455679" y="816435"/>
                </a:lnTo>
                <a:lnTo>
                  <a:pt x="459515" y="762485"/>
                </a:lnTo>
                <a:lnTo>
                  <a:pt x="461712" y="706215"/>
                </a:lnTo>
                <a:lnTo>
                  <a:pt x="462412" y="647710"/>
                </a:lnTo>
                <a:lnTo>
                  <a:pt x="461676" y="589454"/>
                </a:lnTo>
                <a:lnTo>
                  <a:pt x="459380" y="533434"/>
                </a:lnTo>
                <a:lnTo>
                  <a:pt x="455392" y="479730"/>
                </a:lnTo>
                <a:lnTo>
                  <a:pt x="449578" y="428423"/>
                </a:lnTo>
                <a:lnTo>
                  <a:pt x="441806" y="379595"/>
                </a:lnTo>
                <a:lnTo>
                  <a:pt x="431943" y="333328"/>
                </a:lnTo>
                <a:lnTo>
                  <a:pt x="419856" y="289703"/>
                </a:lnTo>
                <a:lnTo>
                  <a:pt x="405413" y="248800"/>
                </a:lnTo>
                <a:lnTo>
                  <a:pt x="388481" y="210703"/>
                </a:lnTo>
                <a:lnTo>
                  <a:pt x="368928" y="175491"/>
                </a:lnTo>
                <a:lnTo>
                  <a:pt x="346620" y="143246"/>
                </a:lnTo>
                <a:lnTo>
                  <a:pt x="321424" y="114050"/>
                </a:lnTo>
                <a:lnTo>
                  <a:pt x="293209" y="87984"/>
                </a:lnTo>
                <a:lnTo>
                  <a:pt x="261842" y="65129"/>
                </a:lnTo>
                <a:lnTo>
                  <a:pt x="227189" y="45568"/>
                </a:lnTo>
                <a:lnTo>
                  <a:pt x="189118" y="29380"/>
                </a:lnTo>
                <a:lnTo>
                  <a:pt x="147496" y="16648"/>
                </a:lnTo>
                <a:lnTo>
                  <a:pt x="102191" y="7453"/>
                </a:lnTo>
                <a:lnTo>
                  <a:pt x="53070" y="1876"/>
                </a:lnTo>
                <a:lnTo>
                  <a:pt x="0" y="0"/>
                </a:lnTo>
                <a:close/>
              </a:path>
            </a:pathLst>
          </a:custGeom>
          <a:solidFill>
            <a:srgbClr val="A3BFFF"/>
          </a:solidFill>
        </p:spPr>
        <p:txBody>
          <a:bodyPr wrap="square" lIns="0" tIns="0" rIns="0" bIns="0" rtlCol="0"/>
          <a:lstStyle/>
          <a:p>
            <a:endParaRPr sz="1088"/>
          </a:p>
        </p:txBody>
      </p:sp>
      <p:sp>
        <p:nvSpPr>
          <p:cNvPr id="11" name="object 11">
            <a:extLst>
              <a:ext uri="{FF2B5EF4-FFF2-40B4-BE49-F238E27FC236}">
                <a16:creationId xmlns:a16="http://schemas.microsoft.com/office/drawing/2014/main" id="{8819D58A-67A1-FBDC-82BC-F169186415CA}"/>
              </a:ext>
            </a:extLst>
          </p:cNvPr>
          <p:cNvSpPr/>
          <p:nvPr/>
        </p:nvSpPr>
        <p:spPr>
          <a:xfrm>
            <a:off x="2780591" y="3851390"/>
            <a:ext cx="279926" cy="785637"/>
          </a:xfrm>
          <a:custGeom>
            <a:avLst/>
            <a:gdLst/>
            <a:ahLst/>
            <a:cxnLst/>
            <a:rect l="l" t="t" r="r" b="b"/>
            <a:pathLst>
              <a:path w="462914" h="1299209">
                <a:moveTo>
                  <a:pt x="462413" y="0"/>
                </a:moveTo>
                <a:lnTo>
                  <a:pt x="409342" y="1876"/>
                </a:lnTo>
                <a:lnTo>
                  <a:pt x="360221" y="7453"/>
                </a:lnTo>
                <a:lnTo>
                  <a:pt x="314916" y="16648"/>
                </a:lnTo>
                <a:lnTo>
                  <a:pt x="273294" y="29380"/>
                </a:lnTo>
                <a:lnTo>
                  <a:pt x="235223" y="45568"/>
                </a:lnTo>
                <a:lnTo>
                  <a:pt x="200570" y="65129"/>
                </a:lnTo>
                <a:lnTo>
                  <a:pt x="169202" y="87984"/>
                </a:lnTo>
                <a:lnTo>
                  <a:pt x="140987" y="114050"/>
                </a:lnTo>
                <a:lnTo>
                  <a:pt x="115792" y="143246"/>
                </a:lnTo>
                <a:lnTo>
                  <a:pt x="93484" y="175491"/>
                </a:lnTo>
                <a:lnTo>
                  <a:pt x="73930" y="210703"/>
                </a:lnTo>
                <a:lnTo>
                  <a:pt x="56998" y="248800"/>
                </a:lnTo>
                <a:lnTo>
                  <a:pt x="42555" y="289703"/>
                </a:lnTo>
                <a:lnTo>
                  <a:pt x="30469" y="333328"/>
                </a:lnTo>
                <a:lnTo>
                  <a:pt x="20606" y="379595"/>
                </a:lnTo>
                <a:lnTo>
                  <a:pt x="12834" y="428423"/>
                </a:lnTo>
                <a:lnTo>
                  <a:pt x="7020" y="479730"/>
                </a:lnTo>
                <a:lnTo>
                  <a:pt x="3031" y="533434"/>
                </a:lnTo>
                <a:lnTo>
                  <a:pt x="735" y="589454"/>
                </a:lnTo>
                <a:lnTo>
                  <a:pt x="0" y="647710"/>
                </a:lnTo>
                <a:lnTo>
                  <a:pt x="711" y="706215"/>
                </a:lnTo>
                <a:lnTo>
                  <a:pt x="2941" y="762485"/>
                </a:lnTo>
                <a:lnTo>
                  <a:pt x="6828" y="816435"/>
                </a:lnTo>
                <a:lnTo>
                  <a:pt x="12513" y="867985"/>
                </a:lnTo>
                <a:lnTo>
                  <a:pt x="20136" y="917050"/>
                </a:lnTo>
                <a:lnTo>
                  <a:pt x="29838" y="963549"/>
                </a:lnTo>
                <a:lnTo>
                  <a:pt x="41758" y="1007398"/>
                </a:lnTo>
                <a:lnTo>
                  <a:pt x="56037" y="1048516"/>
                </a:lnTo>
                <a:lnTo>
                  <a:pt x="72815" y="1086819"/>
                </a:lnTo>
                <a:lnTo>
                  <a:pt x="92232" y="1122225"/>
                </a:lnTo>
                <a:lnTo>
                  <a:pt x="114428" y="1154651"/>
                </a:lnTo>
                <a:lnTo>
                  <a:pt x="139545" y="1184015"/>
                </a:lnTo>
                <a:lnTo>
                  <a:pt x="167721" y="1210233"/>
                </a:lnTo>
                <a:lnTo>
                  <a:pt x="199098" y="1233224"/>
                </a:lnTo>
                <a:lnTo>
                  <a:pt x="233815" y="1252905"/>
                </a:lnTo>
                <a:lnTo>
                  <a:pt x="272012" y="1269192"/>
                </a:lnTo>
                <a:lnTo>
                  <a:pt x="313830" y="1282004"/>
                </a:lnTo>
                <a:lnTo>
                  <a:pt x="359410" y="1291258"/>
                </a:lnTo>
                <a:lnTo>
                  <a:pt x="408890" y="1296871"/>
                </a:lnTo>
                <a:lnTo>
                  <a:pt x="462413" y="1298760"/>
                </a:lnTo>
                <a:lnTo>
                  <a:pt x="462413" y="1201937"/>
                </a:lnTo>
                <a:lnTo>
                  <a:pt x="413266" y="1199704"/>
                </a:lnTo>
                <a:lnTo>
                  <a:pt x="368788" y="1193083"/>
                </a:lnTo>
                <a:lnTo>
                  <a:pt x="328760" y="1182194"/>
                </a:lnTo>
                <a:lnTo>
                  <a:pt x="292965" y="1167154"/>
                </a:lnTo>
                <a:lnTo>
                  <a:pt x="233199" y="1125094"/>
                </a:lnTo>
                <a:lnTo>
                  <a:pt x="187745" y="1067850"/>
                </a:lnTo>
                <a:lnTo>
                  <a:pt x="169839" y="1033829"/>
                </a:lnTo>
                <a:lnTo>
                  <a:pt x="154857" y="996367"/>
                </a:lnTo>
                <a:lnTo>
                  <a:pt x="142580" y="955583"/>
                </a:lnTo>
                <a:lnTo>
                  <a:pt x="132791" y="911593"/>
                </a:lnTo>
                <a:lnTo>
                  <a:pt x="125270" y="864516"/>
                </a:lnTo>
                <a:lnTo>
                  <a:pt x="119801" y="814472"/>
                </a:lnTo>
                <a:lnTo>
                  <a:pt x="116164" y="761577"/>
                </a:lnTo>
                <a:lnTo>
                  <a:pt x="114142" y="705950"/>
                </a:lnTo>
                <a:lnTo>
                  <a:pt x="113516" y="647710"/>
                </a:lnTo>
                <a:lnTo>
                  <a:pt x="114158" y="590041"/>
                </a:lnTo>
                <a:lnTo>
                  <a:pt x="116225" y="534952"/>
                </a:lnTo>
                <a:lnTo>
                  <a:pt x="119929" y="482559"/>
                </a:lnTo>
                <a:lnTo>
                  <a:pt x="125482" y="432983"/>
                </a:lnTo>
                <a:lnTo>
                  <a:pt x="133097" y="386339"/>
                </a:lnTo>
                <a:lnTo>
                  <a:pt x="142984" y="342748"/>
                </a:lnTo>
                <a:lnTo>
                  <a:pt x="155356" y="302327"/>
                </a:lnTo>
                <a:lnTo>
                  <a:pt x="170426" y="265195"/>
                </a:lnTo>
                <a:lnTo>
                  <a:pt x="188405" y="231469"/>
                </a:lnTo>
                <a:lnTo>
                  <a:pt x="233939" y="174710"/>
                </a:lnTo>
                <a:lnTo>
                  <a:pt x="293654" y="132996"/>
                </a:lnTo>
                <a:lnTo>
                  <a:pt x="329360" y="118078"/>
                </a:lnTo>
                <a:lnTo>
                  <a:pt x="369247" y="107275"/>
                </a:lnTo>
                <a:lnTo>
                  <a:pt x="413527" y="100706"/>
                </a:lnTo>
                <a:lnTo>
                  <a:pt x="462413" y="98491"/>
                </a:lnTo>
                <a:lnTo>
                  <a:pt x="462413" y="0"/>
                </a:lnTo>
                <a:close/>
              </a:path>
            </a:pathLst>
          </a:custGeom>
          <a:solidFill>
            <a:srgbClr val="A3BFFF"/>
          </a:solidFill>
        </p:spPr>
        <p:txBody>
          <a:bodyPr wrap="square" lIns="0" tIns="0" rIns="0" bIns="0" rtlCol="0"/>
          <a:lstStyle/>
          <a:p>
            <a:endParaRPr sz="1088"/>
          </a:p>
        </p:txBody>
      </p:sp>
      <p:sp>
        <p:nvSpPr>
          <p:cNvPr id="12" name="object 12">
            <a:extLst>
              <a:ext uri="{FF2B5EF4-FFF2-40B4-BE49-F238E27FC236}">
                <a16:creationId xmlns:a16="http://schemas.microsoft.com/office/drawing/2014/main" id="{C9493D0D-C847-594D-7FBA-CC24D1250525}"/>
              </a:ext>
            </a:extLst>
          </p:cNvPr>
          <p:cNvSpPr/>
          <p:nvPr/>
        </p:nvSpPr>
        <p:spPr>
          <a:xfrm>
            <a:off x="2043637" y="4045209"/>
            <a:ext cx="125180" cy="529133"/>
          </a:xfrm>
          <a:custGeom>
            <a:avLst/>
            <a:gdLst/>
            <a:ahLst/>
            <a:cxnLst/>
            <a:rect l="l" t="t" r="r" b="b"/>
            <a:pathLst>
              <a:path w="207010" h="875029">
                <a:moveTo>
                  <a:pt x="103500" y="701130"/>
                </a:moveTo>
                <a:lnTo>
                  <a:pt x="61974" y="704808"/>
                </a:lnTo>
                <a:lnTo>
                  <a:pt x="29213" y="718032"/>
                </a:lnTo>
                <a:lnTo>
                  <a:pt x="7720" y="744090"/>
                </a:lnTo>
                <a:lnTo>
                  <a:pt x="0" y="786267"/>
                </a:lnTo>
                <a:lnTo>
                  <a:pt x="7486" y="830375"/>
                </a:lnTo>
                <a:lnTo>
                  <a:pt x="28587" y="857424"/>
                </a:lnTo>
                <a:lnTo>
                  <a:pt x="61270" y="871014"/>
                </a:lnTo>
                <a:lnTo>
                  <a:pt x="103500" y="874744"/>
                </a:lnTo>
                <a:lnTo>
                  <a:pt x="145729" y="871014"/>
                </a:lnTo>
                <a:lnTo>
                  <a:pt x="178412" y="857424"/>
                </a:lnTo>
                <a:lnTo>
                  <a:pt x="199513" y="830375"/>
                </a:lnTo>
                <a:lnTo>
                  <a:pt x="206999" y="786267"/>
                </a:lnTo>
                <a:lnTo>
                  <a:pt x="199513" y="744090"/>
                </a:lnTo>
                <a:lnTo>
                  <a:pt x="178412" y="718032"/>
                </a:lnTo>
                <a:lnTo>
                  <a:pt x="145729" y="704808"/>
                </a:lnTo>
                <a:lnTo>
                  <a:pt x="103500" y="701130"/>
                </a:lnTo>
                <a:close/>
              </a:path>
              <a:path w="207010" h="875029">
                <a:moveTo>
                  <a:pt x="103500" y="0"/>
                </a:moveTo>
                <a:lnTo>
                  <a:pt x="62235" y="3469"/>
                </a:lnTo>
                <a:lnTo>
                  <a:pt x="30048" y="16484"/>
                </a:lnTo>
                <a:lnTo>
                  <a:pt x="9128" y="42959"/>
                </a:lnTo>
                <a:lnTo>
                  <a:pt x="1669" y="86806"/>
                </a:lnTo>
                <a:lnTo>
                  <a:pt x="9128" y="129244"/>
                </a:lnTo>
                <a:lnTo>
                  <a:pt x="30048" y="155876"/>
                </a:lnTo>
                <a:lnTo>
                  <a:pt x="62235" y="169674"/>
                </a:lnTo>
                <a:lnTo>
                  <a:pt x="103500" y="173613"/>
                </a:lnTo>
                <a:lnTo>
                  <a:pt x="145729" y="169674"/>
                </a:lnTo>
                <a:lnTo>
                  <a:pt x="178412" y="155876"/>
                </a:lnTo>
                <a:lnTo>
                  <a:pt x="199513" y="129244"/>
                </a:lnTo>
                <a:lnTo>
                  <a:pt x="206999" y="86806"/>
                </a:lnTo>
                <a:lnTo>
                  <a:pt x="199513" y="42959"/>
                </a:lnTo>
                <a:lnTo>
                  <a:pt x="178412" y="16484"/>
                </a:lnTo>
                <a:lnTo>
                  <a:pt x="145729" y="3469"/>
                </a:lnTo>
                <a:lnTo>
                  <a:pt x="103500" y="0"/>
                </a:lnTo>
                <a:close/>
              </a:path>
            </a:pathLst>
          </a:custGeom>
          <a:solidFill>
            <a:srgbClr val="A3BFFF"/>
          </a:solidFill>
        </p:spPr>
        <p:txBody>
          <a:bodyPr wrap="square" lIns="0" tIns="0" rIns="0" bIns="0" rtlCol="0"/>
          <a:lstStyle/>
          <a:p>
            <a:endParaRPr sz="1088"/>
          </a:p>
        </p:txBody>
      </p:sp>
      <p:sp>
        <p:nvSpPr>
          <p:cNvPr id="13" name="object 13">
            <a:extLst>
              <a:ext uri="{FF2B5EF4-FFF2-40B4-BE49-F238E27FC236}">
                <a16:creationId xmlns:a16="http://schemas.microsoft.com/office/drawing/2014/main" id="{DF765013-D71D-3063-8910-B22BBF91546D}"/>
              </a:ext>
            </a:extLst>
          </p:cNvPr>
          <p:cNvSpPr/>
          <p:nvPr/>
        </p:nvSpPr>
        <p:spPr>
          <a:xfrm>
            <a:off x="5113813" y="3193224"/>
            <a:ext cx="484591" cy="424305"/>
          </a:xfrm>
          <a:custGeom>
            <a:avLst/>
            <a:gdLst/>
            <a:ahLst/>
            <a:cxnLst/>
            <a:rect l="l" t="t" r="r" b="b"/>
            <a:pathLst>
              <a:path w="801370" h="701675">
                <a:moveTo>
                  <a:pt x="612653" y="0"/>
                </a:moveTo>
                <a:lnTo>
                  <a:pt x="479105" y="0"/>
                </a:lnTo>
                <a:lnTo>
                  <a:pt x="639363" y="288798"/>
                </a:lnTo>
                <a:lnTo>
                  <a:pt x="0" y="288798"/>
                </a:lnTo>
                <a:lnTo>
                  <a:pt x="0" y="395637"/>
                </a:lnTo>
                <a:lnTo>
                  <a:pt x="642702" y="395637"/>
                </a:lnTo>
                <a:lnTo>
                  <a:pt x="479105" y="701130"/>
                </a:lnTo>
                <a:lnTo>
                  <a:pt x="609315" y="701130"/>
                </a:lnTo>
                <a:lnTo>
                  <a:pt x="801291" y="345557"/>
                </a:lnTo>
                <a:lnTo>
                  <a:pt x="612653" y="0"/>
                </a:lnTo>
                <a:close/>
              </a:path>
            </a:pathLst>
          </a:custGeom>
          <a:solidFill>
            <a:srgbClr val="A3BFFF"/>
          </a:solidFill>
        </p:spPr>
        <p:txBody>
          <a:bodyPr wrap="square" lIns="0" tIns="0" rIns="0" bIns="0" rtlCol="0"/>
          <a:lstStyle/>
          <a:p>
            <a:endParaRPr sz="1088"/>
          </a:p>
        </p:txBody>
      </p:sp>
      <p:sp>
        <p:nvSpPr>
          <p:cNvPr id="14" name="object 14">
            <a:extLst>
              <a:ext uri="{FF2B5EF4-FFF2-40B4-BE49-F238E27FC236}">
                <a16:creationId xmlns:a16="http://schemas.microsoft.com/office/drawing/2014/main" id="{F813E203-A772-D310-5E3B-9D9DB92ED04F}"/>
              </a:ext>
            </a:extLst>
          </p:cNvPr>
          <p:cNvSpPr/>
          <p:nvPr/>
        </p:nvSpPr>
        <p:spPr>
          <a:xfrm>
            <a:off x="3926803" y="2942867"/>
            <a:ext cx="279926" cy="785637"/>
          </a:xfrm>
          <a:custGeom>
            <a:avLst/>
            <a:gdLst/>
            <a:ahLst/>
            <a:cxnLst/>
            <a:rect l="l" t="t" r="r" b="b"/>
            <a:pathLst>
              <a:path w="462915" h="1299210">
                <a:moveTo>
                  <a:pt x="0" y="0"/>
                </a:moveTo>
                <a:lnTo>
                  <a:pt x="0" y="98492"/>
                </a:lnTo>
                <a:lnTo>
                  <a:pt x="49163" y="100708"/>
                </a:lnTo>
                <a:lnTo>
                  <a:pt x="93688" y="107276"/>
                </a:lnTo>
                <a:lnTo>
                  <a:pt x="133789" y="118079"/>
                </a:lnTo>
                <a:lnTo>
                  <a:pt x="169681" y="132998"/>
                </a:lnTo>
                <a:lnTo>
                  <a:pt x="229690" y="174711"/>
                </a:lnTo>
                <a:lnTo>
                  <a:pt x="275428" y="231470"/>
                </a:lnTo>
                <a:lnTo>
                  <a:pt x="293481" y="265196"/>
                </a:lnTo>
                <a:lnTo>
                  <a:pt x="308608" y="302328"/>
                </a:lnTo>
                <a:lnTo>
                  <a:pt x="321024" y="342749"/>
                </a:lnTo>
                <a:lnTo>
                  <a:pt x="330942" y="386340"/>
                </a:lnTo>
                <a:lnTo>
                  <a:pt x="338577" y="432984"/>
                </a:lnTo>
                <a:lnTo>
                  <a:pt x="344143" y="482560"/>
                </a:lnTo>
                <a:lnTo>
                  <a:pt x="347853" y="534953"/>
                </a:lnTo>
                <a:lnTo>
                  <a:pt x="349923" y="590042"/>
                </a:lnTo>
                <a:lnTo>
                  <a:pt x="350565" y="647711"/>
                </a:lnTo>
                <a:lnTo>
                  <a:pt x="349955" y="705951"/>
                </a:lnTo>
                <a:lnTo>
                  <a:pt x="347976" y="761578"/>
                </a:lnTo>
                <a:lnTo>
                  <a:pt x="344400" y="814473"/>
                </a:lnTo>
                <a:lnTo>
                  <a:pt x="339001" y="864517"/>
                </a:lnTo>
                <a:lnTo>
                  <a:pt x="331554" y="911594"/>
                </a:lnTo>
                <a:lnTo>
                  <a:pt x="321831" y="955584"/>
                </a:lnTo>
                <a:lnTo>
                  <a:pt x="309607" y="996369"/>
                </a:lnTo>
                <a:lnTo>
                  <a:pt x="294655" y="1033830"/>
                </a:lnTo>
                <a:lnTo>
                  <a:pt x="276750" y="1067851"/>
                </a:lnTo>
                <a:lnTo>
                  <a:pt x="231170" y="1125095"/>
                </a:lnTo>
                <a:lnTo>
                  <a:pt x="171059" y="1167155"/>
                </a:lnTo>
                <a:lnTo>
                  <a:pt x="134988" y="1182195"/>
                </a:lnTo>
                <a:lnTo>
                  <a:pt x="94606" y="1193084"/>
                </a:lnTo>
                <a:lnTo>
                  <a:pt x="49685" y="1199705"/>
                </a:lnTo>
                <a:lnTo>
                  <a:pt x="0" y="1201938"/>
                </a:lnTo>
                <a:lnTo>
                  <a:pt x="0" y="1298760"/>
                </a:lnTo>
                <a:lnTo>
                  <a:pt x="53748" y="1296871"/>
                </a:lnTo>
                <a:lnTo>
                  <a:pt x="103408" y="1291258"/>
                </a:lnTo>
                <a:lnTo>
                  <a:pt x="149124" y="1282004"/>
                </a:lnTo>
                <a:lnTo>
                  <a:pt x="191041" y="1269192"/>
                </a:lnTo>
                <a:lnTo>
                  <a:pt x="229302" y="1252905"/>
                </a:lnTo>
                <a:lnTo>
                  <a:pt x="264050" y="1233224"/>
                </a:lnTo>
                <a:lnTo>
                  <a:pt x="295431" y="1210234"/>
                </a:lnTo>
                <a:lnTo>
                  <a:pt x="323588" y="1184015"/>
                </a:lnTo>
                <a:lnTo>
                  <a:pt x="348665" y="1154652"/>
                </a:lnTo>
                <a:lnTo>
                  <a:pt x="370806" y="1122226"/>
                </a:lnTo>
                <a:lnTo>
                  <a:pt x="390155" y="1086820"/>
                </a:lnTo>
                <a:lnTo>
                  <a:pt x="406855" y="1048517"/>
                </a:lnTo>
                <a:lnTo>
                  <a:pt x="421052" y="1007399"/>
                </a:lnTo>
                <a:lnTo>
                  <a:pt x="432889" y="963550"/>
                </a:lnTo>
                <a:lnTo>
                  <a:pt x="442510" y="917051"/>
                </a:lnTo>
                <a:lnTo>
                  <a:pt x="450058" y="867986"/>
                </a:lnTo>
                <a:lnTo>
                  <a:pt x="455679" y="816436"/>
                </a:lnTo>
                <a:lnTo>
                  <a:pt x="459515" y="762486"/>
                </a:lnTo>
                <a:lnTo>
                  <a:pt x="461712" y="706216"/>
                </a:lnTo>
                <a:lnTo>
                  <a:pt x="462412" y="647711"/>
                </a:lnTo>
                <a:lnTo>
                  <a:pt x="461676" y="589455"/>
                </a:lnTo>
                <a:lnTo>
                  <a:pt x="459380" y="533435"/>
                </a:lnTo>
                <a:lnTo>
                  <a:pt x="455392" y="479731"/>
                </a:lnTo>
                <a:lnTo>
                  <a:pt x="449578" y="428424"/>
                </a:lnTo>
                <a:lnTo>
                  <a:pt x="441806" y="379596"/>
                </a:lnTo>
                <a:lnTo>
                  <a:pt x="431943" y="333329"/>
                </a:lnTo>
                <a:lnTo>
                  <a:pt x="419856" y="289704"/>
                </a:lnTo>
                <a:lnTo>
                  <a:pt x="405413" y="248801"/>
                </a:lnTo>
                <a:lnTo>
                  <a:pt x="388481" y="210703"/>
                </a:lnTo>
                <a:lnTo>
                  <a:pt x="368928" y="175491"/>
                </a:lnTo>
                <a:lnTo>
                  <a:pt x="346620" y="143246"/>
                </a:lnTo>
                <a:lnTo>
                  <a:pt x="321424" y="114050"/>
                </a:lnTo>
                <a:lnTo>
                  <a:pt x="293209" y="87984"/>
                </a:lnTo>
                <a:lnTo>
                  <a:pt x="261842" y="65130"/>
                </a:lnTo>
                <a:lnTo>
                  <a:pt x="227189" y="45568"/>
                </a:lnTo>
                <a:lnTo>
                  <a:pt x="189118" y="29380"/>
                </a:lnTo>
                <a:lnTo>
                  <a:pt x="147496" y="16648"/>
                </a:lnTo>
                <a:lnTo>
                  <a:pt x="102191" y="7453"/>
                </a:lnTo>
                <a:lnTo>
                  <a:pt x="53070" y="1876"/>
                </a:lnTo>
                <a:lnTo>
                  <a:pt x="0" y="0"/>
                </a:lnTo>
                <a:close/>
              </a:path>
            </a:pathLst>
          </a:custGeom>
          <a:solidFill>
            <a:srgbClr val="A3BFFF"/>
          </a:solidFill>
        </p:spPr>
        <p:txBody>
          <a:bodyPr wrap="square" lIns="0" tIns="0" rIns="0" bIns="0" rtlCol="0"/>
          <a:lstStyle/>
          <a:p>
            <a:endParaRPr sz="1088"/>
          </a:p>
        </p:txBody>
      </p:sp>
      <p:sp>
        <p:nvSpPr>
          <p:cNvPr id="15" name="object 15">
            <a:extLst>
              <a:ext uri="{FF2B5EF4-FFF2-40B4-BE49-F238E27FC236}">
                <a16:creationId xmlns:a16="http://schemas.microsoft.com/office/drawing/2014/main" id="{C32F0F5A-BF63-3375-F84D-9766CFB3543F}"/>
              </a:ext>
            </a:extLst>
          </p:cNvPr>
          <p:cNvSpPr/>
          <p:nvPr/>
        </p:nvSpPr>
        <p:spPr>
          <a:xfrm>
            <a:off x="3080750" y="3193218"/>
            <a:ext cx="484591" cy="424305"/>
          </a:xfrm>
          <a:custGeom>
            <a:avLst/>
            <a:gdLst/>
            <a:ahLst/>
            <a:cxnLst/>
            <a:rect l="l" t="t" r="r" b="b"/>
            <a:pathLst>
              <a:path w="801370" h="701675">
                <a:moveTo>
                  <a:pt x="612654" y="0"/>
                </a:moveTo>
                <a:lnTo>
                  <a:pt x="479105" y="0"/>
                </a:lnTo>
                <a:lnTo>
                  <a:pt x="639363" y="288799"/>
                </a:lnTo>
                <a:lnTo>
                  <a:pt x="0" y="288799"/>
                </a:lnTo>
                <a:lnTo>
                  <a:pt x="0" y="395638"/>
                </a:lnTo>
                <a:lnTo>
                  <a:pt x="642702" y="395638"/>
                </a:lnTo>
                <a:lnTo>
                  <a:pt x="479105" y="701130"/>
                </a:lnTo>
                <a:lnTo>
                  <a:pt x="609315" y="701130"/>
                </a:lnTo>
                <a:lnTo>
                  <a:pt x="801291" y="345557"/>
                </a:lnTo>
                <a:lnTo>
                  <a:pt x="612654" y="0"/>
                </a:lnTo>
                <a:close/>
              </a:path>
            </a:pathLst>
          </a:custGeom>
          <a:solidFill>
            <a:srgbClr val="A3BFFF"/>
          </a:solidFill>
        </p:spPr>
        <p:txBody>
          <a:bodyPr wrap="square" lIns="0" tIns="0" rIns="0" bIns="0" rtlCol="0"/>
          <a:lstStyle/>
          <a:p>
            <a:endParaRPr sz="1088"/>
          </a:p>
        </p:txBody>
      </p:sp>
      <p:sp>
        <p:nvSpPr>
          <p:cNvPr id="16" name="object 16">
            <a:extLst>
              <a:ext uri="{FF2B5EF4-FFF2-40B4-BE49-F238E27FC236}">
                <a16:creationId xmlns:a16="http://schemas.microsoft.com/office/drawing/2014/main" id="{4437ECCF-99FE-748E-7B1B-60D0CEEEBCCC}"/>
              </a:ext>
            </a:extLst>
          </p:cNvPr>
          <p:cNvSpPr/>
          <p:nvPr/>
        </p:nvSpPr>
        <p:spPr>
          <a:xfrm>
            <a:off x="2581021" y="3136685"/>
            <a:ext cx="125180" cy="529133"/>
          </a:xfrm>
          <a:custGeom>
            <a:avLst/>
            <a:gdLst/>
            <a:ahLst/>
            <a:cxnLst/>
            <a:rect l="l" t="t" r="r" b="b"/>
            <a:pathLst>
              <a:path w="207010" h="875029">
                <a:moveTo>
                  <a:pt x="103500" y="701130"/>
                </a:moveTo>
                <a:lnTo>
                  <a:pt x="61974" y="704808"/>
                </a:lnTo>
                <a:lnTo>
                  <a:pt x="29213" y="718032"/>
                </a:lnTo>
                <a:lnTo>
                  <a:pt x="7720" y="744090"/>
                </a:lnTo>
                <a:lnTo>
                  <a:pt x="0" y="786267"/>
                </a:lnTo>
                <a:lnTo>
                  <a:pt x="7486" y="830375"/>
                </a:lnTo>
                <a:lnTo>
                  <a:pt x="28587" y="857424"/>
                </a:lnTo>
                <a:lnTo>
                  <a:pt x="61270" y="871014"/>
                </a:lnTo>
                <a:lnTo>
                  <a:pt x="103500" y="874744"/>
                </a:lnTo>
                <a:lnTo>
                  <a:pt x="145729" y="871014"/>
                </a:lnTo>
                <a:lnTo>
                  <a:pt x="178412" y="857424"/>
                </a:lnTo>
                <a:lnTo>
                  <a:pt x="199513" y="830375"/>
                </a:lnTo>
                <a:lnTo>
                  <a:pt x="206999" y="786267"/>
                </a:lnTo>
                <a:lnTo>
                  <a:pt x="199513" y="744090"/>
                </a:lnTo>
                <a:lnTo>
                  <a:pt x="178412" y="718032"/>
                </a:lnTo>
                <a:lnTo>
                  <a:pt x="145729" y="704808"/>
                </a:lnTo>
                <a:lnTo>
                  <a:pt x="103500" y="701130"/>
                </a:lnTo>
                <a:close/>
              </a:path>
              <a:path w="207010" h="875029">
                <a:moveTo>
                  <a:pt x="103500" y="0"/>
                </a:moveTo>
                <a:lnTo>
                  <a:pt x="62235" y="3469"/>
                </a:lnTo>
                <a:lnTo>
                  <a:pt x="30048" y="16484"/>
                </a:lnTo>
                <a:lnTo>
                  <a:pt x="9128" y="42959"/>
                </a:lnTo>
                <a:lnTo>
                  <a:pt x="1669" y="86806"/>
                </a:lnTo>
                <a:lnTo>
                  <a:pt x="9128" y="129244"/>
                </a:lnTo>
                <a:lnTo>
                  <a:pt x="30048" y="155875"/>
                </a:lnTo>
                <a:lnTo>
                  <a:pt x="62235" y="169673"/>
                </a:lnTo>
                <a:lnTo>
                  <a:pt x="103500" y="173612"/>
                </a:lnTo>
                <a:lnTo>
                  <a:pt x="145729" y="169673"/>
                </a:lnTo>
                <a:lnTo>
                  <a:pt x="178412" y="155875"/>
                </a:lnTo>
                <a:lnTo>
                  <a:pt x="199513" y="129244"/>
                </a:lnTo>
                <a:lnTo>
                  <a:pt x="206999" y="86806"/>
                </a:lnTo>
                <a:lnTo>
                  <a:pt x="199513" y="42959"/>
                </a:lnTo>
                <a:lnTo>
                  <a:pt x="178412" y="16484"/>
                </a:lnTo>
                <a:lnTo>
                  <a:pt x="145729" y="3469"/>
                </a:lnTo>
                <a:lnTo>
                  <a:pt x="103500" y="0"/>
                </a:lnTo>
                <a:close/>
              </a:path>
            </a:pathLst>
          </a:custGeom>
          <a:solidFill>
            <a:srgbClr val="A3BFFF"/>
          </a:solidFill>
        </p:spPr>
        <p:txBody>
          <a:bodyPr wrap="square" lIns="0" tIns="0" rIns="0" bIns="0" rtlCol="0"/>
          <a:lstStyle/>
          <a:p>
            <a:endParaRPr sz="1088"/>
          </a:p>
        </p:txBody>
      </p:sp>
      <p:sp>
        <p:nvSpPr>
          <p:cNvPr id="17" name="object 17">
            <a:extLst>
              <a:ext uri="{FF2B5EF4-FFF2-40B4-BE49-F238E27FC236}">
                <a16:creationId xmlns:a16="http://schemas.microsoft.com/office/drawing/2014/main" id="{0FCB5367-95F0-9B6E-82C8-98876F6DC43D}"/>
              </a:ext>
            </a:extLst>
          </p:cNvPr>
          <p:cNvSpPr/>
          <p:nvPr/>
        </p:nvSpPr>
        <p:spPr>
          <a:xfrm>
            <a:off x="1721440" y="3193218"/>
            <a:ext cx="484591" cy="424305"/>
          </a:xfrm>
          <a:custGeom>
            <a:avLst/>
            <a:gdLst/>
            <a:ahLst/>
            <a:cxnLst/>
            <a:rect l="l" t="t" r="r" b="b"/>
            <a:pathLst>
              <a:path w="801370" h="701675">
                <a:moveTo>
                  <a:pt x="612654" y="0"/>
                </a:moveTo>
                <a:lnTo>
                  <a:pt x="479104" y="0"/>
                </a:lnTo>
                <a:lnTo>
                  <a:pt x="639363" y="288799"/>
                </a:lnTo>
                <a:lnTo>
                  <a:pt x="0" y="288799"/>
                </a:lnTo>
                <a:lnTo>
                  <a:pt x="0" y="395638"/>
                </a:lnTo>
                <a:lnTo>
                  <a:pt x="642702" y="395638"/>
                </a:lnTo>
                <a:lnTo>
                  <a:pt x="479104" y="701130"/>
                </a:lnTo>
                <a:lnTo>
                  <a:pt x="609315" y="701130"/>
                </a:lnTo>
                <a:lnTo>
                  <a:pt x="801291" y="345557"/>
                </a:lnTo>
                <a:lnTo>
                  <a:pt x="612654" y="0"/>
                </a:lnTo>
                <a:close/>
              </a:path>
            </a:pathLst>
          </a:custGeom>
          <a:solidFill>
            <a:srgbClr val="A3BFFF"/>
          </a:solidFill>
        </p:spPr>
        <p:txBody>
          <a:bodyPr wrap="square" lIns="0" tIns="0" rIns="0" bIns="0" rtlCol="0"/>
          <a:lstStyle/>
          <a:p>
            <a:endParaRPr sz="1088"/>
          </a:p>
        </p:txBody>
      </p:sp>
      <p:sp>
        <p:nvSpPr>
          <p:cNvPr id="18" name="object 18">
            <a:extLst>
              <a:ext uri="{FF2B5EF4-FFF2-40B4-BE49-F238E27FC236}">
                <a16:creationId xmlns:a16="http://schemas.microsoft.com/office/drawing/2014/main" id="{E24D7EBA-6748-CE94-2050-34852B567F66}"/>
              </a:ext>
            </a:extLst>
          </p:cNvPr>
          <p:cNvSpPr/>
          <p:nvPr/>
        </p:nvSpPr>
        <p:spPr>
          <a:xfrm>
            <a:off x="1221315" y="3136685"/>
            <a:ext cx="125180" cy="529133"/>
          </a:xfrm>
          <a:custGeom>
            <a:avLst/>
            <a:gdLst/>
            <a:ahLst/>
            <a:cxnLst/>
            <a:rect l="l" t="t" r="r" b="b"/>
            <a:pathLst>
              <a:path w="207010" h="875029">
                <a:moveTo>
                  <a:pt x="103500" y="701130"/>
                </a:moveTo>
                <a:lnTo>
                  <a:pt x="61975" y="704808"/>
                </a:lnTo>
                <a:lnTo>
                  <a:pt x="29214" y="718032"/>
                </a:lnTo>
                <a:lnTo>
                  <a:pt x="7720" y="744090"/>
                </a:lnTo>
                <a:lnTo>
                  <a:pt x="0" y="786267"/>
                </a:lnTo>
                <a:lnTo>
                  <a:pt x="7486" y="830375"/>
                </a:lnTo>
                <a:lnTo>
                  <a:pt x="28587" y="857424"/>
                </a:lnTo>
                <a:lnTo>
                  <a:pt x="61270" y="871014"/>
                </a:lnTo>
                <a:lnTo>
                  <a:pt x="103500" y="874744"/>
                </a:lnTo>
                <a:lnTo>
                  <a:pt x="145729" y="871014"/>
                </a:lnTo>
                <a:lnTo>
                  <a:pt x="178412" y="857424"/>
                </a:lnTo>
                <a:lnTo>
                  <a:pt x="199514" y="830375"/>
                </a:lnTo>
                <a:lnTo>
                  <a:pt x="207001" y="786267"/>
                </a:lnTo>
                <a:lnTo>
                  <a:pt x="199514" y="744090"/>
                </a:lnTo>
                <a:lnTo>
                  <a:pt x="178412" y="718032"/>
                </a:lnTo>
                <a:lnTo>
                  <a:pt x="145729" y="704808"/>
                </a:lnTo>
                <a:lnTo>
                  <a:pt x="103500" y="701130"/>
                </a:lnTo>
                <a:close/>
              </a:path>
              <a:path w="207010" h="875029">
                <a:moveTo>
                  <a:pt x="103500" y="0"/>
                </a:moveTo>
                <a:lnTo>
                  <a:pt x="62236" y="3469"/>
                </a:lnTo>
                <a:lnTo>
                  <a:pt x="30048" y="16484"/>
                </a:lnTo>
                <a:lnTo>
                  <a:pt x="9129" y="42959"/>
                </a:lnTo>
                <a:lnTo>
                  <a:pt x="1669" y="86806"/>
                </a:lnTo>
                <a:lnTo>
                  <a:pt x="9129" y="129244"/>
                </a:lnTo>
                <a:lnTo>
                  <a:pt x="30048" y="155875"/>
                </a:lnTo>
                <a:lnTo>
                  <a:pt x="62236" y="169673"/>
                </a:lnTo>
                <a:lnTo>
                  <a:pt x="103500" y="173612"/>
                </a:lnTo>
                <a:lnTo>
                  <a:pt x="145729" y="169673"/>
                </a:lnTo>
                <a:lnTo>
                  <a:pt x="178412" y="155875"/>
                </a:lnTo>
                <a:lnTo>
                  <a:pt x="199514" y="129244"/>
                </a:lnTo>
                <a:lnTo>
                  <a:pt x="207001" y="86806"/>
                </a:lnTo>
                <a:lnTo>
                  <a:pt x="199514" y="42959"/>
                </a:lnTo>
                <a:lnTo>
                  <a:pt x="178412" y="16484"/>
                </a:lnTo>
                <a:lnTo>
                  <a:pt x="145729" y="3469"/>
                </a:lnTo>
                <a:lnTo>
                  <a:pt x="103500" y="0"/>
                </a:lnTo>
                <a:close/>
              </a:path>
            </a:pathLst>
          </a:custGeom>
          <a:solidFill>
            <a:srgbClr val="A3BFFF"/>
          </a:solidFill>
        </p:spPr>
        <p:txBody>
          <a:bodyPr wrap="square" lIns="0" tIns="0" rIns="0" bIns="0" rtlCol="0"/>
          <a:lstStyle/>
          <a:p>
            <a:endParaRPr sz="1088"/>
          </a:p>
        </p:txBody>
      </p:sp>
      <p:sp>
        <p:nvSpPr>
          <p:cNvPr id="19" name="object 19">
            <a:extLst>
              <a:ext uri="{FF2B5EF4-FFF2-40B4-BE49-F238E27FC236}">
                <a16:creationId xmlns:a16="http://schemas.microsoft.com/office/drawing/2014/main" id="{841BCD84-1735-A1BA-E7BF-0FD9380D08CC}"/>
              </a:ext>
            </a:extLst>
          </p:cNvPr>
          <p:cNvSpPr/>
          <p:nvPr/>
        </p:nvSpPr>
        <p:spPr>
          <a:xfrm>
            <a:off x="501521" y="3136685"/>
            <a:ext cx="125180" cy="529133"/>
          </a:xfrm>
          <a:custGeom>
            <a:avLst/>
            <a:gdLst/>
            <a:ahLst/>
            <a:cxnLst/>
            <a:rect l="l" t="t" r="r" b="b"/>
            <a:pathLst>
              <a:path w="207009" h="875029">
                <a:moveTo>
                  <a:pt x="103500" y="701130"/>
                </a:moveTo>
                <a:lnTo>
                  <a:pt x="61974" y="704808"/>
                </a:lnTo>
                <a:lnTo>
                  <a:pt x="29213" y="718032"/>
                </a:lnTo>
                <a:lnTo>
                  <a:pt x="7720" y="744090"/>
                </a:lnTo>
                <a:lnTo>
                  <a:pt x="0" y="786267"/>
                </a:lnTo>
                <a:lnTo>
                  <a:pt x="7486" y="830375"/>
                </a:lnTo>
                <a:lnTo>
                  <a:pt x="28587" y="857424"/>
                </a:lnTo>
                <a:lnTo>
                  <a:pt x="61270" y="871014"/>
                </a:lnTo>
                <a:lnTo>
                  <a:pt x="103500" y="874744"/>
                </a:lnTo>
                <a:lnTo>
                  <a:pt x="145729" y="871014"/>
                </a:lnTo>
                <a:lnTo>
                  <a:pt x="178412" y="857424"/>
                </a:lnTo>
                <a:lnTo>
                  <a:pt x="199514" y="830375"/>
                </a:lnTo>
                <a:lnTo>
                  <a:pt x="207000" y="786267"/>
                </a:lnTo>
                <a:lnTo>
                  <a:pt x="199514" y="744090"/>
                </a:lnTo>
                <a:lnTo>
                  <a:pt x="178412" y="718032"/>
                </a:lnTo>
                <a:lnTo>
                  <a:pt x="145729" y="704808"/>
                </a:lnTo>
                <a:lnTo>
                  <a:pt x="103500" y="701130"/>
                </a:lnTo>
                <a:close/>
              </a:path>
              <a:path w="207009" h="875029">
                <a:moveTo>
                  <a:pt x="103500" y="0"/>
                </a:moveTo>
                <a:lnTo>
                  <a:pt x="62235" y="3469"/>
                </a:lnTo>
                <a:lnTo>
                  <a:pt x="30048" y="16484"/>
                </a:lnTo>
                <a:lnTo>
                  <a:pt x="9129" y="42959"/>
                </a:lnTo>
                <a:lnTo>
                  <a:pt x="1669" y="86806"/>
                </a:lnTo>
                <a:lnTo>
                  <a:pt x="9129" y="129244"/>
                </a:lnTo>
                <a:lnTo>
                  <a:pt x="30048" y="155875"/>
                </a:lnTo>
                <a:lnTo>
                  <a:pt x="62235" y="169673"/>
                </a:lnTo>
                <a:lnTo>
                  <a:pt x="103500" y="173612"/>
                </a:lnTo>
                <a:lnTo>
                  <a:pt x="145729" y="169673"/>
                </a:lnTo>
                <a:lnTo>
                  <a:pt x="178412" y="155875"/>
                </a:lnTo>
                <a:lnTo>
                  <a:pt x="199514" y="129244"/>
                </a:lnTo>
                <a:lnTo>
                  <a:pt x="207000" y="86806"/>
                </a:lnTo>
                <a:lnTo>
                  <a:pt x="199514" y="42959"/>
                </a:lnTo>
                <a:lnTo>
                  <a:pt x="178412" y="16484"/>
                </a:lnTo>
                <a:lnTo>
                  <a:pt x="145729" y="3469"/>
                </a:lnTo>
                <a:lnTo>
                  <a:pt x="103500" y="0"/>
                </a:lnTo>
                <a:close/>
              </a:path>
            </a:pathLst>
          </a:custGeom>
          <a:solidFill>
            <a:srgbClr val="A3BFFF"/>
          </a:solidFill>
        </p:spPr>
        <p:txBody>
          <a:bodyPr wrap="square" lIns="0" tIns="0" rIns="0" bIns="0" rtlCol="0"/>
          <a:lstStyle/>
          <a:p>
            <a:endParaRPr sz="1088"/>
          </a:p>
        </p:txBody>
      </p:sp>
      <p:sp>
        <p:nvSpPr>
          <p:cNvPr id="20" name="object 20">
            <a:extLst>
              <a:ext uri="{FF2B5EF4-FFF2-40B4-BE49-F238E27FC236}">
                <a16:creationId xmlns:a16="http://schemas.microsoft.com/office/drawing/2014/main" id="{D073ADF5-5028-FC8D-243A-69334017B1FF}"/>
              </a:ext>
            </a:extLst>
          </p:cNvPr>
          <p:cNvSpPr/>
          <p:nvPr/>
        </p:nvSpPr>
        <p:spPr>
          <a:xfrm>
            <a:off x="4508517" y="3783254"/>
            <a:ext cx="484591" cy="424305"/>
          </a:xfrm>
          <a:custGeom>
            <a:avLst/>
            <a:gdLst/>
            <a:ahLst/>
            <a:cxnLst/>
            <a:rect l="l" t="t" r="r" b="b"/>
            <a:pathLst>
              <a:path w="801370" h="701675">
                <a:moveTo>
                  <a:pt x="612654" y="0"/>
                </a:moveTo>
                <a:lnTo>
                  <a:pt x="479105" y="0"/>
                </a:lnTo>
                <a:lnTo>
                  <a:pt x="639363" y="288799"/>
                </a:lnTo>
                <a:lnTo>
                  <a:pt x="0" y="288799"/>
                </a:lnTo>
                <a:lnTo>
                  <a:pt x="0" y="395638"/>
                </a:lnTo>
                <a:lnTo>
                  <a:pt x="642702" y="395638"/>
                </a:lnTo>
                <a:lnTo>
                  <a:pt x="479105" y="701130"/>
                </a:lnTo>
                <a:lnTo>
                  <a:pt x="609315" y="701130"/>
                </a:lnTo>
                <a:lnTo>
                  <a:pt x="801291" y="345558"/>
                </a:lnTo>
                <a:lnTo>
                  <a:pt x="612654" y="0"/>
                </a:lnTo>
                <a:close/>
              </a:path>
            </a:pathLst>
          </a:custGeom>
          <a:solidFill>
            <a:srgbClr val="A3BFFF"/>
          </a:solidFill>
        </p:spPr>
        <p:txBody>
          <a:bodyPr wrap="square" lIns="0" tIns="0" rIns="0" bIns="0" rtlCol="0"/>
          <a:lstStyle/>
          <a:p>
            <a:endParaRPr sz="1088"/>
          </a:p>
        </p:txBody>
      </p:sp>
      <p:sp>
        <p:nvSpPr>
          <p:cNvPr id="21" name="object 21">
            <a:extLst>
              <a:ext uri="{FF2B5EF4-FFF2-40B4-BE49-F238E27FC236}">
                <a16:creationId xmlns:a16="http://schemas.microsoft.com/office/drawing/2014/main" id="{17991C32-DFA4-2FF9-DD12-3CA44A43D7B7}"/>
              </a:ext>
            </a:extLst>
          </p:cNvPr>
          <p:cNvSpPr/>
          <p:nvPr/>
        </p:nvSpPr>
        <p:spPr>
          <a:xfrm>
            <a:off x="4508517" y="2602179"/>
            <a:ext cx="484591" cy="424305"/>
          </a:xfrm>
          <a:custGeom>
            <a:avLst/>
            <a:gdLst/>
            <a:ahLst/>
            <a:cxnLst/>
            <a:rect l="l" t="t" r="r" b="b"/>
            <a:pathLst>
              <a:path w="801370" h="701675">
                <a:moveTo>
                  <a:pt x="612654" y="0"/>
                </a:moveTo>
                <a:lnTo>
                  <a:pt x="479105" y="0"/>
                </a:lnTo>
                <a:lnTo>
                  <a:pt x="639363" y="288798"/>
                </a:lnTo>
                <a:lnTo>
                  <a:pt x="0" y="288798"/>
                </a:lnTo>
                <a:lnTo>
                  <a:pt x="0" y="395638"/>
                </a:lnTo>
                <a:lnTo>
                  <a:pt x="642702" y="395638"/>
                </a:lnTo>
                <a:lnTo>
                  <a:pt x="479105" y="701130"/>
                </a:lnTo>
                <a:lnTo>
                  <a:pt x="609315" y="701130"/>
                </a:lnTo>
                <a:lnTo>
                  <a:pt x="801291" y="345557"/>
                </a:lnTo>
                <a:lnTo>
                  <a:pt x="612654" y="0"/>
                </a:lnTo>
                <a:close/>
              </a:path>
            </a:pathLst>
          </a:custGeom>
          <a:solidFill>
            <a:srgbClr val="A3BFFF"/>
          </a:solidFill>
        </p:spPr>
        <p:txBody>
          <a:bodyPr wrap="square" lIns="0" tIns="0" rIns="0" bIns="0" rtlCol="0"/>
          <a:lstStyle/>
          <a:p>
            <a:endParaRPr sz="1088"/>
          </a:p>
        </p:txBody>
      </p:sp>
      <p:sp>
        <p:nvSpPr>
          <p:cNvPr id="22" name="object 22">
            <a:extLst>
              <a:ext uri="{FF2B5EF4-FFF2-40B4-BE49-F238E27FC236}">
                <a16:creationId xmlns:a16="http://schemas.microsoft.com/office/drawing/2014/main" id="{026C26D1-1B69-3644-7C55-395B749D17CA}"/>
              </a:ext>
            </a:extLst>
          </p:cNvPr>
          <p:cNvSpPr/>
          <p:nvPr/>
        </p:nvSpPr>
        <p:spPr>
          <a:xfrm>
            <a:off x="4008405" y="2228167"/>
            <a:ext cx="125180" cy="529133"/>
          </a:xfrm>
          <a:custGeom>
            <a:avLst/>
            <a:gdLst/>
            <a:ahLst/>
            <a:cxnLst/>
            <a:rect l="l" t="t" r="r" b="b"/>
            <a:pathLst>
              <a:path w="207009" h="875029">
                <a:moveTo>
                  <a:pt x="103500" y="701130"/>
                </a:moveTo>
                <a:lnTo>
                  <a:pt x="61975" y="704808"/>
                </a:lnTo>
                <a:lnTo>
                  <a:pt x="29214" y="718032"/>
                </a:lnTo>
                <a:lnTo>
                  <a:pt x="7720" y="744090"/>
                </a:lnTo>
                <a:lnTo>
                  <a:pt x="0" y="786268"/>
                </a:lnTo>
                <a:lnTo>
                  <a:pt x="7486" y="830375"/>
                </a:lnTo>
                <a:lnTo>
                  <a:pt x="28588" y="857424"/>
                </a:lnTo>
                <a:lnTo>
                  <a:pt x="61271" y="871014"/>
                </a:lnTo>
                <a:lnTo>
                  <a:pt x="103500" y="874744"/>
                </a:lnTo>
                <a:lnTo>
                  <a:pt x="145730" y="871014"/>
                </a:lnTo>
                <a:lnTo>
                  <a:pt x="178413" y="857424"/>
                </a:lnTo>
                <a:lnTo>
                  <a:pt x="199515" y="830375"/>
                </a:lnTo>
                <a:lnTo>
                  <a:pt x="207001" y="786268"/>
                </a:lnTo>
                <a:lnTo>
                  <a:pt x="199515" y="744090"/>
                </a:lnTo>
                <a:lnTo>
                  <a:pt x="178413" y="718032"/>
                </a:lnTo>
                <a:lnTo>
                  <a:pt x="145730" y="704808"/>
                </a:lnTo>
                <a:lnTo>
                  <a:pt x="103500" y="701130"/>
                </a:lnTo>
                <a:close/>
              </a:path>
              <a:path w="207009" h="875029">
                <a:moveTo>
                  <a:pt x="103500" y="0"/>
                </a:moveTo>
                <a:lnTo>
                  <a:pt x="62236" y="3469"/>
                </a:lnTo>
                <a:lnTo>
                  <a:pt x="30049" y="16485"/>
                </a:lnTo>
                <a:lnTo>
                  <a:pt x="9130" y="42960"/>
                </a:lnTo>
                <a:lnTo>
                  <a:pt x="1670" y="86806"/>
                </a:lnTo>
                <a:lnTo>
                  <a:pt x="9130" y="129245"/>
                </a:lnTo>
                <a:lnTo>
                  <a:pt x="30049" y="155876"/>
                </a:lnTo>
                <a:lnTo>
                  <a:pt x="62236" y="169674"/>
                </a:lnTo>
                <a:lnTo>
                  <a:pt x="103500" y="173613"/>
                </a:lnTo>
                <a:lnTo>
                  <a:pt x="145730" y="169674"/>
                </a:lnTo>
                <a:lnTo>
                  <a:pt x="178413" y="155876"/>
                </a:lnTo>
                <a:lnTo>
                  <a:pt x="199515" y="129245"/>
                </a:lnTo>
                <a:lnTo>
                  <a:pt x="207001" y="86806"/>
                </a:lnTo>
                <a:lnTo>
                  <a:pt x="199515" y="42960"/>
                </a:lnTo>
                <a:lnTo>
                  <a:pt x="178413" y="16485"/>
                </a:lnTo>
                <a:lnTo>
                  <a:pt x="145730" y="3469"/>
                </a:lnTo>
                <a:lnTo>
                  <a:pt x="103500" y="0"/>
                </a:lnTo>
                <a:close/>
              </a:path>
            </a:pathLst>
          </a:custGeom>
          <a:solidFill>
            <a:srgbClr val="A3BFFF"/>
          </a:solidFill>
        </p:spPr>
        <p:txBody>
          <a:bodyPr wrap="square" lIns="0" tIns="0" rIns="0" bIns="0" rtlCol="0"/>
          <a:lstStyle/>
          <a:p>
            <a:endParaRPr sz="1088"/>
          </a:p>
        </p:txBody>
      </p:sp>
      <p:sp>
        <p:nvSpPr>
          <p:cNvPr id="23" name="object 23">
            <a:extLst>
              <a:ext uri="{FF2B5EF4-FFF2-40B4-BE49-F238E27FC236}">
                <a16:creationId xmlns:a16="http://schemas.microsoft.com/office/drawing/2014/main" id="{8D7796CF-D881-EEEF-8586-3C2FCCFB5F47}"/>
              </a:ext>
            </a:extLst>
          </p:cNvPr>
          <p:cNvSpPr/>
          <p:nvPr/>
        </p:nvSpPr>
        <p:spPr>
          <a:xfrm>
            <a:off x="3372786" y="2034349"/>
            <a:ext cx="279926" cy="785637"/>
          </a:xfrm>
          <a:custGeom>
            <a:avLst/>
            <a:gdLst/>
            <a:ahLst/>
            <a:cxnLst/>
            <a:rect l="l" t="t" r="r" b="b"/>
            <a:pathLst>
              <a:path w="462914" h="1299210">
                <a:moveTo>
                  <a:pt x="0" y="0"/>
                </a:moveTo>
                <a:lnTo>
                  <a:pt x="0" y="98492"/>
                </a:lnTo>
                <a:lnTo>
                  <a:pt x="49163" y="100708"/>
                </a:lnTo>
                <a:lnTo>
                  <a:pt x="93688" y="107276"/>
                </a:lnTo>
                <a:lnTo>
                  <a:pt x="133789" y="118079"/>
                </a:lnTo>
                <a:lnTo>
                  <a:pt x="169681" y="132998"/>
                </a:lnTo>
                <a:lnTo>
                  <a:pt x="229690" y="174711"/>
                </a:lnTo>
                <a:lnTo>
                  <a:pt x="275428" y="231470"/>
                </a:lnTo>
                <a:lnTo>
                  <a:pt x="293481" y="265196"/>
                </a:lnTo>
                <a:lnTo>
                  <a:pt x="308608" y="302328"/>
                </a:lnTo>
                <a:lnTo>
                  <a:pt x="321024" y="342749"/>
                </a:lnTo>
                <a:lnTo>
                  <a:pt x="330942" y="386340"/>
                </a:lnTo>
                <a:lnTo>
                  <a:pt x="338577" y="432984"/>
                </a:lnTo>
                <a:lnTo>
                  <a:pt x="344143" y="482560"/>
                </a:lnTo>
                <a:lnTo>
                  <a:pt x="347853" y="534953"/>
                </a:lnTo>
                <a:lnTo>
                  <a:pt x="349923" y="590042"/>
                </a:lnTo>
                <a:lnTo>
                  <a:pt x="350565" y="647711"/>
                </a:lnTo>
                <a:lnTo>
                  <a:pt x="349955" y="705951"/>
                </a:lnTo>
                <a:lnTo>
                  <a:pt x="347976" y="761577"/>
                </a:lnTo>
                <a:lnTo>
                  <a:pt x="344400" y="814472"/>
                </a:lnTo>
                <a:lnTo>
                  <a:pt x="339001" y="864517"/>
                </a:lnTo>
                <a:lnTo>
                  <a:pt x="331554" y="911593"/>
                </a:lnTo>
                <a:lnTo>
                  <a:pt x="321831" y="955583"/>
                </a:lnTo>
                <a:lnTo>
                  <a:pt x="309607" y="996368"/>
                </a:lnTo>
                <a:lnTo>
                  <a:pt x="294655" y="1033830"/>
                </a:lnTo>
                <a:lnTo>
                  <a:pt x="276749" y="1067851"/>
                </a:lnTo>
                <a:lnTo>
                  <a:pt x="231170" y="1125095"/>
                </a:lnTo>
                <a:lnTo>
                  <a:pt x="171059" y="1167155"/>
                </a:lnTo>
                <a:lnTo>
                  <a:pt x="134988" y="1182195"/>
                </a:lnTo>
                <a:lnTo>
                  <a:pt x="94605" y="1193084"/>
                </a:lnTo>
                <a:lnTo>
                  <a:pt x="49685" y="1199705"/>
                </a:lnTo>
                <a:lnTo>
                  <a:pt x="0" y="1201938"/>
                </a:lnTo>
                <a:lnTo>
                  <a:pt x="0" y="1298760"/>
                </a:lnTo>
                <a:lnTo>
                  <a:pt x="53748" y="1296871"/>
                </a:lnTo>
                <a:lnTo>
                  <a:pt x="103408" y="1291258"/>
                </a:lnTo>
                <a:lnTo>
                  <a:pt x="149124" y="1282004"/>
                </a:lnTo>
                <a:lnTo>
                  <a:pt x="191041" y="1269192"/>
                </a:lnTo>
                <a:lnTo>
                  <a:pt x="229302" y="1252905"/>
                </a:lnTo>
                <a:lnTo>
                  <a:pt x="264050" y="1233224"/>
                </a:lnTo>
                <a:lnTo>
                  <a:pt x="295431" y="1210234"/>
                </a:lnTo>
                <a:lnTo>
                  <a:pt x="323588" y="1184015"/>
                </a:lnTo>
                <a:lnTo>
                  <a:pt x="348665" y="1154652"/>
                </a:lnTo>
                <a:lnTo>
                  <a:pt x="370806" y="1122226"/>
                </a:lnTo>
                <a:lnTo>
                  <a:pt x="390155" y="1086820"/>
                </a:lnTo>
                <a:lnTo>
                  <a:pt x="406855" y="1048517"/>
                </a:lnTo>
                <a:lnTo>
                  <a:pt x="421052" y="1007399"/>
                </a:lnTo>
                <a:lnTo>
                  <a:pt x="432889" y="963550"/>
                </a:lnTo>
                <a:lnTo>
                  <a:pt x="442510" y="917051"/>
                </a:lnTo>
                <a:lnTo>
                  <a:pt x="450058" y="867986"/>
                </a:lnTo>
                <a:lnTo>
                  <a:pt x="455679" y="816436"/>
                </a:lnTo>
                <a:lnTo>
                  <a:pt x="459515" y="762486"/>
                </a:lnTo>
                <a:lnTo>
                  <a:pt x="461712" y="706216"/>
                </a:lnTo>
                <a:lnTo>
                  <a:pt x="462412" y="647711"/>
                </a:lnTo>
                <a:lnTo>
                  <a:pt x="461676" y="589455"/>
                </a:lnTo>
                <a:lnTo>
                  <a:pt x="459380" y="533435"/>
                </a:lnTo>
                <a:lnTo>
                  <a:pt x="455392" y="479730"/>
                </a:lnTo>
                <a:lnTo>
                  <a:pt x="449578" y="428424"/>
                </a:lnTo>
                <a:lnTo>
                  <a:pt x="441806" y="379596"/>
                </a:lnTo>
                <a:lnTo>
                  <a:pt x="431943" y="333329"/>
                </a:lnTo>
                <a:lnTo>
                  <a:pt x="419856" y="289703"/>
                </a:lnTo>
                <a:lnTo>
                  <a:pt x="405413" y="248801"/>
                </a:lnTo>
                <a:lnTo>
                  <a:pt x="388481" y="210703"/>
                </a:lnTo>
                <a:lnTo>
                  <a:pt x="368928" y="175491"/>
                </a:lnTo>
                <a:lnTo>
                  <a:pt x="346620" y="143246"/>
                </a:lnTo>
                <a:lnTo>
                  <a:pt x="321424" y="114050"/>
                </a:lnTo>
                <a:lnTo>
                  <a:pt x="293209" y="87984"/>
                </a:lnTo>
                <a:lnTo>
                  <a:pt x="261842" y="65129"/>
                </a:lnTo>
                <a:lnTo>
                  <a:pt x="227189" y="45568"/>
                </a:lnTo>
                <a:lnTo>
                  <a:pt x="189118" y="29380"/>
                </a:lnTo>
                <a:lnTo>
                  <a:pt x="147496" y="16648"/>
                </a:lnTo>
                <a:lnTo>
                  <a:pt x="102191" y="7453"/>
                </a:lnTo>
                <a:lnTo>
                  <a:pt x="53070" y="1876"/>
                </a:lnTo>
                <a:lnTo>
                  <a:pt x="0" y="0"/>
                </a:lnTo>
                <a:close/>
              </a:path>
            </a:pathLst>
          </a:custGeom>
          <a:solidFill>
            <a:srgbClr val="A3BFFF"/>
          </a:solidFill>
        </p:spPr>
        <p:txBody>
          <a:bodyPr wrap="square" lIns="0" tIns="0" rIns="0" bIns="0" rtlCol="0"/>
          <a:lstStyle/>
          <a:p>
            <a:endParaRPr sz="1088"/>
          </a:p>
        </p:txBody>
      </p:sp>
      <p:sp>
        <p:nvSpPr>
          <p:cNvPr id="24" name="object 24">
            <a:extLst>
              <a:ext uri="{FF2B5EF4-FFF2-40B4-BE49-F238E27FC236}">
                <a16:creationId xmlns:a16="http://schemas.microsoft.com/office/drawing/2014/main" id="{1C34D264-E2F8-2301-B57D-D0B253FE8E67}"/>
              </a:ext>
            </a:extLst>
          </p:cNvPr>
          <p:cNvSpPr/>
          <p:nvPr/>
        </p:nvSpPr>
        <p:spPr>
          <a:xfrm>
            <a:off x="2780591" y="2034349"/>
            <a:ext cx="279926" cy="785637"/>
          </a:xfrm>
          <a:custGeom>
            <a:avLst/>
            <a:gdLst/>
            <a:ahLst/>
            <a:cxnLst/>
            <a:rect l="l" t="t" r="r" b="b"/>
            <a:pathLst>
              <a:path w="462914" h="1299210">
                <a:moveTo>
                  <a:pt x="462413" y="0"/>
                </a:moveTo>
                <a:lnTo>
                  <a:pt x="409342" y="1876"/>
                </a:lnTo>
                <a:lnTo>
                  <a:pt x="360221" y="7453"/>
                </a:lnTo>
                <a:lnTo>
                  <a:pt x="314916" y="16648"/>
                </a:lnTo>
                <a:lnTo>
                  <a:pt x="273294" y="29380"/>
                </a:lnTo>
                <a:lnTo>
                  <a:pt x="235223" y="45568"/>
                </a:lnTo>
                <a:lnTo>
                  <a:pt x="200570" y="65129"/>
                </a:lnTo>
                <a:lnTo>
                  <a:pt x="169202" y="87984"/>
                </a:lnTo>
                <a:lnTo>
                  <a:pt x="140987" y="114050"/>
                </a:lnTo>
                <a:lnTo>
                  <a:pt x="115792" y="143246"/>
                </a:lnTo>
                <a:lnTo>
                  <a:pt x="93484" y="175491"/>
                </a:lnTo>
                <a:lnTo>
                  <a:pt x="73930" y="210703"/>
                </a:lnTo>
                <a:lnTo>
                  <a:pt x="56998" y="248801"/>
                </a:lnTo>
                <a:lnTo>
                  <a:pt x="42555" y="289703"/>
                </a:lnTo>
                <a:lnTo>
                  <a:pt x="30469" y="333329"/>
                </a:lnTo>
                <a:lnTo>
                  <a:pt x="20606" y="379596"/>
                </a:lnTo>
                <a:lnTo>
                  <a:pt x="12834" y="428424"/>
                </a:lnTo>
                <a:lnTo>
                  <a:pt x="7020" y="479730"/>
                </a:lnTo>
                <a:lnTo>
                  <a:pt x="3031" y="533435"/>
                </a:lnTo>
                <a:lnTo>
                  <a:pt x="735" y="589455"/>
                </a:lnTo>
                <a:lnTo>
                  <a:pt x="0" y="647711"/>
                </a:lnTo>
                <a:lnTo>
                  <a:pt x="711" y="706216"/>
                </a:lnTo>
                <a:lnTo>
                  <a:pt x="2941" y="762486"/>
                </a:lnTo>
                <a:lnTo>
                  <a:pt x="6828" y="816436"/>
                </a:lnTo>
                <a:lnTo>
                  <a:pt x="12513" y="867986"/>
                </a:lnTo>
                <a:lnTo>
                  <a:pt x="20136" y="917051"/>
                </a:lnTo>
                <a:lnTo>
                  <a:pt x="29838" y="963550"/>
                </a:lnTo>
                <a:lnTo>
                  <a:pt x="41758" y="1007399"/>
                </a:lnTo>
                <a:lnTo>
                  <a:pt x="56037" y="1048517"/>
                </a:lnTo>
                <a:lnTo>
                  <a:pt x="72815" y="1086820"/>
                </a:lnTo>
                <a:lnTo>
                  <a:pt x="92232" y="1122226"/>
                </a:lnTo>
                <a:lnTo>
                  <a:pt x="114428" y="1154652"/>
                </a:lnTo>
                <a:lnTo>
                  <a:pt x="139545" y="1184015"/>
                </a:lnTo>
                <a:lnTo>
                  <a:pt x="167721" y="1210234"/>
                </a:lnTo>
                <a:lnTo>
                  <a:pt x="199098" y="1233224"/>
                </a:lnTo>
                <a:lnTo>
                  <a:pt x="233815" y="1252905"/>
                </a:lnTo>
                <a:lnTo>
                  <a:pt x="272012" y="1269192"/>
                </a:lnTo>
                <a:lnTo>
                  <a:pt x="313830" y="1282004"/>
                </a:lnTo>
                <a:lnTo>
                  <a:pt x="359410" y="1291258"/>
                </a:lnTo>
                <a:lnTo>
                  <a:pt x="408890" y="1296871"/>
                </a:lnTo>
                <a:lnTo>
                  <a:pt x="462413" y="1298760"/>
                </a:lnTo>
                <a:lnTo>
                  <a:pt x="462413" y="1201938"/>
                </a:lnTo>
                <a:lnTo>
                  <a:pt x="413266" y="1199705"/>
                </a:lnTo>
                <a:lnTo>
                  <a:pt x="368788" y="1193084"/>
                </a:lnTo>
                <a:lnTo>
                  <a:pt x="328760" y="1182195"/>
                </a:lnTo>
                <a:lnTo>
                  <a:pt x="292965" y="1167155"/>
                </a:lnTo>
                <a:lnTo>
                  <a:pt x="233199" y="1125095"/>
                </a:lnTo>
                <a:lnTo>
                  <a:pt x="187745" y="1067851"/>
                </a:lnTo>
                <a:lnTo>
                  <a:pt x="169839" y="1033830"/>
                </a:lnTo>
                <a:lnTo>
                  <a:pt x="154857" y="996368"/>
                </a:lnTo>
                <a:lnTo>
                  <a:pt x="142580" y="955583"/>
                </a:lnTo>
                <a:lnTo>
                  <a:pt x="132791" y="911593"/>
                </a:lnTo>
                <a:lnTo>
                  <a:pt x="125270" y="864517"/>
                </a:lnTo>
                <a:lnTo>
                  <a:pt x="119801" y="814472"/>
                </a:lnTo>
                <a:lnTo>
                  <a:pt x="116164" y="761577"/>
                </a:lnTo>
                <a:lnTo>
                  <a:pt x="114142" y="705951"/>
                </a:lnTo>
                <a:lnTo>
                  <a:pt x="113516" y="647711"/>
                </a:lnTo>
                <a:lnTo>
                  <a:pt x="114158" y="590042"/>
                </a:lnTo>
                <a:lnTo>
                  <a:pt x="116225" y="534953"/>
                </a:lnTo>
                <a:lnTo>
                  <a:pt x="119929" y="482560"/>
                </a:lnTo>
                <a:lnTo>
                  <a:pt x="125482" y="432984"/>
                </a:lnTo>
                <a:lnTo>
                  <a:pt x="133097" y="386340"/>
                </a:lnTo>
                <a:lnTo>
                  <a:pt x="142984" y="342749"/>
                </a:lnTo>
                <a:lnTo>
                  <a:pt x="155356" y="302328"/>
                </a:lnTo>
                <a:lnTo>
                  <a:pt x="170426" y="265196"/>
                </a:lnTo>
                <a:lnTo>
                  <a:pt x="188405" y="231470"/>
                </a:lnTo>
                <a:lnTo>
                  <a:pt x="233939" y="174711"/>
                </a:lnTo>
                <a:lnTo>
                  <a:pt x="293654" y="132998"/>
                </a:lnTo>
                <a:lnTo>
                  <a:pt x="329360" y="118079"/>
                </a:lnTo>
                <a:lnTo>
                  <a:pt x="369247" y="107276"/>
                </a:lnTo>
                <a:lnTo>
                  <a:pt x="413527" y="100708"/>
                </a:lnTo>
                <a:lnTo>
                  <a:pt x="462413" y="98492"/>
                </a:lnTo>
                <a:lnTo>
                  <a:pt x="462413" y="0"/>
                </a:lnTo>
                <a:close/>
              </a:path>
            </a:pathLst>
          </a:custGeom>
          <a:solidFill>
            <a:srgbClr val="A3BFFF"/>
          </a:solidFill>
        </p:spPr>
        <p:txBody>
          <a:bodyPr wrap="square" lIns="0" tIns="0" rIns="0" bIns="0" rtlCol="0"/>
          <a:lstStyle/>
          <a:p>
            <a:endParaRPr sz="1088"/>
          </a:p>
        </p:txBody>
      </p:sp>
      <p:sp>
        <p:nvSpPr>
          <p:cNvPr id="25" name="object 25">
            <a:extLst>
              <a:ext uri="{FF2B5EF4-FFF2-40B4-BE49-F238E27FC236}">
                <a16:creationId xmlns:a16="http://schemas.microsoft.com/office/drawing/2014/main" id="{98D3E922-C357-C4F1-DD40-6F961795C0EF}"/>
              </a:ext>
            </a:extLst>
          </p:cNvPr>
          <p:cNvSpPr/>
          <p:nvPr/>
        </p:nvSpPr>
        <p:spPr>
          <a:xfrm>
            <a:off x="2043637" y="2228162"/>
            <a:ext cx="125180" cy="529133"/>
          </a:xfrm>
          <a:custGeom>
            <a:avLst/>
            <a:gdLst/>
            <a:ahLst/>
            <a:cxnLst/>
            <a:rect l="l" t="t" r="r" b="b"/>
            <a:pathLst>
              <a:path w="207010" h="875029">
                <a:moveTo>
                  <a:pt x="103500" y="701130"/>
                </a:moveTo>
                <a:lnTo>
                  <a:pt x="61974" y="704808"/>
                </a:lnTo>
                <a:lnTo>
                  <a:pt x="29213" y="718032"/>
                </a:lnTo>
                <a:lnTo>
                  <a:pt x="7720" y="744090"/>
                </a:lnTo>
                <a:lnTo>
                  <a:pt x="0" y="786267"/>
                </a:lnTo>
                <a:lnTo>
                  <a:pt x="7486" y="830374"/>
                </a:lnTo>
                <a:lnTo>
                  <a:pt x="28587" y="857423"/>
                </a:lnTo>
                <a:lnTo>
                  <a:pt x="61270" y="871013"/>
                </a:lnTo>
                <a:lnTo>
                  <a:pt x="103500" y="874742"/>
                </a:lnTo>
                <a:lnTo>
                  <a:pt x="145729" y="871013"/>
                </a:lnTo>
                <a:lnTo>
                  <a:pt x="178412" y="857423"/>
                </a:lnTo>
                <a:lnTo>
                  <a:pt x="199513" y="830374"/>
                </a:lnTo>
                <a:lnTo>
                  <a:pt x="206999" y="786267"/>
                </a:lnTo>
                <a:lnTo>
                  <a:pt x="199513" y="744090"/>
                </a:lnTo>
                <a:lnTo>
                  <a:pt x="178412" y="718032"/>
                </a:lnTo>
                <a:lnTo>
                  <a:pt x="145729" y="704808"/>
                </a:lnTo>
                <a:lnTo>
                  <a:pt x="103500" y="701130"/>
                </a:lnTo>
                <a:close/>
              </a:path>
              <a:path w="207010" h="875029">
                <a:moveTo>
                  <a:pt x="103500" y="0"/>
                </a:moveTo>
                <a:lnTo>
                  <a:pt x="62235" y="3469"/>
                </a:lnTo>
                <a:lnTo>
                  <a:pt x="30048" y="16484"/>
                </a:lnTo>
                <a:lnTo>
                  <a:pt x="9128" y="42959"/>
                </a:lnTo>
                <a:lnTo>
                  <a:pt x="1669" y="86805"/>
                </a:lnTo>
                <a:lnTo>
                  <a:pt x="9128" y="129244"/>
                </a:lnTo>
                <a:lnTo>
                  <a:pt x="30048" y="155875"/>
                </a:lnTo>
                <a:lnTo>
                  <a:pt x="62235" y="169673"/>
                </a:lnTo>
                <a:lnTo>
                  <a:pt x="103500" y="173612"/>
                </a:lnTo>
                <a:lnTo>
                  <a:pt x="145729" y="169673"/>
                </a:lnTo>
                <a:lnTo>
                  <a:pt x="178412" y="155875"/>
                </a:lnTo>
                <a:lnTo>
                  <a:pt x="199513" y="129244"/>
                </a:lnTo>
                <a:lnTo>
                  <a:pt x="206999" y="86805"/>
                </a:lnTo>
                <a:lnTo>
                  <a:pt x="199513" y="42959"/>
                </a:lnTo>
                <a:lnTo>
                  <a:pt x="178412" y="16484"/>
                </a:lnTo>
                <a:lnTo>
                  <a:pt x="145729" y="3469"/>
                </a:lnTo>
                <a:lnTo>
                  <a:pt x="103500" y="0"/>
                </a:lnTo>
                <a:close/>
              </a:path>
            </a:pathLst>
          </a:custGeom>
          <a:solidFill>
            <a:srgbClr val="A3BFFF"/>
          </a:solidFill>
        </p:spPr>
        <p:txBody>
          <a:bodyPr wrap="square" lIns="0" tIns="0" rIns="0" bIns="0" rtlCol="0"/>
          <a:lstStyle/>
          <a:p>
            <a:endParaRPr sz="1088"/>
          </a:p>
        </p:txBody>
      </p:sp>
      <p:pic>
        <p:nvPicPr>
          <p:cNvPr id="26" name="object 26">
            <a:extLst>
              <a:ext uri="{FF2B5EF4-FFF2-40B4-BE49-F238E27FC236}">
                <a16:creationId xmlns:a16="http://schemas.microsoft.com/office/drawing/2014/main" id="{0793E38D-19C5-D962-1850-F9FB4A9BCDD5}"/>
              </a:ext>
            </a:extLst>
          </p:cNvPr>
          <p:cNvPicPr/>
          <p:nvPr/>
        </p:nvPicPr>
        <p:blipFill>
          <a:blip r:embed="rId3" cstate="print"/>
          <a:stretch>
            <a:fillRect/>
          </a:stretch>
        </p:blipFill>
        <p:spPr>
          <a:xfrm>
            <a:off x="2581022" y="1743627"/>
            <a:ext cx="125173" cy="104984"/>
          </a:xfrm>
          <a:prstGeom prst="rect">
            <a:avLst/>
          </a:prstGeom>
        </p:spPr>
      </p:pic>
      <p:sp>
        <p:nvSpPr>
          <p:cNvPr id="27" name="object 27">
            <a:extLst>
              <a:ext uri="{FF2B5EF4-FFF2-40B4-BE49-F238E27FC236}">
                <a16:creationId xmlns:a16="http://schemas.microsoft.com/office/drawing/2014/main" id="{BAB0FBD8-8C77-6D9F-FC77-CE2AE07D16C9}"/>
              </a:ext>
            </a:extLst>
          </p:cNvPr>
          <p:cNvSpPr/>
          <p:nvPr/>
        </p:nvSpPr>
        <p:spPr>
          <a:xfrm>
            <a:off x="1566942" y="1376176"/>
            <a:ext cx="484591" cy="424305"/>
          </a:xfrm>
          <a:custGeom>
            <a:avLst/>
            <a:gdLst/>
            <a:ahLst/>
            <a:cxnLst/>
            <a:rect l="l" t="t" r="r" b="b"/>
            <a:pathLst>
              <a:path w="801370" h="701675">
                <a:moveTo>
                  <a:pt x="612654" y="0"/>
                </a:moveTo>
                <a:lnTo>
                  <a:pt x="479105" y="0"/>
                </a:lnTo>
                <a:lnTo>
                  <a:pt x="639363" y="288799"/>
                </a:lnTo>
                <a:lnTo>
                  <a:pt x="0" y="288799"/>
                </a:lnTo>
                <a:lnTo>
                  <a:pt x="0" y="395638"/>
                </a:lnTo>
                <a:lnTo>
                  <a:pt x="642702" y="395638"/>
                </a:lnTo>
                <a:lnTo>
                  <a:pt x="479105" y="701130"/>
                </a:lnTo>
                <a:lnTo>
                  <a:pt x="609315" y="701130"/>
                </a:lnTo>
                <a:lnTo>
                  <a:pt x="801291" y="345557"/>
                </a:lnTo>
                <a:lnTo>
                  <a:pt x="612654" y="0"/>
                </a:lnTo>
                <a:close/>
              </a:path>
            </a:pathLst>
          </a:custGeom>
          <a:solidFill>
            <a:srgbClr val="A3BFFF"/>
          </a:solidFill>
        </p:spPr>
        <p:txBody>
          <a:bodyPr wrap="square" lIns="0" tIns="0" rIns="0" bIns="0" rtlCol="0"/>
          <a:lstStyle/>
          <a:p>
            <a:endParaRPr sz="1088"/>
          </a:p>
        </p:txBody>
      </p:sp>
      <p:sp>
        <p:nvSpPr>
          <p:cNvPr id="28" name="Rektangel 27">
            <a:extLst>
              <a:ext uri="{FF2B5EF4-FFF2-40B4-BE49-F238E27FC236}">
                <a16:creationId xmlns:a16="http://schemas.microsoft.com/office/drawing/2014/main" id="{7592E51C-1CCA-F936-0B88-2D7A15F1E6D9}"/>
              </a:ext>
            </a:extLst>
          </p:cNvPr>
          <p:cNvSpPr/>
          <p:nvPr/>
        </p:nvSpPr>
        <p:spPr>
          <a:xfrm>
            <a:off x="7075729" y="3071345"/>
            <a:ext cx="4299917" cy="911275"/>
          </a:xfrm>
          <a:prstGeom prst="rect">
            <a:avLst/>
          </a:prstGeom>
        </p:spPr>
        <p:txBody>
          <a:bodyPr wrap="square">
            <a:spAutoFit/>
          </a:bodyPr>
          <a:lstStyle/>
          <a:p>
            <a:r>
              <a:rPr lang="da-DK" sz="2661" b="1" dirty="0">
                <a:solidFill>
                  <a:srgbClr val="F5F1E6"/>
                </a:solidFill>
                <a:latin typeface="Franklin Gothic Book" panose="020B0503020102020204" pitchFamily="34" charset="0"/>
              </a:rPr>
              <a:t>8. Tillidstjenester </a:t>
            </a:r>
            <a:r>
              <a:rPr kumimoji="0" lang="da-DK" sz="2661" b="1" i="0" u="none" strike="noStrike" kern="1200" cap="none" spc="0" normalizeH="0" baseline="0" noProof="0" dirty="0">
                <a:ln>
                  <a:noFill/>
                </a:ln>
                <a:solidFill>
                  <a:srgbClr val="F5F1E6"/>
                </a:solidFill>
                <a:effectLst/>
                <a:uLnTx/>
                <a:uFillTx/>
                <a:latin typeface="Franklin Gothic Book" panose="020B0503020102020204" pitchFamily="34" charset="0"/>
                <a:ea typeface="+mn-ea"/>
                <a:cs typeface="+mn-cs"/>
              </a:rPr>
              <a:t>(hovedleverandør)</a:t>
            </a:r>
            <a:endParaRPr lang="da-DK" sz="2661" b="1" dirty="0">
              <a:solidFill>
                <a:srgbClr val="F5F1E6"/>
              </a:solidFill>
              <a:latin typeface="Franklin Gothic Book" panose="020B0503020102020204" pitchFamily="34" charset="0"/>
            </a:endParaRPr>
          </a:p>
        </p:txBody>
      </p:sp>
    </p:spTree>
    <p:extLst>
      <p:ext uri="{BB962C8B-B14F-4D97-AF65-F5344CB8AC3E}">
        <p14:creationId xmlns:p14="http://schemas.microsoft.com/office/powerpoint/2010/main" val="6728256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5F1E6"/>
        </a:solidFill>
        <a:effectLst/>
      </p:bgPr>
    </p:bg>
    <p:spTree>
      <p:nvGrpSpPr>
        <p:cNvPr id="1" name="">
          <a:extLst>
            <a:ext uri="{FF2B5EF4-FFF2-40B4-BE49-F238E27FC236}">
              <a16:creationId xmlns:a16="http://schemas.microsoft.com/office/drawing/2014/main" id="{B3BA2AB0-A395-40BA-419F-AC55A4B3496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9709DC5-1B4B-DC0A-D1B0-1216CACEEAC0}"/>
              </a:ext>
            </a:extLst>
          </p:cNvPr>
          <p:cNvSpPr>
            <a:spLocks noGrp="1"/>
          </p:cNvSpPr>
          <p:nvPr>
            <p:ph type="title"/>
          </p:nvPr>
        </p:nvSpPr>
        <p:spPr/>
        <p:txBody>
          <a:bodyPr/>
          <a:lstStyle/>
          <a:p>
            <a:r>
              <a:rPr lang="da-DK" b="1" dirty="0">
                <a:solidFill>
                  <a:srgbClr val="3F1A2B"/>
                </a:solidFill>
                <a:latin typeface="Franklin Gothic Book" panose="020B0503020102020204" pitchFamily="34" charset="0"/>
              </a:rPr>
              <a:t>8. </a:t>
            </a:r>
            <a:r>
              <a:rPr lang="da-DK" sz="2800" b="1" dirty="0">
                <a:solidFill>
                  <a:srgbClr val="3F1A2B"/>
                </a:solidFill>
                <a:latin typeface="Franklin Gothic Book" panose="020B0503020102020204" pitchFamily="34" charset="0"/>
              </a:rPr>
              <a:t>Tillidstjenester – Baggrund </a:t>
            </a:r>
            <a:endParaRPr lang="da-DK" b="1" dirty="0">
              <a:solidFill>
                <a:srgbClr val="3F1A2B"/>
              </a:solidFill>
              <a:latin typeface="Franklin Gothic Book" panose="020B0503020102020204" pitchFamily="34" charset="0"/>
            </a:endParaRPr>
          </a:p>
        </p:txBody>
      </p:sp>
      <p:sp>
        <p:nvSpPr>
          <p:cNvPr id="4" name="Pladsholder til slidenummer 3">
            <a:extLst>
              <a:ext uri="{FF2B5EF4-FFF2-40B4-BE49-F238E27FC236}">
                <a16:creationId xmlns:a16="http://schemas.microsoft.com/office/drawing/2014/main" id="{45DD52F0-BE0A-DB8E-C1E6-7216CCAEF8F2}"/>
              </a:ext>
            </a:extLst>
          </p:cNvPr>
          <p:cNvSpPr>
            <a:spLocks noGrp="1"/>
          </p:cNvSpPr>
          <p:nvPr>
            <p:ph type="sldNum" sz="quarter" idx="12"/>
          </p:nvPr>
        </p:nvSpPr>
        <p:spPr/>
        <p:txBody>
          <a:bodyPr/>
          <a:lstStyle/>
          <a:p>
            <a:fld id="{80AE25ED-097C-4BDC-A7CE-FA97BD9CA3B5}" type="slidenum">
              <a:rPr lang="da-DK" smtClean="0"/>
              <a:pPr/>
              <a:t>52</a:t>
            </a:fld>
            <a:endParaRPr lang="da-DK" dirty="0"/>
          </a:p>
        </p:txBody>
      </p:sp>
      <p:sp>
        <p:nvSpPr>
          <p:cNvPr id="5" name="Pladsholder til indhold 4">
            <a:extLst>
              <a:ext uri="{FF2B5EF4-FFF2-40B4-BE49-F238E27FC236}">
                <a16:creationId xmlns:a16="http://schemas.microsoft.com/office/drawing/2014/main" id="{D988B72C-59A5-19A6-6A2A-F303184C1A66}"/>
              </a:ext>
            </a:extLst>
          </p:cNvPr>
          <p:cNvSpPr>
            <a:spLocks noGrp="1"/>
          </p:cNvSpPr>
          <p:nvPr>
            <p:ph idx="1"/>
          </p:nvPr>
        </p:nvSpPr>
        <p:spPr/>
        <p:txBody>
          <a:bodyPr/>
          <a:lstStyle/>
          <a:p>
            <a:r>
              <a:rPr lang="da-DK" dirty="0"/>
              <a:t>NemLog-in består af følgende tillidstjenester (eIDAS2): </a:t>
            </a:r>
          </a:p>
          <a:p>
            <a:pPr lvl="1"/>
            <a:r>
              <a:rPr lang="da-DK" dirty="0"/>
              <a:t>Kvalificeret(QNCP) og Ikke-Kvalificeret(NCP) Certifikatudstedelse (CA),</a:t>
            </a:r>
          </a:p>
          <a:p>
            <a:pPr lvl="1"/>
            <a:r>
              <a:rPr lang="da-DK" dirty="0"/>
              <a:t>Kvalificeret Tidsstemplingsservice (TSA) og</a:t>
            </a:r>
          </a:p>
          <a:p>
            <a:pPr lvl="1"/>
            <a:r>
              <a:rPr lang="da-DK" dirty="0"/>
              <a:t>Kvalificeret Valideringstjeneste til validering af elektroniske signaturer og segl (VA).</a:t>
            </a:r>
          </a:p>
          <a:p>
            <a:pPr lvl="1"/>
            <a:r>
              <a:rPr lang="da-DK" dirty="0"/>
              <a:t>Generering af elektroniske signaturer og elektroniske segl (Remote </a:t>
            </a:r>
            <a:r>
              <a:rPr lang="da-DK" dirty="0" err="1"/>
              <a:t>Signing</a:t>
            </a:r>
            <a:r>
              <a:rPr lang="da-DK" dirty="0"/>
              <a:t>)</a:t>
            </a:r>
          </a:p>
          <a:p>
            <a:pPr lvl="1"/>
            <a:r>
              <a:rPr lang="da-DK" dirty="0"/>
              <a:t>Håndtering af kryptografiske nøgler i hardware (</a:t>
            </a:r>
            <a:r>
              <a:rPr lang="en-US" noProof="0" dirty="0"/>
              <a:t>Managed QSCD</a:t>
            </a:r>
            <a:r>
              <a:rPr lang="da-DK" dirty="0"/>
              <a:t>)</a:t>
            </a:r>
          </a:p>
          <a:p>
            <a:r>
              <a:rPr lang="da-DK" dirty="0"/>
              <a:t>Digitaliseringsstyrelsen er tillidstjenesteudbyder for ovenstående services på vegne af Den Danske Stat (https://www.ca1.gov.dk/) </a:t>
            </a:r>
          </a:p>
          <a:p>
            <a:r>
              <a:rPr lang="da-DK" dirty="0"/>
              <a:t>Hovedleverandøren forventes at skulle foretage en modernisering af tillidstjenesterne i den første del af kontraktperioden. </a:t>
            </a:r>
          </a:p>
          <a:p>
            <a:r>
              <a:rPr lang="da-DK" dirty="0"/>
              <a:t>Moderniseringen skal sikre understøttelse af kvalificerede signaturer efter eIDAS2-standarden fra Cloud Signature Consortium.</a:t>
            </a:r>
          </a:p>
          <a:p>
            <a:r>
              <a:rPr lang="da-DK" dirty="0"/>
              <a:t>Tillidstjenesterne skal desuden på sigt understøtte kvalificeret elektronisk signering med EUDI tegnebogen </a:t>
            </a:r>
          </a:p>
          <a:p>
            <a:r>
              <a:rPr lang="da-DK" dirty="0"/>
              <a:t>En række nye primært kvalificerede certifikat-typer og profiler herunder QWAC-certifikater skal understøttes</a:t>
            </a:r>
          </a:p>
        </p:txBody>
      </p:sp>
    </p:spTree>
    <p:extLst>
      <p:ext uri="{BB962C8B-B14F-4D97-AF65-F5344CB8AC3E}">
        <p14:creationId xmlns:p14="http://schemas.microsoft.com/office/powerpoint/2010/main" val="40791706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5F1E6"/>
        </a:solidFill>
        <a:effectLst/>
      </p:bgPr>
    </p:bg>
    <p:spTree>
      <p:nvGrpSpPr>
        <p:cNvPr id="1" name="">
          <a:extLst>
            <a:ext uri="{FF2B5EF4-FFF2-40B4-BE49-F238E27FC236}">
              <a16:creationId xmlns:a16="http://schemas.microsoft.com/office/drawing/2014/main" id="{EC08D4E8-00D5-C606-CC82-195233120F6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BA3EAC1-3939-CFFF-2F4F-23318D873BC8}"/>
              </a:ext>
            </a:extLst>
          </p:cNvPr>
          <p:cNvSpPr>
            <a:spLocks noGrp="1"/>
          </p:cNvSpPr>
          <p:nvPr>
            <p:ph type="title"/>
          </p:nvPr>
        </p:nvSpPr>
        <p:spPr/>
        <p:txBody>
          <a:bodyPr/>
          <a:lstStyle/>
          <a:p>
            <a:r>
              <a:rPr lang="da-DK" b="1" dirty="0">
                <a:solidFill>
                  <a:srgbClr val="3F1A2B"/>
                </a:solidFill>
                <a:latin typeface="Franklin Gothic Book" panose="020B0503020102020204" pitchFamily="34" charset="0"/>
              </a:rPr>
              <a:t>8. </a:t>
            </a:r>
            <a:r>
              <a:rPr lang="da-DK" sz="2800" b="1" dirty="0">
                <a:solidFill>
                  <a:srgbClr val="3F1A2B"/>
                </a:solidFill>
                <a:latin typeface="Franklin Gothic Book" panose="020B0503020102020204" pitchFamily="34" charset="0"/>
              </a:rPr>
              <a:t>Tillidstjenester – To scenarier for modernisering</a:t>
            </a:r>
            <a:endParaRPr lang="da-DK" b="1" dirty="0">
              <a:solidFill>
                <a:srgbClr val="3F1A2B"/>
              </a:solidFill>
              <a:latin typeface="Franklin Gothic Book" panose="020B0503020102020204" pitchFamily="34" charset="0"/>
            </a:endParaRPr>
          </a:p>
        </p:txBody>
      </p:sp>
      <p:sp>
        <p:nvSpPr>
          <p:cNvPr id="4" name="Pladsholder til slidenummer 3">
            <a:extLst>
              <a:ext uri="{FF2B5EF4-FFF2-40B4-BE49-F238E27FC236}">
                <a16:creationId xmlns:a16="http://schemas.microsoft.com/office/drawing/2014/main" id="{98FF364F-AF6C-6B72-B5BE-51F2E68785AC}"/>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0AE25ED-097C-4BDC-A7CE-FA97BD9CA3B5}" type="slidenum">
              <a:rPr kumimoji="0" lang="da-DK" sz="866" b="0" i="0" u="none" strike="noStrike" kern="1200" cap="none" spc="0" normalizeH="0" baseline="0" noProof="0" smtClean="0">
                <a:ln>
                  <a:noFill/>
                </a:ln>
                <a:noFill/>
                <a:effectLst/>
                <a:uLnTx/>
                <a:uFillTx/>
                <a:latin typeface="Franklin Gothic Book" panose="020B05030201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da-DK" sz="866" b="0" i="0" u="none" strike="noStrike" kern="1200" cap="none" spc="0" normalizeH="0" baseline="0" noProof="0" dirty="0">
              <a:ln>
                <a:noFill/>
              </a:ln>
              <a:noFill/>
              <a:effectLst/>
              <a:uLnTx/>
              <a:uFillTx/>
              <a:latin typeface="Franklin Gothic Book" panose="020B0503020102020204"/>
              <a:ea typeface="+mn-ea"/>
              <a:cs typeface="+mn-cs"/>
            </a:endParaRPr>
          </a:p>
        </p:txBody>
      </p:sp>
      <p:sp>
        <p:nvSpPr>
          <p:cNvPr id="5" name="Pladsholder til indhold 4">
            <a:extLst>
              <a:ext uri="{FF2B5EF4-FFF2-40B4-BE49-F238E27FC236}">
                <a16:creationId xmlns:a16="http://schemas.microsoft.com/office/drawing/2014/main" id="{6050382C-E17D-9BCE-4A83-365423BFE0CD}"/>
              </a:ext>
            </a:extLst>
          </p:cNvPr>
          <p:cNvSpPr>
            <a:spLocks noGrp="1"/>
          </p:cNvSpPr>
          <p:nvPr>
            <p:ph idx="1"/>
          </p:nvPr>
        </p:nvSpPr>
        <p:spPr>
          <a:xfrm>
            <a:off x="702735" y="1449389"/>
            <a:ext cx="5393265" cy="4464049"/>
          </a:xfrm>
        </p:spPr>
        <p:txBody>
          <a:bodyPr/>
          <a:lstStyle/>
          <a:p>
            <a:r>
              <a:rPr lang="da-DK" sz="1200" dirty="0"/>
              <a:t>Hovedleverandøren forventes at skulle foretage en modernisering af tillidstjenesterne i den første del af kontraktperioden. </a:t>
            </a:r>
          </a:p>
          <a:p>
            <a:r>
              <a:rPr lang="da-DK" sz="1200" dirty="0"/>
              <a:t>Behovet for modernisering af tillidstjenesterne er begrundet i en række forskellige forhold, der både omfatter funktionelle og designmæssige forhold, mulighed for integration til kommende EUDI tegnebog samt forhold vedr. overholdelse af gældende regler. </a:t>
            </a:r>
          </a:p>
          <a:p>
            <a:r>
              <a:rPr lang="da-DK" sz="1200" dirty="0"/>
              <a:t>Digitaliseringsstyrelsens signeringsløsning, der giver mulighed for at afgive en signatur bl.a. på baggrund af autentifikation med MitID, er en ”</a:t>
            </a:r>
            <a:r>
              <a:rPr lang="da-DK" sz="1200" dirty="0" err="1"/>
              <a:t>remote</a:t>
            </a:r>
            <a:r>
              <a:rPr lang="da-DK" sz="1200" dirty="0"/>
              <a:t> </a:t>
            </a:r>
            <a:r>
              <a:rPr lang="da-DK" sz="1200" dirty="0" err="1"/>
              <a:t>signing</a:t>
            </a:r>
            <a:r>
              <a:rPr lang="da-DK" sz="1200" dirty="0"/>
              <a:t>” løsning. Kommissionen har via ARF og ETSI fastlagt, at løsningerne skal overholde standarder fra Cloud Signature Consortium. Det gør Digitaliseringsstyrelsens løsninger ikke i dag. </a:t>
            </a:r>
          </a:p>
          <a:p>
            <a:r>
              <a:rPr lang="da-DK" sz="1200" dirty="0"/>
              <a:t>For at kunne overholde de kommende krav, er det nødvendigt at udskifte det programmel, der understøtter signering i løsningen (Signer 5 fra Cryptomathic), med programmel der understøtter CSC. </a:t>
            </a:r>
          </a:p>
          <a:p>
            <a:endParaRPr lang="da-DK" dirty="0"/>
          </a:p>
        </p:txBody>
      </p:sp>
      <p:sp>
        <p:nvSpPr>
          <p:cNvPr id="3" name="Pladsholder til indhold 4">
            <a:extLst>
              <a:ext uri="{FF2B5EF4-FFF2-40B4-BE49-F238E27FC236}">
                <a16:creationId xmlns:a16="http://schemas.microsoft.com/office/drawing/2014/main" id="{9F1B4259-9275-A990-D72F-4414D6CDA4F0}"/>
              </a:ext>
            </a:extLst>
          </p:cNvPr>
          <p:cNvSpPr txBox="1">
            <a:spLocks/>
          </p:cNvSpPr>
          <p:nvPr/>
        </p:nvSpPr>
        <p:spPr bwMode="auto">
          <a:xfrm>
            <a:off x="5402179" y="1064302"/>
            <a:ext cx="6930189" cy="5431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1036800" bIns="0" numCol="1" anchor="t" anchorCtr="0" compatLnSpc="1">
            <a:prstTxWarp prst="textNoShape">
              <a:avLst/>
            </a:prstTxWarp>
          </a:bodyPr>
          <a:lstStyle>
            <a:lvl1pPr marL="173978" indent="-173978" algn="l" rtl="0" eaLnBrk="1" fontAlgn="base" hangingPunct="1">
              <a:lnSpc>
                <a:spcPct val="100000"/>
              </a:lnSpc>
              <a:spcBef>
                <a:spcPts val="1066"/>
              </a:spcBef>
              <a:spcAft>
                <a:spcPct val="0"/>
              </a:spcAft>
              <a:buClr>
                <a:schemeClr val="tx2"/>
              </a:buClr>
              <a:buFont typeface="Symbol" panose="05050102010706020507" pitchFamily="18" charset="2"/>
              <a:buChar char="·"/>
              <a:defRPr sz="1532" b="0">
                <a:solidFill>
                  <a:schemeClr val="tx1"/>
                </a:solidFill>
                <a:latin typeface="+mn-lt"/>
                <a:ea typeface="+mn-ea"/>
                <a:cs typeface="+mn-cs"/>
              </a:defRPr>
            </a:lvl1pPr>
            <a:lvl2pPr marL="393182" indent="-208772" algn="l" rtl="0" eaLnBrk="1" fontAlgn="base" hangingPunct="1">
              <a:lnSpc>
                <a:spcPct val="100000"/>
              </a:lnSpc>
              <a:spcBef>
                <a:spcPts val="766"/>
              </a:spcBef>
              <a:spcAft>
                <a:spcPct val="0"/>
              </a:spcAft>
              <a:buClr>
                <a:schemeClr val="tx2"/>
              </a:buClr>
              <a:buFont typeface="Arial" panose="020B0604020202020204" pitchFamily="34" charset="0"/>
              <a:buChar char="–"/>
              <a:defRPr sz="1366">
                <a:solidFill>
                  <a:schemeClr val="tx1"/>
                </a:solidFill>
                <a:latin typeface="+mn-lt"/>
              </a:defRPr>
            </a:lvl2pPr>
            <a:lvl3pPr marL="612397" indent="-208772" algn="l" rtl="0" eaLnBrk="1" fontAlgn="base" hangingPunct="1">
              <a:lnSpc>
                <a:spcPct val="100000"/>
              </a:lnSpc>
              <a:spcBef>
                <a:spcPts val="766"/>
              </a:spcBef>
              <a:spcAft>
                <a:spcPct val="0"/>
              </a:spcAft>
              <a:buClr>
                <a:schemeClr val="tx2"/>
              </a:buClr>
              <a:buSzPct val="100000"/>
              <a:buFont typeface="Arial" panose="020B0604020202020204" pitchFamily="34" charset="0"/>
              <a:buChar char="–"/>
              <a:defRPr sz="1166">
                <a:solidFill>
                  <a:schemeClr val="tx1"/>
                </a:solidFill>
                <a:latin typeface="+mn-lt"/>
              </a:defRPr>
            </a:lvl3pPr>
            <a:lvl4pPr marL="612397" indent="-208772" algn="l" rtl="0" eaLnBrk="1" fontAlgn="base" hangingPunct="1">
              <a:lnSpc>
                <a:spcPct val="100000"/>
              </a:lnSpc>
              <a:spcBef>
                <a:spcPts val="766"/>
              </a:spcBef>
              <a:spcAft>
                <a:spcPct val="0"/>
              </a:spcAft>
              <a:buClr>
                <a:schemeClr val="tx2"/>
              </a:buClr>
              <a:buFont typeface="Arial" panose="020B0604020202020204" pitchFamily="34" charset="0"/>
              <a:buChar char="–"/>
              <a:defRPr sz="1166">
                <a:solidFill>
                  <a:schemeClr val="tx1"/>
                </a:solidFill>
                <a:latin typeface="+mn-lt"/>
              </a:defRPr>
            </a:lvl4pPr>
            <a:lvl5pPr marL="612397" indent="-208772" algn="l" rtl="0" eaLnBrk="1" fontAlgn="base" hangingPunct="1">
              <a:lnSpc>
                <a:spcPct val="100000"/>
              </a:lnSpc>
              <a:spcBef>
                <a:spcPts val="766"/>
              </a:spcBef>
              <a:spcAft>
                <a:spcPct val="0"/>
              </a:spcAft>
              <a:buClr>
                <a:schemeClr val="tx2"/>
              </a:buClr>
              <a:buFont typeface="Arial" panose="020B0604020202020204" pitchFamily="34" charset="0"/>
              <a:buChar char="–"/>
              <a:defRPr sz="1166">
                <a:solidFill>
                  <a:schemeClr val="tx1"/>
                </a:solidFill>
                <a:latin typeface="+mn-lt"/>
              </a:defRPr>
            </a:lvl5pPr>
            <a:lvl6pPr marL="612397" indent="-208772" algn="l" rtl="0" eaLnBrk="1" fontAlgn="base" hangingPunct="1">
              <a:lnSpc>
                <a:spcPct val="100000"/>
              </a:lnSpc>
              <a:spcBef>
                <a:spcPts val="766"/>
              </a:spcBef>
              <a:spcAft>
                <a:spcPct val="0"/>
              </a:spcAft>
              <a:buClr>
                <a:schemeClr val="tx2"/>
              </a:buClr>
              <a:buFont typeface="Arial" panose="020B0604020202020204" pitchFamily="34" charset="0"/>
              <a:buChar char="–"/>
              <a:defRPr sz="1166">
                <a:solidFill>
                  <a:schemeClr val="tx1"/>
                </a:solidFill>
                <a:latin typeface="+mn-lt"/>
              </a:defRPr>
            </a:lvl6pPr>
            <a:lvl7pPr marL="612397" indent="-208772" algn="l" rtl="0" eaLnBrk="1" fontAlgn="base" hangingPunct="1">
              <a:lnSpc>
                <a:spcPct val="100000"/>
              </a:lnSpc>
              <a:spcBef>
                <a:spcPts val="766"/>
              </a:spcBef>
              <a:spcAft>
                <a:spcPct val="0"/>
              </a:spcAft>
              <a:buClr>
                <a:schemeClr val="tx2"/>
              </a:buClr>
              <a:buFont typeface="Arial" panose="020B0604020202020204" pitchFamily="34" charset="0"/>
              <a:buChar char="–"/>
              <a:defRPr sz="1166">
                <a:solidFill>
                  <a:schemeClr val="tx1"/>
                </a:solidFill>
                <a:latin typeface="+mn-lt"/>
              </a:defRPr>
            </a:lvl7pPr>
            <a:lvl8pPr marL="612397" indent="-208772" algn="l" rtl="0" eaLnBrk="1" fontAlgn="base" hangingPunct="1">
              <a:lnSpc>
                <a:spcPct val="100000"/>
              </a:lnSpc>
              <a:spcBef>
                <a:spcPts val="766"/>
              </a:spcBef>
              <a:spcAft>
                <a:spcPct val="0"/>
              </a:spcAft>
              <a:buClr>
                <a:schemeClr val="tx2"/>
              </a:buClr>
              <a:buFont typeface="Arial" panose="020B0604020202020204" pitchFamily="34" charset="0"/>
              <a:buChar char="–"/>
              <a:defRPr sz="1166">
                <a:solidFill>
                  <a:schemeClr val="tx1"/>
                </a:solidFill>
                <a:latin typeface="+mn-lt"/>
              </a:defRPr>
            </a:lvl8pPr>
            <a:lvl9pPr marL="612397" indent="-208772" algn="l" rtl="0" eaLnBrk="1" fontAlgn="base" hangingPunct="1">
              <a:lnSpc>
                <a:spcPct val="100000"/>
              </a:lnSpc>
              <a:spcBef>
                <a:spcPts val="766"/>
              </a:spcBef>
              <a:spcAft>
                <a:spcPct val="0"/>
              </a:spcAft>
              <a:buClr>
                <a:schemeClr val="tx2"/>
              </a:buClr>
              <a:buFont typeface="Arial" panose="020B0604020202020204" pitchFamily="34" charset="0"/>
              <a:buChar char="–"/>
              <a:defRPr sz="1166">
                <a:solidFill>
                  <a:schemeClr val="tx1"/>
                </a:solidFill>
                <a:latin typeface="+mn-lt"/>
              </a:defRPr>
            </a:lvl9pPr>
          </a:lstStyle>
          <a:p>
            <a:pPr marL="173978" marR="0" lvl="0" indent="-173978" algn="l" defTabSz="914400" rtl="0" eaLnBrk="1" fontAlgn="base" latinLnBrk="0" hangingPunct="1">
              <a:lnSpc>
                <a:spcPct val="100000"/>
              </a:lnSpc>
              <a:spcBef>
                <a:spcPts val="1066"/>
              </a:spcBef>
              <a:spcAft>
                <a:spcPct val="0"/>
              </a:spcAft>
              <a:buClr>
                <a:srgbClr val="940027"/>
              </a:buClr>
              <a:buSzTx/>
              <a:buFont typeface="Symbol" panose="05050102010706020507" pitchFamily="18" charset="2"/>
              <a:buChar char="·"/>
              <a:tabLst/>
              <a:defRPr/>
            </a:pPr>
            <a:r>
              <a:rPr kumimoji="0" lang="da-DK" sz="1400" b="1" i="0" u="none" strike="noStrike" kern="0" cap="none" spc="0" normalizeH="0" baseline="0" noProof="0" dirty="0">
                <a:ln>
                  <a:noFill/>
                </a:ln>
                <a:effectLst/>
                <a:uLnTx/>
                <a:uFillTx/>
                <a:latin typeface="Franklin Gothic Book" panose="020B0503020102020204"/>
                <a:ea typeface="+mn-ea"/>
                <a:cs typeface="+mn-cs"/>
              </a:rPr>
              <a:t>Scenarie 1 Modernisering efter transitionsperioden </a:t>
            </a:r>
          </a:p>
          <a:p>
            <a:pPr marL="393182" marR="0" lvl="1" indent="-208772" algn="l" defTabSz="914400" rtl="0" eaLnBrk="1" fontAlgn="base" latinLnBrk="0" hangingPunct="1">
              <a:lnSpc>
                <a:spcPct val="100000"/>
              </a:lnSpc>
              <a:spcBef>
                <a:spcPts val="766"/>
              </a:spcBef>
              <a:spcAft>
                <a:spcPct val="0"/>
              </a:spcAft>
              <a:buClr>
                <a:srgbClr val="940027"/>
              </a:buClr>
              <a:buSzTx/>
              <a:buFont typeface="Arial" panose="020B0604020202020204" pitchFamily="34" charset="0"/>
              <a:buChar char="–"/>
              <a:tabLst/>
              <a:defRPr/>
            </a:pPr>
            <a:r>
              <a:rPr kumimoji="0" lang="da-DK" sz="1050" b="0" i="0" u="none" strike="noStrike" kern="0" cap="none" spc="0" normalizeH="0" baseline="0" noProof="0" dirty="0">
                <a:ln>
                  <a:noFill/>
                </a:ln>
                <a:effectLst/>
                <a:uLnTx/>
                <a:uFillTx/>
                <a:latin typeface="Franklin Gothic Book" panose="020B0503020102020204"/>
                <a:ea typeface="+mn-ea"/>
                <a:cs typeface="+mn-cs"/>
              </a:rPr>
              <a:t>Hovedleverandøren overtager ansvaret for vedligeholdelse, videreudvikling mv. af tillidstjenesterne i en as-is transition og gennemfører transition af infrastrukturdriften til den nye driftsleverandør, uden at der er foretaget modernisering af tillidstjenesterne. </a:t>
            </a:r>
          </a:p>
          <a:p>
            <a:pPr marL="393182" marR="0" lvl="1" indent="-208772" algn="l" defTabSz="914400" rtl="0" eaLnBrk="1" fontAlgn="base" latinLnBrk="0" hangingPunct="1">
              <a:lnSpc>
                <a:spcPct val="100000"/>
              </a:lnSpc>
              <a:spcBef>
                <a:spcPts val="766"/>
              </a:spcBef>
              <a:spcAft>
                <a:spcPct val="0"/>
              </a:spcAft>
              <a:buClr>
                <a:srgbClr val="940027"/>
              </a:buClr>
              <a:buSzTx/>
              <a:buFont typeface="Arial" panose="020B0604020202020204" pitchFamily="34" charset="0"/>
              <a:buChar char="–"/>
              <a:tabLst/>
              <a:defRPr/>
            </a:pPr>
            <a:r>
              <a:rPr kumimoji="0" lang="da-DK" sz="1050" b="0" i="0" u="none" strike="noStrike" kern="0" cap="none" spc="0" normalizeH="0" baseline="0" noProof="0" dirty="0">
                <a:ln>
                  <a:noFill/>
                </a:ln>
                <a:effectLst/>
                <a:uLnTx/>
                <a:uFillTx/>
                <a:latin typeface="Franklin Gothic Book" panose="020B0503020102020204"/>
                <a:ea typeface="+mn-ea"/>
                <a:cs typeface="+mn-cs"/>
              </a:rPr>
              <a:t>Modernisering efter gennemførte transitioner medfører, at hovedleverandøren skal videreføre tillidstjenesterne med det samme programmel (Primekey og Cryptomathic Signer 5), der aktuelt anvendes af ING. H</a:t>
            </a:r>
            <a:r>
              <a:rPr lang="da-DK" sz="1050" kern="0" dirty="0" err="1">
                <a:latin typeface="Franklin Gothic Book" panose="020B0503020102020204"/>
              </a:rPr>
              <a:t>ovedleverandøren</a:t>
            </a:r>
            <a:r>
              <a:rPr lang="da-DK" sz="1050" kern="0" dirty="0">
                <a:latin typeface="Franklin Gothic Book" panose="020B0503020102020204"/>
              </a:rPr>
              <a:t> </a:t>
            </a:r>
            <a:r>
              <a:rPr kumimoji="0" lang="da-DK" sz="1050" b="0" i="0" u="none" strike="noStrike" kern="0" cap="none" spc="0" normalizeH="0" baseline="0" noProof="0" dirty="0">
                <a:ln>
                  <a:noFill/>
                </a:ln>
                <a:effectLst/>
                <a:uLnTx/>
                <a:uFillTx/>
                <a:latin typeface="Franklin Gothic Book" panose="020B0503020102020204"/>
                <a:ea typeface="+mn-ea"/>
                <a:cs typeface="+mn-cs"/>
              </a:rPr>
              <a:t>skal således sikre den fornødne licensdækning, indtil</a:t>
            </a:r>
            <a:r>
              <a:rPr lang="da-DK" sz="1050" kern="0" dirty="0">
                <a:latin typeface="Franklin Gothic Book" panose="020B0503020102020204"/>
              </a:rPr>
              <a:t> de moderniserede tillidstjenester</a:t>
            </a:r>
            <a:r>
              <a:rPr kumimoji="0" lang="da-DK" sz="1050" b="0" i="0" u="none" strike="noStrike" kern="0" cap="none" spc="0" normalizeH="0" baseline="0" noProof="0" dirty="0">
                <a:ln>
                  <a:noFill/>
                </a:ln>
                <a:effectLst/>
                <a:uLnTx/>
                <a:uFillTx/>
                <a:latin typeface="Franklin Gothic Book" panose="020B0503020102020204"/>
                <a:ea typeface="+mn-ea"/>
                <a:cs typeface="+mn-cs"/>
              </a:rPr>
              <a:t> er idriftsat, og den gamle løsning er lukket ned.  </a:t>
            </a:r>
          </a:p>
          <a:p>
            <a:pPr marL="173978" marR="0" lvl="0" indent="-173978" algn="l" defTabSz="914400" rtl="0" eaLnBrk="1" fontAlgn="base" latinLnBrk="0" hangingPunct="1">
              <a:lnSpc>
                <a:spcPct val="100000"/>
              </a:lnSpc>
              <a:spcBef>
                <a:spcPts val="1066"/>
              </a:spcBef>
              <a:spcAft>
                <a:spcPct val="0"/>
              </a:spcAft>
              <a:buClr>
                <a:srgbClr val="940027"/>
              </a:buClr>
              <a:buSzTx/>
              <a:buFont typeface="Symbol" panose="05050102010706020507" pitchFamily="18" charset="2"/>
              <a:buChar char="·"/>
              <a:tabLst/>
              <a:defRPr/>
            </a:pPr>
            <a:r>
              <a:rPr kumimoji="0" lang="da-DK" sz="1400" b="1" i="0" u="none" strike="noStrike" kern="0" cap="none" spc="0" normalizeH="0" baseline="0" noProof="0" dirty="0">
                <a:ln>
                  <a:noFill/>
                </a:ln>
                <a:effectLst/>
                <a:uLnTx/>
                <a:uFillTx/>
                <a:latin typeface="Franklin Gothic Book" panose="020B0503020102020204"/>
                <a:ea typeface="+mn-ea"/>
                <a:cs typeface="+mn-cs"/>
              </a:rPr>
              <a:t>Scenarie 2 Modernisering samtidig med transition</a:t>
            </a:r>
          </a:p>
          <a:p>
            <a:pPr marL="393182" marR="0" lvl="1" indent="-208772" algn="l" defTabSz="914400" rtl="0" eaLnBrk="1" fontAlgn="base" latinLnBrk="0" hangingPunct="1">
              <a:lnSpc>
                <a:spcPct val="100000"/>
              </a:lnSpc>
              <a:spcBef>
                <a:spcPts val="766"/>
              </a:spcBef>
              <a:spcAft>
                <a:spcPct val="0"/>
              </a:spcAft>
              <a:buClr>
                <a:srgbClr val="940027"/>
              </a:buClr>
              <a:buSzTx/>
              <a:buFont typeface="Arial" panose="020B0604020202020204" pitchFamily="34" charset="0"/>
              <a:buChar char="–"/>
              <a:tabLst/>
              <a:defRPr/>
            </a:pPr>
            <a:r>
              <a:rPr kumimoji="0" lang="da-DK" sz="1050" b="0" i="0" u="none" strike="noStrike" kern="0" cap="none" spc="0" normalizeH="0" baseline="0" noProof="0" dirty="0">
                <a:ln>
                  <a:noFill/>
                </a:ln>
                <a:effectLst/>
                <a:uLnTx/>
                <a:uFillTx/>
                <a:latin typeface="Franklin Gothic Book" panose="020B0503020102020204"/>
                <a:ea typeface="+mn-ea"/>
                <a:cs typeface="+mn-cs"/>
              </a:rPr>
              <a:t>Hovedleverandøren foretager modernisering af tillidstjenesterne inklusive udskiftning af relevant programmel parallelt med, at hovedleverandøren gennemfører de øvrige transitionsaktiviteter, jf. beskrivelse heraf i tema 2 og tema 5. Hovedleverandøren leverer således </a:t>
            </a:r>
            <a:r>
              <a:rPr kumimoji="0" lang="da-DK" sz="1050" b="0" i="0" u="none" kern="0" cap="none" spc="0" normalizeH="0" baseline="0" noProof="0" dirty="0">
                <a:ln>
                  <a:noFill/>
                </a:ln>
                <a:effectLst/>
                <a:uLnTx/>
                <a:uFillTx/>
                <a:latin typeface="Franklin Gothic Book" panose="020B0503020102020204"/>
                <a:ea typeface="+mn-ea"/>
                <a:cs typeface="+mn-cs"/>
              </a:rPr>
              <a:t>moderniserede </a:t>
            </a:r>
            <a:r>
              <a:rPr kumimoji="0" lang="da-DK" sz="1050" b="0" i="0" u="none" strike="noStrike" kern="0" cap="none" spc="0" normalizeH="0" baseline="0" noProof="0" dirty="0">
                <a:ln>
                  <a:noFill/>
                </a:ln>
                <a:effectLst/>
                <a:uLnTx/>
                <a:uFillTx/>
                <a:latin typeface="Franklin Gothic Book" panose="020B0503020102020204"/>
                <a:ea typeface="+mn-ea"/>
                <a:cs typeface="+mn-cs"/>
              </a:rPr>
              <a:t>tillidstjenester</a:t>
            </a:r>
            <a:r>
              <a:rPr kumimoji="0" lang="da-DK" sz="1050" b="0" i="0" u="none" kern="0" cap="none" spc="0" normalizeH="0" baseline="0" noProof="0" dirty="0">
                <a:ln>
                  <a:noFill/>
                </a:ln>
                <a:effectLst/>
                <a:uLnTx/>
                <a:uFillTx/>
                <a:latin typeface="Franklin Gothic Book" panose="020B0503020102020204"/>
                <a:ea typeface="+mn-ea"/>
                <a:cs typeface="+mn-cs"/>
              </a:rPr>
              <a:t>,</a:t>
            </a:r>
            <a:r>
              <a:rPr kumimoji="0" lang="da-DK" sz="1050" b="0" i="0" u="none" strike="noStrike" kern="0" cap="none" spc="0" normalizeH="0" baseline="0" noProof="0" dirty="0">
                <a:ln>
                  <a:noFill/>
                </a:ln>
                <a:effectLst/>
                <a:uLnTx/>
                <a:uFillTx/>
                <a:latin typeface="Franklin Gothic Book" panose="020B0503020102020204"/>
                <a:ea typeface="+mn-ea"/>
                <a:cs typeface="+mn-cs"/>
              </a:rPr>
              <a:t> samtidig med at hovedleverandøren overtager ansvaret for vedligeholdelse, videreudvikling mv. af resten af NemLog-in. </a:t>
            </a:r>
          </a:p>
          <a:p>
            <a:pPr marL="393182" marR="0" lvl="1" indent="-208772" algn="l" defTabSz="914400" rtl="0" eaLnBrk="1" fontAlgn="base" latinLnBrk="0" hangingPunct="1">
              <a:lnSpc>
                <a:spcPct val="100000"/>
              </a:lnSpc>
              <a:spcBef>
                <a:spcPts val="766"/>
              </a:spcBef>
              <a:spcAft>
                <a:spcPct val="0"/>
              </a:spcAft>
              <a:buClr>
                <a:srgbClr val="940027"/>
              </a:buClr>
              <a:buSzTx/>
              <a:buFont typeface="Arial" panose="020B0604020202020204" pitchFamily="34" charset="0"/>
              <a:buChar char="–"/>
              <a:tabLst/>
              <a:defRPr/>
            </a:pPr>
            <a:r>
              <a:rPr kumimoji="0" lang="da-DK" sz="1050" b="0" i="0" u="none" strike="noStrike" kern="0" cap="none" spc="0" normalizeH="0" baseline="0" noProof="0" dirty="0">
                <a:ln>
                  <a:noFill/>
                </a:ln>
                <a:effectLst/>
                <a:uLnTx/>
                <a:uFillTx/>
                <a:latin typeface="Franklin Gothic Book" panose="020B0503020102020204"/>
                <a:ea typeface="+mn-ea"/>
                <a:cs typeface="+mn-cs"/>
              </a:rPr>
              <a:t>Model 2 betyder, at hovedleverandøren alene skal anskaffe licenser til det programmel, der skal benyttes i videreførelse af løsningen. Hovedleverandøren kan således undgå at anskaffe licenser til det programmel, der anvendes i NemLog-in i dag, til midlertidig brug. </a:t>
            </a:r>
          </a:p>
          <a:p>
            <a:pPr marL="184410" marR="0" lvl="1" indent="0" algn="l" defTabSz="914400" rtl="0" eaLnBrk="1" fontAlgn="base" latinLnBrk="0" hangingPunct="1">
              <a:lnSpc>
                <a:spcPct val="100000"/>
              </a:lnSpc>
              <a:spcBef>
                <a:spcPts val="766"/>
              </a:spcBef>
              <a:spcAft>
                <a:spcPct val="0"/>
              </a:spcAft>
              <a:buClr>
                <a:srgbClr val="940027"/>
              </a:buClr>
              <a:buSzTx/>
              <a:buFont typeface="Arial" panose="020B0604020202020204" pitchFamily="34" charset="0"/>
              <a:buNone/>
              <a:tabLst/>
              <a:defRPr/>
            </a:pPr>
            <a:endParaRPr kumimoji="0" lang="da-DK" sz="1200" b="0" i="0" u="none" strike="noStrike" kern="0" cap="none" spc="0" normalizeH="0" baseline="0" noProof="0" dirty="0">
              <a:ln>
                <a:noFill/>
              </a:ln>
              <a:effectLst/>
              <a:uLnTx/>
              <a:uFillTx/>
              <a:latin typeface="Franklin Gothic Book" panose="020B0503020102020204"/>
              <a:ea typeface="+mn-ea"/>
              <a:cs typeface="+mn-cs"/>
            </a:endParaRPr>
          </a:p>
          <a:p>
            <a:pPr marL="184410" marR="0" lvl="1" indent="0" algn="l" defTabSz="914400" rtl="0" eaLnBrk="1" fontAlgn="base" latinLnBrk="0" hangingPunct="1">
              <a:lnSpc>
                <a:spcPct val="100000"/>
              </a:lnSpc>
              <a:spcBef>
                <a:spcPts val="766"/>
              </a:spcBef>
              <a:spcAft>
                <a:spcPct val="0"/>
              </a:spcAft>
              <a:buClr>
                <a:srgbClr val="940027"/>
              </a:buClr>
              <a:buSzTx/>
              <a:buFont typeface="Arial" panose="020B0604020202020204" pitchFamily="34" charset="0"/>
              <a:buNone/>
              <a:tabLst/>
              <a:defRPr/>
            </a:pPr>
            <a:r>
              <a:rPr kumimoji="0" lang="da-DK" sz="1200" b="0" i="0" u="none" strike="noStrike" kern="0" cap="none" spc="0" normalizeH="0" baseline="0" noProof="0" dirty="0">
                <a:ln>
                  <a:noFill/>
                </a:ln>
                <a:effectLst/>
                <a:uLnTx/>
                <a:uFillTx/>
                <a:latin typeface="Franklin Gothic Book" panose="020B0503020102020204"/>
                <a:ea typeface="+mn-ea"/>
                <a:cs typeface="+mn-cs"/>
              </a:rPr>
              <a:t>Digitaliseringsstyrelsen har ingen særlige præference for ét af ovenstående scenarier eller variationer heraf. Scenarierne er alene beskrevet for at indhente markedets tilbagemelding. </a:t>
            </a:r>
          </a:p>
          <a:p>
            <a:pPr marL="184410" marR="0" lvl="1" indent="0" algn="l" defTabSz="914400" rtl="0" eaLnBrk="1" fontAlgn="base" latinLnBrk="0" hangingPunct="1">
              <a:lnSpc>
                <a:spcPct val="100000"/>
              </a:lnSpc>
              <a:spcBef>
                <a:spcPts val="766"/>
              </a:spcBef>
              <a:spcAft>
                <a:spcPct val="0"/>
              </a:spcAft>
              <a:buClr>
                <a:srgbClr val="940027"/>
              </a:buClr>
              <a:buSzTx/>
              <a:buFont typeface="Arial" panose="020B0604020202020204" pitchFamily="34" charset="0"/>
              <a:buNone/>
              <a:tabLst/>
              <a:defRPr/>
            </a:pPr>
            <a:r>
              <a:rPr lang="da-DK" sz="1200" kern="0" dirty="0">
                <a:latin typeface="Franklin Gothic Book" panose="020B0503020102020204"/>
              </a:rPr>
              <a:t>I begge scenarier skal den kommende hovedleverandør bevare eksisterende rodnøgle.</a:t>
            </a:r>
            <a:endParaRPr kumimoji="0" lang="da-DK" sz="1200" b="0" i="0" u="none" strike="noStrike" kern="0" cap="none" spc="0" normalizeH="0" baseline="0" noProof="0" dirty="0">
              <a:ln>
                <a:noFill/>
              </a:ln>
              <a:effectLst/>
              <a:uLnTx/>
              <a:uFillTx/>
              <a:latin typeface="Franklin Gothic Book" panose="020B0503020102020204"/>
              <a:ea typeface="+mn-ea"/>
              <a:cs typeface="+mn-cs"/>
            </a:endParaRPr>
          </a:p>
          <a:p>
            <a:pPr marL="184410" marR="0" lvl="1" indent="0" algn="l" defTabSz="914400" rtl="0" eaLnBrk="1" fontAlgn="base" latinLnBrk="0" hangingPunct="1">
              <a:lnSpc>
                <a:spcPct val="100000"/>
              </a:lnSpc>
              <a:spcBef>
                <a:spcPts val="766"/>
              </a:spcBef>
              <a:spcAft>
                <a:spcPct val="0"/>
              </a:spcAft>
              <a:buClr>
                <a:srgbClr val="940027"/>
              </a:buClr>
              <a:buSzTx/>
              <a:buFont typeface="Arial" panose="020B0604020202020204" pitchFamily="34" charset="0"/>
              <a:buNone/>
              <a:tabLst/>
              <a:defRPr/>
            </a:pPr>
            <a:r>
              <a:rPr kumimoji="0" lang="da-DK" sz="1200" b="0" i="0" u="none" strike="noStrike" kern="0" cap="none" spc="0" normalizeH="0" baseline="0" noProof="0" dirty="0">
                <a:ln>
                  <a:noFill/>
                </a:ln>
                <a:solidFill>
                  <a:srgbClr val="000000"/>
                </a:solidFill>
                <a:effectLst/>
                <a:uLnTx/>
                <a:uFillTx/>
                <a:latin typeface="Franklin Gothic Book" panose="020B0503020102020204"/>
                <a:ea typeface="+mn-ea"/>
                <a:cs typeface="+mn-cs"/>
              </a:rPr>
              <a:t> </a:t>
            </a:r>
          </a:p>
          <a:p>
            <a:pPr marL="173978" marR="0" lvl="0" indent="-173978" algn="l" defTabSz="914400" rtl="0" eaLnBrk="1" fontAlgn="base" latinLnBrk="0" hangingPunct="1">
              <a:lnSpc>
                <a:spcPct val="100000"/>
              </a:lnSpc>
              <a:spcBef>
                <a:spcPts val="1066"/>
              </a:spcBef>
              <a:spcAft>
                <a:spcPct val="0"/>
              </a:spcAft>
              <a:buClr>
                <a:srgbClr val="940027"/>
              </a:buClr>
              <a:buSzTx/>
              <a:buFont typeface="Symbol" panose="05050102010706020507" pitchFamily="18" charset="2"/>
              <a:buChar char="·"/>
              <a:tabLst/>
              <a:defRPr/>
            </a:pPr>
            <a:endParaRPr kumimoji="0" lang="da-DK" sz="1200" b="0" i="0" u="none" strike="noStrike" kern="0" cap="none" spc="0" normalizeH="0" baseline="0" noProof="0" dirty="0">
              <a:ln>
                <a:noFill/>
              </a:ln>
              <a:solidFill>
                <a:srgbClr val="000000"/>
              </a:solidFill>
              <a:effectLst/>
              <a:uLnTx/>
              <a:uFillTx/>
              <a:latin typeface="Franklin Gothic Book" panose="020B0503020102020204"/>
              <a:ea typeface="+mn-ea"/>
              <a:cs typeface="+mn-cs"/>
            </a:endParaRPr>
          </a:p>
          <a:p>
            <a:pPr marL="173978" marR="0" lvl="0" indent="-173978" algn="l" defTabSz="914400" rtl="0" eaLnBrk="1" fontAlgn="base" latinLnBrk="0" hangingPunct="1">
              <a:lnSpc>
                <a:spcPct val="100000"/>
              </a:lnSpc>
              <a:spcBef>
                <a:spcPts val="1066"/>
              </a:spcBef>
              <a:spcAft>
                <a:spcPct val="0"/>
              </a:spcAft>
              <a:buClr>
                <a:srgbClr val="940027"/>
              </a:buClr>
              <a:buSzTx/>
              <a:buFont typeface="Symbol" panose="05050102010706020507" pitchFamily="18" charset="2"/>
              <a:buChar char="·"/>
              <a:tabLst/>
              <a:defRPr/>
            </a:pPr>
            <a:endParaRPr kumimoji="0" lang="da-DK" sz="1200" b="0" i="0" u="none" strike="noStrike" kern="0" cap="none" spc="0" normalizeH="0" baseline="0" noProof="0" dirty="0">
              <a:ln>
                <a:noFill/>
              </a:ln>
              <a:solidFill>
                <a:srgbClr val="000000"/>
              </a:solidFill>
              <a:effectLst/>
              <a:uLnTx/>
              <a:uFillTx/>
              <a:latin typeface="Franklin Gothic Book" panose="020B0503020102020204"/>
              <a:ea typeface="+mn-ea"/>
              <a:cs typeface="+mn-cs"/>
            </a:endParaRPr>
          </a:p>
          <a:p>
            <a:pPr marL="173978" marR="0" lvl="0" indent="-173978" algn="l" defTabSz="914400" rtl="0" eaLnBrk="1" fontAlgn="base" latinLnBrk="0" hangingPunct="1">
              <a:lnSpc>
                <a:spcPct val="100000"/>
              </a:lnSpc>
              <a:spcBef>
                <a:spcPts val="1066"/>
              </a:spcBef>
              <a:spcAft>
                <a:spcPct val="0"/>
              </a:spcAft>
              <a:buClr>
                <a:srgbClr val="940027"/>
              </a:buClr>
              <a:buSzTx/>
              <a:buFont typeface="Symbol" panose="05050102010706020507" pitchFamily="18" charset="2"/>
              <a:buChar char="·"/>
              <a:tabLst/>
              <a:defRPr/>
            </a:pPr>
            <a:endParaRPr kumimoji="0" lang="da-DK" sz="1532" b="0" i="0" u="none" strike="noStrike" kern="0" cap="none" spc="0" normalizeH="0" baseline="0" noProof="0" dirty="0">
              <a:ln>
                <a:noFill/>
              </a:ln>
              <a:solidFill>
                <a:srgbClr val="000000"/>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15764095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F5F1E6"/>
        </a:solidFill>
        <a:effectLst/>
      </p:bgPr>
    </p:bg>
    <p:spTree>
      <p:nvGrpSpPr>
        <p:cNvPr id="1" name="">
          <a:extLst>
            <a:ext uri="{FF2B5EF4-FFF2-40B4-BE49-F238E27FC236}">
              <a16:creationId xmlns:a16="http://schemas.microsoft.com/office/drawing/2014/main" id="{0F14FBBE-F456-8904-EE68-9DF4964D117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71E310B-1D1B-8463-A7BB-17869A6C5949}"/>
              </a:ext>
            </a:extLst>
          </p:cNvPr>
          <p:cNvSpPr>
            <a:spLocks noGrp="1"/>
          </p:cNvSpPr>
          <p:nvPr>
            <p:ph type="title"/>
          </p:nvPr>
        </p:nvSpPr>
        <p:spPr/>
        <p:txBody>
          <a:bodyPr/>
          <a:lstStyle/>
          <a:p>
            <a:r>
              <a:rPr lang="da-DK" b="1" dirty="0">
                <a:solidFill>
                  <a:srgbClr val="3F1A2B"/>
                </a:solidFill>
                <a:latin typeface="Franklin Gothic Book" panose="020B0503020102020204" pitchFamily="34" charset="0"/>
              </a:rPr>
              <a:t>8. </a:t>
            </a:r>
            <a:r>
              <a:rPr lang="da-DK" sz="2800" b="1" dirty="0">
                <a:solidFill>
                  <a:srgbClr val="3F1A2B"/>
                </a:solidFill>
                <a:latin typeface="Franklin Gothic Book" panose="020B0503020102020204" pitchFamily="34" charset="0"/>
              </a:rPr>
              <a:t>Tillidstjenester – Spørgsmål </a:t>
            </a:r>
            <a:endParaRPr lang="da-DK" b="1" dirty="0">
              <a:solidFill>
                <a:srgbClr val="3F1A2B"/>
              </a:solidFill>
              <a:latin typeface="Franklin Gothic Book" panose="020B0503020102020204" pitchFamily="34" charset="0"/>
            </a:endParaRPr>
          </a:p>
        </p:txBody>
      </p:sp>
      <p:sp>
        <p:nvSpPr>
          <p:cNvPr id="4" name="Pladsholder til slidenummer 3">
            <a:extLst>
              <a:ext uri="{FF2B5EF4-FFF2-40B4-BE49-F238E27FC236}">
                <a16:creationId xmlns:a16="http://schemas.microsoft.com/office/drawing/2014/main" id="{53BDDF19-612F-CECB-B59C-313C80104FC2}"/>
              </a:ext>
            </a:extLst>
          </p:cNvPr>
          <p:cNvSpPr>
            <a:spLocks noGrp="1"/>
          </p:cNvSpPr>
          <p:nvPr>
            <p:ph type="sldNum" sz="quarter" idx="12"/>
          </p:nvPr>
        </p:nvSpPr>
        <p:spPr/>
        <p:txBody>
          <a:bodyPr/>
          <a:lstStyle/>
          <a:p>
            <a:fld id="{80AE25ED-097C-4BDC-A7CE-FA97BD9CA3B5}" type="slidenum">
              <a:rPr lang="da-DK" smtClean="0"/>
              <a:pPr/>
              <a:t>54</a:t>
            </a:fld>
            <a:endParaRPr lang="da-DK" dirty="0"/>
          </a:p>
        </p:txBody>
      </p:sp>
      <p:sp>
        <p:nvSpPr>
          <p:cNvPr id="5" name="Pladsholder til indhold 4">
            <a:extLst>
              <a:ext uri="{FF2B5EF4-FFF2-40B4-BE49-F238E27FC236}">
                <a16:creationId xmlns:a16="http://schemas.microsoft.com/office/drawing/2014/main" id="{B37E58CF-A86E-3430-4DF5-E154C9FBA9D7}"/>
              </a:ext>
            </a:extLst>
          </p:cNvPr>
          <p:cNvSpPr>
            <a:spLocks noGrp="1"/>
          </p:cNvSpPr>
          <p:nvPr>
            <p:ph idx="1"/>
          </p:nvPr>
        </p:nvSpPr>
        <p:spPr>
          <a:xfrm>
            <a:off x="702735" y="993059"/>
            <a:ext cx="11066478" cy="4920380"/>
          </a:xfrm>
        </p:spPr>
        <p:txBody>
          <a:bodyPr/>
          <a:lstStyle/>
          <a:p>
            <a:r>
              <a:rPr lang="da-DK" sz="1400" dirty="0"/>
              <a:t>8.1. Hvilke forudsætninger skal være opfyldt for, at modernisering af tillidstjenesterne kan ske som led i transitionen af vedligeholdelse, videreudvikling og applikationsdrift til hovedleverandøren? (scenarie 1)</a:t>
            </a:r>
          </a:p>
          <a:p>
            <a:r>
              <a:rPr lang="da-DK" sz="1400" dirty="0"/>
              <a:t>8.2. Hvilke forudsætninger skal være opfyldt for, at modernisering af tillidstjenesterne kan ske efter transitionen af vedligeholdelse, videreudvikling og applikationsdrift til hovedleverandøren? (scenarie 2)</a:t>
            </a:r>
          </a:p>
          <a:p>
            <a:r>
              <a:rPr lang="da-DK" sz="1400" dirty="0"/>
              <a:t>8.3 Hvad er omkostningerne forbundet med de to scenarier?</a:t>
            </a:r>
          </a:p>
          <a:p>
            <a:r>
              <a:rPr lang="da-DK" sz="1400" dirty="0"/>
              <a:t>8.4. Hvilke fordele og ulemper samt risici ser I ved de to scenarier for modernisering? </a:t>
            </a:r>
          </a:p>
          <a:p>
            <a:r>
              <a:rPr lang="da-DK" sz="1400" dirty="0"/>
              <a:t>8.5. Ser leverandøren en tredje mulighed for en mere kosteffektiv transition, som ikke øger drifts- og projektrisici betydeligt? </a:t>
            </a:r>
          </a:p>
          <a:p>
            <a:r>
              <a:rPr lang="da-DK" sz="1400" dirty="0"/>
              <a:t>8.6. Hvilke erfaringer har I med videreudvikling, vedligeholdelse, applikationsdrift og compliance af eIDAS-kvalificerede tillidstjenester?</a:t>
            </a:r>
          </a:p>
          <a:p>
            <a:r>
              <a:rPr lang="da-DK" sz="1400" dirty="0"/>
              <a:t>8.7. Hvordan vil I sikre tilstrækkelige ressourcer med kompetencer og erfaring indenfor videreudvikling, vedligeholdelse, applikationsdrift og compliance af eIDAS kvalificerede tillidstjenester?</a:t>
            </a:r>
          </a:p>
          <a:p>
            <a:r>
              <a:rPr lang="da-DK" sz="1400" dirty="0"/>
              <a:t>8.8. Hvad er jeres kendskab til lovgivning, standarder (f.eks. RFC, ISO, CEN, ETSI) relateret til tillidstjenester, og hvordan holder I jer opdateret omkring udviklingen på området? </a:t>
            </a:r>
          </a:p>
          <a:p>
            <a:pPr marL="0" indent="0">
              <a:buNone/>
            </a:pPr>
            <a:endParaRPr lang="da-DK" dirty="0"/>
          </a:p>
        </p:txBody>
      </p:sp>
    </p:spTree>
    <p:extLst>
      <p:ext uri="{BB962C8B-B14F-4D97-AF65-F5344CB8AC3E}">
        <p14:creationId xmlns:p14="http://schemas.microsoft.com/office/powerpoint/2010/main" val="30825943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5F1E6"/>
        </a:solidFill>
        <a:effectLst/>
      </p:bgPr>
    </p:bg>
    <p:spTree>
      <p:nvGrpSpPr>
        <p:cNvPr id="1" name="">
          <a:extLst>
            <a:ext uri="{FF2B5EF4-FFF2-40B4-BE49-F238E27FC236}">
              <a16:creationId xmlns:a16="http://schemas.microsoft.com/office/drawing/2014/main" id="{DC8A505E-6C2A-3837-833B-313E1DDB128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B9647CF-C0CD-0252-EBA7-9691FAD69352}"/>
              </a:ext>
            </a:extLst>
          </p:cNvPr>
          <p:cNvSpPr>
            <a:spLocks noGrp="1"/>
          </p:cNvSpPr>
          <p:nvPr>
            <p:ph type="title"/>
          </p:nvPr>
        </p:nvSpPr>
        <p:spPr/>
        <p:txBody>
          <a:bodyPr/>
          <a:lstStyle/>
          <a:p>
            <a:r>
              <a:rPr lang="da-DK" b="1" dirty="0">
                <a:solidFill>
                  <a:srgbClr val="3F1A2B"/>
                </a:solidFill>
                <a:latin typeface="Franklin Gothic Book" panose="020B0503020102020204" pitchFamily="34" charset="0"/>
              </a:rPr>
              <a:t>8. </a:t>
            </a:r>
            <a:r>
              <a:rPr lang="da-DK" sz="2800" b="1" dirty="0">
                <a:solidFill>
                  <a:srgbClr val="3F1A2B"/>
                </a:solidFill>
                <a:latin typeface="Franklin Gothic Book" panose="020B0503020102020204" pitchFamily="34" charset="0"/>
              </a:rPr>
              <a:t>Tillidstjenester – Svar </a:t>
            </a:r>
            <a:endParaRPr lang="da-DK" b="1" dirty="0">
              <a:solidFill>
                <a:srgbClr val="3F1A2B"/>
              </a:solidFill>
              <a:latin typeface="Franklin Gothic Book" panose="020B0503020102020204" pitchFamily="34" charset="0"/>
            </a:endParaRPr>
          </a:p>
        </p:txBody>
      </p:sp>
      <p:sp>
        <p:nvSpPr>
          <p:cNvPr id="4" name="Pladsholder til slidenummer 3">
            <a:extLst>
              <a:ext uri="{FF2B5EF4-FFF2-40B4-BE49-F238E27FC236}">
                <a16:creationId xmlns:a16="http://schemas.microsoft.com/office/drawing/2014/main" id="{159FBDBD-6270-BFF8-35BB-F0C55BD2B720}"/>
              </a:ext>
            </a:extLst>
          </p:cNvPr>
          <p:cNvSpPr>
            <a:spLocks noGrp="1"/>
          </p:cNvSpPr>
          <p:nvPr>
            <p:ph type="sldNum" sz="quarter" idx="12"/>
          </p:nvPr>
        </p:nvSpPr>
        <p:spPr/>
        <p:txBody>
          <a:bodyPr/>
          <a:lstStyle/>
          <a:p>
            <a:fld id="{80AE25ED-097C-4BDC-A7CE-FA97BD9CA3B5}" type="slidenum">
              <a:rPr lang="da-DK" smtClean="0"/>
              <a:pPr/>
              <a:t>55</a:t>
            </a:fld>
            <a:endParaRPr lang="da-DK" dirty="0"/>
          </a:p>
        </p:txBody>
      </p:sp>
      <p:sp>
        <p:nvSpPr>
          <p:cNvPr id="5" name="Pladsholder til indhold 4">
            <a:extLst>
              <a:ext uri="{FF2B5EF4-FFF2-40B4-BE49-F238E27FC236}">
                <a16:creationId xmlns:a16="http://schemas.microsoft.com/office/drawing/2014/main" id="{7CFD0641-E186-880E-03E6-9719A98DE6A5}"/>
              </a:ext>
            </a:extLst>
          </p:cNvPr>
          <p:cNvSpPr>
            <a:spLocks noGrp="1"/>
          </p:cNvSpPr>
          <p:nvPr>
            <p:ph idx="1"/>
          </p:nvPr>
        </p:nvSpPr>
        <p:spPr/>
        <p:txBody>
          <a:bodyPr/>
          <a:lstStyle/>
          <a:p>
            <a:r>
              <a:rPr lang="da-DK" sz="1600" dirty="0">
                <a:latin typeface="Franklin Gothic Book" panose="020B0503020102020204" pitchFamily="34" charset="0"/>
              </a:rPr>
              <a:t>[</a:t>
            </a:r>
            <a:r>
              <a:rPr lang="da-DK" sz="1600" i="1" dirty="0">
                <a:latin typeface="Franklin Gothic Book" panose="020B0503020102020204" pitchFamily="34" charset="0"/>
              </a:rPr>
              <a:t>Virksomheden bedes angive sine svar på Digitaliseringsstyrelsens spørgsmål på denne slide. Svarene bedes adressere de enkelte spørgsmål hver for sig. Virksomheden kan tilføje flere slides efter behov. Virksomheden bedes i så fald nummerere slides.</a:t>
            </a:r>
            <a:r>
              <a:rPr lang="da-DK" sz="1600" dirty="0">
                <a:latin typeface="Franklin Gothic Book" panose="020B0503020102020204" pitchFamily="34" charset="0"/>
              </a:rPr>
              <a:t>]</a:t>
            </a:r>
          </a:p>
          <a:p>
            <a:endParaRPr lang="da-DK" dirty="0"/>
          </a:p>
        </p:txBody>
      </p:sp>
    </p:spTree>
    <p:extLst>
      <p:ext uri="{BB962C8B-B14F-4D97-AF65-F5344CB8AC3E}">
        <p14:creationId xmlns:p14="http://schemas.microsoft.com/office/powerpoint/2010/main" val="1533207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3F1A2B"/>
        </a:solidFill>
        <a:effectLst/>
      </p:bgPr>
    </p:bg>
    <p:spTree>
      <p:nvGrpSpPr>
        <p:cNvPr id="1" name="">
          <a:extLst>
            <a:ext uri="{FF2B5EF4-FFF2-40B4-BE49-F238E27FC236}">
              <a16:creationId xmlns:a16="http://schemas.microsoft.com/office/drawing/2014/main" id="{56695141-4E25-5528-2832-37856F4EE0B5}"/>
            </a:ext>
          </a:extLst>
        </p:cNvPr>
        <p:cNvGrpSpPr/>
        <p:nvPr/>
      </p:nvGrpSpPr>
      <p:grpSpPr>
        <a:xfrm>
          <a:off x="0" y="0"/>
          <a:ext cx="0" cy="0"/>
          <a:chOff x="0" y="0"/>
          <a:chExt cx="0" cy="0"/>
        </a:xfrm>
      </p:grpSpPr>
      <p:pic>
        <p:nvPicPr>
          <p:cNvPr id="7" name="object 7">
            <a:extLst>
              <a:ext uri="{FF2B5EF4-FFF2-40B4-BE49-F238E27FC236}">
                <a16:creationId xmlns:a16="http://schemas.microsoft.com/office/drawing/2014/main" id="{2335FD0F-68AB-059B-469A-989B62AB6D72}"/>
              </a:ext>
            </a:extLst>
          </p:cNvPr>
          <p:cNvPicPr/>
          <p:nvPr/>
        </p:nvPicPr>
        <p:blipFill>
          <a:blip r:embed="rId2" cstate="print"/>
          <a:stretch>
            <a:fillRect/>
          </a:stretch>
        </p:blipFill>
        <p:spPr>
          <a:xfrm>
            <a:off x="2581022" y="5377703"/>
            <a:ext cx="125173" cy="104984"/>
          </a:xfrm>
          <a:prstGeom prst="rect">
            <a:avLst/>
          </a:prstGeom>
        </p:spPr>
      </p:pic>
      <p:sp>
        <p:nvSpPr>
          <p:cNvPr id="8" name="object 8">
            <a:extLst>
              <a:ext uri="{FF2B5EF4-FFF2-40B4-BE49-F238E27FC236}">
                <a16:creationId xmlns:a16="http://schemas.microsoft.com/office/drawing/2014/main" id="{9EE8EAFF-B88E-45F4-6EF2-CE93EDA55E71}"/>
              </a:ext>
            </a:extLst>
          </p:cNvPr>
          <p:cNvSpPr/>
          <p:nvPr/>
        </p:nvSpPr>
        <p:spPr>
          <a:xfrm>
            <a:off x="1566942" y="5010258"/>
            <a:ext cx="484591" cy="424305"/>
          </a:xfrm>
          <a:custGeom>
            <a:avLst/>
            <a:gdLst/>
            <a:ahLst/>
            <a:cxnLst/>
            <a:rect l="l" t="t" r="r" b="b"/>
            <a:pathLst>
              <a:path w="801370" h="701675">
                <a:moveTo>
                  <a:pt x="612654" y="0"/>
                </a:moveTo>
                <a:lnTo>
                  <a:pt x="479105" y="0"/>
                </a:lnTo>
                <a:lnTo>
                  <a:pt x="639363" y="288799"/>
                </a:lnTo>
                <a:lnTo>
                  <a:pt x="0" y="288799"/>
                </a:lnTo>
                <a:lnTo>
                  <a:pt x="0" y="395638"/>
                </a:lnTo>
                <a:lnTo>
                  <a:pt x="642702" y="395638"/>
                </a:lnTo>
                <a:lnTo>
                  <a:pt x="479105" y="701130"/>
                </a:lnTo>
                <a:lnTo>
                  <a:pt x="609315" y="701130"/>
                </a:lnTo>
                <a:lnTo>
                  <a:pt x="801291" y="345557"/>
                </a:lnTo>
                <a:lnTo>
                  <a:pt x="612654" y="0"/>
                </a:lnTo>
                <a:close/>
              </a:path>
            </a:pathLst>
          </a:custGeom>
          <a:solidFill>
            <a:srgbClr val="A3BFFF"/>
          </a:solidFill>
        </p:spPr>
        <p:txBody>
          <a:bodyPr wrap="square" lIns="0" tIns="0" rIns="0" bIns="0" rtlCol="0"/>
          <a:lstStyle/>
          <a:p>
            <a:endParaRPr sz="1088"/>
          </a:p>
        </p:txBody>
      </p:sp>
      <p:sp>
        <p:nvSpPr>
          <p:cNvPr id="9" name="object 9">
            <a:extLst>
              <a:ext uri="{FF2B5EF4-FFF2-40B4-BE49-F238E27FC236}">
                <a16:creationId xmlns:a16="http://schemas.microsoft.com/office/drawing/2014/main" id="{E647F131-3818-509A-C017-B18CC04B7017}"/>
              </a:ext>
            </a:extLst>
          </p:cNvPr>
          <p:cNvSpPr/>
          <p:nvPr/>
        </p:nvSpPr>
        <p:spPr>
          <a:xfrm>
            <a:off x="4008405" y="4045209"/>
            <a:ext cx="125180" cy="529133"/>
          </a:xfrm>
          <a:custGeom>
            <a:avLst/>
            <a:gdLst/>
            <a:ahLst/>
            <a:cxnLst/>
            <a:rect l="l" t="t" r="r" b="b"/>
            <a:pathLst>
              <a:path w="207009" h="875029">
                <a:moveTo>
                  <a:pt x="103500" y="701130"/>
                </a:moveTo>
                <a:lnTo>
                  <a:pt x="61975" y="704808"/>
                </a:lnTo>
                <a:lnTo>
                  <a:pt x="29214" y="718032"/>
                </a:lnTo>
                <a:lnTo>
                  <a:pt x="7720" y="744090"/>
                </a:lnTo>
                <a:lnTo>
                  <a:pt x="0" y="786267"/>
                </a:lnTo>
                <a:lnTo>
                  <a:pt x="7486" y="830375"/>
                </a:lnTo>
                <a:lnTo>
                  <a:pt x="28588" y="857424"/>
                </a:lnTo>
                <a:lnTo>
                  <a:pt x="61271" y="871014"/>
                </a:lnTo>
                <a:lnTo>
                  <a:pt x="103500" y="874744"/>
                </a:lnTo>
                <a:lnTo>
                  <a:pt x="145730" y="871014"/>
                </a:lnTo>
                <a:lnTo>
                  <a:pt x="178413" y="857424"/>
                </a:lnTo>
                <a:lnTo>
                  <a:pt x="199515" y="830375"/>
                </a:lnTo>
                <a:lnTo>
                  <a:pt x="207001" y="786267"/>
                </a:lnTo>
                <a:lnTo>
                  <a:pt x="199515" y="744090"/>
                </a:lnTo>
                <a:lnTo>
                  <a:pt x="178413" y="718032"/>
                </a:lnTo>
                <a:lnTo>
                  <a:pt x="145730" y="704808"/>
                </a:lnTo>
                <a:lnTo>
                  <a:pt x="103500" y="701130"/>
                </a:lnTo>
                <a:close/>
              </a:path>
              <a:path w="207009" h="875029">
                <a:moveTo>
                  <a:pt x="103500" y="0"/>
                </a:moveTo>
                <a:lnTo>
                  <a:pt x="62236" y="3469"/>
                </a:lnTo>
                <a:lnTo>
                  <a:pt x="30049" y="16484"/>
                </a:lnTo>
                <a:lnTo>
                  <a:pt x="9130" y="42959"/>
                </a:lnTo>
                <a:lnTo>
                  <a:pt x="1670" y="86806"/>
                </a:lnTo>
                <a:lnTo>
                  <a:pt x="9130" y="129244"/>
                </a:lnTo>
                <a:lnTo>
                  <a:pt x="30049" y="155876"/>
                </a:lnTo>
                <a:lnTo>
                  <a:pt x="62236" y="169674"/>
                </a:lnTo>
                <a:lnTo>
                  <a:pt x="103500" y="173613"/>
                </a:lnTo>
                <a:lnTo>
                  <a:pt x="145730" y="169674"/>
                </a:lnTo>
                <a:lnTo>
                  <a:pt x="178413" y="155876"/>
                </a:lnTo>
                <a:lnTo>
                  <a:pt x="199515" y="129244"/>
                </a:lnTo>
                <a:lnTo>
                  <a:pt x="207001" y="86806"/>
                </a:lnTo>
                <a:lnTo>
                  <a:pt x="199515" y="42959"/>
                </a:lnTo>
                <a:lnTo>
                  <a:pt x="178413" y="16484"/>
                </a:lnTo>
                <a:lnTo>
                  <a:pt x="145730" y="3469"/>
                </a:lnTo>
                <a:lnTo>
                  <a:pt x="103500" y="0"/>
                </a:lnTo>
                <a:close/>
              </a:path>
            </a:pathLst>
          </a:custGeom>
          <a:solidFill>
            <a:srgbClr val="A3BFFF"/>
          </a:solidFill>
        </p:spPr>
        <p:txBody>
          <a:bodyPr wrap="square" lIns="0" tIns="0" rIns="0" bIns="0" rtlCol="0"/>
          <a:lstStyle/>
          <a:p>
            <a:endParaRPr sz="1088"/>
          </a:p>
        </p:txBody>
      </p:sp>
      <p:sp>
        <p:nvSpPr>
          <p:cNvPr id="10" name="object 10">
            <a:extLst>
              <a:ext uri="{FF2B5EF4-FFF2-40B4-BE49-F238E27FC236}">
                <a16:creationId xmlns:a16="http://schemas.microsoft.com/office/drawing/2014/main" id="{79BCD714-1914-FBB1-6526-977C6A098EEA}"/>
              </a:ext>
            </a:extLst>
          </p:cNvPr>
          <p:cNvSpPr/>
          <p:nvPr/>
        </p:nvSpPr>
        <p:spPr>
          <a:xfrm>
            <a:off x="3372786" y="3851390"/>
            <a:ext cx="279926" cy="785637"/>
          </a:xfrm>
          <a:custGeom>
            <a:avLst/>
            <a:gdLst/>
            <a:ahLst/>
            <a:cxnLst/>
            <a:rect l="l" t="t" r="r" b="b"/>
            <a:pathLst>
              <a:path w="462914" h="1299209">
                <a:moveTo>
                  <a:pt x="0" y="0"/>
                </a:moveTo>
                <a:lnTo>
                  <a:pt x="0" y="98491"/>
                </a:lnTo>
                <a:lnTo>
                  <a:pt x="49163" y="100706"/>
                </a:lnTo>
                <a:lnTo>
                  <a:pt x="93688" y="107275"/>
                </a:lnTo>
                <a:lnTo>
                  <a:pt x="133789" y="118078"/>
                </a:lnTo>
                <a:lnTo>
                  <a:pt x="169681" y="132996"/>
                </a:lnTo>
                <a:lnTo>
                  <a:pt x="229690" y="174710"/>
                </a:lnTo>
                <a:lnTo>
                  <a:pt x="275428" y="231469"/>
                </a:lnTo>
                <a:lnTo>
                  <a:pt x="293481" y="265195"/>
                </a:lnTo>
                <a:lnTo>
                  <a:pt x="308608" y="302327"/>
                </a:lnTo>
                <a:lnTo>
                  <a:pt x="321024" y="342748"/>
                </a:lnTo>
                <a:lnTo>
                  <a:pt x="330942" y="386339"/>
                </a:lnTo>
                <a:lnTo>
                  <a:pt x="338577" y="432983"/>
                </a:lnTo>
                <a:lnTo>
                  <a:pt x="344143" y="482559"/>
                </a:lnTo>
                <a:lnTo>
                  <a:pt x="347853" y="534952"/>
                </a:lnTo>
                <a:lnTo>
                  <a:pt x="349923" y="590041"/>
                </a:lnTo>
                <a:lnTo>
                  <a:pt x="350565" y="647710"/>
                </a:lnTo>
                <a:lnTo>
                  <a:pt x="349955" y="705950"/>
                </a:lnTo>
                <a:lnTo>
                  <a:pt x="347976" y="761577"/>
                </a:lnTo>
                <a:lnTo>
                  <a:pt x="344400" y="814472"/>
                </a:lnTo>
                <a:lnTo>
                  <a:pt x="339001" y="864516"/>
                </a:lnTo>
                <a:lnTo>
                  <a:pt x="331554" y="911593"/>
                </a:lnTo>
                <a:lnTo>
                  <a:pt x="321831" y="955583"/>
                </a:lnTo>
                <a:lnTo>
                  <a:pt x="309607" y="996367"/>
                </a:lnTo>
                <a:lnTo>
                  <a:pt x="294655" y="1033829"/>
                </a:lnTo>
                <a:lnTo>
                  <a:pt x="276749" y="1067850"/>
                </a:lnTo>
                <a:lnTo>
                  <a:pt x="231170" y="1125094"/>
                </a:lnTo>
                <a:lnTo>
                  <a:pt x="171059" y="1167154"/>
                </a:lnTo>
                <a:lnTo>
                  <a:pt x="134988" y="1182194"/>
                </a:lnTo>
                <a:lnTo>
                  <a:pt x="94605" y="1193083"/>
                </a:lnTo>
                <a:lnTo>
                  <a:pt x="49685" y="1199704"/>
                </a:lnTo>
                <a:lnTo>
                  <a:pt x="0" y="1201937"/>
                </a:lnTo>
                <a:lnTo>
                  <a:pt x="0" y="1298760"/>
                </a:lnTo>
                <a:lnTo>
                  <a:pt x="53748" y="1296871"/>
                </a:lnTo>
                <a:lnTo>
                  <a:pt x="103408" y="1291258"/>
                </a:lnTo>
                <a:lnTo>
                  <a:pt x="149124" y="1282004"/>
                </a:lnTo>
                <a:lnTo>
                  <a:pt x="191041" y="1269192"/>
                </a:lnTo>
                <a:lnTo>
                  <a:pt x="229302" y="1252905"/>
                </a:lnTo>
                <a:lnTo>
                  <a:pt x="264050" y="1233224"/>
                </a:lnTo>
                <a:lnTo>
                  <a:pt x="295431" y="1210233"/>
                </a:lnTo>
                <a:lnTo>
                  <a:pt x="323588" y="1184015"/>
                </a:lnTo>
                <a:lnTo>
                  <a:pt x="348665" y="1154651"/>
                </a:lnTo>
                <a:lnTo>
                  <a:pt x="370806" y="1122225"/>
                </a:lnTo>
                <a:lnTo>
                  <a:pt x="390155" y="1086819"/>
                </a:lnTo>
                <a:lnTo>
                  <a:pt x="406855" y="1048516"/>
                </a:lnTo>
                <a:lnTo>
                  <a:pt x="421052" y="1007398"/>
                </a:lnTo>
                <a:lnTo>
                  <a:pt x="432889" y="963549"/>
                </a:lnTo>
                <a:lnTo>
                  <a:pt x="442510" y="917050"/>
                </a:lnTo>
                <a:lnTo>
                  <a:pt x="450058" y="867985"/>
                </a:lnTo>
                <a:lnTo>
                  <a:pt x="455679" y="816435"/>
                </a:lnTo>
                <a:lnTo>
                  <a:pt x="459515" y="762485"/>
                </a:lnTo>
                <a:lnTo>
                  <a:pt x="461712" y="706215"/>
                </a:lnTo>
                <a:lnTo>
                  <a:pt x="462412" y="647710"/>
                </a:lnTo>
                <a:lnTo>
                  <a:pt x="461676" y="589454"/>
                </a:lnTo>
                <a:lnTo>
                  <a:pt x="459380" y="533434"/>
                </a:lnTo>
                <a:lnTo>
                  <a:pt x="455392" y="479730"/>
                </a:lnTo>
                <a:lnTo>
                  <a:pt x="449578" y="428423"/>
                </a:lnTo>
                <a:lnTo>
                  <a:pt x="441806" y="379595"/>
                </a:lnTo>
                <a:lnTo>
                  <a:pt x="431943" y="333328"/>
                </a:lnTo>
                <a:lnTo>
                  <a:pt x="419856" y="289703"/>
                </a:lnTo>
                <a:lnTo>
                  <a:pt x="405413" y="248800"/>
                </a:lnTo>
                <a:lnTo>
                  <a:pt x="388481" y="210703"/>
                </a:lnTo>
                <a:lnTo>
                  <a:pt x="368928" y="175491"/>
                </a:lnTo>
                <a:lnTo>
                  <a:pt x="346620" y="143246"/>
                </a:lnTo>
                <a:lnTo>
                  <a:pt x="321424" y="114050"/>
                </a:lnTo>
                <a:lnTo>
                  <a:pt x="293209" y="87984"/>
                </a:lnTo>
                <a:lnTo>
                  <a:pt x="261842" y="65129"/>
                </a:lnTo>
                <a:lnTo>
                  <a:pt x="227189" y="45568"/>
                </a:lnTo>
                <a:lnTo>
                  <a:pt x="189118" y="29380"/>
                </a:lnTo>
                <a:lnTo>
                  <a:pt x="147496" y="16648"/>
                </a:lnTo>
                <a:lnTo>
                  <a:pt x="102191" y="7453"/>
                </a:lnTo>
                <a:lnTo>
                  <a:pt x="53070" y="1876"/>
                </a:lnTo>
                <a:lnTo>
                  <a:pt x="0" y="0"/>
                </a:lnTo>
                <a:close/>
              </a:path>
            </a:pathLst>
          </a:custGeom>
          <a:solidFill>
            <a:srgbClr val="A3BFFF"/>
          </a:solidFill>
        </p:spPr>
        <p:txBody>
          <a:bodyPr wrap="square" lIns="0" tIns="0" rIns="0" bIns="0" rtlCol="0"/>
          <a:lstStyle/>
          <a:p>
            <a:endParaRPr sz="1088"/>
          </a:p>
        </p:txBody>
      </p:sp>
      <p:sp>
        <p:nvSpPr>
          <p:cNvPr id="11" name="object 11">
            <a:extLst>
              <a:ext uri="{FF2B5EF4-FFF2-40B4-BE49-F238E27FC236}">
                <a16:creationId xmlns:a16="http://schemas.microsoft.com/office/drawing/2014/main" id="{494B8ED2-C387-C27E-F3E7-562A81866758}"/>
              </a:ext>
            </a:extLst>
          </p:cNvPr>
          <p:cNvSpPr/>
          <p:nvPr/>
        </p:nvSpPr>
        <p:spPr>
          <a:xfrm>
            <a:off x="2780591" y="3851390"/>
            <a:ext cx="279926" cy="785637"/>
          </a:xfrm>
          <a:custGeom>
            <a:avLst/>
            <a:gdLst/>
            <a:ahLst/>
            <a:cxnLst/>
            <a:rect l="l" t="t" r="r" b="b"/>
            <a:pathLst>
              <a:path w="462914" h="1299209">
                <a:moveTo>
                  <a:pt x="462413" y="0"/>
                </a:moveTo>
                <a:lnTo>
                  <a:pt x="409342" y="1876"/>
                </a:lnTo>
                <a:lnTo>
                  <a:pt x="360221" y="7453"/>
                </a:lnTo>
                <a:lnTo>
                  <a:pt x="314916" y="16648"/>
                </a:lnTo>
                <a:lnTo>
                  <a:pt x="273294" y="29380"/>
                </a:lnTo>
                <a:lnTo>
                  <a:pt x="235223" y="45568"/>
                </a:lnTo>
                <a:lnTo>
                  <a:pt x="200570" y="65129"/>
                </a:lnTo>
                <a:lnTo>
                  <a:pt x="169202" y="87984"/>
                </a:lnTo>
                <a:lnTo>
                  <a:pt x="140987" y="114050"/>
                </a:lnTo>
                <a:lnTo>
                  <a:pt x="115792" y="143246"/>
                </a:lnTo>
                <a:lnTo>
                  <a:pt x="93484" y="175491"/>
                </a:lnTo>
                <a:lnTo>
                  <a:pt x="73930" y="210703"/>
                </a:lnTo>
                <a:lnTo>
                  <a:pt x="56998" y="248800"/>
                </a:lnTo>
                <a:lnTo>
                  <a:pt x="42555" y="289703"/>
                </a:lnTo>
                <a:lnTo>
                  <a:pt x="30469" y="333328"/>
                </a:lnTo>
                <a:lnTo>
                  <a:pt x="20606" y="379595"/>
                </a:lnTo>
                <a:lnTo>
                  <a:pt x="12834" y="428423"/>
                </a:lnTo>
                <a:lnTo>
                  <a:pt x="7020" y="479730"/>
                </a:lnTo>
                <a:lnTo>
                  <a:pt x="3031" y="533434"/>
                </a:lnTo>
                <a:lnTo>
                  <a:pt x="735" y="589454"/>
                </a:lnTo>
                <a:lnTo>
                  <a:pt x="0" y="647710"/>
                </a:lnTo>
                <a:lnTo>
                  <a:pt x="711" y="706215"/>
                </a:lnTo>
                <a:lnTo>
                  <a:pt x="2941" y="762485"/>
                </a:lnTo>
                <a:lnTo>
                  <a:pt x="6828" y="816435"/>
                </a:lnTo>
                <a:lnTo>
                  <a:pt x="12513" y="867985"/>
                </a:lnTo>
                <a:lnTo>
                  <a:pt x="20136" y="917050"/>
                </a:lnTo>
                <a:lnTo>
                  <a:pt x="29838" y="963549"/>
                </a:lnTo>
                <a:lnTo>
                  <a:pt x="41758" y="1007398"/>
                </a:lnTo>
                <a:lnTo>
                  <a:pt x="56037" y="1048516"/>
                </a:lnTo>
                <a:lnTo>
                  <a:pt x="72815" y="1086819"/>
                </a:lnTo>
                <a:lnTo>
                  <a:pt x="92232" y="1122225"/>
                </a:lnTo>
                <a:lnTo>
                  <a:pt x="114428" y="1154651"/>
                </a:lnTo>
                <a:lnTo>
                  <a:pt x="139545" y="1184015"/>
                </a:lnTo>
                <a:lnTo>
                  <a:pt x="167721" y="1210233"/>
                </a:lnTo>
                <a:lnTo>
                  <a:pt x="199098" y="1233224"/>
                </a:lnTo>
                <a:lnTo>
                  <a:pt x="233815" y="1252905"/>
                </a:lnTo>
                <a:lnTo>
                  <a:pt x="272012" y="1269192"/>
                </a:lnTo>
                <a:lnTo>
                  <a:pt x="313830" y="1282004"/>
                </a:lnTo>
                <a:lnTo>
                  <a:pt x="359410" y="1291258"/>
                </a:lnTo>
                <a:lnTo>
                  <a:pt x="408890" y="1296871"/>
                </a:lnTo>
                <a:lnTo>
                  <a:pt x="462413" y="1298760"/>
                </a:lnTo>
                <a:lnTo>
                  <a:pt x="462413" y="1201937"/>
                </a:lnTo>
                <a:lnTo>
                  <a:pt x="413266" y="1199704"/>
                </a:lnTo>
                <a:lnTo>
                  <a:pt x="368788" y="1193083"/>
                </a:lnTo>
                <a:lnTo>
                  <a:pt x="328760" y="1182194"/>
                </a:lnTo>
                <a:lnTo>
                  <a:pt x="292965" y="1167154"/>
                </a:lnTo>
                <a:lnTo>
                  <a:pt x="233199" y="1125094"/>
                </a:lnTo>
                <a:lnTo>
                  <a:pt x="187745" y="1067850"/>
                </a:lnTo>
                <a:lnTo>
                  <a:pt x="169839" y="1033829"/>
                </a:lnTo>
                <a:lnTo>
                  <a:pt x="154857" y="996367"/>
                </a:lnTo>
                <a:lnTo>
                  <a:pt x="142580" y="955583"/>
                </a:lnTo>
                <a:lnTo>
                  <a:pt x="132791" y="911593"/>
                </a:lnTo>
                <a:lnTo>
                  <a:pt x="125270" y="864516"/>
                </a:lnTo>
                <a:lnTo>
                  <a:pt x="119801" y="814472"/>
                </a:lnTo>
                <a:lnTo>
                  <a:pt x="116164" y="761577"/>
                </a:lnTo>
                <a:lnTo>
                  <a:pt x="114142" y="705950"/>
                </a:lnTo>
                <a:lnTo>
                  <a:pt x="113516" y="647710"/>
                </a:lnTo>
                <a:lnTo>
                  <a:pt x="114158" y="590041"/>
                </a:lnTo>
                <a:lnTo>
                  <a:pt x="116225" y="534952"/>
                </a:lnTo>
                <a:lnTo>
                  <a:pt x="119929" y="482559"/>
                </a:lnTo>
                <a:lnTo>
                  <a:pt x="125482" y="432983"/>
                </a:lnTo>
                <a:lnTo>
                  <a:pt x="133097" y="386339"/>
                </a:lnTo>
                <a:lnTo>
                  <a:pt x="142984" y="342748"/>
                </a:lnTo>
                <a:lnTo>
                  <a:pt x="155356" y="302327"/>
                </a:lnTo>
                <a:lnTo>
                  <a:pt x="170426" y="265195"/>
                </a:lnTo>
                <a:lnTo>
                  <a:pt x="188405" y="231469"/>
                </a:lnTo>
                <a:lnTo>
                  <a:pt x="233939" y="174710"/>
                </a:lnTo>
                <a:lnTo>
                  <a:pt x="293654" y="132996"/>
                </a:lnTo>
                <a:lnTo>
                  <a:pt x="329360" y="118078"/>
                </a:lnTo>
                <a:lnTo>
                  <a:pt x="369247" y="107275"/>
                </a:lnTo>
                <a:lnTo>
                  <a:pt x="413527" y="100706"/>
                </a:lnTo>
                <a:lnTo>
                  <a:pt x="462413" y="98491"/>
                </a:lnTo>
                <a:lnTo>
                  <a:pt x="462413" y="0"/>
                </a:lnTo>
                <a:close/>
              </a:path>
            </a:pathLst>
          </a:custGeom>
          <a:solidFill>
            <a:srgbClr val="A3BFFF"/>
          </a:solidFill>
        </p:spPr>
        <p:txBody>
          <a:bodyPr wrap="square" lIns="0" tIns="0" rIns="0" bIns="0" rtlCol="0"/>
          <a:lstStyle/>
          <a:p>
            <a:endParaRPr sz="1088"/>
          </a:p>
        </p:txBody>
      </p:sp>
      <p:sp>
        <p:nvSpPr>
          <p:cNvPr id="12" name="object 12">
            <a:extLst>
              <a:ext uri="{FF2B5EF4-FFF2-40B4-BE49-F238E27FC236}">
                <a16:creationId xmlns:a16="http://schemas.microsoft.com/office/drawing/2014/main" id="{AA462BC8-2DA3-1585-90CD-09AEA0E6AD01}"/>
              </a:ext>
            </a:extLst>
          </p:cNvPr>
          <p:cNvSpPr/>
          <p:nvPr/>
        </p:nvSpPr>
        <p:spPr>
          <a:xfrm>
            <a:off x="2043637" y="4045209"/>
            <a:ext cx="125180" cy="529133"/>
          </a:xfrm>
          <a:custGeom>
            <a:avLst/>
            <a:gdLst/>
            <a:ahLst/>
            <a:cxnLst/>
            <a:rect l="l" t="t" r="r" b="b"/>
            <a:pathLst>
              <a:path w="207010" h="875029">
                <a:moveTo>
                  <a:pt x="103500" y="701130"/>
                </a:moveTo>
                <a:lnTo>
                  <a:pt x="61974" y="704808"/>
                </a:lnTo>
                <a:lnTo>
                  <a:pt x="29213" y="718032"/>
                </a:lnTo>
                <a:lnTo>
                  <a:pt x="7720" y="744090"/>
                </a:lnTo>
                <a:lnTo>
                  <a:pt x="0" y="786267"/>
                </a:lnTo>
                <a:lnTo>
                  <a:pt x="7486" y="830375"/>
                </a:lnTo>
                <a:lnTo>
                  <a:pt x="28587" y="857424"/>
                </a:lnTo>
                <a:lnTo>
                  <a:pt x="61270" y="871014"/>
                </a:lnTo>
                <a:lnTo>
                  <a:pt x="103500" y="874744"/>
                </a:lnTo>
                <a:lnTo>
                  <a:pt x="145729" y="871014"/>
                </a:lnTo>
                <a:lnTo>
                  <a:pt x="178412" y="857424"/>
                </a:lnTo>
                <a:lnTo>
                  <a:pt x="199513" y="830375"/>
                </a:lnTo>
                <a:lnTo>
                  <a:pt x="206999" y="786267"/>
                </a:lnTo>
                <a:lnTo>
                  <a:pt x="199513" y="744090"/>
                </a:lnTo>
                <a:lnTo>
                  <a:pt x="178412" y="718032"/>
                </a:lnTo>
                <a:lnTo>
                  <a:pt x="145729" y="704808"/>
                </a:lnTo>
                <a:lnTo>
                  <a:pt x="103500" y="701130"/>
                </a:lnTo>
                <a:close/>
              </a:path>
              <a:path w="207010" h="875029">
                <a:moveTo>
                  <a:pt x="103500" y="0"/>
                </a:moveTo>
                <a:lnTo>
                  <a:pt x="62235" y="3469"/>
                </a:lnTo>
                <a:lnTo>
                  <a:pt x="30048" y="16484"/>
                </a:lnTo>
                <a:lnTo>
                  <a:pt x="9128" y="42959"/>
                </a:lnTo>
                <a:lnTo>
                  <a:pt x="1669" y="86806"/>
                </a:lnTo>
                <a:lnTo>
                  <a:pt x="9128" y="129244"/>
                </a:lnTo>
                <a:lnTo>
                  <a:pt x="30048" y="155876"/>
                </a:lnTo>
                <a:lnTo>
                  <a:pt x="62235" y="169674"/>
                </a:lnTo>
                <a:lnTo>
                  <a:pt x="103500" y="173613"/>
                </a:lnTo>
                <a:lnTo>
                  <a:pt x="145729" y="169674"/>
                </a:lnTo>
                <a:lnTo>
                  <a:pt x="178412" y="155876"/>
                </a:lnTo>
                <a:lnTo>
                  <a:pt x="199513" y="129244"/>
                </a:lnTo>
                <a:lnTo>
                  <a:pt x="206999" y="86806"/>
                </a:lnTo>
                <a:lnTo>
                  <a:pt x="199513" y="42959"/>
                </a:lnTo>
                <a:lnTo>
                  <a:pt x="178412" y="16484"/>
                </a:lnTo>
                <a:lnTo>
                  <a:pt x="145729" y="3469"/>
                </a:lnTo>
                <a:lnTo>
                  <a:pt x="103500" y="0"/>
                </a:lnTo>
                <a:close/>
              </a:path>
            </a:pathLst>
          </a:custGeom>
          <a:solidFill>
            <a:srgbClr val="A3BFFF"/>
          </a:solidFill>
        </p:spPr>
        <p:txBody>
          <a:bodyPr wrap="square" lIns="0" tIns="0" rIns="0" bIns="0" rtlCol="0"/>
          <a:lstStyle/>
          <a:p>
            <a:endParaRPr sz="1088"/>
          </a:p>
        </p:txBody>
      </p:sp>
      <p:sp>
        <p:nvSpPr>
          <p:cNvPr id="13" name="object 13">
            <a:extLst>
              <a:ext uri="{FF2B5EF4-FFF2-40B4-BE49-F238E27FC236}">
                <a16:creationId xmlns:a16="http://schemas.microsoft.com/office/drawing/2014/main" id="{7C4634DD-C498-9DA0-1321-A5F2A945B78C}"/>
              </a:ext>
            </a:extLst>
          </p:cNvPr>
          <p:cNvSpPr/>
          <p:nvPr/>
        </p:nvSpPr>
        <p:spPr>
          <a:xfrm>
            <a:off x="5113813" y="3193224"/>
            <a:ext cx="484591" cy="424305"/>
          </a:xfrm>
          <a:custGeom>
            <a:avLst/>
            <a:gdLst/>
            <a:ahLst/>
            <a:cxnLst/>
            <a:rect l="l" t="t" r="r" b="b"/>
            <a:pathLst>
              <a:path w="801370" h="701675">
                <a:moveTo>
                  <a:pt x="612653" y="0"/>
                </a:moveTo>
                <a:lnTo>
                  <a:pt x="479105" y="0"/>
                </a:lnTo>
                <a:lnTo>
                  <a:pt x="639363" y="288798"/>
                </a:lnTo>
                <a:lnTo>
                  <a:pt x="0" y="288798"/>
                </a:lnTo>
                <a:lnTo>
                  <a:pt x="0" y="395637"/>
                </a:lnTo>
                <a:lnTo>
                  <a:pt x="642702" y="395637"/>
                </a:lnTo>
                <a:lnTo>
                  <a:pt x="479105" y="701130"/>
                </a:lnTo>
                <a:lnTo>
                  <a:pt x="609315" y="701130"/>
                </a:lnTo>
                <a:lnTo>
                  <a:pt x="801291" y="345557"/>
                </a:lnTo>
                <a:lnTo>
                  <a:pt x="612653" y="0"/>
                </a:lnTo>
                <a:close/>
              </a:path>
            </a:pathLst>
          </a:custGeom>
          <a:solidFill>
            <a:srgbClr val="A3BFFF"/>
          </a:solidFill>
        </p:spPr>
        <p:txBody>
          <a:bodyPr wrap="square" lIns="0" tIns="0" rIns="0" bIns="0" rtlCol="0"/>
          <a:lstStyle/>
          <a:p>
            <a:endParaRPr sz="1088"/>
          </a:p>
        </p:txBody>
      </p:sp>
      <p:sp>
        <p:nvSpPr>
          <p:cNvPr id="14" name="object 14">
            <a:extLst>
              <a:ext uri="{FF2B5EF4-FFF2-40B4-BE49-F238E27FC236}">
                <a16:creationId xmlns:a16="http://schemas.microsoft.com/office/drawing/2014/main" id="{9687CDA3-CCB9-C2AA-4462-EF06E1BDBEB0}"/>
              </a:ext>
            </a:extLst>
          </p:cNvPr>
          <p:cNvSpPr/>
          <p:nvPr/>
        </p:nvSpPr>
        <p:spPr>
          <a:xfrm>
            <a:off x="3926803" y="2942867"/>
            <a:ext cx="279926" cy="785637"/>
          </a:xfrm>
          <a:custGeom>
            <a:avLst/>
            <a:gdLst/>
            <a:ahLst/>
            <a:cxnLst/>
            <a:rect l="l" t="t" r="r" b="b"/>
            <a:pathLst>
              <a:path w="462915" h="1299210">
                <a:moveTo>
                  <a:pt x="0" y="0"/>
                </a:moveTo>
                <a:lnTo>
                  <a:pt x="0" y="98492"/>
                </a:lnTo>
                <a:lnTo>
                  <a:pt x="49163" y="100708"/>
                </a:lnTo>
                <a:lnTo>
                  <a:pt x="93688" y="107276"/>
                </a:lnTo>
                <a:lnTo>
                  <a:pt x="133789" y="118079"/>
                </a:lnTo>
                <a:lnTo>
                  <a:pt x="169681" y="132998"/>
                </a:lnTo>
                <a:lnTo>
                  <a:pt x="229690" y="174711"/>
                </a:lnTo>
                <a:lnTo>
                  <a:pt x="275428" y="231470"/>
                </a:lnTo>
                <a:lnTo>
                  <a:pt x="293481" y="265196"/>
                </a:lnTo>
                <a:lnTo>
                  <a:pt x="308608" y="302328"/>
                </a:lnTo>
                <a:lnTo>
                  <a:pt x="321024" y="342749"/>
                </a:lnTo>
                <a:lnTo>
                  <a:pt x="330942" y="386340"/>
                </a:lnTo>
                <a:lnTo>
                  <a:pt x="338577" y="432984"/>
                </a:lnTo>
                <a:lnTo>
                  <a:pt x="344143" y="482560"/>
                </a:lnTo>
                <a:lnTo>
                  <a:pt x="347853" y="534953"/>
                </a:lnTo>
                <a:lnTo>
                  <a:pt x="349923" y="590042"/>
                </a:lnTo>
                <a:lnTo>
                  <a:pt x="350565" y="647711"/>
                </a:lnTo>
                <a:lnTo>
                  <a:pt x="349955" y="705951"/>
                </a:lnTo>
                <a:lnTo>
                  <a:pt x="347976" y="761578"/>
                </a:lnTo>
                <a:lnTo>
                  <a:pt x="344400" y="814473"/>
                </a:lnTo>
                <a:lnTo>
                  <a:pt x="339001" y="864517"/>
                </a:lnTo>
                <a:lnTo>
                  <a:pt x="331554" y="911594"/>
                </a:lnTo>
                <a:lnTo>
                  <a:pt x="321831" y="955584"/>
                </a:lnTo>
                <a:lnTo>
                  <a:pt x="309607" y="996369"/>
                </a:lnTo>
                <a:lnTo>
                  <a:pt x="294655" y="1033830"/>
                </a:lnTo>
                <a:lnTo>
                  <a:pt x="276750" y="1067851"/>
                </a:lnTo>
                <a:lnTo>
                  <a:pt x="231170" y="1125095"/>
                </a:lnTo>
                <a:lnTo>
                  <a:pt x="171059" y="1167155"/>
                </a:lnTo>
                <a:lnTo>
                  <a:pt x="134988" y="1182195"/>
                </a:lnTo>
                <a:lnTo>
                  <a:pt x="94606" y="1193084"/>
                </a:lnTo>
                <a:lnTo>
                  <a:pt x="49685" y="1199705"/>
                </a:lnTo>
                <a:lnTo>
                  <a:pt x="0" y="1201938"/>
                </a:lnTo>
                <a:lnTo>
                  <a:pt x="0" y="1298760"/>
                </a:lnTo>
                <a:lnTo>
                  <a:pt x="53748" y="1296871"/>
                </a:lnTo>
                <a:lnTo>
                  <a:pt x="103408" y="1291258"/>
                </a:lnTo>
                <a:lnTo>
                  <a:pt x="149124" y="1282004"/>
                </a:lnTo>
                <a:lnTo>
                  <a:pt x="191041" y="1269192"/>
                </a:lnTo>
                <a:lnTo>
                  <a:pt x="229302" y="1252905"/>
                </a:lnTo>
                <a:lnTo>
                  <a:pt x="264050" y="1233224"/>
                </a:lnTo>
                <a:lnTo>
                  <a:pt x="295431" y="1210234"/>
                </a:lnTo>
                <a:lnTo>
                  <a:pt x="323588" y="1184015"/>
                </a:lnTo>
                <a:lnTo>
                  <a:pt x="348665" y="1154652"/>
                </a:lnTo>
                <a:lnTo>
                  <a:pt x="370806" y="1122226"/>
                </a:lnTo>
                <a:lnTo>
                  <a:pt x="390155" y="1086820"/>
                </a:lnTo>
                <a:lnTo>
                  <a:pt x="406855" y="1048517"/>
                </a:lnTo>
                <a:lnTo>
                  <a:pt x="421052" y="1007399"/>
                </a:lnTo>
                <a:lnTo>
                  <a:pt x="432889" y="963550"/>
                </a:lnTo>
                <a:lnTo>
                  <a:pt x="442510" y="917051"/>
                </a:lnTo>
                <a:lnTo>
                  <a:pt x="450058" y="867986"/>
                </a:lnTo>
                <a:lnTo>
                  <a:pt x="455679" y="816436"/>
                </a:lnTo>
                <a:lnTo>
                  <a:pt x="459515" y="762486"/>
                </a:lnTo>
                <a:lnTo>
                  <a:pt x="461712" y="706216"/>
                </a:lnTo>
                <a:lnTo>
                  <a:pt x="462412" y="647711"/>
                </a:lnTo>
                <a:lnTo>
                  <a:pt x="461676" y="589455"/>
                </a:lnTo>
                <a:lnTo>
                  <a:pt x="459380" y="533435"/>
                </a:lnTo>
                <a:lnTo>
                  <a:pt x="455392" y="479731"/>
                </a:lnTo>
                <a:lnTo>
                  <a:pt x="449578" y="428424"/>
                </a:lnTo>
                <a:lnTo>
                  <a:pt x="441806" y="379596"/>
                </a:lnTo>
                <a:lnTo>
                  <a:pt x="431943" y="333329"/>
                </a:lnTo>
                <a:lnTo>
                  <a:pt x="419856" y="289704"/>
                </a:lnTo>
                <a:lnTo>
                  <a:pt x="405413" y="248801"/>
                </a:lnTo>
                <a:lnTo>
                  <a:pt x="388481" y="210703"/>
                </a:lnTo>
                <a:lnTo>
                  <a:pt x="368928" y="175491"/>
                </a:lnTo>
                <a:lnTo>
                  <a:pt x="346620" y="143246"/>
                </a:lnTo>
                <a:lnTo>
                  <a:pt x="321424" y="114050"/>
                </a:lnTo>
                <a:lnTo>
                  <a:pt x="293209" y="87984"/>
                </a:lnTo>
                <a:lnTo>
                  <a:pt x="261842" y="65130"/>
                </a:lnTo>
                <a:lnTo>
                  <a:pt x="227189" y="45568"/>
                </a:lnTo>
                <a:lnTo>
                  <a:pt x="189118" y="29380"/>
                </a:lnTo>
                <a:lnTo>
                  <a:pt x="147496" y="16648"/>
                </a:lnTo>
                <a:lnTo>
                  <a:pt x="102191" y="7453"/>
                </a:lnTo>
                <a:lnTo>
                  <a:pt x="53070" y="1876"/>
                </a:lnTo>
                <a:lnTo>
                  <a:pt x="0" y="0"/>
                </a:lnTo>
                <a:close/>
              </a:path>
            </a:pathLst>
          </a:custGeom>
          <a:solidFill>
            <a:srgbClr val="A3BFFF"/>
          </a:solidFill>
        </p:spPr>
        <p:txBody>
          <a:bodyPr wrap="square" lIns="0" tIns="0" rIns="0" bIns="0" rtlCol="0"/>
          <a:lstStyle/>
          <a:p>
            <a:endParaRPr sz="1088"/>
          </a:p>
        </p:txBody>
      </p:sp>
      <p:sp>
        <p:nvSpPr>
          <p:cNvPr id="15" name="object 15">
            <a:extLst>
              <a:ext uri="{FF2B5EF4-FFF2-40B4-BE49-F238E27FC236}">
                <a16:creationId xmlns:a16="http://schemas.microsoft.com/office/drawing/2014/main" id="{0403BDEF-5497-68C1-00BB-49BAF4BFD0DB}"/>
              </a:ext>
            </a:extLst>
          </p:cNvPr>
          <p:cNvSpPr/>
          <p:nvPr/>
        </p:nvSpPr>
        <p:spPr>
          <a:xfrm>
            <a:off x="3080750" y="3193218"/>
            <a:ext cx="484591" cy="424305"/>
          </a:xfrm>
          <a:custGeom>
            <a:avLst/>
            <a:gdLst/>
            <a:ahLst/>
            <a:cxnLst/>
            <a:rect l="l" t="t" r="r" b="b"/>
            <a:pathLst>
              <a:path w="801370" h="701675">
                <a:moveTo>
                  <a:pt x="612654" y="0"/>
                </a:moveTo>
                <a:lnTo>
                  <a:pt x="479105" y="0"/>
                </a:lnTo>
                <a:lnTo>
                  <a:pt x="639363" y="288799"/>
                </a:lnTo>
                <a:lnTo>
                  <a:pt x="0" y="288799"/>
                </a:lnTo>
                <a:lnTo>
                  <a:pt x="0" y="395638"/>
                </a:lnTo>
                <a:lnTo>
                  <a:pt x="642702" y="395638"/>
                </a:lnTo>
                <a:lnTo>
                  <a:pt x="479105" y="701130"/>
                </a:lnTo>
                <a:lnTo>
                  <a:pt x="609315" y="701130"/>
                </a:lnTo>
                <a:lnTo>
                  <a:pt x="801291" y="345557"/>
                </a:lnTo>
                <a:lnTo>
                  <a:pt x="612654" y="0"/>
                </a:lnTo>
                <a:close/>
              </a:path>
            </a:pathLst>
          </a:custGeom>
          <a:solidFill>
            <a:srgbClr val="A3BFFF"/>
          </a:solidFill>
        </p:spPr>
        <p:txBody>
          <a:bodyPr wrap="square" lIns="0" tIns="0" rIns="0" bIns="0" rtlCol="0"/>
          <a:lstStyle/>
          <a:p>
            <a:endParaRPr sz="1088"/>
          </a:p>
        </p:txBody>
      </p:sp>
      <p:sp>
        <p:nvSpPr>
          <p:cNvPr id="16" name="object 16">
            <a:extLst>
              <a:ext uri="{FF2B5EF4-FFF2-40B4-BE49-F238E27FC236}">
                <a16:creationId xmlns:a16="http://schemas.microsoft.com/office/drawing/2014/main" id="{A479CCCF-1936-4DEB-CB7B-AC1EA39117E4}"/>
              </a:ext>
            </a:extLst>
          </p:cNvPr>
          <p:cNvSpPr/>
          <p:nvPr/>
        </p:nvSpPr>
        <p:spPr>
          <a:xfrm>
            <a:off x="2581021" y="3136685"/>
            <a:ext cx="125180" cy="529133"/>
          </a:xfrm>
          <a:custGeom>
            <a:avLst/>
            <a:gdLst/>
            <a:ahLst/>
            <a:cxnLst/>
            <a:rect l="l" t="t" r="r" b="b"/>
            <a:pathLst>
              <a:path w="207010" h="875029">
                <a:moveTo>
                  <a:pt x="103500" y="701130"/>
                </a:moveTo>
                <a:lnTo>
                  <a:pt x="61974" y="704808"/>
                </a:lnTo>
                <a:lnTo>
                  <a:pt x="29213" y="718032"/>
                </a:lnTo>
                <a:lnTo>
                  <a:pt x="7720" y="744090"/>
                </a:lnTo>
                <a:lnTo>
                  <a:pt x="0" y="786267"/>
                </a:lnTo>
                <a:lnTo>
                  <a:pt x="7486" y="830375"/>
                </a:lnTo>
                <a:lnTo>
                  <a:pt x="28587" y="857424"/>
                </a:lnTo>
                <a:lnTo>
                  <a:pt x="61270" y="871014"/>
                </a:lnTo>
                <a:lnTo>
                  <a:pt x="103500" y="874744"/>
                </a:lnTo>
                <a:lnTo>
                  <a:pt x="145729" y="871014"/>
                </a:lnTo>
                <a:lnTo>
                  <a:pt x="178412" y="857424"/>
                </a:lnTo>
                <a:lnTo>
                  <a:pt x="199513" y="830375"/>
                </a:lnTo>
                <a:lnTo>
                  <a:pt x="206999" y="786267"/>
                </a:lnTo>
                <a:lnTo>
                  <a:pt x="199513" y="744090"/>
                </a:lnTo>
                <a:lnTo>
                  <a:pt x="178412" y="718032"/>
                </a:lnTo>
                <a:lnTo>
                  <a:pt x="145729" y="704808"/>
                </a:lnTo>
                <a:lnTo>
                  <a:pt x="103500" y="701130"/>
                </a:lnTo>
                <a:close/>
              </a:path>
              <a:path w="207010" h="875029">
                <a:moveTo>
                  <a:pt x="103500" y="0"/>
                </a:moveTo>
                <a:lnTo>
                  <a:pt x="62235" y="3469"/>
                </a:lnTo>
                <a:lnTo>
                  <a:pt x="30048" y="16484"/>
                </a:lnTo>
                <a:lnTo>
                  <a:pt x="9128" y="42959"/>
                </a:lnTo>
                <a:lnTo>
                  <a:pt x="1669" y="86806"/>
                </a:lnTo>
                <a:lnTo>
                  <a:pt x="9128" y="129244"/>
                </a:lnTo>
                <a:lnTo>
                  <a:pt x="30048" y="155875"/>
                </a:lnTo>
                <a:lnTo>
                  <a:pt x="62235" y="169673"/>
                </a:lnTo>
                <a:lnTo>
                  <a:pt x="103500" y="173612"/>
                </a:lnTo>
                <a:lnTo>
                  <a:pt x="145729" y="169673"/>
                </a:lnTo>
                <a:lnTo>
                  <a:pt x="178412" y="155875"/>
                </a:lnTo>
                <a:lnTo>
                  <a:pt x="199513" y="129244"/>
                </a:lnTo>
                <a:lnTo>
                  <a:pt x="206999" y="86806"/>
                </a:lnTo>
                <a:lnTo>
                  <a:pt x="199513" y="42959"/>
                </a:lnTo>
                <a:lnTo>
                  <a:pt x="178412" y="16484"/>
                </a:lnTo>
                <a:lnTo>
                  <a:pt x="145729" y="3469"/>
                </a:lnTo>
                <a:lnTo>
                  <a:pt x="103500" y="0"/>
                </a:lnTo>
                <a:close/>
              </a:path>
            </a:pathLst>
          </a:custGeom>
          <a:solidFill>
            <a:srgbClr val="A3BFFF"/>
          </a:solidFill>
        </p:spPr>
        <p:txBody>
          <a:bodyPr wrap="square" lIns="0" tIns="0" rIns="0" bIns="0" rtlCol="0"/>
          <a:lstStyle/>
          <a:p>
            <a:endParaRPr sz="1088"/>
          </a:p>
        </p:txBody>
      </p:sp>
      <p:sp>
        <p:nvSpPr>
          <p:cNvPr id="17" name="object 17">
            <a:extLst>
              <a:ext uri="{FF2B5EF4-FFF2-40B4-BE49-F238E27FC236}">
                <a16:creationId xmlns:a16="http://schemas.microsoft.com/office/drawing/2014/main" id="{6AD10C74-1C3B-6D80-E992-148BF16B921A}"/>
              </a:ext>
            </a:extLst>
          </p:cNvPr>
          <p:cNvSpPr/>
          <p:nvPr/>
        </p:nvSpPr>
        <p:spPr>
          <a:xfrm>
            <a:off x="1721440" y="3193218"/>
            <a:ext cx="484591" cy="424305"/>
          </a:xfrm>
          <a:custGeom>
            <a:avLst/>
            <a:gdLst/>
            <a:ahLst/>
            <a:cxnLst/>
            <a:rect l="l" t="t" r="r" b="b"/>
            <a:pathLst>
              <a:path w="801370" h="701675">
                <a:moveTo>
                  <a:pt x="612654" y="0"/>
                </a:moveTo>
                <a:lnTo>
                  <a:pt x="479104" y="0"/>
                </a:lnTo>
                <a:lnTo>
                  <a:pt x="639363" y="288799"/>
                </a:lnTo>
                <a:lnTo>
                  <a:pt x="0" y="288799"/>
                </a:lnTo>
                <a:lnTo>
                  <a:pt x="0" y="395638"/>
                </a:lnTo>
                <a:lnTo>
                  <a:pt x="642702" y="395638"/>
                </a:lnTo>
                <a:lnTo>
                  <a:pt x="479104" y="701130"/>
                </a:lnTo>
                <a:lnTo>
                  <a:pt x="609315" y="701130"/>
                </a:lnTo>
                <a:lnTo>
                  <a:pt x="801291" y="345557"/>
                </a:lnTo>
                <a:lnTo>
                  <a:pt x="612654" y="0"/>
                </a:lnTo>
                <a:close/>
              </a:path>
            </a:pathLst>
          </a:custGeom>
          <a:solidFill>
            <a:srgbClr val="A3BFFF"/>
          </a:solidFill>
        </p:spPr>
        <p:txBody>
          <a:bodyPr wrap="square" lIns="0" tIns="0" rIns="0" bIns="0" rtlCol="0"/>
          <a:lstStyle/>
          <a:p>
            <a:endParaRPr sz="1088"/>
          </a:p>
        </p:txBody>
      </p:sp>
      <p:sp>
        <p:nvSpPr>
          <p:cNvPr id="18" name="object 18">
            <a:extLst>
              <a:ext uri="{FF2B5EF4-FFF2-40B4-BE49-F238E27FC236}">
                <a16:creationId xmlns:a16="http://schemas.microsoft.com/office/drawing/2014/main" id="{A98A1C06-7D9B-F523-93D9-9091D4CF05B8}"/>
              </a:ext>
            </a:extLst>
          </p:cNvPr>
          <p:cNvSpPr/>
          <p:nvPr/>
        </p:nvSpPr>
        <p:spPr>
          <a:xfrm>
            <a:off x="1221315" y="3136685"/>
            <a:ext cx="125180" cy="529133"/>
          </a:xfrm>
          <a:custGeom>
            <a:avLst/>
            <a:gdLst/>
            <a:ahLst/>
            <a:cxnLst/>
            <a:rect l="l" t="t" r="r" b="b"/>
            <a:pathLst>
              <a:path w="207010" h="875029">
                <a:moveTo>
                  <a:pt x="103500" y="701130"/>
                </a:moveTo>
                <a:lnTo>
                  <a:pt x="61975" y="704808"/>
                </a:lnTo>
                <a:lnTo>
                  <a:pt x="29214" y="718032"/>
                </a:lnTo>
                <a:lnTo>
                  <a:pt x="7720" y="744090"/>
                </a:lnTo>
                <a:lnTo>
                  <a:pt x="0" y="786267"/>
                </a:lnTo>
                <a:lnTo>
                  <a:pt x="7486" y="830375"/>
                </a:lnTo>
                <a:lnTo>
                  <a:pt x="28587" y="857424"/>
                </a:lnTo>
                <a:lnTo>
                  <a:pt x="61270" y="871014"/>
                </a:lnTo>
                <a:lnTo>
                  <a:pt x="103500" y="874744"/>
                </a:lnTo>
                <a:lnTo>
                  <a:pt x="145729" y="871014"/>
                </a:lnTo>
                <a:lnTo>
                  <a:pt x="178412" y="857424"/>
                </a:lnTo>
                <a:lnTo>
                  <a:pt x="199514" y="830375"/>
                </a:lnTo>
                <a:lnTo>
                  <a:pt x="207001" y="786267"/>
                </a:lnTo>
                <a:lnTo>
                  <a:pt x="199514" y="744090"/>
                </a:lnTo>
                <a:lnTo>
                  <a:pt x="178412" y="718032"/>
                </a:lnTo>
                <a:lnTo>
                  <a:pt x="145729" y="704808"/>
                </a:lnTo>
                <a:lnTo>
                  <a:pt x="103500" y="701130"/>
                </a:lnTo>
                <a:close/>
              </a:path>
              <a:path w="207010" h="875029">
                <a:moveTo>
                  <a:pt x="103500" y="0"/>
                </a:moveTo>
                <a:lnTo>
                  <a:pt x="62236" y="3469"/>
                </a:lnTo>
                <a:lnTo>
                  <a:pt x="30048" y="16484"/>
                </a:lnTo>
                <a:lnTo>
                  <a:pt x="9129" y="42959"/>
                </a:lnTo>
                <a:lnTo>
                  <a:pt x="1669" y="86806"/>
                </a:lnTo>
                <a:lnTo>
                  <a:pt x="9129" y="129244"/>
                </a:lnTo>
                <a:lnTo>
                  <a:pt x="30048" y="155875"/>
                </a:lnTo>
                <a:lnTo>
                  <a:pt x="62236" y="169673"/>
                </a:lnTo>
                <a:lnTo>
                  <a:pt x="103500" y="173612"/>
                </a:lnTo>
                <a:lnTo>
                  <a:pt x="145729" y="169673"/>
                </a:lnTo>
                <a:lnTo>
                  <a:pt x="178412" y="155875"/>
                </a:lnTo>
                <a:lnTo>
                  <a:pt x="199514" y="129244"/>
                </a:lnTo>
                <a:lnTo>
                  <a:pt x="207001" y="86806"/>
                </a:lnTo>
                <a:lnTo>
                  <a:pt x="199514" y="42959"/>
                </a:lnTo>
                <a:lnTo>
                  <a:pt x="178412" y="16484"/>
                </a:lnTo>
                <a:lnTo>
                  <a:pt x="145729" y="3469"/>
                </a:lnTo>
                <a:lnTo>
                  <a:pt x="103500" y="0"/>
                </a:lnTo>
                <a:close/>
              </a:path>
            </a:pathLst>
          </a:custGeom>
          <a:solidFill>
            <a:srgbClr val="A3BFFF"/>
          </a:solidFill>
        </p:spPr>
        <p:txBody>
          <a:bodyPr wrap="square" lIns="0" tIns="0" rIns="0" bIns="0" rtlCol="0"/>
          <a:lstStyle/>
          <a:p>
            <a:endParaRPr sz="1088"/>
          </a:p>
        </p:txBody>
      </p:sp>
      <p:sp>
        <p:nvSpPr>
          <p:cNvPr id="19" name="object 19">
            <a:extLst>
              <a:ext uri="{FF2B5EF4-FFF2-40B4-BE49-F238E27FC236}">
                <a16:creationId xmlns:a16="http://schemas.microsoft.com/office/drawing/2014/main" id="{8F7F29F8-72D9-F87C-BB51-BB8EC7AFA54A}"/>
              </a:ext>
            </a:extLst>
          </p:cNvPr>
          <p:cNvSpPr/>
          <p:nvPr/>
        </p:nvSpPr>
        <p:spPr>
          <a:xfrm>
            <a:off x="501521" y="3136685"/>
            <a:ext cx="125180" cy="529133"/>
          </a:xfrm>
          <a:custGeom>
            <a:avLst/>
            <a:gdLst/>
            <a:ahLst/>
            <a:cxnLst/>
            <a:rect l="l" t="t" r="r" b="b"/>
            <a:pathLst>
              <a:path w="207009" h="875029">
                <a:moveTo>
                  <a:pt x="103500" y="701130"/>
                </a:moveTo>
                <a:lnTo>
                  <a:pt x="61974" y="704808"/>
                </a:lnTo>
                <a:lnTo>
                  <a:pt x="29213" y="718032"/>
                </a:lnTo>
                <a:lnTo>
                  <a:pt x="7720" y="744090"/>
                </a:lnTo>
                <a:lnTo>
                  <a:pt x="0" y="786267"/>
                </a:lnTo>
                <a:lnTo>
                  <a:pt x="7486" y="830375"/>
                </a:lnTo>
                <a:lnTo>
                  <a:pt x="28587" y="857424"/>
                </a:lnTo>
                <a:lnTo>
                  <a:pt x="61270" y="871014"/>
                </a:lnTo>
                <a:lnTo>
                  <a:pt x="103500" y="874744"/>
                </a:lnTo>
                <a:lnTo>
                  <a:pt x="145729" y="871014"/>
                </a:lnTo>
                <a:lnTo>
                  <a:pt x="178412" y="857424"/>
                </a:lnTo>
                <a:lnTo>
                  <a:pt x="199514" y="830375"/>
                </a:lnTo>
                <a:lnTo>
                  <a:pt x="207000" y="786267"/>
                </a:lnTo>
                <a:lnTo>
                  <a:pt x="199514" y="744090"/>
                </a:lnTo>
                <a:lnTo>
                  <a:pt x="178412" y="718032"/>
                </a:lnTo>
                <a:lnTo>
                  <a:pt x="145729" y="704808"/>
                </a:lnTo>
                <a:lnTo>
                  <a:pt x="103500" y="701130"/>
                </a:lnTo>
                <a:close/>
              </a:path>
              <a:path w="207009" h="875029">
                <a:moveTo>
                  <a:pt x="103500" y="0"/>
                </a:moveTo>
                <a:lnTo>
                  <a:pt x="62235" y="3469"/>
                </a:lnTo>
                <a:lnTo>
                  <a:pt x="30048" y="16484"/>
                </a:lnTo>
                <a:lnTo>
                  <a:pt x="9129" y="42959"/>
                </a:lnTo>
                <a:lnTo>
                  <a:pt x="1669" y="86806"/>
                </a:lnTo>
                <a:lnTo>
                  <a:pt x="9129" y="129244"/>
                </a:lnTo>
                <a:lnTo>
                  <a:pt x="30048" y="155875"/>
                </a:lnTo>
                <a:lnTo>
                  <a:pt x="62235" y="169673"/>
                </a:lnTo>
                <a:lnTo>
                  <a:pt x="103500" y="173612"/>
                </a:lnTo>
                <a:lnTo>
                  <a:pt x="145729" y="169673"/>
                </a:lnTo>
                <a:lnTo>
                  <a:pt x="178412" y="155875"/>
                </a:lnTo>
                <a:lnTo>
                  <a:pt x="199514" y="129244"/>
                </a:lnTo>
                <a:lnTo>
                  <a:pt x="207000" y="86806"/>
                </a:lnTo>
                <a:lnTo>
                  <a:pt x="199514" y="42959"/>
                </a:lnTo>
                <a:lnTo>
                  <a:pt x="178412" y="16484"/>
                </a:lnTo>
                <a:lnTo>
                  <a:pt x="145729" y="3469"/>
                </a:lnTo>
                <a:lnTo>
                  <a:pt x="103500" y="0"/>
                </a:lnTo>
                <a:close/>
              </a:path>
            </a:pathLst>
          </a:custGeom>
          <a:solidFill>
            <a:srgbClr val="A3BFFF"/>
          </a:solidFill>
        </p:spPr>
        <p:txBody>
          <a:bodyPr wrap="square" lIns="0" tIns="0" rIns="0" bIns="0" rtlCol="0"/>
          <a:lstStyle/>
          <a:p>
            <a:endParaRPr sz="1088"/>
          </a:p>
        </p:txBody>
      </p:sp>
      <p:sp>
        <p:nvSpPr>
          <p:cNvPr id="20" name="object 20">
            <a:extLst>
              <a:ext uri="{FF2B5EF4-FFF2-40B4-BE49-F238E27FC236}">
                <a16:creationId xmlns:a16="http://schemas.microsoft.com/office/drawing/2014/main" id="{DF323B91-C26A-5C9B-3B20-3E2266135422}"/>
              </a:ext>
            </a:extLst>
          </p:cNvPr>
          <p:cNvSpPr/>
          <p:nvPr/>
        </p:nvSpPr>
        <p:spPr>
          <a:xfrm>
            <a:off x="4508517" y="3783254"/>
            <a:ext cx="484591" cy="424305"/>
          </a:xfrm>
          <a:custGeom>
            <a:avLst/>
            <a:gdLst/>
            <a:ahLst/>
            <a:cxnLst/>
            <a:rect l="l" t="t" r="r" b="b"/>
            <a:pathLst>
              <a:path w="801370" h="701675">
                <a:moveTo>
                  <a:pt x="612654" y="0"/>
                </a:moveTo>
                <a:lnTo>
                  <a:pt x="479105" y="0"/>
                </a:lnTo>
                <a:lnTo>
                  <a:pt x="639363" y="288799"/>
                </a:lnTo>
                <a:lnTo>
                  <a:pt x="0" y="288799"/>
                </a:lnTo>
                <a:lnTo>
                  <a:pt x="0" y="395638"/>
                </a:lnTo>
                <a:lnTo>
                  <a:pt x="642702" y="395638"/>
                </a:lnTo>
                <a:lnTo>
                  <a:pt x="479105" y="701130"/>
                </a:lnTo>
                <a:lnTo>
                  <a:pt x="609315" y="701130"/>
                </a:lnTo>
                <a:lnTo>
                  <a:pt x="801291" y="345558"/>
                </a:lnTo>
                <a:lnTo>
                  <a:pt x="612654" y="0"/>
                </a:lnTo>
                <a:close/>
              </a:path>
            </a:pathLst>
          </a:custGeom>
          <a:solidFill>
            <a:srgbClr val="A3BFFF"/>
          </a:solidFill>
        </p:spPr>
        <p:txBody>
          <a:bodyPr wrap="square" lIns="0" tIns="0" rIns="0" bIns="0" rtlCol="0"/>
          <a:lstStyle/>
          <a:p>
            <a:endParaRPr sz="1088"/>
          </a:p>
        </p:txBody>
      </p:sp>
      <p:sp>
        <p:nvSpPr>
          <p:cNvPr id="21" name="object 21">
            <a:extLst>
              <a:ext uri="{FF2B5EF4-FFF2-40B4-BE49-F238E27FC236}">
                <a16:creationId xmlns:a16="http://schemas.microsoft.com/office/drawing/2014/main" id="{61A8FC35-7BB5-B1FB-6FDA-9E3155208B71}"/>
              </a:ext>
            </a:extLst>
          </p:cNvPr>
          <p:cNvSpPr/>
          <p:nvPr/>
        </p:nvSpPr>
        <p:spPr>
          <a:xfrm>
            <a:off x="4508517" y="2602179"/>
            <a:ext cx="484591" cy="424305"/>
          </a:xfrm>
          <a:custGeom>
            <a:avLst/>
            <a:gdLst/>
            <a:ahLst/>
            <a:cxnLst/>
            <a:rect l="l" t="t" r="r" b="b"/>
            <a:pathLst>
              <a:path w="801370" h="701675">
                <a:moveTo>
                  <a:pt x="612654" y="0"/>
                </a:moveTo>
                <a:lnTo>
                  <a:pt x="479105" y="0"/>
                </a:lnTo>
                <a:lnTo>
                  <a:pt x="639363" y="288798"/>
                </a:lnTo>
                <a:lnTo>
                  <a:pt x="0" y="288798"/>
                </a:lnTo>
                <a:lnTo>
                  <a:pt x="0" y="395638"/>
                </a:lnTo>
                <a:lnTo>
                  <a:pt x="642702" y="395638"/>
                </a:lnTo>
                <a:lnTo>
                  <a:pt x="479105" y="701130"/>
                </a:lnTo>
                <a:lnTo>
                  <a:pt x="609315" y="701130"/>
                </a:lnTo>
                <a:lnTo>
                  <a:pt x="801291" y="345557"/>
                </a:lnTo>
                <a:lnTo>
                  <a:pt x="612654" y="0"/>
                </a:lnTo>
                <a:close/>
              </a:path>
            </a:pathLst>
          </a:custGeom>
          <a:solidFill>
            <a:srgbClr val="A3BFFF"/>
          </a:solidFill>
        </p:spPr>
        <p:txBody>
          <a:bodyPr wrap="square" lIns="0" tIns="0" rIns="0" bIns="0" rtlCol="0"/>
          <a:lstStyle/>
          <a:p>
            <a:endParaRPr sz="1088"/>
          </a:p>
        </p:txBody>
      </p:sp>
      <p:sp>
        <p:nvSpPr>
          <p:cNvPr id="22" name="object 22">
            <a:extLst>
              <a:ext uri="{FF2B5EF4-FFF2-40B4-BE49-F238E27FC236}">
                <a16:creationId xmlns:a16="http://schemas.microsoft.com/office/drawing/2014/main" id="{EE200FE3-B9FB-85BB-DBB5-A9CE96BBA7CA}"/>
              </a:ext>
            </a:extLst>
          </p:cNvPr>
          <p:cNvSpPr/>
          <p:nvPr/>
        </p:nvSpPr>
        <p:spPr>
          <a:xfrm>
            <a:off x="4008405" y="2228167"/>
            <a:ext cx="125180" cy="529133"/>
          </a:xfrm>
          <a:custGeom>
            <a:avLst/>
            <a:gdLst/>
            <a:ahLst/>
            <a:cxnLst/>
            <a:rect l="l" t="t" r="r" b="b"/>
            <a:pathLst>
              <a:path w="207009" h="875029">
                <a:moveTo>
                  <a:pt x="103500" y="701130"/>
                </a:moveTo>
                <a:lnTo>
                  <a:pt x="61975" y="704808"/>
                </a:lnTo>
                <a:lnTo>
                  <a:pt x="29214" y="718032"/>
                </a:lnTo>
                <a:lnTo>
                  <a:pt x="7720" y="744090"/>
                </a:lnTo>
                <a:lnTo>
                  <a:pt x="0" y="786268"/>
                </a:lnTo>
                <a:lnTo>
                  <a:pt x="7486" y="830375"/>
                </a:lnTo>
                <a:lnTo>
                  <a:pt x="28588" y="857424"/>
                </a:lnTo>
                <a:lnTo>
                  <a:pt x="61271" y="871014"/>
                </a:lnTo>
                <a:lnTo>
                  <a:pt x="103500" y="874744"/>
                </a:lnTo>
                <a:lnTo>
                  <a:pt x="145730" y="871014"/>
                </a:lnTo>
                <a:lnTo>
                  <a:pt x="178413" y="857424"/>
                </a:lnTo>
                <a:lnTo>
                  <a:pt x="199515" y="830375"/>
                </a:lnTo>
                <a:lnTo>
                  <a:pt x="207001" y="786268"/>
                </a:lnTo>
                <a:lnTo>
                  <a:pt x="199515" y="744090"/>
                </a:lnTo>
                <a:lnTo>
                  <a:pt x="178413" y="718032"/>
                </a:lnTo>
                <a:lnTo>
                  <a:pt x="145730" y="704808"/>
                </a:lnTo>
                <a:lnTo>
                  <a:pt x="103500" y="701130"/>
                </a:lnTo>
                <a:close/>
              </a:path>
              <a:path w="207009" h="875029">
                <a:moveTo>
                  <a:pt x="103500" y="0"/>
                </a:moveTo>
                <a:lnTo>
                  <a:pt x="62236" y="3469"/>
                </a:lnTo>
                <a:lnTo>
                  <a:pt x="30049" y="16485"/>
                </a:lnTo>
                <a:lnTo>
                  <a:pt x="9130" y="42960"/>
                </a:lnTo>
                <a:lnTo>
                  <a:pt x="1670" y="86806"/>
                </a:lnTo>
                <a:lnTo>
                  <a:pt x="9130" y="129245"/>
                </a:lnTo>
                <a:lnTo>
                  <a:pt x="30049" y="155876"/>
                </a:lnTo>
                <a:lnTo>
                  <a:pt x="62236" y="169674"/>
                </a:lnTo>
                <a:lnTo>
                  <a:pt x="103500" y="173613"/>
                </a:lnTo>
                <a:lnTo>
                  <a:pt x="145730" y="169674"/>
                </a:lnTo>
                <a:lnTo>
                  <a:pt x="178413" y="155876"/>
                </a:lnTo>
                <a:lnTo>
                  <a:pt x="199515" y="129245"/>
                </a:lnTo>
                <a:lnTo>
                  <a:pt x="207001" y="86806"/>
                </a:lnTo>
                <a:lnTo>
                  <a:pt x="199515" y="42960"/>
                </a:lnTo>
                <a:lnTo>
                  <a:pt x="178413" y="16485"/>
                </a:lnTo>
                <a:lnTo>
                  <a:pt x="145730" y="3469"/>
                </a:lnTo>
                <a:lnTo>
                  <a:pt x="103500" y="0"/>
                </a:lnTo>
                <a:close/>
              </a:path>
            </a:pathLst>
          </a:custGeom>
          <a:solidFill>
            <a:srgbClr val="A3BFFF"/>
          </a:solidFill>
        </p:spPr>
        <p:txBody>
          <a:bodyPr wrap="square" lIns="0" tIns="0" rIns="0" bIns="0" rtlCol="0"/>
          <a:lstStyle/>
          <a:p>
            <a:endParaRPr sz="1088"/>
          </a:p>
        </p:txBody>
      </p:sp>
      <p:sp>
        <p:nvSpPr>
          <p:cNvPr id="23" name="object 23">
            <a:extLst>
              <a:ext uri="{FF2B5EF4-FFF2-40B4-BE49-F238E27FC236}">
                <a16:creationId xmlns:a16="http://schemas.microsoft.com/office/drawing/2014/main" id="{5E058B61-CAF7-CE7B-9244-C8B4B617A870}"/>
              </a:ext>
            </a:extLst>
          </p:cNvPr>
          <p:cNvSpPr/>
          <p:nvPr/>
        </p:nvSpPr>
        <p:spPr>
          <a:xfrm>
            <a:off x="3372786" y="2034349"/>
            <a:ext cx="279926" cy="785637"/>
          </a:xfrm>
          <a:custGeom>
            <a:avLst/>
            <a:gdLst/>
            <a:ahLst/>
            <a:cxnLst/>
            <a:rect l="l" t="t" r="r" b="b"/>
            <a:pathLst>
              <a:path w="462914" h="1299210">
                <a:moveTo>
                  <a:pt x="0" y="0"/>
                </a:moveTo>
                <a:lnTo>
                  <a:pt x="0" y="98492"/>
                </a:lnTo>
                <a:lnTo>
                  <a:pt x="49163" y="100708"/>
                </a:lnTo>
                <a:lnTo>
                  <a:pt x="93688" y="107276"/>
                </a:lnTo>
                <a:lnTo>
                  <a:pt x="133789" y="118079"/>
                </a:lnTo>
                <a:lnTo>
                  <a:pt x="169681" y="132998"/>
                </a:lnTo>
                <a:lnTo>
                  <a:pt x="229690" y="174711"/>
                </a:lnTo>
                <a:lnTo>
                  <a:pt x="275428" y="231470"/>
                </a:lnTo>
                <a:lnTo>
                  <a:pt x="293481" y="265196"/>
                </a:lnTo>
                <a:lnTo>
                  <a:pt x="308608" y="302328"/>
                </a:lnTo>
                <a:lnTo>
                  <a:pt x="321024" y="342749"/>
                </a:lnTo>
                <a:lnTo>
                  <a:pt x="330942" y="386340"/>
                </a:lnTo>
                <a:lnTo>
                  <a:pt x="338577" y="432984"/>
                </a:lnTo>
                <a:lnTo>
                  <a:pt x="344143" y="482560"/>
                </a:lnTo>
                <a:lnTo>
                  <a:pt x="347853" y="534953"/>
                </a:lnTo>
                <a:lnTo>
                  <a:pt x="349923" y="590042"/>
                </a:lnTo>
                <a:lnTo>
                  <a:pt x="350565" y="647711"/>
                </a:lnTo>
                <a:lnTo>
                  <a:pt x="349955" y="705951"/>
                </a:lnTo>
                <a:lnTo>
                  <a:pt x="347976" y="761577"/>
                </a:lnTo>
                <a:lnTo>
                  <a:pt x="344400" y="814472"/>
                </a:lnTo>
                <a:lnTo>
                  <a:pt x="339001" y="864517"/>
                </a:lnTo>
                <a:lnTo>
                  <a:pt x="331554" y="911593"/>
                </a:lnTo>
                <a:lnTo>
                  <a:pt x="321831" y="955583"/>
                </a:lnTo>
                <a:lnTo>
                  <a:pt x="309607" y="996368"/>
                </a:lnTo>
                <a:lnTo>
                  <a:pt x="294655" y="1033830"/>
                </a:lnTo>
                <a:lnTo>
                  <a:pt x="276749" y="1067851"/>
                </a:lnTo>
                <a:lnTo>
                  <a:pt x="231170" y="1125095"/>
                </a:lnTo>
                <a:lnTo>
                  <a:pt x="171059" y="1167155"/>
                </a:lnTo>
                <a:lnTo>
                  <a:pt x="134988" y="1182195"/>
                </a:lnTo>
                <a:lnTo>
                  <a:pt x="94605" y="1193084"/>
                </a:lnTo>
                <a:lnTo>
                  <a:pt x="49685" y="1199705"/>
                </a:lnTo>
                <a:lnTo>
                  <a:pt x="0" y="1201938"/>
                </a:lnTo>
                <a:lnTo>
                  <a:pt x="0" y="1298760"/>
                </a:lnTo>
                <a:lnTo>
                  <a:pt x="53748" y="1296871"/>
                </a:lnTo>
                <a:lnTo>
                  <a:pt x="103408" y="1291258"/>
                </a:lnTo>
                <a:lnTo>
                  <a:pt x="149124" y="1282004"/>
                </a:lnTo>
                <a:lnTo>
                  <a:pt x="191041" y="1269192"/>
                </a:lnTo>
                <a:lnTo>
                  <a:pt x="229302" y="1252905"/>
                </a:lnTo>
                <a:lnTo>
                  <a:pt x="264050" y="1233224"/>
                </a:lnTo>
                <a:lnTo>
                  <a:pt x="295431" y="1210234"/>
                </a:lnTo>
                <a:lnTo>
                  <a:pt x="323588" y="1184015"/>
                </a:lnTo>
                <a:lnTo>
                  <a:pt x="348665" y="1154652"/>
                </a:lnTo>
                <a:lnTo>
                  <a:pt x="370806" y="1122226"/>
                </a:lnTo>
                <a:lnTo>
                  <a:pt x="390155" y="1086820"/>
                </a:lnTo>
                <a:lnTo>
                  <a:pt x="406855" y="1048517"/>
                </a:lnTo>
                <a:lnTo>
                  <a:pt x="421052" y="1007399"/>
                </a:lnTo>
                <a:lnTo>
                  <a:pt x="432889" y="963550"/>
                </a:lnTo>
                <a:lnTo>
                  <a:pt x="442510" y="917051"/>
                </a:lnTo>
                <a:lnTo>
                  <a:pt x="450058" y="867986"/>
                </a:lnTo>
                <a:lnTo>
                  <a:pt x="455679" y="816436"/>
                </a:lnTo>
                <a:lnTo>
                  <a:pt x="459515" y="762486"/>
                </a:lnTo>
                <a:lnTo>
                  <a:pt x="461712" y="706216"/>
                </a:lnTo>
                <a:lnTo>
                  <a:pt x="462412" y="647711"/>
                </a:lnTo>
                <a:lnTo>
                  <a:pt x="461676" y="589455"/>
                </a:lnTo>
                <a:lnTo>
                  <a:pt x="459380" y="533435"/>
                </a:lnTo>
                <a:lnTo>
                  <a:pt x="455392" y="479730"/>
                </a:lnTo>
                <a:lnTo>
                  <a:pt x="449578" y="428424"/>
                </a:lnTo>
                <a:lnTo>
                  <a:pt x="441806" y="379596"/>
                </a:lnTo>
                <a:lnTo>
                  <a:pt x="431943" y="333329"/>
                </a:lnTo>
                <a:lnTo>
                  <a:pt x="419856" y="289703"/>
                </a:lnTo>
                <a:lnTo>
                  <a:pt x="405413" y="248801"/>
                </a:lnTo>
                <a:lnTo>
                  <a:pt x="388481" y="210703"/>
                </a:lnTo>
                <a:lnTo>
                  <a:pt x="368928" y="175491"/>
                </a:lnTo>
                <a:lnTo>
                  <a:pt x="346620" y="143246"/>
                </a:lnTo>
                <a:lnTo>
                  <a:pt x="321424" y="114050"/>
                </a:lnTo>
                <a:lnTo>
                  <a:pt x="293209" y="87984"/>
                </a:lnTo>
                <a:lnTo>
                  <a:pt x="261842" y="65129"/>
                </a:lnTo>
                <a:lnTo>
                  <a:pt x="227189" y="45568"/>
                </a:lnTo>
                <a:lnTo>
                  <a:pt x="189118" y="29380"/>
                </a:lnTo>
                <a:lnTo>
                  <a:pt x="147496" y="16648"/>
                </a:lnTo>
                <a:lnTo>
                  <a:pt x="102191" y="7453"/>
                </a:lnTo>
                <a:lnTo>
                  <a:pt x="53070" y="1876"/>
                </a:lnTo>
                <a:lnTo>
                  <a:pt x="0" y="0"/>
                </a:lnTo>
                <a:close/>
              </a:path>
            </a:pathLst>
          </a:custGeom>
          <a:solidFill>
            <a:srgbClr val="A3BFFF"/>
          </a:solidFill>
        </p:spPr>
        <p:txBody>
          <a:bodyPr wrap="square" lIns="0" tIns="0" rIns="0" bIns="0" rtlCol="0"/>
          <a:lstStyle/>
          <a:p>
            <a:endParaRPr sz="1088"/>
          </a:p>
        </p:txBody>
      </p:sp>
      <p:sp>
        <p:nvSpPr>
          <p:cNvPr id="24" name="object 24">
            <a:extLst>
              <a:ext uri="{FF2B5EF4-FFF2-40B4-BE49-F238E27FC236}">
                <a16:creationId xmlns:a16="http://schemas.microsoft.com/office/drawing/2014/main" id="{3D2D8A3E-FE0D-8519-FD43-24151DA15DF7}"/>
              </a:ext>
            </a:extLst>
          </p:cNvPr>
          <p:cNvSpPr/>
          <p:nvPr/>
        </p:nvSpPr>
        <p:spPr>
          <a:xfrm>
            <a:off x="2780591" y="2034349"/>
            <a:ext cx="279926" cy="785637"/>
          </a:xfrm>
          <a:custGeom>
            <a:avLst/>
            <a:gdLst/>
            <a:ahLst/>
            <a:cxnLst/>
            <a:rect l="l" t="t" r="r" b="b"/>
            <a:pathLst>
              <a:path w="462914" h="1299210">
                <a:moveTo>
                  <a:pt x="462413" y="0"/>
                </a:moveTo>
                <a:lnTo>
                  <a:pt x="409342" y="1876"/>
                </a:lnTo>
                <a:lnTo>
                  <a:pt x="360221" y="7453"/>
                </a:lnTo>
                <a:lnTo>
                  <a:pt x="314916" y="16648"/>
                </a:lnTo>
                <a:lnTo>
                  <a:pt x="273294" y="29380"/>
                </a:lnTo>
                <a:lnTo>
                  <a:pt x="235223" y="45568"/>
                </a:lnTo>
                <a:lnTo>
                  <a:pt x="200570" y="65129"/>
                </a:lnTo>
                <a:lnTo>
                  <a:pt x="169202" y="87984"/>
                </a:lnTo>
                <a:lnTo>
                  <a:pt x="140987" y="114050"/>
                </a:lnTo>
                <a:lnTo>
                  <a:pt x="115792" y="143246"/>
                </a:lnTo>
                <a:lnTo>
                  <a:pt x="93484" y="175491"/>
                </a:lnTo>
                <a:lnTo>
                  <a:pt x="73930" y="210703"/>
                </a:lnTo>
                <a:lnTo>
                  <a:pt x="56998" y="248801"/>
                </a:lnTo>
                <a:lnTo>
                  <a:pt x="42555" y="289703"/>
                </a:lnTo>
                <a:lnTo>
                  <a:pt x="30469" y="333329"/>
                </a:lnTo>
                <a:lnTo>
                  <a:pt x="20606" y="379596"/>
                </a:lnTo>
                <a:lnTo>
                  <a:pt x="12834" y="428424"/>
                </a:lnTo>
                <a:lnTo>
                  <a:pt x="7020" y="479730"/>
                </a:lnTo>
                <a:lnTo>
                  <a:pt x="3031" y="533435"/>
                </a:lnTo>
                <a:lnTo>
                  <a:pt x="735" y="589455"/>
                </a:lnTo>
                <a:lnTo>
                  <a:pt x="0" y="647711"/>
                </a:lnTo>
                <a:lnTo>
                  <a:pt x="711" y="706216"/>
                </a:lnTo>
                <a:lnTo>
                  <a:pt x="2941" y="762486"/>
                </a:lnTo>
                <a:lnTo>
                  <a:pt x="6828" y="816436"/>
                </a:lnTo>
                <a:lnTo>
                  <a:pt x="12513" y="867986"/>
                </a:lnTo>
                <a:lnTo>
                  <a:pt x="20136" y="917051"/>
                </a:lnTo>
                <a:lnTo>
                  <a:pt x="29838" y="963550"/>
                </a:lnTo>
                <a:lnTo>
                  <a:pt x="41758" y="1007399"/>
                </a:lnTo>
                <a:lnTo>
                  <a:pt x="56037" y="1048517"/>
                </a:lnTo>
                <a:lnTo>
                  <a:pt x="72815" y="1086820"/>
                </a:lnTo>
                <a:lnTo>
                  <a:pt x="92232" y="1122226"/>
                </a:lnTo>
                <a:lnTo>
                  <a:pt x="114428" y="1154652"/>
                </a:lnTo>
                <a:lnTo>
                  <a:pt x="139545" y="1184015"/>
                </a:lnTo>
                <a:lnTo>
                  <a:pt x="167721" y="1210234"/>
                </a:lnTo>
                <a:lnTo>
                  <a:pt x="199098" y="1233224"/>
                </a:lnTo>
                <a:lnTo>
                  <a:pt x="233815" y="1252905"/>
                </a:lnTo>
                <a:lnTo>
                  <a:pt x="272012" y="1269192"/>
                </a:lnTo>
                <a:lnTo>
                  <a:pt x="313830" y="1282004"/>
                </a:lnTo>
                <a:lnTo>
                  <a:pt x="359410" y="1291258"/>
                </a:lnTo>
                <a:lnTo>
                  <a:pt x="408890" y="1296871"/>
                </a:lnTo>
                <a:lnTo>
                  <a:pt x="462413" y="1298760"/>
                </a:lnTo>
                <a:lnTo>
                  <a:pt x="462413" y="1201938"/>
                </a:lnTo>
                <a:lnTo>
                  <a:pt x="413266" y="1199705"/>
                </a:lnTo>
                <a:lnTo>
                  <a:pt x="368788" y="1193084"/>
                </a:lnTo>
                <a:lnTo>
                  <a:pt x="328760" y="1182195"/>
                </a:lnTo>
                <a:lnTo>
                  <a:pt x="292965" y="1167155"/>
                </a:lnTo>
                <a:lnTo>
                  <a:pt x="233199" y="1125095"/>
                </a:lnTo>
                <a:lnTo>
                  <a:pt x="187745" y="1067851"/>
                </a:lnTo>
                <a:lnTo>
                  <a:pt x="169839" y="1033830"/>
                </a:lnTo>
                <a:lnTo>
                  <a:pt x="154857" y="996368"/>
                </a:lnTo>
                <a:lnTo>
                  <a:pt x="142580" y="955583"/>
                </a:lnTo>
                <a:lnTo>
                  <a:pt x="132791" y="911593"/>
                </a:lnTo>
                <a:lnTo>
                  <a:pt x="125270" y="864517"/>
                </a:lnTo>
                <a:lnTo>
                  <a:pt x="119801" y="814472"/>
                </a:lnTo>
                <a:lnTo>
                  <a:pt x="116164" y="761577"/>
                </a:lnTo>
                <a:lnTo>
                  <a:pt x="114142" y="705951"/>
                </a:lnTo>
                <a:lnTo>
                  <a:pt x="113516" y="647711"/>
                </a:lnTo>
                <a:lnTo>
                  <a:pt x="114158" y="590042"/>
                </a:lnTo>
                <a:lnTo>
                  <a:pt x="116225" y="534953"/>
                </a:lnTo>
                <a:lnTo>
                  <a:pt x="119929" y="482560"/>
                </a:lnTo>
                <a:lnTo>
                  <a:pt x="125482" y="432984"/>
                </a:lnTo>
                <a:lnTo>
                  <a:pt x="133097" y="386340"/>
                </a:lnTo>
                <a:lnTo>
                  <a:pt x="142984" y="342749"/>
                </a:lnTo>
                <a:lnTo>
                  <a:pt x="155356" y="302328"/>
                </a:lnTo>
                <a:lnTo>
                  <a:pt x="170426" y="265196"/>
                </a:lnTo>
                <a:lnTo>
                  <a:pt x="188405" y="231470"/>
                </a:lnTo>
                <a:lnTo>
                  <a:pt x="233939" y="174711"/>
                </a:lnTo>
                <a:lnTo>
                  <a:pt x="293654" y="132998"/>
                </a:lnTo>
                <a:lnTo>
                  <a:pt x="329360" y="118079"/>
                </a:lnTo>
                <a:lnTo>
                  <a:pt x="369247" y="107276"/>
                </a:lnTo>
                <a:lnTo>
                  <a:pt x="413527" y="100708"/>
                </a:lnTo>
                <a:lnTo>
                  <a:pt x="462413" y="98492"/>
                </a:lnTo>
                <a:lnTo>
                  <a:pt x="462413" y="0"/>
                </a:lnTo>
                <a:close/>
              </a:path>
            </a:pathLst>
          </a:custGeom>
          <a:solidFill>
            <a:srgbClr val="A3BFFF"/>
          </a:solidFill>
        </p:spPr>
        <p:txBody>
          <a:bodyPr wrap="square" lIns="0" tIns="0" rIns="0" bIns="0" rtlCol="0"/>
          <a:lstStyle/>
          <a:p>
            <a:endParaRPr sz="1088"/>
          </a:p>
        </p:txBody>
      </p:sp>
      <p:sp>
        <p:nvSpPr>
          <p:cNvPr id="25" name="object 25">
            <a:extLst>
              <a:ext uri="{FF2B5EF4-FFF2-40B4-BE49-F238E27FC236}">
                <a16:creationId xmlns:a16="http://schemas.microsoft.com/office/drawing/2014/main" id="{D6E0D502-3DA2-7DFA-91E2-993B32A2E39B}"/>
              </a:ext>
            </a:extLst>
          </p:cNvPr>
          <p:cNvSpPr/>
          <p:nvPr/>
        </p:nvSpPr>
        <p:spPr>
          <a:xfrm>
            <a:off x="2043637" y="2228162"/>
            <a:ext cx="125180" cy="529133"/>
          </a:xfrm>
          <a:custGeom>
            <a:avLst/>
            <a:gdLst/>
            <a:ahLst/>
            <a:cxnLst/>
            <a:rect l="l" t="t" r="r" b="b"/>
            <a:pathLst>
              <a:path w="207010" h="875029">
                <a:moveTo>
                  <a:pt x="103500" y="701130"/>
                </a:moveTo>
                <a:lnTo>
                  <a:pt x="61974" y="704808"/>
                </a:lnTo>
                <a:lnTo>
                  <a:pt x="29213" y="718032"/>
                </a:lnTo>
                <a:lnTo>
                  <a:pt x="7720" y="744090"/>
                </a:lnTo>
                <a:lnTo>
                  <a:pt x="0" y="786267"/>
                </a:lnTo>
                <a:lnTo>
                  <a:pt x="7486" y="830374"/>
                </a:lnTo>
                <a:lnTo>
                  <a:pt x="28587" y="857423"/>
                </a:lnTo>
                <a:lnTo>
                  <a:pt x="61270" y="871013"/>
                </a:lnTo>
                <a:lnTo>
                  <a:pt x="103500" y="874742"/>
                </a:lnTo>
                <a:lnTo>
                  <a:pt x="145729" y="871013"/>
                </a:lnTo>
                <a:lnTo>
                  <a:pt x="178412" y="857423"/>
                </a:lnTo>
                <a:lnTo>
                  <a:pt x="199513" y="830374"/>
                </a:lnTo>
                <a:lnTo>
                  <a:pt x="206999" y="786267"/>
                </a:lnTo>
                <a:lnTo>
                  <a:pt x="199513" y="744090"/>
                </a:lnTo>
                <a:lnTo>
                  <a:pt x="178412" y="718032"/>
                </a:lnTo>
                <a:lnTo>
                  <a:pt x="145729" y="704808"/>
                </a:lnTo>
                <a:lnTo>
                  <a:pt x="103500" y="701130"/>
                </a:lnTo>
                <a:close/>
              </a:path>
              <a:path w="207010" h="875029">
                <a:moveTo>
                  <a:pt x="103500" y="0"/>
                </a:moveTo>
                <a:lnTo>
                  <a:pt x="62235" y="3469"/>
                </a:lnTo>
                <a:lnTo>
                  <a:pt x="30048" y="16484"/>
                </a:lnTo>
                <a:lnTo>
                  <a:pt x="9128" y="42959"/>
                </a:lnTo>
                <a:lnTo>
                  <a:pt x="1669" y="86805"/>
                </a:lnTo>
                <a:lnTo>
                  <a:pt x="9128" y="129244"/>
                </a:lnTo>
                <a:lnTo>
                  <a:pt x="30048" y="155875"/>
                </a:lnTo>
                <a:lnTo>
                  <a:pt x="62235" y="169673"/>
                </a:lnTo>
                <a:lnTo>
                  <a:pt x="103500" y="173612"/>
                </a:lnTo>
                <a:lnTo>
                  <a:pt x="145729" y="169673"/>
                </a:lnTo>
                <a:lnTo>
                  <a:pt x="178412" y="155875"/>
                </a:lnTo>
                <a:lnTo>
                  <a:pt x="199513" y="129244"/>
                </a:lnTo>
                <a:lnTo>
                  <a:pt x="206999" y="86805"/>
                </a:lnTo>
                <a:lnTo>
                  <a:pt x="199513" y="42959"/>
                </a:lnTo>
                <a:lnTo>
                  <a:pt x="178412" y="16484"/>
                </a:lnTo>
                <a:lnTo>
                  <a:pt x="145729" y="3469"/>
                </a:lnTo>
                <a:lnTo>
                  <a:pt x="103500" y="0"/>
                </a:lnTo>
                <a:close/>
              </a:path>
            </a:pathLst>
          </a:custGeom>
          <a:solidFill>
            <a:srgbClr val="A3BFFF"/>
          </a:solidFill>
        </p:spPr>
        <p:txBody>
          <a:bodyPr wrap="square" lIns="0" tIns="0" rIns="0" bIns="0" rtlCol="0"/>
          <a:lstStyle/>
          <a:p>
            <a:endParaRPr sz="1088"/>
          </a:p>
        </p:txBody>
      </p:sp>
      <p:pic>
        <p:nvPicPr>
          <p:cNvPr id="26" name="object 26">
            <a:extLst>
              <a:ext uri="{FF2B5EF4-FFF2-40B4-BE49-F238E27FC236}">
                <a16:creationId xmlns:a16="http://schemas.microsoft.com/office/drawing/2014/main" id="{684FA288-DB10-8292-493E-9B5C92F16ABF}"/>
              </a:ext>
            </a:extLst>
          </p:cNvPr>
          <p:cNvPicPr/>
          <p:nvPr/>
        </p:nvPicPr>
        <p:blipFill>
          <a:blip r:embed="rId3" cstate="print"/>
          <a:stretch>
            <a:fillRect/>
          </a:stretch>
        </p:blipFill>
        <p:spPr>
          <a:xfrm>
            <a:off x="2581022" y="1743627"/>
            <a:ext cx="125173" cy="104984"/>
          </a:xfrm>
          <a:prstGeom prst="rect">
            <a:avLst/>
          </a:prstGeom>
        </p:spPr>
      </p:pic>
      <p:sp>
        <p:nvSpPr>
          <p:cNvPr id="27" name="object 27">
            <a:extLst>
              <a:ext uri="{FF2B5EF4-FFF2-40B4-BE49-F238E27FC236}">
                <a16:creationId xmlns:a16="http://schemas.microsoft.com/office/drawing/2014/main" id="{8636089E-BEEA-7583-99BC-F62EA7A70090}"/>
              </a:ext>
            </a:extLst>
          </p:cNvPr>
          <p:cNvSpPr/>
          <p:nvPr/>
        </p:nvSpPr>
        <p:spPr>
          <a:xfrm>
            <a:off x="1566942" y="1376176"/>
            <a:ext cx="484591" cy="424305"/>
          </a:xfrm>
          <a:custGeom>
            <a:avLst/>
            <a:gdLst/>
            <a:ahLst/>
            <a:cxnLst/>
            <a:rect l="l" t="t" r="r" b="b"/>
            <a:pathLst>
              <a:path w="801370" h="701675">
                <a:moveTo>
                  <a:pt x="612654" y="0"/>
                </a:moveTo>
                <a:lnTo>
                  <a:pt x="479105" y="0"/>
                </a:lnTo>
                <a:lnTo>
                  <a:pt x="639363" y="288799"/>
                </a:lnTo>
                <a:lnTo>
                  <a:pt x="0" y="288799"/>
                </a:lnTo>
                <a:lnTo>
                  <a:pt x="0" y="395638"/>
                </a:lnTo>
                <a:lnTo>
                  <a:pt x="642702" y="395638"/>
                </a:lnTo>
                <a:lnTo>
                  <a:pt x="479105" y="701130"/>
                </a:lnTo>
                <a:lnTo>
                  <a:pt x="609315" y="701130"/>
                </a:lnTo>
                <a:lnTo>
                  <a:pt x="801291" y="345557"/>
                </a:lnTo>
                <a:lnTo>
                  <a:pt x="612654" y="0"/>
                </a:lnTo>
                <a:close/>
              </a:path>
            </a:pathLst>
          </a:custGeom>
          <a:solidFill>
            <a:srgbClr val="A3BFFF"/>
          </a:solidFill>
        </p:spPr>
        <p:txBody>
          <a:bodyPr wrap="square" lIns="0" tIns="0" rIns="0" bIns="0" rtlCol="0"/>
          <a:lstStyle/>
          <a:p>
            <a:endParaRPr sz="1088"/>
          </a:p>
        </p:txBody>
      </p:sp>
      <p:sp>
        <p:nvSpPr>
          <p:cNvPr id="28" name="Rektangel 27">
            <a:extLst>
              <a:ext uri="{FF2B5EF4-FFF2-40B4-BE49-F238E27FC236}">
                <a16:creationId xmlns:a16="http://schemas.microsoft.com/office/drawing/2014/main" id="{BE55D318-CB4D-F104-A978-94DFB86EA574}"/>
              </a:ext>
            </a:extLst>
          </p:cNvPr>
          <p:cNvSpPr/>
          <p:nvPr/>
        </p:nvSpPr>
        <p:spPr>
          <a:xfrm>
            <a:off x="7075729" y="3071345"/>
            <a:ext cx="4299917" cy="911275"/>
          </a:xfrm>
          <a:prstGeom prst="rect">
            <a:avLst/>
          </a:prstGeom>
        </p:spPr>
        <p:txBody>
          <a:bodyPr wrap="square">
            <a:spAutoFit/>
          </a:bodyPr>
          <a:lstStyle/>
          <a:p>
            <a:r>
              <a:rPr lang="da-DK" sz="2661" b="1" dirty="0">
                <a:solidFill>
                  <a:srgbClr val="F5F1E6"/>
                </a:solidFill>
                <a:latin typeface="Franklin Gothic Book" panose="020B0503020102020204" pitchFamily="34" charset="0"/>
              </a:rPr>
              <a:t>9. Dokumentation </a:t>
            </a:r>
            <a:r>
              <a:rPr kumimoji="0" lang="da-DK" sz="2661" b="1" i="0" u="none" strike="noStrike" kern="1200" cap="none" spc="0" normalizeH="0" baseline="0" noProof="0" dirty="0">
                <a:ln>
                  <a:noFill/>
                </a:ln>
                <a:solidFill>
                  <a:srgbClr val="F5F1E6"/>
                </a:solidFill>
                <a:effectLst/>
                <a:uLnTx/>
                <a:uFillTx/>
                <a:latin typeface="Franklin Gothic Book" panose="020B0503020102020204" pitchFamily="34" charset="0"/>
                <a:ea typeface="+mn-ea"/>
                <a:cs typeface="+mn-cs"/>
              </a:rPr>
              <a:t>(hovedleverandør)</a:t>
            </a:r>
            <a:endParaRPr lang="da-DK" sz="2661" b="1" dirty="0">
              <a:solidFill>
                <a:srgbClr val="F5F1E6"/>
              </a:solidFill>
              <a:latin typeface="Franklin Gothic Book" panose="020B0503020102020204" pitchFamily="34" charset="0"/>
            </a:endParaRPr>
          </a:p>
        </p:txBody>
      </p:sp>
    </p:spTree>
    <p:extLst>
      <p:ext uri="{BB962C8B-B14F-4D97-AF65-F5344CB8AC3E}">
        <p14:creationId xmlns:p14="http://schemas.microsoft.com/office/powerpoint/2010/main" val="1138076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F5F1E6"/>
        </a:solidFill>
        <a:effectLst/>
      </p:bgPr>
    </p:bg>
    <p:spTree>
      <p:nvGrpSpPr>
        <p:cNvPr id="1" name="">
          <a:extLst>
            <a:ext uri="{FF2B5EF4-FFF2-40B4-BE49-F238E27FC236}">
              <a16:creationId xmlns:a16="http://schemas.microsoft.com/office/drawing/2014/main" id="{0B753F60-74F0-9CBE-840A-607C3F99260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A1AFAFB-EEE8-2D9B-3E1F-8A2558250281}"/>
              </a:ext>
            </a:extLst>
          </p:cNvPr>
          <p:cNvSpPr>
            <a:spLocks noGrp="1"/>
          </p:cNvSpPr>
          <p:nvPr>
            <p:ph type="title"/>
          </p:nvPr>
        </p:nvSpPr>
        <p:spPr/>
        <p:txBody>
          <a:bodyPr/>
          <a:lstStyle/>
          <a:p>
            <a:r>
              <a:rPr lang="da-DK" b="1" dirty="0">
                <a:solidFill>
                  <a:srgbClr val="3F1A2B"/>
                </a:solidFill>
                <a:latin typeface="Franklin Gothic Book" panose="020B0503020102020204" pitchFamily="34" charset="0"/>
              </a:rPr>
              <a:t>9. </a:t>
            </a:r>
            <a:r>
              <a:rPr lang="da-DK" sz="2800" b="1" dirty="0">
                <a:solidFill>
                  <a:srgbClr val="3F1A2B"/>
                </a:solidFill>
                <a:latin typeface="Franklin Gothic Book" panose="020B0503020102020204" pitchFamily="34" charset="0"/>
              </a:rPr>
              <a:t>Dokumentation – Baggrund </a:t>
            </a:r>
            <a:endParaRPr lang="da-DK" b="1" dirty="0">
              <a:solidFill>
                <a:srgbClr val="3F1A2B"/>
              </a:solidFill>
              <a:latin typeface="Franklin Gothic Book" panose="020B0503020102020204" pitchFamily="34" charset="0"/>
            </a:endParaRPr>
          </a:p>
        </p:txBody>
      </p:sp>
      <p:sp>
        <p:nvSpPr>
          <p:cNvPr id="4" name="Pladsholder til slidenummer 3">
            <a:extLst>
              <a:ext uri="{FF2B5EF4-FFF2-40B4-BE49-F238E27FC236}">
                <a16:creationId xmlns:a16="http://schemas.microsoft.com/office/drawing/2014/main" id="{42587D0B-7C64-632D-0BA3-1F4A0ADC1D33}"/>
              </a:ext>
            </a:extLst>
          </p:cNvPr>
          <p:cNvSpPr>
            <a:spLocks noGrp="1"/>
          </p:cNvSpPr>
          <p:nvPr>
            <p:ph type="sldNum" sz="quarter" idx="12"/>
          </p:nvPr>
        </p:nvSpPr>
        <p:spPr/>
        <p:txBody>
          <a:bodyPr/>
          <a:lstStyle/>
          <a:p>
            <a:fld id="{80AE25ED-097C-4BDC-A7CE-FA97BD9CA3B5}" type="slidenum">
              <a:rPr lang="da-DK" smtClean="0"/>
              <a:pPr/>
              <a:t>57</a:t>
            </a:fld>
            <a:endParaRPr lang="da-DK" dirty="0"/>
          </a:p>
        </p:txBody>
      </p:sp>
      <p:sp>
        <p:nvSpPr>
          <p:cNvPr id="5" name="Pladsholder til indhold 4">
            <a:extLst>
              <a:ext uri="{FF2B5EF4-FFF2-40B4-BE49-F238E27FC236}">
                <a16:creationId xmlns:a16="http://schemas.microsoft.com/office/drawing/2014/main" id="{15F5F147-354C-83C9-8C0A-7950909C6596}"/>
              </a:ext>
            </a:extLst>
          </p:cNvPr>
          <p:cNvSpPr>
            <a:spLocks noGrp="1"/>
          </p:cNvSpPr>
          <p:nvPr>
            <p:ph idx="1"/>
          </p:nvPr>
        </p:nvSpPr>
        <p:spPr/>
        <p:txBody>
          <a:bodyPr/>
          <a:lstStyle/>
          <a:p>
            <a:r>
              <a:rPr lang="da-DK" dirty="0"/>
              <a:t>Digitaliseringsstyrelsen ønsker at sikre, at tilbudsgiverne har så gode forudsætninger som muligt for at vurdere omfanget af og prissætte de udbudte ydelser, herunder med henblik på, at hovedleverandøren kan overtage ansvaret for NemLog-in løsningen efter afsluttet transition af ansvaret for applikationsdrift, vedligeholdelse, videreudvikling mv. </a:t>
            </a:r>
          </a:p>
          <a:p>
            <a:r>
              <a:rPr lang="da-DK" dirty="0"/>
              <a:t>Digitaliseringsstyrelsen ønsker derfor indsigt i, hvilke oplysninger og dokumenter, den kommende hovedleverandør har behov for med henblik på at prissætte og vurdere omfanget af hovedleverandørernes ydelser.</a:t>
            </a:r>
          </a:p>
          <a:p>
            <a:endParaRPr lang="da-DK" dirty="0"/>
          </a:p>
        </p:txBody>
      </p:sp>
    </p:spTree>
    <p:extLst>
      <p:ext uri="{BB962C8B-B14F-4D97-AF65-F5344CB8AC3E}">
        <p14:creationId xmlns:p14="http://schemas.microsoft.com/office/powerpoint/2010/main" val="21408151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F5F1E6"/>
        </a:solidFill>
        <a:effectLst/>
      </p:bgPr>
    </p:bg>
    <p:spTree>
      <p:nvGrpSpPr>
        <p:cNvPr id="1" name="">
          <a:extLst>
            <a:ext uri="{FF2B5EF4-FFF2-40B4-BE49-F238E27FC236}">
              <a16:creationId xmlns:a16="http://schemas.microsoft.com/office/drawing/2014/main" id="{8D682887-D8D9-3934-66C9-E2BB6D68BE8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7D655C4-E8B3-7055-99BF-A33B64CC5265}"/>
              </a:ext>
            </a:extLst>
          </p:cNvPr>
          <p:cNvSpPr>
            <a:spLocks noGrp="1"/>
          </p:cNvSpPr>
          <p:nvPr>
            <p:ph type="title"/>
          </p:nvPr>
        </p:nvSpPr>
        <p:spPr/>
        <p:txBody>
          <a:bodyPr/>
          <a:lstStyle/>
          <a:p>
            <a:r>
              <a:rPr lang="da-DK" b="1" dirty="0">
                <a:solidFill>
                  <a:srgbClr val="3F1A2B"/>
                </a:solidFill>
                <a:latin typeface="Franklin Gothic Book" panose="020B0503020102020204" pitchFamily="34" charset="0"/>
              </a:rPr>
              <a:t>9. </a:t>
            </a:r>
            <a:r>
              <a:rPr lang="da-DK" sz="2800" b="1" dirty="0">
                <a:solidFill>
                  <a:srgbClr val="3F1A2B"/>
                </a:solidFill>
                <a:latin typeface="Franklin Gothic Book" panose="020B0503020102020204" pitchFamily="34" charset="0"/>
              </a:rPr>
              <a:t>Dokumentation – Spørgsmål </a:t>
            </a:r>
            <a:endParaRPr lang="da-DK" b="1" dirty="0">
              <a:solidFill>
                <a:srgbClr val="3F1A2B"/>
              </a:solidFill>
              <a:latin typeface="Franklin Gothic Book" panose="020B0503020102020204" pitchFamily="34" charset="0"/>
            </a:endParaRPr>
          </a:p>
        </p:txBody>
      </p:sp>
      <p:sp>
        <p:nvSpPr>
          <p:cNvPr id="4" name="Pladsholder til slidenummer 3">
            <a:extLst>
              <a:ext uri="{FF2B5EF4-FFF2-40B4-BE49-F238E27FC236}">
                <a16:creationId xmlns:a16="http://schemas.microsoft.com/office/drawing/2014/main" id="{100C5B39-576A-55E4-AE08-84BA28FA14A5}"/>
              </a:ext>
            </a:extLst>
          </p:cNvPr>
          <p:cNvSpPr>
            <a:spLocks noGrp="1"/>
          </p:cNvSpPr>
          <p:nvPr>
            <p:ph type="sldNum" sz="quarter" idx="12"/>
          </p:nvPr>
        </p:nvSpPr>
        <p:spPr/>
        <p:txBody>
          <a:bodyPr/>
          <a:lstStyle/>
          <a:p>
            <a:fld id="{80AE25ED-097C-4BDC-A7CE-FA97BD9CA3B5}" type="slidenum">
              <a:rPr lang="da-DK" smtClean="0"/>
              <a:pPr/>
              <a:t>58</a:t>
            </a:fld>
            <a:endParaRPr lang="da-DK" dirty="0"/>
          </a:p>
        </p:txBody>
      </p:sp>
      <p:sp>
        <p:nvSpPr>
          <p:cNvPr id="5" name="Pladsholder til indhold 4">
            <a:extLst>
              <a:ext uri="{FF2B5EF4-FFF2-40B4-BE49-F238E27FC236}">
                <a16:creationId xmlns:a16="http://schemas.microsoft.com/office/drawing/2014/main" id="{CA08B87E-288A-7283-FA5A-07B4383AEC93}"/>
              </a:ext>
            </a:extLst>
          </p:cNvPr>
          <p:cNvSpPr>
            <a:spLocks noGrp="1"/>
          </p:cNvSpPr>
          <p:nvPr>
            <p:ph idx="1"/>
          </p:nvPr>
        </p:nvSpPr>
        <p:spPr/>
        <p:txBody>
          <a:bodyPr/>
          <a:lstStyle/>
          <a:p>
            <a:r>
              <a:rPr lang="da-DK" sz="1600" dirty="0"/>
              <a:t>9.1. Hvilke oplysninger/hvilken dokumentation har særlig betydning for jeres overtagelse af applikationsdriftsydelsen fra den afgivende leverandør?</a:t>
            </a:r>
          </a:p>
          <a:p>
            <a:r>
              <a:rPr lang="da-DK" sz="1600" dirty="0"/>
              <a:t>9.2. Hvilke oplysninger/hvilken dokumentation har særlig betydning for jeres overtagelse af vedligeholdelses- og videreudviklingsydelserne fra den afgivende leverandør? </a:t>
            </a:r>
          </a:p>
          <a:p>
            <a:r>
              <a:rPr lang="da-DK" sz="1600" dirty="0"/>
              <a:t>9.3. Er der særlige forhold omkring dokumentationen, som er relevant ifm. modernisering af tillidstjenesterne?</a:t>
            </a:r>
          </a:p>
          <a:p>
            <a:r>
              <a:rPr lang="da-DK" sz="1600" dirty="0"/>
              <a:t>9.4. Hvilke oplysninger/hvilken dokumentation har særlig betydning for jeres overtagelse af support- og forvaltningsydelserne fra den afgivende leverandør?</a:t>
            </a:r>
          </a:p>
          <a:p>
            <a:r>
              <a:rPr lang="da-DK" sz="1600" dirty="0"/>
              <a:t>9.5. Hvilke oplysninger vedr. komponenternes kodekvalitet har særlig betydning for overtagelse af ansvaret for vedligeholdelses- og videreudviklingsydelserne?</a:t>
            </a:r>
          </a:p>
          <a:p>
            <a:r>
              <a:rPr lang="da-DK" sz="1600" dirty="0"/>
              <a:t>9.6. Hvordan sikres størst muligt udbytte af, at der som led i udbudsprocessen gives adgang til kildekoden i et datarum?</a:t>
            </a:r>
          </a:p>
          <a:p>
            <a:r>
              <a:rPr lang="da-DK" sz="1600" dirty="0"/>
              <a:t>9.7 Er der andre oplysninger, værktøjer, testdata etc. der kan være relevante som supplement til kildekode</a:t>
            </a:r>
          </a:p>
          <a:p>
            <a:endParaRPr lang="da-DK" sz="1600" dirty="0"/>
          </a:p>
        </p:txBody>
      </p:sp>
    </p:spTree>
    <p:extLst>
      <p:ext uri="{BB962C8B-B14F-4D97-AF65-F5344CB8AC3E}">
        <p14:creationId xmlns:p14="http://schemas.microsoft.com/office/powerpoint/2010/main" val="32423030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F5F1E6"/>
        </a:solidFill>
        <a:effectLst/>
      </p:bgPr>
    </p:bg>
    <p:spTree>
      <p:nvGrpSpPr>
        <p:cNvPr id="1" name="">
          <a:extLst>
            <a:ext uri="{FF2B5EF4-FFF2-40B4-BE49-F238E27FC236}">
              <a16:creationId xmlns:a16="http://schemas.microsoft.com/office/drawing/2014/main" id="{D4C5F71E-F44F-2546-1280-BCD7F6BB54C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8154856-7682-5EDB-6AAC-EE1BB647D527}"/>
              </a:ext>
            </a:extLst>
          </p:cNvPr>
          <p:cNvSpPr>
            <a:spLocks noGrp="1"/>
          </p:cNvSpPr>
          <p:nvPr>
            <p:ph type="title"/>
          </p:nvPr>
        </p:nvSpPr>
        <p:spPr/>
        <p:txBody>
          <a:bodyPr/>
          <a:lstStyle/>
          <a:p>
            <a:r>
              <a:rPr lang="da-DK" b="1" dirty="0">
                <a:solidFill>
                  <a:srgbClr val="3F1A2B"/>
                </a:solidFill>
                <a:latin typeface="Franklin Gothic Book" panose="020B0503020102020204" pitchFamily="34" charset="0"/>
              </a:rPr>
              <a:t>9. </a:t>
            </a:r>
            <a:r>
              <a:rPr lang="da-DK" sz="2800" b="1" dirty="0">
                <a:solidFill>
                  <a:srgbClr val="3F1A2B"/>
                </a:solidFill>
                <a:latin typeface="Franklin Gothic Book" panose="020B0503020102020204" pitchFamily="34" charset="0"/>
              </a:rPr>
              <a:t>Dokumentation – Svar </a:t>
            </a:r>
            <a:endParaRPr lang="da-DK" b="1" dirty="0">
              <a:solidFill>
                <a:srgbClr val="3F1A2B"/>
              </a:solidFill>
              <a:latin typeface="Franklin Gothic Book" panose="020B0503020102020204" pitchFamily="34" charset="0"/>
            </a:endParaRPr>
          </a:p>
        </p:txBody>
      </p:sp>
      <p:sp>
        <p:nvSpPr>
          <p:cNvPr id="4" name="Pladsholder til slidenummer 3">
            <a:extLst>
              <a:ext uri="{FF2B5EF4-FFF2-40B4-BE49-F238E27FC236}">
                <a16:creationId xmlns:a16="http://schemas.microsoft.com/office/drawing/2014/main" id="{8E96A53E-6548-6727-E319-68929DB84F4B}"/>
              </a:ext>
            </a:extLst>
          </p:cNvPr>
          <p:cNvSpPr>
            <a:spLocks noGrp="1"/>
          </p:cNvSpPr>
          <p:nvPr>
            <p:ph type="sldNum" sz="quarter" idx="12"/>
          </p:nvPr>
        </p:nvSpPr>
        <p:spPr/>
        <p:txBody>
          <a:bodyPr/>
          <a:lstStyle/>
          <a:p>
            <a:fld id="{80AE25ED-097C-4BDC-A7CE-FA97BD9CA3B5}" type="slidenum">
              <a:rPr lang="da-DK" smtClean="0"/>
              <a:pPr/>
              <a:t>59</a:t>
            </a:fld>
            <a:endParaRPr lang="da-DK" dirty="0"/>
          </a:p>
        </p:txBody>
      </p:sp>
      <p:sp>
        <p:nvSpPr>
          <p:cNvPr id="5" name="Pladsholder til indhold 4">
            <a:extLst>
              <a:ext uri="{FF2B5EF4-FFF2-40B4-BE49-F238E27FC236}">
                <a16:creationId xmlns:a16="http://schemas.microsoft.com/office/drawing/2014/main" id="{1B2BA741-4A6B-E2CC-19EA-3694EA046648}"/>
              </a:ext>
            </a:extLst>
          </p:cNvPr>
          <p:cNvSpPr>
            <a:spLocks noGrp="1"/>
          </p:cNvSpPr>
          <p:nvPr>
            <p:ph idx="1"/>
          </p:nvPr>
        </p:nvSpPr>
        <p:spPr/>
        <p:txBody>
          <a:bodyPr/>
          <a:lstStyle/>
          <a:p>
            <a:r>
              <a:rPr lang="da-DK" sz="1600" dirty="0">
                <a:latin typeface="Franklin Gothic Book" panose="020B0503020102020204" pitchFamily="34" charset="0"/>
              </a:rPr>
              <a:t>[</a:t>
            </a:r>
            <a:r>
              <a:rPr lang="da-DK" sz="1600" i="1" dirty="0">
                <a:latin typeface="Franklin Gothic Book" panose="020B0503020102020204" pitchFamily="34" charset="0"/>
              </a:rPr>
              <a:t>Virksomheden bedes angive sine svar på Digitaliseringsstyrelsens spørgsmål på denne slide. Svarene bedes adressere de enkelte spørgsmål hver for sig. Virksomheden kan tilføje flere slides efter behov. Virksomheden bedes i så fald nummerere slides.</a:t>
            </a:r>
            <a:r>
              <a:rPr lang="da-DK" sz="1600" dirty="0">
                <a:latin typeface="Franklin Gothic Book" panose="020B0503020102020204" pitchFamily="34" charset="0"/>
              </a:rPr>
              <a:t>]</a:t>
            </a:r>
          </a:p>
          <a:p>
            <a:endParaRPr lang="da-DK" dirty="0"/>
          </a:p>
        </p:txBody>
      </p:sp>
    </p:spTree>
    <p:extLst>
      <p:ext uri="{BB962C8B-B14F-4D97-AF65-F5344CB8AC3E}">
        <p14:creationId xmlns:p14="http://schemas.microsoft.com/office/powerpoint/2010/main" val="1739175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5F1E6"/>
        </a:solidFill>
        <a:effectLst/>
      </p:bgPr>
    </p:bg>
    <p:spTree>
      <p:nvGrpSpPr>
        <p:cNvPr id="1" name="">
          <a:extLst>
            <a:ext uri="{FF2B5EF4-FFF2-40B4-BE49-F238E27FC236}">
              <a16:creationId xmlns:a16="http://schemas.microsoft.com/office/drawing/2014/main" id="{3E45F4B4-E0AB-A574-9925-B9F4BF928C9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ED27E8E-E3A1-9DD6-11FD-80240D727473}"/>
              </a:ext>
            </a:extLst>
          </p:cNvPr>
          <p:cNvSpPr>
            <a:spLocks noGrp="1"/>
          </p:cNvSpPr>
          <p:nvPr>
            <p:ph type="title"/>
          </p:nvPr>
        </p:nvSpPr>
        <p:spPr/>
        <p:txBody>
          <a:bodyPr/>
          <a:lstStyle/>
          <a:p>
            <a:r>
              <a:rPr lang="da-DK" b="1" dirty="0">
                <a:solidFill>
                  <a:srgbClr val="3F1A2B"/>
                </a:solidFill>
                <a:latin typeface="Franklin Gothic Book" panose="020B0503020102020204" pitchFamily="34" charset="0"/>
              </a:rPr>
              <a:t>1. </a:t>
            </a:r>
            <a:r>
              <a:rPr lang="da-DK" sz="2800" b="1" dirty="0">
                <a:solidFill>
                  <a:srgbClr val="3F1A2B"/>
                </a:solidFill>
                <a:latin typeface="Franklin Gothic Book" panose="020B0503020102020204" pitchFamily="34" charset="0"/>
              </a:rPr>
              <a:t>Ydelser – Spørgsmål </a:t>
            </a:r>
            <a:endParaRPr lang="da-DK" b="1" dirty="0">
              <a:solidFill>
                <a:srgbClr val="3F1A2B"/>
              </a:solidFill>
              <a:latin typeface="Franklin Gothic Book" panose="020B0503020102020204" pitchFamily="34" charset="0"/>
            </a:endParaRPr>
          </a:p>
        </p:txBody>
      </p:sp>
      <p:sp>
        <p:nvSpPr>
          <p:cNvPr id="3" name="Pladsholder til indhold 2">
            <a:extLst>
              <a:ext uri="{FF2B5EF4-FFF2-40B4-BE49-F238E27FC236}">
                <a16:creationId xmlns:a16="http://schemas.microsoft.com/office/drawing/2014/main" id="{998A82E6-B66A-FDD5-E96F-26A61CF2F0D6}"/>
              </a:ext>
            </a:extLst>
          </p:cNvPr>
          <p:cNvSpPr>
            <a:spLocks noGrp="1"/>
          </p:cNvSpPr>
          <p:nvPr>
            <p:ph idx="1"/>
          </p:nvPr>
        </p:nvSpPr>
        <p:spPr>
          <a:xfrm>
            <a:off x="702735" y="903703"/>
            <a:ext cx="10784483" cy="4615598"/>
          </a:xfrm>
        </p:spPr>
        <p:txBody>
          <a:bodyPr/>
          <a:lstStyle/>
          <a:p>
            <a:r>
              <a:rPr lang="da-DK" sz="1600" dirty="0">
                <a:solidFill>
                  <a:srgbClr val="000000"/>
                </a:solidFill>
                <a:cs typeface="Arial" panose="020B0604020202020204" pitchFamily="34" charset="0"/>
              </a:rPr>
              <a:t>1.1. Hvordan fastsættes mest hensigtsmæssig et snit mellem servicemål knyttet til applikationsdrift henholdsvis infrastrukturdrift i det forventede setup? </a:t>
            </a:r>
            <a:endParaRPr lang="da-DK" sz="1600" dirty="0">
              <a:solidFill>
                <a:srgbClr val="FF0000"/>
              </a:solidFill>
              <a:cs typeface="Arial" panose="020B0604020202020204" pitchFamily="34" charset="0"/>
            </a:endParaRPr>
          </a:p>
          <a:p>
            <a:r>
              <a:rPr lang="da-DK" sz="1600" b="0" i="0" u="none" strike="noStrike" baseline="0" dirty="0">
                <a:solidFill>
                  <a:srgbClr val="000000"/>
                </a:solidFill>
                <a:cs typeface="Arial" panose="020B0604020202020204" pitchFamily="34" charset="0"/>
              </a:rPr>
              <a:t>1.2. Hvordan etableres en effektiv snitflade og en hensigtsmæssig samarbejdsform mellem flere leverandører af vedligeholdelse- og videreudvikling? </a:t>
            </a:r>
          </a:p>
          <a:p>
            <a:r>
              <a:rPr lang="da-DK" sz="1600" b="0" i="0" u="none" strike="noStrike" baseline="0" dirty="0">
                <a:solidFill>
                  <a:srgbClr val="000000"/>
                </a:solidFill>
                <a:cs typeface="Arial" panose="020B0604020202020204" pitchFamily="34" charset="0"/>
              </a:rPr>
              <a:t>1.3. Hvilken version af ITIL-processer anvender leverandøren? </a:t>
            </a:r>
          </a:p>
          <a:p>
            <a:r>
              <a:rPr lang="da-DK" sz="1600" b="0" i="0" u="none" strike="noStrike" baseline="0" dirty="0">
                <a:cs typeface="Arial" panose="020B0604020202020204" pitchFamily="34" charset="0"/>
              </a:rPr>
              <a:t>1.4. Digitaliseringsstyrelsen ønsker mest mulig gennemsigtighed ifm. rapportering. Hvilken rapportering kan leverandørerne levere? Kan leverandørerne understøtte rapportering på følgende punkter:</a:t>
            </a:r>
          </a:p>
          <a:p>
            <a:pPr marL="527310" lvl="1" indent="-342900">
              <a:buFont typeface="+mj-lt"/>
              <a:buAutoNum type="alphaLcParenR"/>
            </a:pPr>
            <a:r>
              <a:rPr lang="da-DK" sz="1600" b="0" i="0" u="none" strike="noStrike" baseline="0" dirty="0">
                <a:cs typeface="Arial" panose="020B0604020202020204" pitchFamily="34" charset="0"/>
              </a:rPr>
              <a:t>Leverandørens faktiske omkostninger forbundet med levering af Ydelserne, herunder driftsomkostninger, lønomkostninger.</a:t>
            </a:r>
          </a:p>
          <a:p>
            <a:pPr marL="527310" lvl="1" indent="-342900">
              <a:buFont typeface="+mj-lt"/>
              <a:buAutoNum type="alphaLcParenR"/>
            </a:pPr>
            <a:r>
              <a:rPr lang="da-DK" sz="1600" b="0" i="0" u="none" strike="noStrike" baseline="0" dirty="0">
                <a:cs typeface="Arial" panose="020B0604020202020204" pitchFamily="34" charset="0"/>
              </a:rPr>
              <a:t>Renter og andre finansieringsomkostninger.</a:t>
            </a:r>
          </a:p>
          <a:p>
            <a:pPr marL="527310" lvl="1" indent="-342900">
              <a:buFont typeface="+mj-lt"/>
              <a:buAutoNum type="alphaLcParenR"/>
            </a:pPr>
            <a:r>
              <a:rPr lang="da-DK" sz="1600" b="0" i="0" u="none" strike="noStrike" baseline="0" dirty="0">
                <a:cs typeface="Arial" panose="020B0604020202020204" pitchFamily="34" charset="0"/>
              </a:rPr>
              <a:t>Leverandørens dækningsbidrag.</a:t>
            </a:r>
          </a:p>
          <a:p>
            <a:pPr marL="527310" lvl="1" indent="-342900">
              <a:buFont typeface="+mj-lt"/>
              <a:buAutoNum type="alphaLcParenR"/>
            </a:pPr>
            <a:r>
              <a:rPr lang="da-DK" sz="1600" b="0" i="0" u="none" strike="noStrike" baseline="0" dirty="0">
                <a:cs typeface="Arial" panose="020B0604020202020204" pitchFamily="34" charset="0"/>
              </a:rPr>
              <a:t>Leverandørens anvendte metoder til prisfastsættelse i relation til Kontrakten.</a:t>
            </a:r>
          </a:p>
          <a:p>
            <a:pPr marL="527310" lvl="1" indent="-342900">
              <a:buFont typeface="+mj-lt"/>
              <a:buAutoNum type="alphaLcParenR"/>
            </a:pPr>
            <a:r>
              <a:rPr lang="da-DK" sz="1600" b="0" i="0" u="none" strike="noStrike" baseline="0" dirty="0">
                <a:cs typeface="Arial" panose="020B0604020202020204" pitchFamily="34" charset="0"/>
              </a:rPr>
              <a:t>Prisfastsættelse af risici og uforudsete forhold.</a:t>
            </a:r>
          </a:p>
          <a:p>
            <a:pPr marL="527310" lvl="1" indent="-342900">
              <a:buFont typeface="+mj-lt"/>
              <a:buAutoNum type="alphaLcParenR"/>
            </a:pPr>
            <a:r>
              <a:rPr lang="da-DK" sz="1600" b="0" i="0" u="none" strike="noStrike" baseline="0" dirty="0">
                <a:cs typeface="Arial" panose="020B0604020202020204" pitchFamily="34" charset="0"/>
              </a:rPr>
              <a:t>Timeforbrug inddelt på ydelser hhv. opgaver hhv. stillingsbetegnelser.</a:t>
            </a:r>
            <a:endParaRPr lang="da-DK" sz="1600" dirty="0">
              <a:cs typeface="Arial" panose="020B0604020202020204" pitchFamily="34" charset="0"/>
            </a:endParaRPr>
          </a:p>
          <a:p>
            <a:endParaRPr lang="da-DK" sz="1600" b="0" i="0" u="none" strike="noStrike" baseline="0" dirty="0">
              <a:solidFill>
                <a:srgbClr val="000000"/>
              </a:solidFill>
            </a:endParaRPr>
          </a:p>
          <a:p>
            <a:endParaRPr lang="da-DK" sz="1600" b="0" i="0" u="none" strike="noStrike" baseline="0" dirty="0">
              <a:solidFill>
                <a:srgbClr val="000000"/>
              </a:solidFill>
              <a:cs typeface="Arial" panose="020B0604020202020204" pitchFamily="34" charset="0"/>
            </a:endParaRPr>
          </a:p>
          <a:p>
            <a:pPr marL="0" indent="0">
              <a:buNone/>
            </a:pPr>
            <a:r>
              <a:rPr lang="da-DK" sz="1600" b="0" i="0" u="none" strike="noStrike" baseline="0" dirty="0">
                <a:solidFill>
                  <a:srgbClr val="000000"/>
                </a:solidFill>
                <a:cs typeface="Arial" panose="020B0604020202020204" pitchFamily="34" charset="0"/>
              </a:rPr>
              <a:t>	</a:t>
            </a:r>
          </a:p>
        </p:txBody>
      </p:sp>
      <p:sp>
        <p:nvSpPr>
          <p:cNvPr id="4" name="Pladsholder til slidenummer 3">
            <a:extLst>
              <a:ext uri="{FF2B5EF4-FFF2-40B4-BE49-F238E27FC236}">
                <a16:creationId xmlns:a16="http://schemas.microsoft.com/office/drawing/2014/main" id="{99E53A9F-E6BA-D816-E931-CB0DFAB32AD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0AE25ED-097C-4BDC-A7CE-FA97BD9CA3B5}" type="slidenum">
              <a:rPr kumimoji="0" lang="da-DK" sz="866" b="0" i="0" u="none" strike="noStrike" kern="1200" cap="none" spc="0" normalizeH="0" baseline="0" noProof="0" smtClean="0">
                <a:ln>
                  <a:noFill/>
                </a:ln>
                <a:no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da-DK" sz="866" b="0" i="0" u="none" strike="noStrike" kern="1200" cap="none" spc="0" normalizeH="0" baseline="0" noProof="0" dirty="0">
              <a:ln>
                <a:noFill/>
              </a:ln>
              <a:noFill/>
              <a:effectLst/>
              <a:uLnTx/>
              <a:uFillTx/>
              <a:latin typeface="Arial"/>
              <a:ea typeface="+mn-ea"/>
              <a:cs typeface="+mn-cs"/>
            </a:endParaRPr>
          </a:p>
        </p:txBody>
      </p:sp>
    </p:spTree>
    <p:extLst>
      <p:ext uri="{BB962C8B-B14F-4D97-AF65-F5344CB8AC3E}">
        <p14:creationId xmlns:p14="http://schemas.microsoft.com/office/powerpoint/2010/main" val="261076523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3F1A2B"/>
        </a:solidFill>
        <a:effectLst/>
      </p:bgPr>
    </p:bg>
    <p:spTree>
      <p:nvGrpSpPr>
        <p:cNvPr id="1" name="">
          <a:extLst>
            <a:ext uri="{FF2B5EF4-FFF2-40B4-BE49-F238E27FC236}">
              <a16:creationId xmlns:a16="http://schemas.microsoft.com/office/drawing/2014/main" id="{7260E628-F0D6-7CAB-8C65-8B0E2EEAF8A1}"/>
            </a:ext>
          </a:extLst>
        </p:cNvPr>
        <p:cNvGrpSpPr/>
        <p:nvPr/>
      </p:nvGrpSpPr>
      <p:grpSpPr>
        <a:xfrm>
          <a:off x="0" y="0"/>
          <a:ext cx="0" cy="0"/>
          <a:chOff x="0" y="0"/>
          <a:chExt cx="0" cy="0"/>
        </a:xfrm>
      </p:grpSpPr>
      <p:pic>
        <p:nvPicPr>
          <p:cNvPr id="7" name="object 7">
            <a:extLst>
              <a:ext uri="{FF2B5EF4-FFF2-40B4-BE49-F238E27FC236}">
                <a16:creationId xmlns:a16="http://schemas.microsoft.com/office/drawing/2014/main" id="{A28E7F57-E558-F9D7-FFA0-1BB4899C2989}"/>
              </a:ext>
            </a:extLst>
          </p:cNvPr>
          <p:cNvPicPr/>
          <p:nvPr/>
        </p:nvPicPr>
        <p:blipFill>
          <a:blip r:embed="rId2" cstate="print"/>
          <a:stretch>
            <a:fillRect/>
          </a:stretch>
        </p:blipFill>
        <p:spPr>
          <a:xfrm>
            <a:off x="2581022" y="5377703"/>
            <a:ext cx="125173" cy="104984"/>
          </a:xfrm>
          <a:prstGeom prst="rect">
            <a:avLst/>
          </a:prstGeom>
        </p:spPr>
      </p:pic>
      <p:sp>
        <p:nvSpPr>
          <p:cNvPr id="8" name="object 8">
            <a:extLst>
              <a:ext uri="{FF2B5EF4-FFF2-40B4-BE49-F238E27FC236}">
                <a16:creationId xmlns:a16="http://schemas.microsoft.com/office/drawing/2014/main" id="{3ED2EB53-118C-5EB9-21CC-B94EE7C22C93}"/>
              </a:ext>
            </a:extLst>
          </p:cNvPr>
          <p:cNvSpPr/>
          <p:nvPr/>
        </p:nvSpPr>
        <p:spPr>
          <a:xfrm>
            <a:off x="1566942" y="5010258"/>
            <a:ext cx="484591" cy="424305"/>
          </a:xfrm>
          <a:custGeom>
            <a:avLst/>
            <a:gdLst/>
            <a:ahLst/>
            <a:cxnLst/>
            <a:rect l="l" t="t" r="r" b="b"/>
            <a:pathLst>
              <a:path w="801370" h="701675">
                <a:moveTo>
                  <a:pt x="612654" y="0"/>
                </a:moveTo>
                <a:lnTo>
                  <a:pt x="479105" y="0"/>
                </a:lnTo>
                <a:lnTo>
                  <a:pt x="639363" y="288799"/>
                </a:lnTo>
                <a:lnTo>
                  <a:pt x="0" y="288799"/>
                </a:lnTo>
                <a:lnTo>
                  <a:pt x="0" y="395638"/>
                </a:lnTo>
                <a:lnTo>
                  <a:pt x="642702" y="395638"/>
                </a:lnTo>
                <a:lnTo>
                  <a:pt x="479105" y="701130"/>
                </a:lnTo>
                <a:lnTo>
                  <a:pt x="609315" y="701130"/>
                </a:lnTo>
                <a:lnTo>
                  <a:pt x="801291" y="345557"/>
                </a:lnTo>
                <a:lnTo>
                  <a:pt x="612654" y="0"/>
                </a:lnTo>
                <a:close/>
              </a:path>
            </a:pathLst>
          </a:custGeom>
          <a:solidFill>
            <a:srgbClr val="A3BFFF"/>
          </a:solidFill>
        </p:spPr>
        <p:txBody>
          <a:bodyPr wrap="square" lIns="0" tIns="0" rIns="0" bIns="0" rtlCol="0"/>
          <a:lstStyle/>
          <a:p>
            <a:endParaRPr sz="1088"/>
          </a:p>
        </p:txBody>
      </p:sp>
      <p:sp>
        <p:nvSpPr>
          <p:cNvPr id="9" name="object 9">
            <a:extLst>
              <a:ext uri="{FF2B5EF4-FFF2-40B4-BE49-F238E27FC236}">
                <a16:creationId xmlns:a16="http://schemas.microsoft.com/office/drawing/2014/main" id="{35A07357-E5A6-FC69-4FC3-F7F342434B98}"/>
              </a:ext>
            </a:extLst>
          </p:cNvPr>
          <p:cNvSpPr/>
          <p:nvPr/>
        </p:nvSpPr>
        <p:spPr>
          <a:xfrm>
            <a:off x="4008405" y="4045209"/>
            <a:ext cx="125180" cy="529133"/>
          </a:xfrm>
          <a:custGeom>
            <a:avLst/>
            <a:gdLst/>
            <a:ahLst/>
            <a:cxnLst/>
            <a:rect l="l" t="t" r="r" b="b"/>
            <a:pathLst>
              <a:path w="207009" h="875029">
                <a:moveTo>
                  <a:pt x="103500" y="701130"/>
                </a:moveTo>
                <a:lnTo>
                  <a:pt x="61975" y="704808"/>
                </a:lnTo>
                <a:lnTo>
                  <a:pt x="29214" y="718032"/>
                </a:lnTo>
                <a:lnTo>
                  <a:pt x="7720" y="744090"/>
                </a:lnTo>
                <a:lnTo>
                  <a:pt x="0" y="786267"/>
                </a:lnTo>
                <a:lnTo>
                  <a:pt x="7486" y="830375"/>
                </a:lnTo>
                <a:lnTo>
                  <a:pt x="28588" y="857424"/>
                </a:lnTo>
                <a:lnTo>
                  <a:pt x="61271" y="871014"/>
                </a:lnTo>
                <a:lnTo>
                  <a:pt x="103500" y="874744"/>
                </a:lnTo>
                <a:lnTo>
                  <a:pt x="145730" y="871014"/>
                </a:lnTo>
                <a:lnTo>
                  <a:pt x="178413" y="857424"/>
                </a:lnTo>
                <a:lnTo>
                  <a:pt x="199515" y="830375"/>
                </a:lnTo>
                <a:lnTo>
                  <a:pt x="207001" y="786267"/>
                </a:lnTo>
                <a:lnTo>
                  <a:pt x="199515" y="744090"/>
                </a:lnTo>
                <a:lnTo>
                  <a:pt x="178413" y="718032"/>
                </a:lnTo>
                <a:lnTo>
                  <a:pt x="145730" y="704808"/>
                </a:lnTo>
                <a:lnTo>
                  <a:pt x="103500" y="701130"/>
                </a:lnTo>
                <a:close/>
              </a:path>
              <a:path w="207009" h="875029">
                <a:moveTo>
                  <a:pt x="103500" y="0"/>
                </a:moveTo>
                <a:lnTo>
                  <a:pt x="62236" y="3469"/>
                </a:lnTo>
                <a:lnTo>
                  <a:pt x="30049" y="16484"/>
                </a:lnTo>
                <a:lnTo>
                  <a:pt x="9130" y="42959"/>
                </a:lnTo>
                <a:lnTo>
                  <a:pt x="1670" y="86806"/>
                </a:lnTo>
                <a:lnTo>
                  <a:pt x="9130" y="129244"/>
                </a:lnTo>
                <a:lnTo>
                  <a:pt x="30049" y="155876"/>
                </a:lnTo>
                <a:lnTo>
                  <a:pt x="62236" y="169674"/>
                </a:lnTo>
                <a:lnTo>
                  <a:pt x="103500" y="173613"/>
                </a:lnTo>
                <a:lnTo>
                  <a:pt x="145730" y="169674"/>
                </a:lnTo>
                <a:lnTo>
                  <a:pt x="178413" y="155876"/>
                </a:lnTo>
                <a:lnTo>
                  <a:pt x="199515" y="129244"/>
                </a:lnTo>
                <a:lnTo>
                  <a:pt x="207001" y="86806"/>
                </a:lnTo>
                <a:lnTo>
                  <a:pt x="199515" y="42959"/>
                </a:lnTo>
                <a:lnTo>
                  <a:pt x="178413" y="16484"/>
                </a:lnTo>
                <a:lnTo>
                  <a:pt x="145730" y="3469"/>
                </a:lnTo>
                <a:lnTo>
                  <a:pt x="103500" y="0"/>
                </a:lnTo>
                <a:close/>
              </a:path>
            </a:pathLst>
          </a:custGeom>
          <a:solidFill>
            <a:srgbClr val="A3BFFF"/>
          </a:solidFill>
        </p:spPr>
        <p:txBody>
          <a:bodyPr wrap="square" lIns="0" tIns="0" rIns="0" bIns="0" rtlCol="0"/>
          <a:lstStyle/>
          <a:p>
            <a:endParaRPr sz="1088"/>
          </a:p>
        </p:txBody>
      </p:sp>
      <p:sp>
        <p:nvSpPr>
          <p:cNvPr id="10" name="object 10">
            <a:extLst>
              <a:ext uri="{FF2B5EF4-FFF2-40B4-BE49-F238E27FC236}">
                <a16:creationId xmlns:a16="http://schemas.microsoft.com/office/drawing/2014/main" id="{536D2E61-C49D-84F1-80D0-751592271480}"/>
              </a:ext>
            </a:extLst>
          </p:cNvPr>
          <p:cNvSpPr/>
          <p:nvPr/>
        </p:nvSpPr>
        <p:spPr>
          <a:xfrm>
            <a:off x="3372786" y="3851390"/>
            <a:ext cx="279926" cy="785637"/>
          </a:xfrm>
          <a:custGeom>
            <a:avLst/>
            <a:gdLst/>
            <a:ahLst/>
            <a:cxnLst/>
            <a:rect l="l" t="t" r="r" b="b"/>
            <a:pathLst>
              <a:path w="462914" h="1299209">
                <a:moveTo>
                  <a:pt x="0" y="0"/>
                </a:moveTo>
                <a:lnTo>
                  <a:pt x="0" y="98491"/>
                </a:lnTo>
                <a:lnTo>
                  <a:pt x="49163" y="100706"/>
                </a:lnTo>
                <a:lnTo>
                  <a:pt x="93688" y="107275"/>
                </a:lnTo>
                <a:lnTo>
                  <a:pt x="133789" y="118078"/>
                </a:lnTo>
                <a:lnTo>
                  <a:pt x="169681" y="132996"/>
                </a:lnTo>
                <a:lnTo>
                  <a:pt x="229690" y="174710"/>
                </a:lnTo>
                <a:lnTo>
                  <a:pt x="275428" y="231469"/>
                </a:lnTo>
                <a:lnTo>
                  <a:pt x="293481" y="265195"/>
                </a:lnTo>
                <a:lnTo>
                  <a:pt x="308608" y="302327"/>
                </a:lnTo>
                <a:lnTo>
                  <a:pt x="321024" y="342748"/>
                </a:lnTo>
                <a:lnTo>
                  <a:pt x="330942" y="386339"/>
                </a:lnTo>
                <a:lnTo>
                  <a:pt x="338577" y="432983"/>
                </a:lnTo>
                <a:lnTo>
                  <a:pt x="344143" y="482559"/>
                </a:lnTo>
                <a:lnTo>
                  <a:pt x="347853" y="534952"/>
                </a:lnTo>
                <a:lnTo>
                  <a:pt x="349923" y="590041"/>
                </a:lnTo>
                <a:lnTo>
                  <a:pt x="350565" y="647710"/>
                </a:lnTo>
                <a:lnTo>
                  <a:pt x="349955" y="705950"/>
                </a:lnTo>
                <a:lnTo>
                  <a:pt x="347976" y="761577"/>
                </a:lnTo>
                <a:lnTo>
                  <a:pt x="344400" y="814472"/>
                </a:lnTo>
                <a:lnTo>
                  <a:pt x="339001" y="864516"/>
                </a:lnTo>
                <a:lnTo>
                  <a:pt x="331554" y="911593"/>
                </a:lnTo>
                <a:lnTo>
                  <a:pt x="321831" y="955583"/>
                </a:lnTo>
                <a:lnTo>
                  <a:pt x="309607" y="996367"/>
                </a:lnTo>
                <a:lnTo>
                  <a:pt x="294655" y="1033829"/>
                </a:lnTo>
                <a:lnTo>
                  <a:pt x="276749" y="1067850"/>
                </a:lnTo>
                <a:lnTo>
                  <a:pt x="231170" y="1125094"/>
                </a:lnTo>
                <a:lnTo>
                  <a:pt x="171059" y="1167154"/>
                </a:lnTo>
                <a:lnTo>
                  <a:pt x="134988" y="1182194"/>
                </a:lnTo>
                <a:lnTo>
                  <a:pt x="94605" y="1193083"/>
                </a:lnTo>
                <a:lnTo>
                  <a:pt x="49685" y="1199704"/>
                </a:lnTo>
                <a:lnTo>
                  <a:pt x="0" y="1201937"/>
                </a:lnTo>
                <a:lnTo>
                  <a:pt x="0" y="1298760"/>
                </a:lnTo>
                <a:lnTo>
                  <a:pt x="53748" y="1296871"/>
                </a:lnTo>
                <a:lnTo>
                  <a:pt x="103408" y="1291258"/>
                </a:lnTo>
                <a:lnTo>
                  <a:pt x="149124" y="1282004"/>
                </a:lnTo>
                <a:lnTo>
                  <a:pt x="191041" y="1269192"/>
                </a:lnTo>
                <a:lnTo>
                  <a:pt x="229302" y="1252905"/>
                </a:lnTo>
                <a:lnTo>
                  <a:pt x="264050" y="1233224"/>
                </a:lnTo>
                <a:lnTo>
                  <a:pt x="295431" y="1210233"/>
                </a:lnTo>
                <a:lnTo>
                  <a:pt x="323588" y="1184015"/>
                </a:lnTo>
                <a:lnTo>
                  <a:pt x="348665" y="1154651"/>
                </a:lnTo>
                <a:lnTo>
                  <a:pt x="370806" y="1122225"/>
                </a:lnTo>
                <a:lnTo>
                  <a:pt x="390155" y="1086819"/>
                </a:lnTo>
                <a:lnTo>
                  <a:pt x="406855" y="1048516"/>
                </a:lnTo>
                <a:lnTo>
                  <a:pt x="421052" y="1007398"/>
                </a:lnTo>
                <a:lnTo>
                  <a:pt x="432889" y="963549"/>
                </a:lnTo>
                <a:lnTo>
                  <a:pt x="442510" y="917050"/>
                </a:lnTo>
                <a:lnTo>
                  <a:pt x="450058" y="867985"/>
                </a:lnTo>
                <a:lnTo>
                  <a:pt x="455679" y="816435"/>
                </a:lnTo>
                <a:lnTo>
                  <a:pt x="459515" y="762485"/>
                </a:lnTo>
                <a:lnTo>
                  <a:pt x="461712" y="706215"/>
                </a:lnTo>
                <a:lnTo>
                  <a:pt x="462412" y="647710"/>
                </a:lnTo>
                <a:lnTo>
                  <a:pt x="461676" y="589454"/>
                </a:lnTo>
                <a:lnTo>
                  <a:pt x="459380" y="533434"/>
                </a:lnTo>
                <a:lnTo>
                  <a:pt x="455392" y="479730"/>
                </a:lnTo>
                <a:lnTo>
                  <a:pt x="449578" y="428423"/>
                </a:lnTo>
                <a:lnTo>
                  <a:pt x="441806" y="379595"/>
                </a:lnTo>
                <a:lnTo>
                  <a:pt x="431943" y="333328"/>
                </a:lnTo>
                <a:lnTo>
                  <a:pt x="419856" y="289703"/>
                </a:lnTo>
                <a:lnTo>
                  <a:pt x="405413" y="248800"/>
                </a:lnTo>
                <a:lnTo>
                  <a:pt x="388481" y="210703"/>
                </a:lnTo>
                <a:lnTo>
                  <a:pt x="368928" y="175491"/>
                </a:lnTo>
                <a:lnTo>
                  <a:pt x="346620" y="143246"/>
                </a:lnTo>
                <a:lnTo>
                  <a:pt x="321424" y="114050"/>
                </a:lnTo>
                <a:lnTo>
                  <a:pt x="293209" y="87984"/>
                </a:lnTo>
                <a:lnTo>
                  <a:pt x="261842" y="65129"/>
                </a:lnTo>
                <a:lnTo>
                  <a:pt x="227189" y="45568"/>
                </a:lnTo>
                <a:lnTo>
                  <a:pt x="189118" y="29380"/>
                </a:lnTo>
                <a:lnTo>
                  <a:pt x="147496" y="16648"/>
                </a:lnTo>
                <a:lnTo>
                  <a:pt x="102191" y="7453"/>
                </a:lnTo>
                <a:lnTo>
                  <a:pt x="53070" y="1876"/>
                </a:lnTo>
                <a:lnTo>
                  <a:pt x="0" y="0"/>
                </a:lnTo>
                <a:close/>
              </a:path>
            </a:pathLst>
          </a:custGeom>
          <a:solidFill>
            <a:srgbClr val="A3BFFF"/>
          </a:solidFill>
        </p:spPr>
        <p:txBody>
          <a:bodyPr wrap="square" lIns="0" tIns="0" rIns="0" bIns="0" rtlCol="0"/>
          <a:lstStyle/>
          <a:p>
            <a:endParaRPr sz="1088"/>
          </a:p>
        </p:txBody>
      </p:sp>
      <p:sp>
        <p:nvSpPr>
          <p:cNvPr id="11" name="object 11">
            <a:extLst>
              <a:ext uri="{FF2B5EF4-FFF2-40B4-BE49-F238E27FC236}">
                <a16:creationId xmlns:a16="http://schemas.microsoft.com/office/drawing/2014/main" id="{9A18A357-5647-35D5-B619-39C280162040}"/>
              </a:ext>
            </a:extLst>
          </p:cNvPr>
          <p:cNvSpPr/>
          <p:nvPr/>
        </p:nvSpPr>
        <p:spPr>
          <a:xfrm>
            <a:off x="2780591" y="3851390"/>
            <a:ext cx="279926" cy="785637"/>
          </a:xfrm>
          <a:custGeom>
            <a:avLst/>
            <a:gdLst/>
            <a:ahLst/>
            <a:cxnLst/>
            <a:rect l="l" t="t" r="r" b="b"/>
            <a:pathLst>
              <a:path w="462914" h="1299209">
                <a:moveTo>
                  <a:pt x="462413" y="0"/>
                </a:moveTo>
                <a:lnTo>
                  <a:pt x="409342" y="1876"/>
                </a:lnTo>
                <a:lnTo>
                  <a:pt x="360221" y="7453"/>
                </a:lnTo>
                <a:lnTo>
                  <a:pt x="314916" y="16648"/>
                </a:lnTo>
                <a:lnTo>
                  <a:pt x="273294" y="29380"/>
                </a:lnTo>
                <a:lnTo>
                  <a:pt x="235223" y="45568"/>
                </a:lnTo>
                <a:lnTo>
                  <a:pt x="200570" y="65129"/>
                </a:lnTo>
                <a:lnTo>
                  <a:pt x="169202" y="87984"/>
                </a:lnTo>
                <a:lnTo>
                  <a:pt x="140987" y="114050"/>
                </a:lnTo>
                <a:lnTo>
                  <a:pt x="115792" y="143246"/>
                </a:lnTo>
                <a:lnTo>
                  <a:pt x="93484" y="175491"/>
                </a:lnTo>
                <a:lnTo>
                  <a:pt x="73930" y="210703"/>
                </a:lnTo>
                <a:lnTo>
                  <a:pt x="56998" y="248800"/>
                </a:lnTo>
                <a:lnTo>
                  <a:pt x="42555" y="289703"/>
                </a:lnTo>
                <a:lnTo>
                  <a:pt x="30469" y="333328"/>
                </a:lnTo>
                <a:lnTo>
                  <a:pt x="20606" y="379595"/>
                </a:lnTo>
                <a:lnTo>
                  <a:pt x="12834" y="428423"/>
                </a:lnTo>
                <a:lnTo>
                  <a:pt x="7020" y="479730"/>
                </a:lnTo>
                <a:lnTo>
                  <a:pt x="3031" y="533434"/>
                </a:lnTo>
                <a:lnTo>
                  <a:pt x="735" y="589454"/>
                </a:lnTo>
                <a:lnTo>
                  <a:pt x="0" y="647710"/>
                </a:lnTo>
                <a:lnTo>
                  <a:pt x="711" y="706215"/>
                </a:lnTo>
                <a:lnTo>
                  <a:pt x="2941" y="762485"/>
                </a:lnTo>
                <a:lnTo>
                  <a:pt x="6828" y="816435"/>
                </a:lnTo>
                <a:lnTo>
                  <a:pt x="12513" y="867985"/>
                </a:lnTo>
                <a:lnTo>
                  <a:pt x="20136" y="917050"/>
                </a:lnTo>
                <a:lnTo>
                  <a:pt x="29838" y="963549"/>
                </a:lnTo>
                <a:lnTo>
                  <a:pt x="41758" y="1007398"/>
                </a:lnTo>
                <a:lnTo>
                  <a:pt x="56037" y="1048516"/>
                </a:lnTo>
                <a:lnTo>
                  <a:pt x="72815" y="1086819"/>
                </a:lnTo>
                <a:lnTo>
                  <a:pt x="92232" y="1122225"/>
                </a:lnTo>
                <a:lnTo>
                  <a:pt x="114428" y="1154651"/>
                </a:lnTo>
                <a:lnTo>
                  <a:pt x="139545" y="1184015"/>
                </a:lnTo>
                <a:lnTo>
                  <a:pt x="167721" y="1210233"/>
                </a:lnTo>
                <a:lnTo>
                  <a:pt x="199098" y="1233224"/>
                </a:lnTo>
                <a:lnTo>
                  <a:pt x="233815" y="1252905"/>
                </a:lnTo>
                <a:lnTo>
                  <a:pt x="272012" y="1269192"/>
                </a:lnTo>
                <a:lnTo>
                  <a:pt x="313830" y="1282004"/>
                </a:lnTo>
                <a:lnTo>
                  <a:pt x="359410" y="1291258"/>
                </a:lnTo>
                <a:lnTo>
                  <a:pt x="408890" y="1296871"/>
                </a:lnTo>
                <a:lnTo>
                  <a:pt x="462413" y="1298760"/>
                </a:lnTo>
                <a:lnTo>
                  <a:pt x="462413" y="1201937"/>
                </a:lnTo>
                <a:lnTo>
                  <a:pt x="413266" y="1199704"/>
                </a:lnTo>
                <a:lnTo>
                  <a:pt x="368788" y="1193083"/>
                </a:lnTo>
                <a:lnTo>
                  <a:pt x="328760" y="1182194"/>
                </a:lnTo>
                <a:lnTo>
                  <a:pt x="292965" y="1167154"/>
                </a:lnTo>
                <a:lnTo>
                  <a:pt x="233199" y="1125094"/>
                </a:lnTo>
                <a:lnTo>
                  <a:pt x="187745" y="1067850"/>
                </a:lnTo>
                <a:lnTo>
                  <a:pt x="169839" y="1033829"/>
                </a:lnTo>
                <a:lnTo>
                  <a:pt x="154857" y="996367"/>
                </a:lnTo>
                <a:lnTo>
                  <a:pt x="142580" y="955583"/>
                </a:lnTo>
                <a:lnTo>
                  <a:pt x="132791" y="911593"/>
                </a:lnTo>
                <a:lnTo>
                  <a:pt x="125270" y="864516"/>
                </a:lnTo>
                <a:lnTo>
                  <a:pt x="119801" y="814472"/>
                </a:lnTo>
                <a:lnTo>
                  <a:pt x="116164" y="761577"/>
                </a:lnTo>
                <a:lnTo>
                  <a:pt x="114142" y="705950"/>
                </a:lnTo>
                <a:lnTo>
                  <a:pt x="113516" y="647710"/>
                </a:lnTo>
                <a:lnTo>
                  <a:pt x="114158" y="590041"/>
                </a:lnTo>
                <a:lnTo>
                  <a:pt x="116225" y="534952"/>
                </a:lnTo>
                <a:lnTo>
                  <a:pt x="119929" y="482559"/>
                </a:lnTo>
                <a:lnTo>
                  <a:pt x="125482" y="432983"/>
                </a:lnTo>
                <a:lnTo>
                  <a:pt x="133097" y="386339"/>
                </a:lnTo>
                <a:lnTo>
                  <a:pt x="142984" y="342748"/>
                </a:lnTo>
                <a:lnTo>
                  <a:pt x="155356" y="302327"/>
                </a:lnTo>
                <a:lnTo>
                  <a:pt x="170426" y="265195"/>
                </a:lnTo>
                <a:lnTo>
                  <a:pt x="188405" y="231469"/>
                </a:lnTo>
                <a:lnTo>
                  <a:pt x="233939" y="174710"/>
                </a:lnTo>
                <a:lnTo>
                  <a:pt x="293654" y="132996"/>
                </a:lnTo>
                <a:lnTo>
                  <a:pt x="329360" y="118078"/>
                </a:lnTo>
                <a:lnTo>
                  <a:pt x="369247" y="107275"/>
                </a:lnTo>
                <a:lnTo>
                  <a:pt x="413527" y="100706"/>
                </a:lnTo>
                <a:lnTo>
                  <a:pt x="462413" y="98491"/>
                </a:lnTo>
                <a:lnTo>
                  <a:pt x="462413" y="0"/>
                </a:lnTo>
                <a:close/>
              </a:path>
            </a:pathLst>
          </a:custGeom>
          <a:solidFill>
            <a:srgbClr val="A3BFFF"/>
          </a:solidFill>
        </p:spPr>
        <p:txBody>
          <a:bodyPr wrap="square" lIns="0" tIns="0" rIns="0" bIns="0" rtlCol="0"/>
          <a:lstStyle/>
          <a:p>
            <a:endParaRPr sz="1088"/>
          </a:p>
        </p:txBody>
      </p:sp>
      <p:sp>
        <p:nvSpPr>
          <p:cNvPr id="12" name="object 12">
            <a:extLst>
              <a:ext uri="{FF2B5EF4-FFF2-40B4-BE49-F238E27FC236}">
                <a16:creationId xmlns:a16="http://schemas.microsoft.com/office/drawing/2014/main" id="{378E4856-F921-8C0D-FA7A-6AF926605AF9}"/>
              </a:ext>
            </a:extLst>
          </p:cNvPr>
          <p:cNvSpPr/>
          <p:nvPr/>
        </p:nvSpPr>
        <p:spPr>
          <a:xfrm>
            <a:off x="2043637" y="4045209"/>
            <a:ext cx="125180" cy="529133"/>
          </a:xfrm>
          <a:custGeom>
            <a:avLst/>
            <a:gdLst/>
            <a:ahLst/>
            <a:cxnLst/>
            <a:rect l="l" t="t" r="r" b="b"/>
            <a:pathLst>
              <a:path w="207010" h="875029">
                <a:moveTo>
                  <a:pt x="103500" y="701130"/>
                </a:moveTo>
                <a:lnTo>
                  <a:pt x="61974" y="704808"/>
                </a:lnTo>
                <a:lnTo>
                  <a:pt x="29213" y="718032"/>
                </a:lnTo>
                <a:lnTo>
                  <a:pt x="7720" y="744090"/>
                </a:lnTo>
                <a:lnTo>
                  <a:pt x="0" y="786267"/>
                </a:lnTo>
                <a:lnTo>
                  <a:pt x="7486" y="830375"/>
                </a:lnTo>
                <a:lnTo>
                  <a:pt x="28587" y="857424"/>
                </a:lnTo>
                <a:lnTo>
                  <a:pt x="61270" y="871014"/>
                </a:lnTo>
                <a:lnTo>
                  <a:pt x="103500" y="874744"/>
                </a:lnTo>
                <a:lnTo>
                  <a:pt x="145729" y="871014"/>
                </a:lnTo>
                <a:lnTo>
                  <a:pt x="178412" y="857424"/>
                </a:lnTo>
                <a:lnTo>
                  <a:pt x="199513" y="830375"/>
                </a:lnTo>
                <a:lnTo>
                  <a:pt x="206999" y="786267"/>
                </a:lnTo>
                <a:lnTo>
                  <a:pt x="199513" y="744090"/>
                </a:lnTo>
                <a:lnTo>
                  <a:pt x="178412" y="718032"/>
                </a:lnTo>
                <a:lnTo>
                  <a:pt x="145729" y="704808"/>
                </a:lnTo>
                <a:lnTo>
                  <a:pt x="103500" y="701130"/>
                </a:lnTo>
                <a:close/>
              </a:path>
              <a:path w="207010" h="875029">
                <a:moveTo>
                  <a:pt x="103500" y="0"/>
                </a:moveTo>
                <a:lnTo>
                  <a:pt x="62235" y="3469"/>
                </a:lnTo>
                <a:lnTo>
                  <a:pt x="30048" y="16484"/>
                </a:lnTo>
                <a:lnTo>
                  <a:pt x="9128" y="42959"/>
                </a:lnTo>
                <a:lnTo>
                  <a:pt x="1669" y="86806"/>
                </a:lnTo>
                <a:lnTo>
                  <a:pt x="9128" y="129244"/>
                </a:lnTo>
                <a:lnTo>
                  <a:pt x="30048" y="155876"/>
                </a:lnTo>
                <a:lnTo>
                  <a:pt x="62235" y="169674"/>
                </a:lnTo>
                <a:lnTo>
                  <a:pt x="103500" y="173613"/>
                </a:lnTo>
                <a:lnTo>
                  <a:pt x="145729" y="169674"/>
                </a:lnTo>
                <a:lnTo>
                  <a:pt x="178412" y="155876"/>
                </a:lnTo>
                <a:lnTo>
                  <a:pt x="199513" y="129244"/>
                </a:lnTo>
                <a:lnTo>
                  <a:pt x="206999" y="86806"/>
                </a:lnTo>
                <a:lnTo>
                  <a:pt x="199513" y="42959"/>
                </a:lnTo>
                <a:lnTo>
                  <a:pt x="178412" y="16484"/>
                </a:lnTo>
                <a:lnTo>
                  <a:pt x="145729" y="3469"/>
                </a:lnTo>
                <a:lnTo>
                  <a:pt x="103500" y="0"/>
                </a:lnTo>
                <a:close/>
              </a:path>
            </a:pathLst>
          </a:custGeom>
          <a:solidFill>
            <a:srgbClr val="A3BFFF"/>
          </a:solidFill>
        </p:spPr>
        <p:txBody>
          <a:bodyPr wrap="square" lIns="0" tIns="0" rIns="0" bIns="0" rtlCol="0"/>
          <a:lstStyle/>
          <a:p>
            <a:endParaRPr sz="1088"/>
          </a:p>
        </p:txBody>
      </p:sp>
      <p:sp>
        <p:nvSpPr>
          <p:cNvPr id="13" name="object 13">
            <a:extLst>
              <a:ext uri="{FF2B5EF4-FFF2-40B4-BE49-F238E27FC236}">
                <a16:creationId xmlns:a16="http://schemas.microsoft.com/office/drawing/2014/main" id="{69C41935-7BE2-D587-E712-D1DB9B589CD8}"/>
              </a:ext>
            </a:extLst>
          </p:cNvPr>
          <p:cNvSpPr/>
          <p:nvPr/>
        </p:nvSpPr>
        <p:spPr>
          <a:xfrm>
            <a:off x="5113813" y="3193224"/>
            <a:ext cx="484591" cy="424305"/>
          </a:xfrm>
          <a:custGeom>
            <a:avLst/>
            <a:gdLst/>
            <a:ahLst/>
            <a:cxnLst/>
            <a:rect l="l" t="t" r="r" b="b"/>
            <a:pathLst>
              <a:path w="801370" h="701675">
                <a:moveTo>
                  <a:pt x="612653" y="0"/>
                </a:moveTo>
                <a:lnTo>
                  <a:pt x="479105" y="0"/>
                </a:lnTo>
                <a:lnTo>
                  <a:pt x="639363" y="288798"/>
                </a:lnTo>
                <a:lnTo>
                  <a:pt x="0" y="288798"/>
                </a:lnTo>
                <a:lnTo>
                  <a:pt x="0" y="395637"/>
                </a:lnTo>
                <a:lnTo>
                  <a:pt x="642702" y="395637"/>
                </a:lnTo>
                <a:lnTo>
                  <a:pt x="479105" y="701130"/>
                </a:lnTo>
                <a:lnTo>
                  <a:pt x="609315" y="701130"/>
                </a:lnTo>
                <a:lnTo>
                  <a:pt x="801291" y="345557"/>
                </a:lnTo>
                <a:lnTo>
                  <a:pt x="612653" y="0"/>
                </a:lnTo>
                <a:close/>
              </a:path>
            </a:pathLst>
          </a:custGeom>
          <a:solidFill>
            <a:srgbClr val="A3BFFF"/>
          </a:solidFill>
        </p:spPr>
        <p:txBody>
          <a:bodyPr wrap="square" lIns="0" tIns="0" rIns="0" bIns="0" rtlCol="0"/>
          <a:lstStyle/>
          <a:p>
            <a:endParaRPr sz="1088"/>
          </a:p>
        </p:txBody>
      </p:sp>
      <p:sp>
        <p:nvSpPr>
          <p:cNvPr id="14" name="object 14">
            <a:extLst>
              <a:ext uri="{FF2B5EF4-FFF2-40B4-BE49-F238E27FC236}">
                <a16:creationId xmlns:a16="http://schemas.microsoft.com/office/drawing/2014/main" id="{FB75BD98-8424-AFBD-36BA-2C8CCF128773}"/>
              </a:ext>
            </a:extLst>
          </p:cNvPr>
          <p:cNvSpPr/>
          <p:nvPr/>
        </p:nvSpPr>
        <p:spPr>
          <a:xfrm>
            <a:off x="3926803" y="2942867"/>
            <a:ext cx="279926" cy="785637"/>
          </a:xfrm>
          <a:custGeom>
            <a:avLst/>
            <a:gdLst/>
            <a:ahLst/>
            <a:cxnLst/>
            <a:rect l="l" t="t" r="r" b="b"/>
            <a:pathLst>
              <a:path w="462915" h="1299210">
                <a:moveTo>
                  <a:pt x="0" y="0"/>
                </a:moveTo>
                <a:lnTo>
                  <a:pt x="0" y="98492"/>
                </a:lnTo>
                <a:lnTo>
                  <a:pt x="49163" y="100708"/>
                </a:lnTo>
                <a:lnTo>
                  <a:pt x="93688" y="107276"/>
                </a:lnTo>
                <a:lnTo>
                  <a:pt x="133789" y="118079"/>
                </a:lnTo>
                <a:lnTo>
                  <a:pt x="169681" y="132998"/>
                </a:lnTo>
                <a:lnTo>
                  <a:pt x="229690" y="174711"/>
                </a:lnTo>
                <a:lnTo>
                  <a:pt x="275428" y="231470"/>
                </a:lnTo>
                <a:lnTo>
                  <a:pt x="293481" y="265196"/>
                </a:lnTo>
                <a:lnTo>
                  <a:pt x="308608" y="302328"/>
                </a:lnTo>
                <a:lnTo>
                  <a:pt x="321024" y="342749"/>
                </a:lnTo>
                <a:lnTo>
                  <a:pt x="330942" y="386340"/>
                </a:lnTo>
                <a:lnTo>
                  <a:pt x="338577" y="432984"/>
                </a:lnTo>
                <a:lnTo>
                  <a:pt x="344143" y="482560"/>
                </a:lnTo>
                <a:lnTo>
                  <a:pt x="347853" y="534953"/>
                </a:lnTo>
                <a:lnTo>
                  <a:pt x="349923" y="590042"/>
                </a:lnTo>
                <a:lnTo>
                  <a:pt x="350565" y="647711"/>
                </a:lnTo>
                <a:lnTo>
                  <a:pt x="349955" y="705951"/>
                </a:lnTo>
                <a:lnTo>
                  <a:pt x="347976" y="761578"/>
                </a:lnTo>
                <a:lnTo>
                  <a:pt x="344400" y="814473"/>
                </a:lnTo>
                <a:lnTo>
                  <a:pt x="339001" y="864517"/>
                </a:lnTo>
                <a:lnTo>
                  <a:pt x="331554" y="911594"/>
                </a:lnTo>
                <a:lnTo>
                  <a:pt x="321831" y="955584"/>
                </a:lnTo>
                <a:lnTo>
                  <a:pt x="309607" y="996369"/>
                </a:lnTo>
                <a:lnTo>
                  <a:pt x="294655" y="1033830"/>
                </a:lnTo>
                <a:lnTo>
                  <a:pt x="276750" y="1067851"/>
                </a:lnTo>
                <a:lnTo>
                  <a:pt x="231170" y="1125095"/>
                </a:lnTo>
                <a:lnTo>
                  <a:pt x="171059" y="1167155"/>
                </a:lnTo>
                <a:lnTo>
                  <a:pt x="134988" y="1182195"/>
                </a:lnTo>
                <a:lnTo>
                  <a:pt x="94606" y="1193084"/>
                </a:lnTo>
                <a:lnTo>
                  <a:pt x="49685" y="1199705"/>
                </a:lnTo>
                <a:lnTo>
                  <a:pt x="0" y="1201938"/>
                </a:lnTo>
                <a:lnTo>
                  <a:pt x="0" y="1298760"/>
                </a:lnTo>
                <a:lnTo>
                  <a:pt x="53748" y="1296871"/>
                </a:lnTo>
                <a:lnTo>
                  <a:pt x="103408" y="1291258"/>
                </a:lnTo>
                <a:lnTo>
                  <a:pt x="149124" y="1282004"/>
                </a:lnTo>
                <a:lnTo>
                  <a:pt x="191041" y="1269192"/>
                </a:lnTo>
                <a:lnTo>
                  <a:pt x="229302" y="1252905"/>
                </a:lnTo>
                <a:lnTo>
                  <a:pt x="264050" y="1233224"/>
                </a:lnTo>
                <a:lnTo>
                  <a:pt x="295431" y="1210234"/>
                </a:lnTo>
                <a:lnTo>
                  <a:pt x="323588" y="1184015"/>
                </a:lnTo>
                <a:lnTo>
                  <a:pt x="348665" y="1154652"/>
                </a:lnTo>
                <a:lnTo>
                  <a:pt x="370806" y="1122226"/>
                </a:lnTo>
                <a:lnTo>
                  <a:pt x="390155" y="1086820"/>
                </a:lnTo>
                <a:lnTo>
                  <a:pt x="406855" y="1048517"/>
                </a:lnTo>
                <a:lnTo>
                  <a:pt x="421052" y="1007399"/>
                </a:lnTo>
                <a:lnTo>
                  <a:pt x="432889" y="963550"/>
                </a:lnTo>
                <a:lnTo>
                  <a:pt x="442510" y="917051"/>
                </a:lnTo>
                <a:lnTo>
                  <a:pt x="450058" y="867986"/>
                </a:lnTo>
                <a:lnTo>
                  <a:pt x="455679" y="816436"/>
                </a:lnTo>
                <a:lnTo>
                  <a:pt x="459515" y="762486"/>
                </a:lnTo>
                <a:lnTo>
                  <a:pt x="461712" y="706216"/>
                </a:lnTo>
                <a:lnTo>
                  <a:pt x="462412" y="647711"/>
                </a:lnTo>
                <a:lnTo>
                  <a:pt x="461676" y="589455"/>
                </a:lnTo>
                <a:lnTo>
                  <a:pt x="459380" y="533435"/>
                </a:lnTo>
                <a:lnTo>
                  <a:pt x="455392" y="479731"/>
                </a:lnTo>
                <a:lnTo>
                  <a:pt x="449578" y="428424"/>
                </a:lnTo>
                <a:lnTo>
                  <a:pt x="441806" y="379596"/>
                </a:lnTo>
                <a:lnTo>
                  <a:pt x="431943" y="333329"/>
                </a:lnTo>
                <a:lnTo>
                  <a:pt x="419856" y="289704"/>
                </a:lnTo>
                <a:lnTo>
                  <a:pt x="405413" y="248801"/>
                </a:lnTo>
                <a:lnTo>
                  <a:pt x="388481" y="210703"/>
                </a:lnTo>
                <a:lnTo>
                  <a:pt x="368928" y="175491"/>
                </a:lnTo>
                <a:lnTo>
                  <a:pt x="346620" y="143246"/>
                </a:lnTo>
                <a:lnTo>
                  <a:pt x="321424" y="114050"/>
                </a:lnTo>
                <a:lnTo>
                  <a:pt x="293209" y="87984"/>
                </a:lnTo>
                <a:lnTo>
                  <a:pt x="261842" y="65130"/>
                </a:lnTo>
                <a:lnTo>
                  <a:pt x="227189" y="45568"/>
                </a:lnTo>
                <a:lnTo>
                  <a:pt x="189118" y="29380"/>
                </a:lnTo>
                <a:lnTo>
                  <a:pt x="147496" y="16648"/>
                </a:lnTo>
                <a:lnTo>
                  <a:pt x="102191" y="7453"/>
                </a:lnTo>
                <a:lnTo>
                  <a:pt x="53070" y="1876"/>
                </a:lnTo>
                <a:lnTo>
                  <a:pt x="0" y="0"/>
                </a:lnTo>
                <a:close/>
              </a:path>
            </a:pathLst>
          </a:custGeom>
          <a:solidFill>
            <a:srgbClr val="A3BFFF"/>
          </a:solidFill>
        </p:spPr>
        <p:txBody>
          <a:bodyPr wrap="square" lIns="0" tIns="0" rIns="0" bIns="0" rtlCol="0"/>
          <a:lstStyle/>
          <a:p>
            <a:endParaRPr sz="1088"/>
          </a:p>
        </p:txBody>
      </p:sp>
      <p:sp>
        <p:nvSpPr>
          <p:cNvPr id="15" name="object 15">
            <a:extLst>
              <a:ext uri="{FF2B5EF4-FFF2-40B4-BE49-F238E27FC236}">
                <a16:creationId xmlns:a16="http://schemas.microsoft.com/office/drawing/2014/main" id="{1536ED95-3228-B3E5-03FB-35691DA70F05}"/>
              </a:ext>
            </a:extLst>
          </p:cNvPr>
          <p:cNvSpPr/>
          <p:nvPr/>
        </p:nvSpPr>
        <p:spPr>
          <a:xfrm>
            <a:off x="3080750" y="3193218"/>
            <a:ext cx="484591" cy="424305"/>
          </a:xfrm>
          <a:custGeom>
            <a:avLst/>
            <a:gdLst/>
            <a:ahLst/>
            <a:cxnLst/>
            <a:rect l="l" t="t" r="r" b="b"/>
            <a:pathLst>
              <a:path w="801370" h="701675">
                <a:moveTo>
                  <a:pt x="612654" y="0"/>
                </a:moveTo>
                <a:lnTo>
                  <a:pt x="479105" y="0"/>
                </a:lnTo>
                <a:lnTo>
                  <a:pt x="639363" y="288799"/>
                </a:lnTo>
                <a:lnTo>
                  <a:pt x="0" y="288799"/>
                </a:lnTo>
                <a:lnTo>
                  <a:pt x="0" y="395638"/>
                </a:lnTo>
                <a:lnTo>
                  <a:pt x="642702" y="395638"/>
                </a:lnTo>
                <a:lnTo>
                  <a:pt x="479105" y="701130"/>
                </a:lnTo>
                <a:lnTo>
                  <a:pt x="609315" y="701130"/>
                </a:lnTo>
                <a:lnTo>
                  <a:pt x="801291" y="345557"/>
                </a:lnTo>
                <a:lnTo>
                  <a:pt x="612654" y="0"/>
                </a:lnTo>
                <a:close/>
              </a:path>
            </a:pathLst>
          </a:custGeom>
          <a:solidFill>
            <a:srgbClr val="A3BFFF"/>
          </a:solidFill>
        </p:spPr>
        <p:txBody>
          <a:bodyPr wrap="square" lIns="0" tIns="0" rIns="0" bIns="0" rtlCol="0"/>
          <a:lstStyle/>
          <a:p>
            <a:endParaRPr sz="1088"/>
          </a:p>
        </p:txBody>
      </p:sp>
      <p:sp>
        <p:nvSpPr>
          <p:cNvPr id="16" name="object 16">
            <a:extLst>
              <a:ext uri="{FF2B5EF4-FFF2-40B4-BE49-F238E27FC236}">
                <a16:creationId xmlns:a16="http://schemas.microsoft.com/office/drawing/2014/main" id="{A933256A-034C-2AC1-A4BC-59FA82EFCA9C}"/>
              </a:ext>
            </a:extLst>
          </p:cNvPr>
          <p:cNvSpPr/>
          <p:nvPr/>
        </p:nvSpPr>
        <p:spPr>
          <a:xfrm>
            <a:off x="2581021" y="3136685"/>
            <a:ext cx="125180" cy="529133"/>
          </a:xfrm>
          <a:custGeom>
            <a:avLst/>
            <a:gdLst/>
            <a:ahLst/>
            <a:cxnLst/>
            <a:rect l="l" t="t" r="r" b="b"/>
            <a:pathLst>
              <a:path w="207010" h="875029">
                <a:moveTo>
                  <a:pt x="103500" y="701130"/>
                </a:moveTo>
                <a:lnTo>
                  <a:pt x="61974" y="704808"/>
                </a:lnTo>
                <a:lnTo>
                  <a:pt x="29213" y="718032"/>
                </a:lnTo>
                <a:lnTo>
                  <a:pt x="7720" y="744090"/>
                </a:lnTo>
                <a:lnTo>
                  <a:pt x="0" y="786267"/>
                </a:lnTo>
                <a:lnTo>
                  <a:pt x="7486" y="830375"/>
                </a:lnTo>
                <a:lnTo>
                  <a:pt x="28587" y="857424"/>
                </a:lnTo>
                <a:lnTo>
                  <a:pt x="61270" y="871014"/>
                </a:lnTo>
                <a:lnTo>
                  <a:pt x="103500" y="874744"/>
                </a:lnTo>
                <a:lnTo>
                  <a:pt x="145729" y="871014"/>
                </a:lnTo>
                <a:lnTo>
                  <a:pt x="178412" y="857424"/>
                </a:lnTo>
                <a:lnTo>
                  <a:pt x="199513" y="830375"/>
                </a:lnTo>
                <a:lnTo>
                  <a:pt x="206999" y="786267"/>
                </a:lnTo>
                <a:lnTo>
                  <a:pt x="199513" y="744090"/>
                </a:lnTo>
                <a:lnTo>
                  <a:pt x="178412" y="718032"/>
                </a:lnTo>
                <a:lnTo>
                  <a:pt x="145729" y="704808"/>
                </a:lnTo>
                <a:lnTo>
                  <a:pt x="103500" y="701130"/>
                </a:lnTo>
                <a:close/>
              </a:path>
              <a:path w="207010" h="875029">
                <a:moveTo>
                  <a:pt x="103500" y="0"/>
                </a:moveTo>
                <a:lnTo>
                  <a:pt x="62235" y="3469"/>
                </a:lnTo>
                <a:lnTo>
                  <a:pt x="30048" y="16484"/>
                </a:lnTo>
                <a:lnTo>
                  <a:pt x="9128" y="42959"/>
                </a:lnTo>
                <a:lnTo>
                  <a:pt x="1669" y="86806"/>
                </a:lnTo>
                <a:lnTo>
                  <a:pt x="9128" y="129244"/>
                </a:lnTo>
                <a:lnTo>
                  <a:pt x="30048" y="155875"/>
                </a:lnTo>
                <a:lnTo>
                  <a:pt x="62235" y="169673"/>
                </a:lnTo>
                <a:lnTo>
                  <a:pt x="103500" y="173612"/>
                </a:lnTo>
                <a:lnTo>
                  <a:pt x="145729" y="169673"/>
                </a:lnTo>
                <a:lnTo>
                  <a:pt x="178412" y="155875"/>
                </a:lnTo>
                <a:lnTo>
                  <a:pt x="199513" y="129244"/>
                </a:lnTo>
                <a:lnTo>
                  <a:pt x="206999" y="86806"/>
                </a:lnTo>
                <a:lnTo>
                  <a:pt x="199513" y="42959"/>
                </a:lnTo>
                <a:lnTo>
                  <a:pt x="178412" y="16484"/>
                </a:lnTo>
                <a:lnTo>
                  <a:pt x="145729" y="3469"/>
                </a:lnTo>
                <a:lnTo>
                  <a:pt x="103500" y="0"/>
                </a:lnTo>
                <a:close/>
              </a:path>
            </a:pathLst>
          </a:custGeom>
          <a:solidFill>
            <a:srgbClr val="A3BFFF"/>
          </a:solidFill>
        </p:spPr>
        <p:txBody>
          <a:bodyPr wrap="square" lIns="0" tIns="0" rIns="0" bIns="0" rtlCol="0"/>
          <a:lstStyle/>
          <a:p>
            <a:endParaRPr sz="1088"/>
          </a:p>
        </p:txBody>
      </p:sp>
      <p:sp>
        <p:nvSpPr>
          <p:cNvPr id="17" name="object 17">
            <a:extLst>
              <a:ext uri="{FF2B5EF4-FFF2-40B4-BE49-F238E27FC236}">
                <a16:creationId xmlns:a16="http://schemas.microsoft.com/office/drawing/2014/main" id="{9BD9219D-C189-7C24-CBC1-4943AF1225BD}"/>
              </a:ext>
            </a:extLst>
          </p:cNvPr>
          <p:cNvSpPr/>
          <p:nvPr/>
        </p:nvSpPr>
        <p:spPr>
          <a:xfrm>
            <a:off x="1721440" y="3193218"/>
            <a:ext cx="484591" cy="424305"/>
          </a:xfrm>
          <a:custGeom>
            <a:avLst/>
            <a:gdLst/>
            <a:ahLst/>
            <a:cxnLst/>
            <a:rect l="l" t="t" r="r" b="b"/>
            <a:pathLst>
              <a:path w="801370" h="701675">
                <a:moveTo>
                  <a:pt x="612654" y="0"/>
                </a:moveTo>
                <a:lnTo>
                  <a:pt x="479104" y="0"/>
                </a:lnTo>
                <a:lnTo>
                  <a:pt x="639363" y="288799"/>
                </a:lnTo>
                <a:lnTo>
                  <a:pt x="0" y="288799"/>
                </a:lnTo>
                <a:lnTo>
                  <a:pt x="0" y="395638"/>
                </a:lnTo>
                <a:lnTo>
                  <a:pt x="642702" y="395638"/>
                </a:lnTo>
                <a:lnTo>
                  <a:pt x="479104" y="701130"/>
                </a:lnTo>
                <a:lnTo>
                  <a:pt x="609315" y="701130"/>
                </a:lnTo>
                <a:lnTo>
                  <a:pt x="801291" y="345557"/>
                </a:lnTo>
                <a:lnTo>
                  <a:pt x="612654" y="0"/>
                </a:lnTo>
                <a:close/>
              </a:path>
            </a:pathLst>
          </a:custGeom>
          <a:solidFill>
            <a:srgbClr val="A3BFFF"/>
          </a:solidFill>
        </p:spPr>
        <p:txBody>
          <a:bodyPr wrap="square" lIns="0" tIns="0" rIns="0" bIns="0" rtlCol="0"/>
          <a:lstStyle/>
          <a:p>
            <a:endParaRPr sz="1088"/>
          </a:p>
        </p:txBody>
      </p:sp>
      <p:sp>
        <p:nvSpPr>
          <p:cNvPr id="18" name="object 18">
            <a:extLst>
              <a:ext uri="{FF2B5EF4-FFF2-40B4-BE49-F238E27FC236}">
                <a16:creationId xmlns:a16="http://schemas.microsoft.com/office/drawing/2014/main" id="{809F7257-DF40-D80D-F672-C222FD47F986}"/>
              </a:ext>
            </a:extLst>
          </p:cNvPr>
          <p:cNvSpPr/>
          <p:nvPr/>
        </p:nvSpPr>
        <p:spPr>
          <a:xfrm>
            <a:off x="1221315" y="3136685"/>
            <a:ext cx="125180" cy="529133"/>
          </a:xfrm>
          <a:custGeom>
            <a:avLst/>
            <a:gdLst/>
            <a:ahLst/>
            <a:cxnLst/>
            <a:rect l="l" t="t" r="r" b="b"/>
            <a:pathLst>
              <a:path w="207010" h="875029">
                <a:moveTo>
                  <a:pt x="103500" y="701130"/>
                </a:moveTo>
                <a:lnTo>
                  <a:pt x="61975" y="704808"/>
                </a:lnTo>
                <a:lnTo>
                  <a:pt x="29214" y="718032"/>
                </a:lnTo>
                <a:lnTo>
                  <a:pt x="7720" y="744090"/>
                </a:lnTo>
                <a:lnTo>
                  <a:pt x="0" y="786267"/>
                </a:lnTo>
                <a:lnTo>
                  <a:pt x="7486" y="830375"/>
                </a:lnTo>
                <a:lnTo>
                  <a:pt x="28587" y="857424"/>
                </a:lnTo>
                <a:lnTo>
                  <a:pt x="61270" y="871014"/>
                </a:lnTo>
                <a:lnTo>
                  <a:pt x="103500" y="874744"/>
                </a:lnTo>
                <a:lnTo>
                  <a:pt x="145729" y="871014"/>
                </a:lnTo>
                <a:lnTo>
                  <a:pt x="178412" y="857424"/>
                </a:lnTo>
                <a:lnTo>
                  <a:pt x="199514" y="830375"/>
                </a:lnTo>
                <a:lnTo>
                  <a:pt x="207001" y="786267"/>
                </a:lnTo>
                <a:lnTo>
                  <a:pt x="199514" y="744090"/>
                </a:lnTo>
                <a:lnTo>
                  <a:pt x="178412" y="718032"/>
                </a:lnTo>
                <a:lnTo>
                  <a:pt x="145729" y="704808"/>
                </a:lnTo>
                <a:lnTo>
                  <a:pt x="103500" y="701130"/>
                </a:lnTo>
                <a:close/>
              </a:path>
              <a:path w="207010" h="875029">
                <a:moveTo>
                  <a:pt x="103500" y="0"/>
                </a:moveTo>
                <a:lnTo>
                  <a:pt x="62236" y="3469"/>
                </a:lnTo>
                <a:lnTo>
                  <a:pt x="30048" y="16484"/>
                </a:lnTo>
                <a:lnTo>
                  <a:pt x="9129" y="42959"/>
                </a:lnTo>
                <a:lnTo>
                  <a:pt x="1669" y="86806"/>
                </a:lnTo>
                <a:lnTo>
                  <a:pt x="9129" y="129244"/>
                </a:lnTo>
                <a:lnTo>
                  <a:pt x="30048" y="155875"/>
                </a:lnTo>
                <a:lnTo>
                  <a:pt x="62236" y="169673"/>
                </a:lnTo>
                <a:lnTo>
                  <a:pt x="103500" y="173612"/>
                </a:lnTo>
                <a:lnTo>
                  <a:pt x="145729" y="169673"/>
                </a:lnTo>
                <a:lnTo>
                  <a:pt x="178412" y="155875"/>
                </a:lnTo>
                <a:lnTo>
                  <a:pt x="199514" y="129244"/>
                </a:lnTo>
                <a:lnTo>
                  <a:pt x="207001" y="86806"/>
                </a:lnTo>
                <a:lnTo>
                  <a:pt x="199514" y="42959"/>
                </a:lnTo>
                <a:lnTo>
                  <a:pt x="178412" y="16484"/>
                </a:lnTo>
                <a:lnTo>
                  <a:pt x="145729" y="3469"/>
                </a:lnTo>
                <a:lnTo>
                  <a:pt x="103500" y="0"/>
                </a:lnTo>
                <a:close/>
              </a:path>
            </a:pathLst>
          </a:custGeom>
          <a:solidFill>
            <a:srgbClr val="A3BFFF"/>
          </a:solidFill>
        </p:spPr>
        <p:txBody>
          <a:bodyPr wrap="square" lIns="0" tIns="0" rIns="0" bIns="0" rtlCol="0"/>
          <a:lstStyle/>
          <a:p>
            <a:endParaRPr sz="1088"/>
          </a:p>
        </p:txBody>
      </p:sp>
      <p:sp>
        <p:nvSpPr>
          <p:cNvPr id="19" name="object 19">
            <a:extLst>
              <a:ext uri="{FF2B5EF4-FFF2-40B4-BE49-F238E27FC236}">
                <a16:creationId xmlns:a16="http://schemas.microsoft.com/office/drawing/2014/main" id="{E2FFC3C2-F0B7-5D8D-4C42-540CBB627D4D}"/>
              </a:ext>
            </a:extLst>
          </p:cNvPr>
          <p:cNvSpPr/>
          <p:nvPr/>
        </p:nvSpPr>
        <p:spPr>
          <a:xfrm>
            <a:off x="501521" y="3136685"/>
            <a:ext cx="125180" cy="529133"/>
          </a:xfrm>
          <a:custGeom>
            <a:avLst/>
            <a:gdLst/>
            <a:ahLst/>
            <a:cxnLst/>
            <a:rect l="l" t="t" r="r" b="b"/>
            <a:pathLst>
              <a:path w="207009" h="875029">
                <a:moveTo>
                  <a:pt x="103500" y="701130"/>
                </a:moveTo>
                <a:lnTo>
                  <a:pt x="61974" y="704808"/>
                </a:lnTo>
                <a:lnTo>
                  <a:pt x="29213" y="718032"/>
                </a:lnTo>
                <a:lnTo>
                  <a:pt x="7720" y="744090"/>
                </a:lnTo>
                <a:lnTo>
                  <a:pt x="0" y="786267"/>
                </a:lnTo>
                <a:lnTo>
                  <a:pt x="7486" y="830375"/>
                </a:lnTo>
                <a:lnTo>
                  <a:pt x="28587" y="857424"/>
                </a:lnTo>
                <a:lnTo>
                  <a:pt x="61270" y="871014"/>
                </a:lnTo>
                <a:lnTo>
                  <a:pt x="103500" y="874744"/>
                </a:lnTo>
                <a:lnTo>
                  <a:pt x="145729" y="871014"/>
                </a:lnTo>
                <a:lnTo>
                  <a:pt x="178412" y="857424"/>
                </a:lnTo>
                <a:lnTo>
                  <a:pt x="199514" y="830375"/>
                </a:lnTo>
                <a:lnTo>
                  <a:pt x="207000" y="786267"/>
                </a:lnTo>
                <a:lnTo>
                  <a:pt x="199514" y="744090"/>
                </a:lnTo>
                <a:lnTo>
                  <a:pt x="178412" y="718032"/>
                </a:lnTo>
                <a:lnTo>
                  <a:pt x="145729" y="704808"/>
                </a:lnTo>
                <a:lnTo>
                  <a:pt x="103500" y="701130"/>
                </a:lnTo>
                <a:close/>
              </a:path>
              <a:path w="207009" h="875029">
                <a:moveTo>
                  <a:pt x="103500" y="0"/>
                </a:moveTo>
                <a:lnTo>
                  <a:pt x="62235" y="3469"/>
                </a:lnTo>
                <a:lnTo>
                  <a:pt x="30048" y="16484"/>
                </a:lnTo>
                <a:lnTo>
                  <a:pt x="9129" y="42959"/>
                </a:lnTo>
                <a:lnTo>
                  <a:pt x="1669" y="86806"/>
                </a:lnTo>
                <a:lnTo>
                  <a:pt x="9129" y="129244"/>
                </a:lnTo>
                <a:lnTo>
                  <a:pt x="30048" y="155875"/>
                </a:lnTo>
                <a:lnTo>
                  <a:pt x="62235" y="169673"/>
                </a:lnTo>
                <a:lnTo>
                  <a:pt x="103500" y="173612"/>
                </a:lnTo>
                <a:lnTo>
                  <a:pt x="145729" y="169673"/>
                </a:lnTo>
                <a:lnTo>
                  <a:pt x="178412" y="155875"/>
                </a:lnTo>
                <a:lnTo>
                  <a:pt x="199514" y="129244"/>
                </a:lnTo>
                <a:lnTo>
                  <a:pt x="207000" y="86806"/>
                </a:lnTo>
                <a:lnTo>
                  <a:pt x="199514" y="42959"/>
                </a:lnTo>
                <a:lnTo>
                  <a:pt x="178412" y="16484"/>
                </a:lnTo>
                <a:lnTo>
                  <a:pt x="145729" y="3469"/>
                </a:lnTo>
                <a:lnTo>
                  <a:pt x="103500" y="0"/>
                </a:lnTo>
                <a:close/>
              </a:path>
            </a:pathLst>
          </a:custGeom>
          <a:solidFill>
            <a:srgbClr val="A3BFFF"/>
          </a:solidFill>
        </p:spPr>
        <p:txBody>
          <a:bodyPr wrap="square" lIns="0" tIns="0" rIns="0" bIns="0" rtlCol="0"/>
          <a:lstStyle/>
          <a:p>
            <a:endParaRPr sz="1088"/>
          </a:p>
        </p:txBody>
      </p:sp>
      <p:sp>
        <p:nvSpPr>
          <p:cNvPr id="20" name="object 20">
            <a:extLst>
              <a:ext uri="{FF2B5EF4-FFF2-40B4-BE49-F238E27FC236}">
                <a16:creationId xmlns:a16="http://schemas.microsoft.com/office/drawing/2014/main" id="{8513CAC7-A916-D4FA-7B1F-43F3EB07554B}"/>
              </a:ext>
            </a:extLst>
          </p:cNvPr>
          <p:cNvSpPr/>
          <p:nvPr/>
        </p:nvSpPr>
        <p:spPr>
          <a:xfrm>
            <a:off x="4508517" y="3783254"/>
            <a:ext cx="484591" cy="424305"/>
          </a:xfrm>
          <a:custGeom>
            <a:avLst/>
            <a:gdLst/>
            <a:ahLst/>
            <a:cxnLst/>
            <a:rect l="l" t="t" r="r" b="b"/>
            <a:pathLst>
              <a:path w="801370" h="701675">
                <a:moveTo>
                  <a:pt x="612654" y="0"/>
                </a:moveTo>
                <a:lnTo>
                  <a:pt x="479105" y="0"/>
                </a:lnTo>
                <a:lnTo>
                  <a:pt x="639363" y="288799"/>
                </a:lnTo>
                <a:lnTo>
                  <a:pt x="0" y="288799"/>
                </a:lnTo>
                <a:lnTo>
                  <a:pt x="0" y="395638"/>
                </a:lnTo>
                <a:lnTo>
                  <a:pt x="642702" y="395638"/>
                </a:lnTo>
                <a:lnTo>
                  <a:pt x="479105" y="701130"/>
                </a:lnTo>
                <a:lnTo>
                  <a:pt x="609315" y="701130"/>
                </a:lnTo>
                <a:lnTo>
                  <a:pt x="801291" y="345558"/>
                </a:lnTo>
                <a:lnTo>
                  <a:pt x="612654" y="0"/>
                </a:lnTo>
                <a:close/>
              </a:path>
            </a:pathLst>
          </a:custGeom>
          <a:solidFill>
            <a:srgbClr val="A3BFFF"/>
          </a:solidFill>
        </p:spPr>
        <p:txBody>
          <a:bodyPr wrap="square" lIns="0" tIns="0" rIns="0" bIns="0" rtlCol="0"/>
          <a:lstStyle/>
          <a:p>
            <a:endParaRPr sz="1088"/>
          </a:p>
        </p:txBody>
      </p:sp>
      <p:sp>
        <p:nvSpPr>
          <p:cNvPr id="21" name="object 21">
            <a:extLst>
              <a:ext uri="{FF2B5EF4-FFF2-40B4-BE49-F238E27FC236}">
                <a16:creationId xmlns:a16="http://schemas.microsoft.com/office/drawing/2014/main" id="{A81B2CDC-6DD3-B2E7-F66E-737B907BB1CB}"/>
              </a:ext>
            </a:extLst>
          </p:cNvPr>
          <p:cNvSpPr/>
          <p:nvPr/>
        </p:nvSpPr>
        <p:spPr>
          <a:xfrm>
            <a:off x="4508517" y="2602179"/>
            <a:ext cx="484591" cy="424305"/>
          </a:xfrm>
          <a:custGeom>
            <a:avLst/>
            <a:gdLst/>
            <a:ahLst/>
            <a:cxnLst/>
            <a:rect l="l" t="t" r="r" b="b"/>
            <a:pathLst>
              <a:path w="801370" h="701675">
                <a:moveTo>
                  <a:pt x="612654" y="0"/>
                </a:moveTo>
                <a:lnTo>
                  <a:pt x="479105" y="0"/>
                </a:lnTo>
                <a:lnTo>
                  <a:pt x="639363" y="288798"/>
                </a:lnTo>
                <a:lnTo>
                  <a:pt x="0" y="288798"/>
                </a:lnTo>
                <a:lnTo>
                  <a:pt x="0" y="395638"/>
                </a:lnTo>
                <a:lnTo>
                  <a:pt x="642702" y="395638"/>
                </a:lnTo>
                <a:lnTo>
                  <a:pt x="479105" y="701130"/>
                </a:lnTo>
                <a:lnTo>
                  <a:pt x="609315" y="701130"/>
                </a:lnTo>
                <a:lnTo>
                  <a:pt x="801291" y="345557"/>
                </a:lnTo>
                <a:lnTo>
                  <a:pt x="612654" y="0"/>
                </a:lnTo>
                <a:close/>
              </a:path>
            </a:pathLst>
          </a:custGeom>
          <a:solidFill>
            <a:srgbClr val="A3BFFF"/>
          </a:solidFill>
        </p:spPr>
        <p:txBody>
          <a:bodyPr wrap="square" lIns="0" tIns="0" rIns="0" bIns="0" rtlCol="0"/>
          <a:lstStyle/>
          <a:p>
            <a:endParaRPr sz="1088"/>
          </a:p>
        </p:txBody>
      </p:sp>
      <p:sp>
        <p:nvSpPr>
          <p:cNvPr id="22" name="object 22">
            <a:extLst>
              <a:ext uri="{FF2B5EF4-FFF2-40B4-BE49-F238E27FC236}">
                <a16:creationId xmlns:a16="http://schemas.microsoft.com/office/drawing/2014/main" id="{7124E682-C8B0-A7C0-7D67-54F55C5F4557}"/>
              </a:ext>
            </a:extLst>
          </p:cNvPr>
          <p:cNvSpPr/>
          <p:nvPr/>
        </p:nvSpPr>
        <p:spPr>
          <a:xfrm>
            <a:off x="4008405" y="2228167"/>
            <a:ext cx="125180" cy="529133"/>
          </a:xfrm>
          <a:custGeom>
            <a:avLst/>
            <a:gdLst/>
            <a:ahLst/>
            <a:cxnLst/>
            <a:rect l="l" t="t" r="r" b="b"/>
            <a:pathLst>
              <a:path w="207009" h="875029">
                <a:moveTo>
                  <a:pt x="103500" y="701130"/>
                </a:moveTo>
                <a:lnTo>
                  <a:pt x="61975" y="704808"/>
                </a:lnTo>
                <a:lnTo>
                  <a:pt x="29214" y="718032"/>
                </a:lnTo>
                <a:lnTo>
                  <a:pt x="7720" y="744090"/>
                </a:lnTo>
                <a:lnTo>
                  <a:pt x="0" y="786268"/>
                </a:lnTo>
                <a:lnTo>
                  <a:pt x="7486" y="830375"/>
                </a:lnTo>
                <a:lnTo>
                  <a:pt x="28588" y="857424"/>
                </a:lnTo>
                <a:lnTo>
                  <a:pt x="61271" y="871014"/>
                </a:lnTo>
                <a:lnTo>
                  <a:pt x="103500" y="874744"/>
                </a:lnTo>
                <a:lnTo>
                  <a:pt x="145730" y="871014"/>
                </a:lnTo>
                <a:lnTo>
                  <a:pt x="178413" y="857424"/>
                </a:lnTo>
                <a:lnTo>
                  <a:pt x="199515" y="830375"/>
                </a:lnTo>
                <a:lnTo>
                  <a:pt x="207001" y="786268"/>
                </a:lnTo>
                <a:lnTo>
                  <a:pt x="199515" y="744090"/>
                </a:lnTo>
                <a:lnTo>
                  <a:pt x="178413" y="718032"/>
                </a:lnTo>
                <a:lnTo>
                  <a:pt x="145730" y="704808"/>
                </a:lnTo>
                <a:lnTo>
                  <a:pt x="103500" y="701130"/>
                </a:lnTo>
                <a:close/>
              </a:path>
              <a:path w="207009" h="875029">
                <a:moveTo>
                  <a:pt x="103500" y="0"/>
                </a:moveTo>
                <a:lnTo>
                  <a:pt x="62236" y="3469"/>
                </a:lnTo>
                <a:lnTo>
                  <a:pt x="30049" y="16485"/>
                </a:lnTo>
                <a:lnTo>
                  <a:pt x="9130" y="42960"/>
                </a:lnTo>
                <a:lnTo>
                  <a:pt x="1670" y="86806"/>
                </a:lnTo>
                <a:lnTo>
                  <a:pt x="9130" y="129245"/>
                </a:lnTo>
                <a:lnTo>
                  <a:pt x="30049" y="155876"/>
                </a:lnTo>
                <a:lnTo>
                  <a:pt x="62236" y="169674"/>
                </a:lnTo>
                <a:lnTo>
                  <a:pt x="103500" y="173613"/>
                </a:lnTo>
                <a:lnTo>
                  <a:pt x="145730" y="169674"/>
                </a:lnTo>
                <a:lnTo>
                  <a:pt x="178413" y="155876"/>
                </a:lnTo>
                <a:lnTo>
                  <a:pt x="199515" y="129245"/>
                </a:lnTo>
                <a:lnTo>
                  <a:pt x="207001" y="86806"/>
                </a:lnTo>
                <a:lnTo>
                  <a:pt x="199515" y="42960"/>
                </a:lnTo>
                <a:lnTo>
                  <a:pt x="178413" y="16485"/>
                </a:lnTo>
                <a:lnTo>
                  <a:pt x="145730" y="3469"/>
                </a:lnTo>
                <a:lnTo>
                  <a:pt x="103500" y="0"/>
                </a:lnTo>
                <a:close/>
              </a:path>
            </a:pathLst>
          </a:custGeom>
          <a:solidFill>
            <a:srgbClr val="A3BFFF"/>
          </a:solidFill>
        </p:spPr>
        <p:txBody>
          <a:bodyPr wrap="square" lIns="0" tIns="0" rIns="0" bIns="0" rtlCol="0"/>
          <a:lstStyle/>
          <a:p>
            <a:endParaRPr sz="1088"/>
          </a:p>
        </p:txBody>
      </p:sp>
      <p:sp>
        <p:nvSpPr>
          <p:cNvPr id="23" name="object 23">
            <a:extLst>
              <a:ext uri="{FF2B5EF4-FFF2-40B4-BE49-F238E27FC236}">
                <a16:creationId xmlns:a16="http://schemas.microsoft.com/office/drawing/2014/main" id="{9A26FA5B-12B5-C641-467F-221658B799BA}"/>
              </a:ext>
            </a:extLst>
          </p:cNvPr>
          <p:cNvSpPr/>
          <p:nvPr/>
        </p:nvSpPr>
        <p:spPr>
          <a:xfrm>
            <a:off x="3372786" y="2034349"/>
            <a:ext cx="279926" cy="785637"/>
          </a:xfrm>
          <a:custGeom>
            <a:avLst/>
            <a:gdLst/>
            <a:ahLst/>
            <a:cxnLst/>
            <a:rect l="l" t="t" r="r" b="b"/>
            <a:pathLst>
              <a:path w="462914" h="1299210">
                <a:moveTo>
                  <a:pt x="0" y="0"/>
                </a:moveTo>
                <a:lnTo>
                  <a:pt x="0" y="98492"/>
                </a:lnTo>
                <a:lnTo>
                  <a:pt x="49163" y="100708"/>
                </a:lnTo>
                <a:lnTo>
                  <a:pt x="93688" y="107276"/>
                </a:lnTo>
                <a:lnTo>
                  <a:pt x="133789" y="118079"/>
                </a:lnTo>
                <a:lnTo>
                  <a:pt x="169681" y="132998"/>
                </a:lnTo>
                <a:lnTo>
                  <a:pt x="229690" y="174711"/>
                </a:lnTo>
                <a:lnTo>
                  <a:pt x="275428" y="231470"/>
                </a:lnTo>
                <a:lnTo>
                  <a:pt x="293481" y="265196"/>
                </a:lnTo>
                <a:lnTo>
                  <a:pt x="308608" y="302328"/>
                </a:lnTo>
                <a:lnTo>
                  <a:pt x="321024" y="342749"/>
                </a:lnTo>
                <a:lnTo>
                  <a:pt x="330942" y="386340"/>
                </a:lnTo>
                <a:lnTo>
                  <a:pt x="338577" y="432984"/>
                </a:lnTo>
                <a:lnTo>
                  <a:pt x="344143" y="482560"/>
                </a:lnTo>
                <a:lnTo>
                  <a:pt x="347853" y="534953"/>
                </a:lnTo>
                <a:lnTo>
                  <a:pt x="349923" y="590042"/>
                </a:lnTo>
                <a:lnTo>
                  <a:pt x="350565" y="647711"/>
                </a:lnTo>
                <a:lnTo>
                  <a:pt x="349955" y="705951"/>
                </a:lnTo>
                <a:lnTo>
                  <a:pt x="347976" y="761577"/>
                </a:lnTo>
                <a:lnTo>
                  <a:pt x="344400" y="814472"/>
                </a:lnTo>
                <a:lnTo>
                  <a:pt x="339001" y="864517"/>
                </a:lnTo>
                <a:lnTo>
                  <a:pt x="331554" y="911593"/>
                </a:lnTo>
                <a:lnTo>
                  <a:pt x="321831" y="955583"/>
                </a:lnTo>
                <a:lnTo>
                  <a:pt x="309607" y="996368"/>
                </a:lnTo>
                <a:lnTo>
                  <a:pt x="294655" y="1033830"/>
                </a:lnTo>
                <a:lnTo>
                  <a:pt x="276749" y="1067851"/>
                </a:lnTo>
                <a:lnTo>
                  <a:pt x="231170" y="1125095"/>
                </a:lnTo>
                <a:lnTo>
                  <a:pt x="171059" y="1167155"/>
                </a:lnTo>
                <a:lnTo>
                  <a:pt x="134988" y="1182195"/>
                </a:lnTo>
                <a:lnTo>
                  <a:pt x="94605" y="1193084"/>
                </a:lnTo>
                <a:lnTo>
                  <a:pt x="49685" y="1199705"/>
                </a:lnTo>
                <a:lnTo>
                  <a:pt x="0" y="1201938"/>
                </a:lnTo>
                <a:lnTo>
                  <a:pt x="0" y="1298760"/>
                </a:lnTo>
                <a:lnTo>
                  <a:pt x="53748" y="1296871"/>
                </a:lnTo>
                <a:lnTo>
                  <a:pt x="103408" y="1291258"/>
                </a:lnTo>
                <a:lnTo>
                  <a:pt x="149124" y="1282004"/>
                </a:lnTo>
                <a:lnTo>
                  <a:pt x="191041" y="1269192"/>
                </a:lnTo>
                <a:lnTo>
                  <a:pt x="229302" y="1252905"/>
                </a:lnTo>
                <a:lnTo>
                  <a:pt x="264050" y="1233224"/>
                </a:lnTo>
                <a:lnTo>
                  <a:pt x="295431" y="1210234"/>
                </a:lnTo>
                <a:lnTo>
                  <a:pt x="323588" y="1184015"/>
                </a:lnTo>
                <a:lnTo>
                  <a:pt x="348665" y="1154652"/>
                </a:lnTo>
                <a:lnTo>
                  <a:pt x="370806" y="1122226"/>
                </a:lnTo>
                <a:lnTo>
                  <a:pt x="390155" y="1086820"/>
                </a:lnTo>
                <a:lnTo>
                  <a:pt x="406855" y="1048517"/>
                </a:lnTo>
                <a:lnTo>
                  <a:pt x="421052" y="1007399"/>
                </a:lnTo>
                <a:lnTo>
                  <a:pt x="432889" y="963550"/>
                </a:lnTo>
                <a:lnTo>
                  <a:pt x="442510" y="917051"/>
                </a:lnTo>
                <a:lnTo>
                  <a:pt x="450058" y="867986"/>
                </a:lnTo>
                <a:lnTo>
                  <a:pt x="455679" y="816436"/>
                </a:lnTo>
                <a:lnTo>
                  <a:pt x="459515" y="762486"/>
                </a:lnTo>
                <a:lnTo>
                  <a:pt x="461712" y="706216"/>
                </a:lnTo>
                <a:lnTo>
                  <a:pt x="462412" y="647711"/>
                </a:lnTo>
                <a:lnTo>
                  <a:pt x="461676" y="589455"/>
                </a:lnTo>
                <a:lnTo>
                  <a:pt x="459380" y="533435"/>
                </a:lnTo>
                <a:lnTo>
                  <a:pt x="455392" y="479730"/>
                </a:lnTo>
                <a:lnTo>
                  <a:pt x="449578" y="428424"/>
                </a:lnTo>
                <a:lnTo>
                  <a:pt x="441806" y="379596"/>
                </a:lnTo>
                <a:lnTo>
                  <a:pt x="431943" y="333329"/>
                </a:lnTo>
                <a:lnTo>
                  <a:pt x="419856" y="289703"/>
                </a:lnTo>
                <a:lnTo>
                  <a:pt x="405413" y="248801"/>
                </a:lnTo>
                <a:lnTo>
                  <a:pt x="388481" y="210703"/>
                </a:lnTo>
                <a:lnTo>
                  <a:pt x="368928" y="175491"/>
                </a:lnTo>
                <a:lnTo>
                  <a:pt x="346620" y="143246"/>
                </a:lnTo>
                <a:lnTo>
                  <a:pt x="321424" y="114050"/>
                </a:lnTo>
                <a:lnTo>
                  <a:pt x="293209" y="87984"/>
                </a:lnTo>
                <a:lnTo>
                  <a:pt x="261842" y="65129"/>
                </a:lnTo>
                <a:lnTo>
                  <a:pt x="227189" y="45568"/>
                </a:lnTo>
                <a:lnTo>
                  <a:pt x="189118" y="29380"/>
                </a:lnTo>
                <a:lnTo>
                  <a:pt x="147496" y="16648"/>
                </a:lnTo>
                <a:lnTo>
                  <a:pt x="102191" y="7453"/>
                </a:lnTo>
                <a:lnTo>
                  <a:pt x="53070" y="1876"/>
                </a:lnTo>
                <a:lnTo>
                  <a:pt x="0" y="0"/>
                </a:lnTo>
                <a:close/>
              </a:path>
            </a:pathLst>
          </a:custGeom>
          <a:solidFill>
            <a:srgbClr val="A3BFFF"/>
          </a:solidFill>
        </p:spPr>
        <p:txBody>
          <a:bodyPr wrap="square" lIns="0" tIns="0" rIns="0" bIns="0" rtlCol="0"/>
          <a:lstStyle/>
          <a:p>
            <a:endParaRPr sz="1088"/>
          </a:p>
        </p:txBody>
      </p:sp>
      <p:sp>
        <p:nvSpPr>
          <p:cNvPr id="24" name="object 24">
            <a:extLst>
              <a:ext uri="{FF2B5EF4-FFF2-40B4-BE49-F238E27FC236}">
                <a16:creationId xmlns:a16="http://schemas.microsoft.com/office/drawing/2014/main" id="{43035368-2450-FD1F-22A1-BF8CE6AE5B34}"/>
              </a:ext>
            </a:extLst>
          </p:cNvPr>
          <p:cNvSpPr/>
          <p:nvPr/>
        </p:nvSpPr>
        <p:spPr>
          <a:xfrm>
            <a:off x="2780591" y="2034349"/>
            <a:ext cx="279926" cy="785637"/>
          </a:xfrm>
          <a:custGeom>
            <a:avLst/>
            <a:gdLst/>
            <a:ahLst/>
            <a:cxnLst/>
            <a:rect l="l" t="t" r="r" b="b"/>
            <a:pathLst>
              <a:path w="462914" h="1299210">
                <a:moveTo>
                  <a:pt x="462413" y="0"/>
                </a:moveTo>
                <a:lnTo>
                  <a:pt x="409342" y="1876"/>
                </a:lnTo>
                <a:lnTo>
                  <a:pt x="360221" y="7453"/>
                </a:lnTo>
                <a:lnTo>
                  <a:pt x="314916" y="16648"/>
                </a:lnTo>
                <a:lnTo>
                  <a:pt x="273294" y="29380"/>
                </a:lnTo>
                <a:lnTo>
                  <a:pt x="235223" y="45568"/>
                </a:lnTo>
                <a:lnTo>
                  <a:pt x="200570" y="65129"/>
                </a:lnTo>
                <a:lnTo>
                  <a:pt x="169202" y="87984"/>
                </a:lnTo>
                <a:lnTo>
                  <a:pt x="140987" y="114050"/>
                </a:lnTo>
                <a:lnTo>
                  <a:pt x="115792" y="143246"/>
                </a:lnTo>
                <a:lnTo>
                  <a:pt x="93484" y="175491"/>
                </a:lnTo>
                <a:lnTo>
                  <a:pt x="73930" y="210703"/>
                </a:lnTo>
                <a:lnTo>
                  <a:pt x="56998" y="248801"/>
                </a:lnTo>
                <a:lnTo>
                  <a:pt x="42555" y="289703"/>
                </a:lnTo>
                <a:lnTo>
                  <a:pt x="30469" y="333329"/>
                </a:lnTo>
                <a:lnTo>
                  <a:pt x="20606" y="379596"/>
                </a:lnTo>
                <a:lnTo>
                  <a:pt x="12834" y="428424"/>
                </a:lnTo>
                <a:lnTo>
                  <a:pt x="7020" y="479730"/>
                </a:lnTo>
                <a:lnTo>
                  <a:pt x="3031" y="533435"/>
                </a:lnTo>
                <a:lnTo>
                  <a:pt x="735" y="589455"/>
                </a:lnTo>
                <a:lnTo>
                  <a:pt x="0" y="647711"/>
                </a:lnTo>
                <a:lnTo>
                  <a:pt x="711" y="706216"/>
                </a:lnTo>
                <a:lnTo>
                  <a:pt x="2941" y="762486"/>
                </a:lnTo>
                <a:lnTo>
                  <a:pt x="6828" y="816436"/>
                </a:lnTo>
                <a:lnTo>
                  <a:pt x="12513" y="867986"/>
                </a:lnTo>
                <a:lnTo>
                  <a:pt x="20136" y="917051"/>
                </a:lnTo>
                <a:lnTo>
                  <a:pt x="29838" y="963550"/>
                </a:lnTo>
                <a:lnTo>
                  <a:pt x="41758" y="1007399"/>
                </a:lnTo>
                <a:lnTo>
                  <a:pt x="56037" y="1048517"/>
                </a:lnTo>
                <a:lnTo>
                  <a:pt x="72815" y="1086820"/>
                </a:lnTo>
                <a:lnTo>
                  <a:pt x="92232" y="1122226"/>
                </a:lnTo>
                <a:lnTo>
                  <a:pt x="114428" y="1154652"/>
                </a:lnTo>
                <a:lnTo>
                  <a:pt x="139545" y="1184015"/>
                </a:lnTo>
                <a:lnTo>
                  <a:pt x="167721" y="1210234"/>
                </a:lnTo>
                <a:lnTo>
                  <a:pt x="199098" y="1233224"/>
                </a:lnTo>
                <a:lnTo>
                  <a:pt x="233815" y="1252905"/>
                </a:lnTo>
                <a:lnTo>
                  <a:pt x="272012" y="1269192"/>
                </a:lnTo>
                <a:lnTo>
                  <a:pt x="313830" y="1282004"/>
                </a:lnTo>
                <a:lnTo>
                  <a:pt x="359410" y="1291258"/>
                </a:lnTo>
                <a:lnTo>
                  <a:pt x="408890" y="1296871"/>
                </a:lnTo>
                <a:lnTo>
                  <a:pt x="462413" y="1298760"/>
                </a:lnTo>
                <a:lnTo>
                  <a:pt x="462413" y="1201938"/>
                </a:lnTo>
                <a:lnTo>
                  <a:pt x="413266" y="1199705"/>
                </a:lnTo>
                <a:lnTo>
                  <a:pt x="368788" y="1193084"/>
                </a:lnTo>
                <a:lnTo>
                  <a:pt x="328760" y="1182195"/>
                </a:lnTo>
                <a:lnTo>
                  <a:pt x="292965" y="1167155"/>
                </a:lnTo>
                <a:lnTo>
                  <a:pt x="233199" y="1125095"/>
                </a:lnTo>
                <a:lnTo>
                  <a:pt x="187745" y="1067851"/>
                </a:lnTo>
                <a:lnTo>
                  <a:pt x="169839" y="1033830"/>
                </a:lnTo>
                <a:lnTo>
                  <a:pt x="154857" y="996368"/>
                </a:lnTo>
                <a:lnTo>
                  <a:pt x="142580" y="955583"/>
                </a:lnTo>
                <a:lnTo>
                  <a:pt x="132791" y="911593"/>
                </a:lnTo>
                <a:lnTo>
                  <a:pt x="125270" y="864517"/>
                </a:lnTo>
                <a:lnTo>
                  <a:pt x="119801" y="814472"/>
                </a:lnTo>
                <a:lnTo>
                  <a:pt x="116164" y="761577"/>
                </a:lnTo>
                <a:lnTo>
                  <a:pt x="114142" y="705951"/>
                </a:lnTo>
                <a:lnTo>
                  <a:pt x="113516" y="647711"/>
                </a:lnTo>
                <a:lnTo>
                  <a:pt x="114158" y="590042"/>
                </a:lnTo>
                <a:lnTo>
                  <a:pt x="116225" y="534953"/>
                </a:lnTo>
                <a:lnTo>
                  <a:pt x="119929" y="482560"/>
                </a:lnTo>
                <a:lnTo>
                  <a:pt x="125482" y="432984"/>
                </a:lnTo>
                <a:lnTo>
                  <a:pt x="133097" y="386340"/>
                </a:lnTo>
                <a:lnTo>
                  <a:pt x="142984" y="342749"/>
                </a:lnTo>
                <a:lnTo>
                  <a:pt x="155356" y="302328"/>
                </a:lnTo>
                <a:lnTo>
                  <a:pt x="170426" y="265196"/>
                </a:lnTo>
                <a:lnTo>
                  <a:pt x="188405" y="231470"/>
                </a:lnTo>
                <a:lnTo>
                  <a:pt x="233939" y="174711"/>
                </a:lnTo>
                <a:lnTo>
                  <a:pt x="293654" y="132998"/>
                </a:lnTo>
                <a:lnTo>
                  <a:pt x="329360" y="118079"/>
                </a:lnTo>
                <a:lnTo>
                  <a:pt x="369247" y="107276"/>
                </a:lnTo>
                <a:lnTo>
                  <a:pt x="413527" y="100708"/>
                </a:lnTo>
                <a:lnTo>
                  <a:pt x="462413" y="98492"/>
                </a:lnTo>
                <a:lnTo>
                  <a:pt x="462413" y="0"/>
                </a:lnTo>
                <a:close/>
              </a:path>
            </a:pathLst>
          </a:custGeom>
          <a:solidFill>
            <a:srgbClr val="A3BFFF"/>
          </a:solidFill>
        </p:spPr>
        <p:txBody>
          <a:bodyPr wrap="square" lIns="0" tIns="0" rIns="0" bIns="0" rtlCol="0"/>
          <a:lstStyle/>
          <a:p>
            <a:endParaRPr sz="1088"/>
          </a:p>
        </p:txBody>
      </p:sp>
      <p:sp>
        <p:nvSpPr>
          <p:cNvPr id="25" name="object 25">
            <a:extLst>
              <a:ext uri="{FF2B5EF4-FFF2-40B4-BE49-F238E27FC236}">
                <a16:creationId xmlns:a16="http://schemas.microsoft.com/office/drawing/2014/main" id="{87751A09-0AAF-1B3E-D159-D438A9B575C8}"/>
              </a:ext>
            </a:extLst>
          </p:cNvPr>
          <p:cNvSpPr/>
          <p:nvPr/>
        </p:nvSpPr>
        <p:spPr>
          <a:xfrm>
            <a:off x="2043637" y="2228162"/>
            <a:ext cx="125180" cy="529133"/>
          </a:xfrm>
          <a:custGeom>
            <a:avLst/>
            <a:gdLst/>
            <a:ahLst/>
            <a:cxnLst/>
            <a:rect l="l" t="t" r="r" b="b"/>
            <a:pathLst>
              <a:path w="207010" h="875029">
                <a:moveTo>
                  <a:pt x="103500" y="701130"/>
                </a:moveTo>
                <a:lnTo>
                  <a:pt x="61974" y="704808"/>
                </a:lnTo>
                <a:lnTo>
                  <a:pt x="29213" y="718032"/>
                </a:lnTo>
                <a:lnTo>
                  <a:pt x="7720" y="744090"/>
                </a:lnTo>
                <a:lnTo>
                  <a:pt x="0" y="786267"/>
                </a:lnTo>
                <a:lnTo>
                  <a:pt x="7486" y="830374"/>
                </a:lnTo>
                <a:lnTo>
                  <a:pt x="28587" y="857423"/>
                </a:lnTo>
                <a:lnTo>
                  <a:pt x="61270" y="871013"/>
                </a:lnTo>
                <a:lnTo>
                  <a:pt x="103500" y="874742"/>
                </a:lnTo>
                <a:lnTo>
                  <a:pt x="145729" y="871013"/>
                </a:lnTo>
                <a:lnTo>
                  <a:pt x="178412" y="857423"/>
                </a:lnTo>
                <a:lnTo>
                  <a:pt x="199513" y="830374"/>
                </a:lnTo>
                <a:lnTo>
                  <a:pt x="206999" y="786267"/>
                </a:lnTo>
                <a:lnTo>
                  <a:pt x="199513" y="744090"/>
                </a:lnTo>
                <a:lnTo>
                  <a:pt x="178412" y="718032"/>
                </a:lnTo>
                <a:lnTo>
                  <a:pt x="145729" y="704808"/>
                </a:lnTo>
                <a:lnTo>
                  <a:pt x="103500" y="701130"/>
                </a:lnTo>
                <a:close/>
              </a:path>
              <a:path w="207010" h="875029">
                <a:moveTo>
                  <a:pt x="103500" y="0"/>
                </a:moveTo>
                <a:lnTo>
                  <a:pt x="62235" y="3469"/>
                </a:lnTo>
                <a:lnTo>
                  <a:pt x="30048" y="16484"/>
                </a:lnTo>
                <a:lnTo>
                  <a:pt x="9128" y="42959"/>
                </a:lnTo>
                <a:lnTo>
                  <a:pt x="1669" y="86805"/>
                </a:lnTo>
                <a:lnTo>
                  <a:pt x="9128" y="129244"/>
                </a:lnTo>
                <a:lnTo>
                  <a:pt x="30048" y="155875"/>
                </a:lnTo>
                <a:lnTo>
                  <a:pt x="62235" y="169673"/>
                </a:lnTo>
                <a:lnTo>
                  <a:pt x="103500" y="173612"/>
                </a:lnTo>
                <a:lnTo>
                  <a:pt x="145729" y="169673"/>
                </a:lnTo>
                <a:lnTo>
                  <a:pt x="178412" y="155875"/>
                </a:lnTo>
                <a:lnTo>
                  <a:pt x="199513" y="129244"/>
                </a:lnTo>
                <a:lnTo>
                  <a:pt x="206999" y="86805"/>
                </a:lnTo>
                <a:lnTo>
                  <a:pt x="199513" y="42959"/>
                </a:lnTo>
                <a:lnTo>
                  <a:pt x="178412" y="16484"/>
                </a:lnTo>
                <a:lnTo>
                  <a:pt x="145729" y="3469"/>
                </a:lnTo>
                <a:lnTo>
                  <a:pt x="103500" y="0"/>
                </a:lnTo>
                <a:close/>
              </a:path>
            </a:pathLst>
          </a:custGeom>
          <a:solidFill>
            <a:srgbClr val="A3BFFF"/>
          </a:solidFill>
        </p:spPr>
        <p:txBody>
          <a:bodyPr wrap="square" lIns="0" tIns="0" rIns="0" bIns="0" rtlCol="0"/>
          <a:lstStyle/>
          <a:p>
            <a:endParaRPr sz="1088"/>
          </a:p>
        </p:txBody>
      </p:sp>
      <p:pic>
        <p:nvPicPr>
          <p:cNvPr id="26" name="object 26">
            <a:extLst>
              <a:ext uri="{FF2B5EF4-FFF2-40B4-BE49-F238E27FC236}">
                <a16:creationId xmlns:a16="http://schemas.microsoft.com/office/drawing/2014/main" id="{0C444A52-A4F7-4B9F-D092-B36E53EFB485}"/>
              </a:ext>
            </a:extLst>
          </p:cNvPr>
          <p:cNvPicPr/>
          <p:nvPr/>
        </p:nvPicPr>
        <p:blipFill>
          <a:blip r:embed="rId3" cstate="print"/>
          <a:stretch>
            <a:fillRect/>
          </a:stretch>
        </p:blipFill>
        <p:spPr>
          <a:xfrm>
            <a:off x="2581022" y="1743627"/>
            <a:ext cx="125173" cy="104984"/>
          </a:xfrm>
          <a:prstGeom prst="rect">
            <a:avLst/>
          </a:prstGeom>
        </p:spPr>
      </p:pic>
      <p:sp>
        <p:nvSpPr>
          <p:cNvPr id="27" name="object 27">
            <a:extLst>
              <a:ext uri="{FF2B5EF4-FFF2-40B4-BE49-F238E27FC236}">
                <a16:creationId xmlns:a16="http://schemas.microsoft.com/office/drawing/2014/main" id="{786CC9EF-9E94-EB43-5227-DA82F5019CC0}"/>
              </a:ext>
            </a:extLst>
          </p:cNvPr>
          <p:cNvSpPr/>
          <p:nvPr/>
        </p:nvSpPr>
        <p:spPr>
          <a:xfrm>
            <a:off x="1566942" y="1376176"/>
            <a:ext cx="484591" cy="424305"/>
          </a:xfrm>
          <a:custGeom>
            <a:avLst/>
            <a:gdLst/>
            <a:ahLst/>
            <a:cxnLst/>
            <a:rect l="l" t="t" r="r" b="b"/>
            <a:pathLst>
              <a:path w="801370" h="701675">
                <a:moveTo>
                  <a:pt x="612654" y="0"/>
                </a:moveTo>
                <a:lnTo>
                  <a:pt x="479105" y="0"/>
                </a:lnTo>
                <a:lnTo>
                  <a:pt x="639363" y="288799"/>
                </a:lnTo>
                <a:lnTo>
                  <a:pt x="0" y="288799"/>
                </a:lnTo>
                <a:lnTo>
                  <a:pt x="0" y="395638"/>
                </a:lnTo>
                <a:lnTo>
                  <a:pt x="642702" y="395638"/>
                </a:lnTo>
                <a:lnTo>
                  <a:pt x="479105" y="701130"/>
                </a:lnTo>
                <a:lnTo>
                  <a:pt x="609315" y="701130"/>
                </a:lnTo>
                <a:lnTo>
                  <a:pt x="801291" y="345557"/>
                </a:lnTo>
                <a:lnTo>
                  <a:pt x="612654" y="0"/>
                </a:lnTo>
                <a:close/>
              </a:path>
            </a:pathLst>
          </a:custGeom>
          <a:solidFill>
            <a:srgbClr val="A3BFFF"/>
          </a:solidFill>
        </p:spPr>
        <p:txBody>
          <a:bodyPr wrap="square" lIns="0" tIns="0" rIns="0" bIns="0" rtlCol="0"/>
          <a:lstStyle/>
          <a:p>
            <a:endParaRPr sz="1088"/>
          </a:p>
        </p:txBody>
      </p:sp>
      <p:sp>
        <p:nvSpPr>
          <p:cNvPr id="28" name="Rektangel 27">
            <a:extLst>
              <a:ext uri="{FF2B5EF4-FFF2-40B4-BE49-F238E27FC236}">
                <a16:creationId xmlns:a16="http://schemas.microsoft.com/office/drawing/2014/main" id="{4931D80D-DDA5-5658-E6E5-1418B11810BA}"/>
              </a:ext>
            </a:extLst>
          </p:cNvPr>
          <p:cNvSpPr/>
          <p:nvPr/>
        </p:nvSpPr>
        <p:spPr>
          <a:xfrm>
            <a:off x="7075729" y="3071345"/>
            <a:ext cx="4299917" cy="911275"/>
          </a:xfrm>
          <a:prstGeom prst="rect">
            <a:avLst/>
          </a:prstGeom>
        </p:spPr>
        <p:txBody>
          <a:bodyPr wrap="square">
            <a:spAutoFit/>
          </a:bodyPr>
          <a:lstStyle/>
          <a:p>
            <a:r>
              <a:rPr lang="da-DK" sz="2661" b="1" dirty="0">
                <a:solidFill>
                  <a:srgbClr val="F5F1E6"/>
                </a:solidFill>
                <a:latin typeface="Franklin Gothic Book" panose="020B0503020102020204" pitchFamily="34" charset="0"/>
              </a:rPr>
              <a:t>10. Forvaltningsydelser </a:t>
            </a:r>
            <a:r>
              <a:rPr kumimoji="0" lang="da-DK" sz="2661" b="1" i="0" u="none" strike="noStrike" kern="1200" cap="none" spc="0" normalizeH="0" baseline="0" noProof="0" dirty="0">
                <a:ln>
                  <a:noFill/>
                </a:ln>
                <a:solidFill>
                  <a:srgbClr val="F5F1E6"/>
                </a:solidFill>
                <a:effectLst/>
                <a:uLnTx/>
                <a:uFillTx/>
                <a:latin typeface="Franklin Gothic Book" panose="020B0503020102020204" pitchFamily="34" charset="0"/>
                <a:ea typeface="+mn-ea"/>
                <a:cs typeface="+mn-cs"/>
              </a:rPr>
              <a:t>(hovedleverandør)</a:t>
            </a:r>
            <a:endParaRPr lang="da-DK" sz="2661" b="1" dirty="0">
              <a:solidFill>
                <a:srgbClr val="F5F1E6"/>
              </a:solidFill>
              <a:latin typeface="Franklin Gothic Book" panose="020B0503020102020204" pitchFamily="34" charset="0"/>
            </a:endParaRPr>
          </a:p>
        </p:txBody>
      </p:sp>
    </p:spTree>
    <p:extLst>
      <p:ext uri="{BB962C8B-B14F-4D97-AF65-F5344CB8AC3E}">
        <p14:creationId xmlns:p14="http://schemas.microsoft.com/office/powerpoint/2010/main" val="206268763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F5F1E6"/>
        </a:solidFill>
        <a:effectLst/>
      </p:bgPr>
    </p:bg>
    <p:spTree>
      <p:nvGrpSpPr>
        <p:cNvPr id="1" name="">
          <a:extLst>
            <a:ext uri="{FF2B5EF4-FFF2-40B4-BE49-F238E27FC236}">
              <a16:creationId xmlns:a16="http://schemas.microsoft.com/office/drawing/2014/main" id="{8915C119-D75E-22F5-F492-6B662602F2F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C264938-A0B0-0E87-A07F-DFFBC825539C}"/>
              </a:ext>
            </a:extLst>
          </p:cNvPr>
          <p:cNvSpPr>
            <a:spLocks noGrp="1"/>
          </p:cNvSpPr>
          <p:nvPr>
            <p:ph type="title"/>
          </p:nvPr>
        </p:nvSpPr>
        <p:spPr/>
        <p:txBody>
          <a:bodyPr/>
          <a:lstStyle/>
          <a:p>
            <a:r>
              <a:rPr lang="da-DK" b="1" dirty="0">
                <a:solidFill>
                  <a:srgbClr val="3F1A2B"/>
                </a:solidFill>
                <a:latin typeface="Franklin Gothic Book" panose="020B0503020102020204" pitchFamily="34" charset="0"/>
              </a:rPr>
              <a:t>10. Forvaltningsydelser</a:t>
            </a:r>
            <a:r>
              <a:rPr lang="da-DK" sz="2800" b="1" dirty="0">
                <a:solidFill>
                  <a:srgbClr val="3F1A2B"/>
                </a:solidFill>
                <a:latin typeface="Franklin Gothic Book" panose="020B0503020102020204" pitchFamily="34" charset="0"/>
              </a:rPr>
              <a:t> – Baggrund </a:t>
            </a:r>
            <a:endParaRPr lang="da-DK" b="1" dirty="0">
              <a:solidFill>
                <a:srgbClr val="3F1A2B"/>
              </a:solidFill>
              <a:latin typeface="Franklin Gothic Book" panose="020B0503020102020204" pitchFamily="34" charset="0"/>
            </a:endParaRPr>
          </a:p>
        </p:txBody>
      </p:sp>
      <p:sp>
        <p:nvSpPr>
          <p:cNvPr id="4" name="Pladsholder til slidenummer 3">
            <a:extLst>
              <a:ext uri="{FF2B5EF4-FFF2-40B4-BE49-F238E27FC236}">
                <a16:creationId xmlns:a16="http://schemas.microsoft.com/office/drawing/2014/main" id="{81F60B29-E500-DFE2-9653-7C97452D71FC}"/>
              </a:ext>
            </a:extLst>
          </p:cNvPr>
          <p:cNvSpPr>
            <a:spLocks noGrp="1"/>
          </p:cNvSpPr>
          <p:nvPr>
            <p:ph type="sldNum" sz="quarter" idx="12"/>
          </p:nvPr>
        </p:nvSpPr>
        <p:spPr/>
        <p:txBody>
          <a:bodyPr/>
          <a:lstStyle/>
          <a:p>
            <a:fld id="{80AE25ED-097C-4BDC-A7CE-FA97BD9CA3B5}" type="slidenum">
              <a:rPr lang="da-DK" smtClean="0"/>
              <a:pPr/>
              <a:t>61</a:t>
            </a:fld>
            <a:endParaRPr lang="da-DK" dirty="0"/>
          </a:p>
        </p:txBody>
      </p:sp>
      <p:sp>
        <p:nvSpPr>
          <p:cNvPr id="5" name="Pladsholder til indhold 4">
            <a:extLst>
              <a:ext uri="{FF2B5EF4-FFF2-40B4-BE49-F238E27FC236}">
                <a16:creationId xmlns:a16="http://schemas.microsoft.com/office/drawing/2014/main" id="{5224CF51-F865-3752-CE4A-85DB30F0AF4E}"/>
              </a:ext>
            </a:extLst>
          </p:cNvPr>
          <p:cNvSpPr>
            <a:spLocks noGrp="1"/>
          </p:cNvSpPr>
          <p:nvPr>
            <p:ph idx="1"/>
          </p:nvPr>
        </p:nvSpPr>
        <p:spPr>
          <a:xfrm>
            <a:off x="701675" y="1043948"/>
            <a:ext cx="10784483" cy="4464049"/>
          </a:xfrm>
        </p:spPr>
        <p:txBody>
          <a:bodyPr/>
          <a:lstStyle/>
          <a:p>
            <a:r>
              <a:rPr lang="da-DK" sz="1600" dirty="0"/>
              <a:t>Hovedleverandøren skal </a:t>
            </a:r>
            <a:r>
              <a:rPr lang="da-DK" sz="1600" u="sng" dirty="0"/>
              <a:t>blandt andet</a:t>
            </a:r>
            <a:r>
              <a:rPr lang="da-DK" sz="1600" dirty="0"/>
              <a:t> overtage følgende forvaltningsopgaver:</a:t>
            </a:r>
          </a:p>
          <a:p>
            <a:pPr lvl="1"/>
            <a:r>
              <a:rPr lang="da-DK" sz="1400" dirty="0"/>
              <a:t>Fakturering og fakturasupport til brugerorganisationer og tjenesteudbydere</a:t>
            </a:r>
          </a:p>
          <a:p>
            <a:pPr lvl="1"/>
            <a:r>
              <a:rPr lang="da-DK" sz="1400" dirty="0"/>
              <a:t>Second line teknisk support til </a:t>
            </a:r>
            <a:r>
              <a:rPr lang="da-DK" sz="1400" dirty="0" err="1"/>
              <a:t>firstline</a:t>
            </a:r>
            <a:r>
              <a:rPr lang="da-DK" sz="1400" dirty="0"/>
              <a:t> supportenheden ”Fællesoffentlig support”</a:t>
            </a:r>
          </a:p>
          <a:p>
            <a:pPr lvl="1"/>
            <a:r>
              <a:rPr lang="da-DK" sz="1400" dirty="0"/>
              <a:t>Support til Tjenesteudbydere</a:t>
            </a:r>
          </a:p>
          <a:p>
            <a:pPr lvl="1"/>
            <a:r>
              <a:rPr lang="da-DK" sz="1400" dirty="0"/>
              <a:t>Manuel registrering af brugerorganisationer til MitID Erhverv</a:t>
            </a:r>
          </a:p>
          <a:p>
            <a:pPr lvl="1"/>
            <a:r>
              <a:rPr lang="da-DK" sz="1400" dirty="0"/>
              <a:t>Support til aktører, der ønsker særlige supportløsninger</a:t>
            </a:r>
          </a:p>
          <a:p>
            <a:endParaRPr lang="da-DK" sz="1600" dirty="0"/>
          </a:p>
          <a:p>
            <a:r>
              <a:rPr lang="da-DK" sz="1600" dirty="0"/>
              <a:t>Forvaltningsydelserne har et ikke ubetydeligt omfang.</a:t>
            </a:r>
          </a:p>
        </p:txBody>
      </p:sp>
    </p:spTree>
    <p:extLst>
      <p:ext uri="{BB962C8B-B14F-4D97-AF65-F5344CB8AC3E}">
        <p14:creationId xmlns:p14="http://schemas.microsoft.com/office/powerpoint/2010/main" val="79367077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F5F1E6"/>
        </a:solidFill>
        <a:effectLst/>
      </p:bgPr>
    </p:bg>
    <p:spTree>
      <p:nvGrpSpPr>
        <p:cNvPr id="1" name="">
          <a:extLst>
            <a:ext uri="{FF2B5EF4-FFF2-40B4-BE49-F238E27FC236}">
              <a16:creationId xmlns:a16="http://schemas.microsoft.com/office/drawing/2014/main" id="{D464FF2D-519B-C050-E0B8-DD6255CA3FF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4B914DD-FB3D-6DE3-D425-9340AD7E8509}"/>
              </a:ext>
            </a:extLst>
          </p:cNvPr>
          <p:cNvSpPr>
            <a:spLocks noGrp="1"/>
          </p:cNvSpPr>
          <p:nvPr>
            <p:ph type="title"/>
          </p:nvPr>
        </p:nvSpPr>
        <p:spPr/>
        <p:txBody>
          <a:bodyPr/>
          <a:lstStyle/>
          <a:p>
            <a:r>
              <a:rPr lang="da-DK" b="1" dirty="0">
                <a:solidFill>
                  <a:srgbClr val="3F1A2B"/>
                </a:solidFill>
                <a:latin typeface="Franklin Gothic Book" panose="020B0503020102020204" pitchFamily="34" charset="0"/>
              </a:rPr>
              <a:t>10. Forvaltningsydelser</a:t>
            </a:r>
            <a:r>
              <a:rPr lang="da-DK" sz="2800" b="1" dirty="0">
                <a:solidFill>
                  <a:srgbClr val="3F1A2B"/>
                </a:solidFill>
                <a:latin typeface="Franklin Gothic Book" panose="020B0503020102020204" pitchFamily="34" charset="0"/>
              </a:rPr>
              <a:t> – Spørgsmål </a:t>
            </a:r>
            <a:endParaRPr lang="da-DK" b="1" dirty="0">
              <a:solidFill>
                <a:srgbClr val="3F1A2B"/>
              </a:solidFill>
              <a:latin typeface="Franklin Gothic Book" panose="020B0503020102020204" pitchFamily="34" charset="0"/>
            </a:endParaRPr>
          </a:p>
        </p:txBody>
      </p:sp>
      <p:sp>
        <p:nvSpPr>
          <p:cNvPr id="4" name="Pladsholder til slidenummer 3">
            <a:extLst>
              <a:ext uri="{FF2B5EF4-FFF2-40B4-BE49-F238E27FC236}">
                <a16:creationId xmlns:a16="http://schemas.microsoft.com/office/drawing/2014/main" id="{DF080ED4-14DD-EA65-1D9F-0ED4ACDD229A}"/>
              </a:ext>
            </a:extLst>
          </p:cNvPr>
          <p:cNvSpPr>
            <a:spLocks noGrp="1"/>
          </p:cNvSpPr>
          <p:nvPr>
            <p:ph type="sldNum" sz="quarter" idx="12"/>
          </p:nvPr>
        </p:nvSpPr>
        <p:spPr/>
        <p:txBody>
          <a:bodyPr/>
          <a:lstStyle/>
          <a:p>
            <a:fld id="{80AE25ED-097C-4BDC-A7CE-FA97BD9CA3B5}" type="slidenum">
              <a:rPr lang="da-DK" smtClean="0"/>
              <a:pPr/>
              <a:t>62</a:t>
            </a:fld>
            <a:endParaRPr lang="da-DK" dirty="0"/>
          </a:p>
        </p:txBody>
      </p:sp>
      <p:sp>
        <p:nvSpPr>
          <p:cNvPr id="5" name="Pladsholder til indhold 4">
            <a:extLst>
              <a:ext uri="{FF2B5EF4-FFF2-40B4-BE49-F238E27FC236}">
                <a16:creationId xmlns:a16="http://schemas.microsoft.com/office/drawing/2014/main" id="{8F9995F2-9F0F-C2CB-EF6F-CA917AF05ABB}"/>
              </a:ext>
            </a:extLst>
          </p:cNvPr>
          <p:cNvSpPr>
            <a:spLocks noGrp="1"/>
          </p:cNvSpPr>
          <p:nvPr>
            <p:ph idx="1"/>
          </p:nvPr>
        </p:nvSpPr>
        <p:spPr/>
        <p:txBody>
          <a:bodyPr/>
          <a:lstStyle/>
          <a:p>
            <a:r>
              <a:rPr lang="da-DK" sz="1600" dirty="0"/>
              <a:t>10.1. Hvilke erfaringer har I med forvaltningsydelser som beskrevet?</a:t>
            </a:r>
          </a:p>
          <a:p>
            <a:r>
              <a:rPr lang="da-DK" sz="1600" dirty="0"/>
              <a:t>10.2. Hvilke anbefalinger har I til faktureringssystem og kundesupport grænseflader og værktøjer?</a:t>
            </a:r>
          </a:p>
          <a:p>
            <a:r>
              <a:rPr lang="da-DK" sz="1600" dirty="0"/>
              <a:t>10.3. Hvilke erfaringer har I med at levere 24/7 support i samarbejde med en driftsorganisation hos en anden driftsleverandør?</a:t>
            </a:r>
          </a:p>
        </p:txBody>
      </p:sp>
    </p:spTree>
    <p:extLst>
      <p:ext uri="{BB962C8B-B14F-4D97-AF65-F5344CB8AC3E}">
        <p14:creationId xmlns:p14="http://schemas.microsoft.com/office/powerpoint/2010/main" val="83172202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F5F1E6"/>
        </a:solidFill>
        <a:effectLst/>
      </p:bgPr>
    </p:bg>
    <p:spTree>
      <p:nvGrpSpPr>
        <p:cNvPr id="1" name="">
          <a:extLst>
            <a:ext uri="{FF2B5EF4-FFF2-40B4-BE49-F238E27FC236}">
              <a16:creationId xmlns:a16="http://schemas.microsoft.com/office/drawing/2014/main" id="{D456088E-3BCF-382A-98DB-EC2CB7299DD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4CF56BD-E2E0-E68B-63C8-44B227423E0F}"/>
              </a:ext>
            </a:extLst>
          </p:cNvPr>
          <p:cNvSpPr>
            <a:spLocks noGrp="1"/>
          </p:cNvSpPr>
          <p:nvPr>
            <p:ph type="title"/>
          </p:nvPr>
        </p:nvSpPr>
        <p:spPr/>
        <p:txBody>
          <a:bodyPr/>
          <a:lstStyle/>
          <a:p>
            <a:r>
              <a:rPr lang="da-DK" b="1" dirty="0">
                <a:solidFill>
                  <a:srgbClr val="3F1A2B"/>
                </a:solidFill>
                <a:latin typeface="Franklin Gothic Book" panose="020B0503020102020204" pitchFamily="34" charset="0"/>
              </a:rPr>
              <a:t>10. Forvaltningsydelser</a:t>
            </a:r>
            <a:r>
              <a:rPr lang="da-DK" sz="2800" b="1" dirty="0">
                <a:solidFill>
                  <a:srgbClr val="3F1A2B"/>
                </a:solidFill>
                <a:latin typeface="Franklin Gothic Book" panose="020B0503020102020204" pitchFamily="34" charset="0"/>
              </a:rPr>
              <a:t> </a:t>
            </a:r>
            <a:r>
              <a:rPr lang="da-DK" b="1" dirty="0">
                <a:solidFill>
                  <a:srgbClr val="3F1A2B"/>
                </a:solidFill>
                <a:latin typeface="Franklin Gothic Book" panose="020B0503020102020204" pitchFamily="34" charset="0"/>
              </a:rPr>
              <a:t>– Svar </a:t>
            </a:r>
          </a:p>
        </p:txBody>
      </p:sp>
      <p:sp>
        <p:nvSpPr>
          <p:cNvPr id="4" name="Pladsholder til slidenummer 3">
            <a:extLst>
              <a:ext uri="{FF2B5EF4-FFF2-40B4-BE49-F238E27FC236}">
                <a16:creationId xmlns:a16="http://schemas.microsoft.com/office/drawing/2014/main" id="{43050ED7-F51D-07A8-EA00-37AA7D9BA416}"/>
              </a:ext>
            </a:extLst>
          </p:cNvPr>
          <p:cNvSpPr>
            <a:spLocks noGrp="1"/>
          </p:cNvSpPr>
          <p:nvPr>
            <p:ph type="sldNum" sz="quarter" idx="12"/>
          </p:nvPr>
        </p:nvSpPr>
        <p:spPr/>
        <p:txBody>
          <a:bodyPr/>
          <a:lstStyle/>
          <a:p>
            <a:fld id="{80AE25ED-097C-4BDC-A7CE-FA97BD9CA3B5}" type="slidenum">
              <a:rPr lang="da-DK" smtClean="0"/>
              <a:pPr/>
              <a:t>63</a:t>
            </a:fld>
            <a:endParaRPr lang="da-DK" dirty="0"/>
          </a:p>
        </p:txBody>
      </p:sp>
      <p:sp>
        <p:nvSpPr>
          <p:cNvPr id="5" name="Pladsholder til indhold 4">
            <a:extLst>
              <a:ext uri="{FF2B5EF4-FFF2-40B4-BE49-F238E27FC236}">
                <a16:creationId xmlns:a16="http://schemas.microsoft.com/office/drawing/2014/main" id="{85C817D5-3726-859F-BBF2-09B549FBF39F}"/>
              </a:ext>
            </a:extLst>
          </p:cNvPr>
          <p:cNvSpPr>
            <a:spLocks noGrp="1"/>
          </p:cNvSpPr>
          <p:nvPr>
            <p:ph idx="1"/>
          </p:nvPr>
        </p:nvSpPr>
        <p:spPr/>
        <p:txBody>
          <a:bodyPr/>
          <a:lstStyle/>
          <a:p>
            <a:r>
              <a:rPr lang="da-DK" sz="1600" dirty="0">
                <a:latin typeface="Franklin Gothic Book" panose="020B0503020102020204" pitchFamily="34" charset="0"/>
              </a:rPr>
              <a:t>[</a:t>
            </a:r>
            <a:r>
              <a:rPr lang="da-DK" sz="1600" i="1" dirty="0">
                <a:latin typeface="Franklin Gothic Book" panose="020B0503020102020204" pitchFamily="34" charset="0"/>
              </a:rPr>
              <a:t>Virksomheden bedes angive sine svar på Digitaliseringsstyrelsens spørgsmål på denne slide. Svarene bedes adressere de enkelte spørgsmål hver for sig. Virksomheden kan tilføje flere slides efter behov. Virksomheden bedes i så fald nummerere slides.</a:t>
            </a:r>
            <a:r>
              <a:rPr lang="da-DK" sz="1600" dirty="0">
                <a:latin typeface="Franklin Gothic Book" panose="020B0503020102020204" pitchFamily="34" charset="0"/>
              </a:rPr>
              <a:t>]</a:t>
            </a:r>
          </a:p>
          <a:p>
            <a:endParaRPr lang="da-DK" dirty="0"/>
          </a:p>
        </p:txBody>
      </p:sp>
    </p:spTree>
    <p:extLst>
      <p:ext uri="{BB962C8B-B14F-4D97-AF65-F5344CB8AC3E}">
        <p14:creationId xmlns:p14="http://schemas.microsoft.com/office/powerpoint/2010/main" val="348773010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3F1A2B"/>
        </a:solidFill>
        <a:effectLst/>
      </p:bgPr>
    </p:bg>
    <p:spTree>
      <p:nvGrpSpPr>
        <p:cNvPr id="1" name="">
          <a:extLst>
            <a:ext uri="{FF2B5EF4-FFF2-40B4-BE49-F238E27FC236}">
              <a16:creationId xmlns:a16="http://schemas.microsoft.com/office/drawing/2014/main" id="{875B445B-73F2-3E52-E906-C8D057FCFE76}"/>
            </a:ext>
          </a:extLst>
        </p:cNvPr>
        <p:cNvGrpSpPr/>
        <p:nvPr/>
      </p:nvGrpSpPr>
      <p:grpSpPr>
        <a:xfrm>
          <a:off x="0" y="0"/>
          <a:ext cx="0" cy="0"/>
          <a:chOff x="0" y="0"/>
          <a:chExt cx="0" cy="0"/>
        </a:xfrm>
      </p:grpSpPr>
      <p:pic>
        <p:nvPicPr>
          <p:cNvPr id="2" name="Billede 1">
            <a:extLst>
              <a:ext uri="{FF2B5EF4-FFF2-40B4-BE49-F238E27FC236}">
                <a16:creationId xmlns:a16="http://schemas.microsoft.com/office/drawing/2014/main" id="{A32F664E-C7B2-0595-AD8D-BDFE8F12E7DE}"/>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a:stretch/>
        </p:blipFill>
        <p:spPr>
          <a:xfrm>
            <a:off x="-1169" y="757311"/>
            <a:ext cx="10287592" cy="4963886"/>
          </a:xfrm>
          <a:prstGeom prst="rect">
            <a:avLst/>
          </a:prstGeom>
        </p:spPr>
      </p:pic>
      <p:sp>
        <p:nvSpPr>
          <p:cNvPr id="29" name="Rektangel 28">
            <a:extLst>
              <a:ext uri="{FF2B5EF4-FFF2-40B4-BE49-F238E27FC236}">
                <a16:creationId xmlns:a16="http://schemas.microsoft.com/office/drawing/2014/main" id="{874027F3-B0D5-BC08-1BD6-9FBC8D5DF794}"/>
              </a:ext>
            </a:extLst>
          </p:cNvPr>
          <p:cNvSpPr/>
          <p:nvPr/>
        </p:nvSpPr>
        <p:spPr>
          <a:xfrm>
            <a:off x="9678" y="4711959"/>
            <a:ext cx="8908833" cy="2064446"/>
          </a:xfrm>
          <a:prstGeom prst="rect">
            <a:avLst/>
          </a:prstGeom>
          <a:solidFill>
            <a:srgbClr val="3F1A2B"/>
          </a:solidFill>
          <a:ln>
            <a:solidFill>
              <a:srgbClr val="3F1A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088">
              <a:solidFill>
                <a:srgbClr val="3F1A2B"/>
              </a:solidFill>
            </a:endParaRPr>
          </a:p>
        </p:txBody>
      </p:sp>
      <p:sp>
        <p:nvSpPr>
          <p:cNvPr id="30" name="Rektangel 29">
            <a:extLst>
              <a:ext uri="{FF2B5EF4-FFF2-40B4-BE49-F238E27FC236}">
                <a16:creationId xmlns:a16="http://schemas.microsoft.com/office/drawing/2014/main" id="{BAEFCEEB-D2DA-941E-D0BC-E56D16005CE1}"/>
              </a:ext>
            </a:extLst>
          </p:cNvPr>
          <p:cNvSpPr/>
          <p:nvPr/>
        </p:nvSpPr>
        <p:spPr>
          <a:xfrm>
            <a:off x="301590" y="5046188"/>
            <a:ext cx="8586325" cy="1569660"/>
          </a:xfrm>
          <a:prstGeom prst="rect">
            <a:avLst/>
          </a:prstGeom>
        </p:spPr>
        <p:txBody>
          <a:bodyPr wrap="square">
            <a:spAutoFit/>
          </a:bodyPr>
          <a:lstStyle/>
          <a:p>
            <a:r>
              <a:rPr lang="da-DK" sz="2400" dirty="0">
                <a:solidFill>
                  <a:srgbClr val="F5F1E6"/>
                </a:solidFill>
                <a:latin typeface="Franklin Gothic Book" panose="020B0503020102020204" pitchFamily="34" charset="0"/>
              </a:rPr>
              <a:t>Spor 2 Udbud af hovedaftale og rammeaftaler om vedligeholdelse og videreudvikling</a:t>
            </a:r>
          </a:p>
          <a:p>
            <a:endParaRPr lang="da-DK" sz="2400" dirty="0">
              <a:solidFill>
                <a:srgbClr val="F5F1E6"/>
              </a:solidFill>
              <a:latin typeface="Franklin Gothic Book" panose="020B0503020102020204" pitchFamily="34" charset="0"/>
            </a:endParaRPr>
          </a:p>
          <a:p>
            <a:r>
              <a:rPr lang="da-DK" sz="2400" b="1" dirty="0">
                <a:solidFill>
                  <a:srgbClr val="F5F1E6"/>
                </a:solidFill>
                <a:latin typeface="Franklin Gothic Book" panose="020B0503020102020204" pitchFamily="34" charset="0"/>
              </a:rPr>
              <a:t>RAMMEAFTALE</a:t>
            </a:r>
          </a:p>
        </p:txBody>
      </p:sp>
      <p:sp>
        <p:nvSpPr>
          <p:cNvPr id="31" name="Rektangel 30">
            <a:extLst>
              <a:ext uri="{FF2B5EF4-FFF2-40B4-BE49-F238E27FC236}">
                <a16:creationId xmlns:a16="http://schemas.microsoft.com/office/drawing/2014/main" id="{59F31541-53D6-D5CC-9067-38EBF9B96A5A}"/>
              </a:ext>
            </a:extLst>
          </p:cNvPr>
          <p:cNvSpPr/>
          <p:nvPr/>
        </p:nvSpPr>
        <p:spPr>
          <a:xfrm>
            <a:off x="339456" y="4824529"/>
            <a:ext cx="1040670" cy="259751"/>
          </a:xfrm>
          <a:prstGeom prst="rect">
            <a:avLst/>
          </a:prstGeom>
        </p:spPr>
        <p:txBody>
          <a:bodyPr wrap="none">
            <a:spAutoFit/>
          </a:bodyPr>
          <a:lstStyle/>
          <a:p>
            <a:r>
              <a:rPr lang="da-DK" sz="1088" dirty="0">
                <a:solidFill>
                  <a:schemeClr val="bg1"/>
                </a:solidFill>
                <a:latin typeface="Franklin Gothic Book" panose="020B0503020102020204" pitchFamily="34" charset="0"/>
              </a:rPr>
              <a:t>4. marts 2025</a:t>
            </a:r>
          </a:p>
        </p:txBody>
      </p:sp>
      <p:pic>
        <p:nvPicPr>
          <p:cNvPr id="23" name="Billede 22">
            <a:extLst>
              <a:ext uri="{FF2B5EF4-FFF2-40B4-BE49-F238E27FC236}">
                <a16:creationId xmlns:a16="http://schemas.microsoft.com/office/drawing/2014/main" id="{403DEB3B-3710-18EA-D3D4-018DF7A30BC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39456" y="-40373"/>
            <a:ext cx="2817360" cy="919585"/>
          </a:xfrm>
          <a:prstGeom prst="rect">
            <a:avLst/>
          </a:prstGeom>
        </p:spPr>
      </p:pic>
      <p:sp>
        <p:nvSpPr>
          <p:cNvPr id="10" name="object 40">
            <a:extLst>
              <a:ext uri="{FF2B5EF4-FFF2-40B4-BE49-F238E27FC236}">
                <a16:creationId xmlns:a16="http://schemas.microsoft.com/office/drawing/2014/main" id="{7ACE1561-748F-30D0-9C4E-532FF9EF2767}"/>
              </a:ext>
            </a:extLst>
          </p:cNvPr>
          <p:cNvSpPr>
            <a:spLocks noChangeAspect="1"/>
          </p:cNvSpPr>
          <p:nvPr/>
        </p:nvSpPr>
        <p:spPr>
          <a:xfrm>
            <a:off x="4618375" y="245229"/>
            <a:ext cx="588096" cy="2062725"/>
          </a:xfrm>
          <a:custGeom>
            <a:avLst/>
            <a:gdLst/>
            <a:ahLst/>
            <a:cxnLst/>
            <a:rect l="l" t="t" r="r" b="b"/>
            <a:pathLst>
              <a:path w="1106169" h="3879850">
                <a:moveTo>
                  <a:pt x="1105725" y="0"/>
                </a:moveTo>
                <a:lnTo>
                  <a:pt x="0" y="0"/>
                </a:lnTo>
                <a:lnTo>
                  <a:pt x="0" y="175260"/>
                </a:lnTo>
                <a:lnTo>
                  <a:pt x="0" y="3703320"/>
                </a:lnTo>
                <a:lnTo>
                  <a:pt x="0" y="3879850"/>
                </a:lnTo>
                <a:lnTo>
                  <a:pt x="1105725" y="3879850"/>
                </a:lnTo>
                <a:lnTo>
                  <a:pt x="1105725" y="3703320"/>
                </a:lnTo>
                <a:lnTo>
                  <a:pt x="206070" y="3703320"/>
                </a:lnTo>
                <a:lnTo>
                  <a:pt x="206070" y="175260"/>
                </a:lnTo>
                <a:lnTo>
                  <a:pt x="1105725" y="175260"/>
                </a:lnTo>
                <a:lnTo>
                  <a:pt x="1105725" y="0"/>
                </a:lnTo>
                <a:close/>
              </a:path>
            </a:pathLst>
          </a:custGeom>
          <a:solidFill>
            <a:srgbClr val="4C61D1"/>
          </a:solidFill>
        </p:spPr>
        <p:txBody>
          <a:bodyPr wrap="square" lIns="0" tIns="0" rIns="0" bIns="0" rtlCol="0"/>
          <a:lstStyle/>
          <a:p>
            <a:endParaRPr/>
          </a:p>
        </p:txBody>
      </p:sp>
      <p:sp>
        <p:nvSpPr>
          <p:cNvPr id="11" name="object 41">
            <a:extLst>
              <a:ext uri="{FF2B5EF4-FFF2-40B4-BE49-F238E27FC236}">
                <a16:creationId xmlns:a16="http://schemas.microsoft.com/office/drawing/2014/main" id="{92BC96C5-9B4E-5BC8-5CD6-2E25BF703466}"/>
              </a:ext>
            </a:extLst>
          </p:cNvPr>
          <p:cNvSpPr>
            <a:spLocks noChangeAspect="1"/>
          </p:cNvSpPr>
          <p:nvPr/>
        </p:nvSpPr>
        <p:spPr>
          <a:xfrm>
            <a:off x="3647650" y="219523"/>
            <a:ext cx="724148" cy="2084331"/>
          </a:xfrm>
          <a:custGeom>
            <a:avLst/>
            <a:gdLst/>
            <a:ahLst/>
            <a:cxnLst/>
            <a:rect l="l" t="t" r="r" b="b"/>
            <a:pathLst>
              <a:path w="1362075" h="3920490">
                <a:moveTo>
                  <a:pt x="1362052" y="0"/>
                </a:moveTo>
                <a:lnTo>
                  <a:pt x="1309311" y="614"/>
                </a:lnTo>
                <a:lnTo>
                  <a:pt x="1257861" y="2451"/>
                </a:lnTo>
                <a:lnTo>
                  <a:pt x="1207687" y="5503"/>
                </a:lnTo>
                <a:lnTo>
                  <a:pt x="1158776" y="9759"/>
                </a:lnTo>
                <a:lnTo>
                  <a:pt x="1111113" y="15212"/>
                </a:lnTo>
                <a:lnTo>
                  <a:pt x="1064684" y="21852"/>
                </a:lnTo>
                <a:lnTo>
                  <a:pt x="1019476" y="29671"/>
                </a:lnTo>
                <a:lnTo>
                  <a:pt x="975474" y="38659"/>
                </a:lnTo>
                <a:lnTo>
                  <a:pt x="932664" y="48808"/>
                </a:lnTo>
                <a:lnTo>
                  <a:pt x="891033" y="60109"/>
                </a:lnTo>
                <a:lnTo>
                  <a:pt x="850565" y="72552"/>
                </a:lnTo>
                <a:lnTo>
                  <a:pt x="811247" y="86129"/>
                </a:lnTo>
                <a:lnTo>
                  <a:pt x="773065" y="100832"/>
                </a:lnTo>
                <a:lnTo>
                  <a:pt x="736005" y="116650"/>
                </a:lnTo>
                <a:lnTo>
                  <a:pt x="700052" y="133576"/>
                </a:lnTo>
                <a:lnTo>
                  <a:pt x="665193" y="151600"/>
                </a:lnTo>
                <a:lnTo>
                  <a:pt x="631413" y="170714"/>
                </a:lnTo>
                <a:lnTo>
                  <a:pt x="598698" y="190908"/>
                </a:lnTo>
                <a:lnTo>
                  <a:pt x="567035" y="212174"/>
                </a:lnTo>
                <a:lnTo>
                  <a:pt x="506807" y="257884"/>
                </a:lnTo>
                <a:lnTo>
                  <a:pt x="450615" y="307775"/>
                </a:lnTo>
                <a:lnTo>
                  <a:pt x="398346" y="361774"/>
                </a:lnTo>
                <a:lnTo>
                  <a:pt x="349888" y="419810"/>
                </a:lnTo>
                <a:lnTo>
                  <a:pt x="327053" y="450319"/>
                </a:lnTo>
                <a:lnTo>
                  <a:pt x="305128" y="481812"/>
                </a:lnTo>
                <a:lnTo>
                  <a:pt x="284100" y="514278"/>
                </a:lnTo>
                <a:lnTo>
                  <a:pt x="263954" y="547709"/>
                </a:lnTo>
                <a:lnTo>
                  <a:pt x="244677" y="582096"/>
                </a:lnTo>
                <a:lnTo>
                  <a:pt x="226253" y="617430"/>
                </a:lnTo>
                <a:lnTo>
                  <a:pt x="208670" y="653702"/>
                </a:lnTo>
                <a:lnTo>
                  <a:pt x="191912" y="690903"/>
                </a:lnTo>
                <a:lnTo>
                  <a:pt x="175967" y="729024"/>
                </a:lnTo>
                <a:lnTo>
                  <a:pt x="160819" y="768057"/>
                </a:lnTo>
                <a:lnTo>
                  <a:pt x="146455" y="807992"/>
                </a:lnTo>
                <a:lnTo>
                  <a:pt x="132860" y="848821"/>
                </a:lnTo>
                <a:lnTo>
                  <a:pt x="120022" y="890535"/>
                </a:lnTo>
                <a:lnTo>
                  <a:pt x="107924" y="933125"/>
                </a:lnTo>
                <a:lnTo>
                  <a:pt x="96554" y="976581"/>
                </a:lnTo>
                <a:lnTo>
                  <a:pt x="85898" y="1020895"/>
                </a:lnTo>
                <a:lnTo>
                  <a:pt x="75940" y="1066059"/>
                </a:lnTo>
                <a:lnTo>
                  <a:pt x="66668" y="1112062"/>
                </a:lnTo>
                <a:lnTo>
                  <a:pt x="58067" y="1158897"/>
                </a:lnTo>
                <a:lnTo>
                  <a:pt x="50122" y="1206555"/>
                </a:lnTo>
                <a:lnTo>
                  <a:pt x="42821" y="1255025"/>
                </a:lnTo>
                <a:lnTo>
                  <a:pt x="36148" y="1304301"/>
                </a:lnTo>
                <a:lnTo>
                  <a:pt x="30091" y="1354372"/>
                </a:lnTo>
                <a:lnTo>
                  <a:pt x="24634" y="1405230"/>
                </a:lnTo>
                <a:lnTo>
                  <a:pt x="19763" y="1456866"/>
                </a:lnTo>
                <a:lnTo>
                  <a:pt x="15465" y="1509270"/>
                </a:lnTo>
                <a:lnTo>
                  <a:pt x="11725" y="1562435"/>
                </a:lnTo>
                <a:lnTo>
                  <a:pt x="8530" y="1616351"/>
                </a:lnTo>
                <a:lnTo>
                  <a:pt x="5865" y="1671009"/>
                </a:lnTo>
                <a:lnTo>
                  <a:pt x="3716" y="1726401"/>
                </a:lnTo>
                <a:lnTo>
                  <a:pt x="2069" y="1782517"/>
                </a:lnTo>
                <a:lnTo>
                  <a:pt x="910" y="1839349"/>
                </a:lnTo>
                <a:lnTo>
                  <a:pt x="225" y="1896887"/>
                </a:lnTo>
                <a:lnTo>
                  <a:pt x="0" y="1955123"/>
                </a:lnTo>
                <a:lnTo>
                  <a:pt x="221" y="2013606"/>
                </a:lnTo>
                <a:lnTo>
                  <a:pt x="894" y="2071392"/>
                </a:lnTo>
                <a:lnTo>
                  <a:pt x="2034" y="2128470"/>
                </a:lnTo>
                <a:lnTo>
                  <a:pt x="3655" y="2184833"/>
                </a:lnTo>
                <a:lnTo>
                  <a:pt x="5772" y="2240470"/>
                </a:lnTo>
                <a:lnTo>
                  <a:pt x="8398" y="2295374"/>
                </a:lnTo>
                <a:lnTo>
                  <a:pt x="11549" y="2349534"/>
                </a:lnTo>
                <a:lnTo>
                  <a:pt x="15240" y="2402942"/>
                </a:lnTo>
                <a:lnTo>
                  <a:pt x="19483" y="2455589"/>
                </a:lnTo>
                <a:lnTo>
                  <a:pt x="24295" y="2507466"/>
                </a:lnTo>
                <a:lnTo>
                  <a:pt x="29689" y="2558564"/>
                </a:lnTo>
                <a:lnTo>
                  <a:pt x="35680" y="2608873"/>
                </a:lnTo>
                <a:lnTo>
                  <a:pt x="42282" y="2658386"/>
                </a:lnTo>
                <a:lnTo>
                  <a:pt x="49510" y="2707092"/>
                </a:lnTo>
                <a:lnTo>
                  <a:pt x="57379" y="2754982"/>
                </a:lnTo>
                <a:lnTo>
                  <a:pt x="65903" y="2802048"/>
                </a:lnTo>
                <a:lnTo>
                  <a:pt x="75095" y="2848281"/>
                </a:lnTo>
                <a:lnTo>
                  <a:pt x="84972" y="2893671"/>
                </a:lnTo>
                <a:lnTo>
                  <a:pt x="95547" y="2938210"/>
                </a:lnTo>
                <a:lnTo>
                  <a:pt x="106835" y="2981888"/>
                </a:lnTo>
                <a:lnTo>
                  <a:pt x="118850" y="3024697"/>
                </a:lnTo>
                <a:lnTo>
                  <a:pt x="131606" y="3066627"/>
                </a:lnTo>
                <a:lnTo>
                  <a:pt x="145119" y="3107670"/>
                </a:lnTo>
                <a:lnTo>
                  <a:pt x="159403" y="3147816"/>
                </a:lnTo>
                <a:lnTo>
                  <a:pt x="174472" y="3187056"/>
                </a:lnTo>
                <a:lnTo>
                  <a:pt x="190341" y="3225381"/>
                </a:lnTo>
                <a:lnTo>
                  <a:pt x="207023" y="3262783"/>
                </a:lnTo>
                <a:lnTo>
                  <a:pt x="224535" y="3299252"/>
                </a:lnTo>
                <a:lnTo>
                  <a:pt x="242889" y="3334779"/>
                </a:lnTo>
                <a:lnTo>
                  <a:pt x="262101" y="3369355"/>
                </a:lnTo>
                <a:lnTo>
                  <a:pt x="282185" y="3402971"/>
                </a:lnTo>
                <a:lnTo>
                  <a:pt x="303156" y="3435619"/>
                </a:lnTo>
                <a:lnTo>
                  <a:pt x="325027" y="3467288"/>
                </a:lnTo>
                <a:lnTo>
                  <a:pt x="347815" y="3497971"/>
                </a:lnTo>
                <a:lnTo>
                  <a:pt x="396194" y="3556338"/>
                </a:lnTo>
                <a:lnTo>
                  <a:pt x="448408" y="3610650"/>
                </a:lnTo>
                <a:lnTo>
                  <a:pt x="504575" y="3660832"/>
                </a:lnTo>
                <a:lnTo>
                  <a:pt x="564809" y="3706814"/>
                </a:lnTo>
                <a:lnTo>
                  <a:pt x="596488" y="3728207"/>
                </a:lnTo>
                <a:lnTo>
                  <a:pt x="629227" y="3748522"/>
                </a:lnTo>
                <a:lnTo>
                  <a:pt x="663040" y="3767752"/>
                </a:lnTo>
                <a:lnTo>
                  <a:pt x="697943" y="3785885"/>
                </a:lnTo>
                <a:lnTo>
                  <a:pt x="733950" y="3802915"/>
                </a:lnTo>
                <a:lnTo>
                  <a:pt x="771075" y="3818830"/>
                </a:lnTo>
                <a:lnTo>
                  <a:pt x="809333" y="3833624"/>
                </a:lnTo>
                <a:lnTo>
                  <a:pt x="848738" y="3847286"/>
                </a:lnTo>
                <a:lnTo>
                  <a:pt x="889305" y="3859807"/>
                </a:lnTo>
                <a:lnTo>
                  <a:pt x="931048" y="3871178"/>
                </a:lnTo>
                <a:lnTo>
                  <a:pt x="973981" y="3881391"/>
                </a:lnTo>
                <a:lnTo>
                  <a:pt x="1018120" y="3890436"/>
                </a:lnTo>
                <a:lnTo>
                  <a:pt x="1063479" y="3898305"/>
                </a:lnTo>
                <a:lnTo>
                  <a:pt x="1110071" y="3904988"/>
                </a:lnTo>
                <a:lnTo>
                  <a:pt x="1157912" y="3910476"/>
                </a:lnTo>
                <a:lnTo>
                  <a:pt x="1207016" y="3914760"/>
                </a:lnTo>
                <a:lnTo>
                  <a:pt x="1257398" y="3917831"/>
                </a:lnTo>
                <a:lnTo>
                  <a:pt x="1309072" y="3919681"/>
                </a:lnTo>
                <a:lnTo>
                  <a:pt x="1362052" y="3920299"/>
                </a:lnTo>
                <a:lnTo>
                  <a:pt x="1362052" y="3744388"/>
                </a:lnTo>
                <a:lnTo>
                  <a:pt x="1310968" y="3743717"/>
                </a:lnTo>
                <a:lnTo>
                  <a:pt x="1261330" y="3741708"/>
                </a:lnTo>
                <a:lnTo>
                  <a:pt x="1213120" y="3738372"/>
                </a:lnTo>
                <a:lnTo>
                  <a:pt x="1166318" y="3733716"/>
                </a:lnTo>
                <a:lnTo>
                  <a:pt x="1120905" y="3727750"/>
                </a:lnTo>
                <a:lnTo>
                  <a:pt x="1076863" y="3720483"/>
                </a:lnTo>
                <a:lnTo>
                  <a:pt x="1034171" y="3711923"/>
                </a:lnTo>
                <a:lnTo>
                  <a:pt x="992812" y="3702080"/>
                </a:lnTo>
                <a:lnTo>
                  <a:pt x="952766" y="3690962"/>
                </a:lnTo>
                <a:lnTo>
                  <a:pt x="914015" y="3678578"/>
                </a:lnTo>
                <a:lnTo>
                  <a:pt x="876538" y="3664937"/>
                </a:lnTo>
                <a:lnTo>
                  <a:pt x="840318" y="3650048"/>
                </a:lnTo>
                <a:lnTo>
                  <a:pt x="805334" y="3633919"/>
                </a:lnTo>
                <a:lnTo>
                  <a:pt x="739003" y="3597980"/>
                </a:lnTo>
                <a:lnTo>
                  <a:pt x="677391" y="3557191"/>
                </a:lnTo>
                <a:lnTo>
                  <a:pt x="620346" y="3511622"/>
                </a:lnTo>
                <a:lnTo>
                  <a:pt x="567718" y="3461345"/>
                </a:lnTo>
                <a:lnTo>
                  <a:pt x="519352" y="3406431"/>
                </a:lnTo>
                <a:lnTo>
                  <a:pt x="475097" y="3346951"/>
                </a:lnTo>
                <a:lnTo>
                  <a:pt x="434800" y="3282975"/>
                </a:lnTo>
                <a:lnTo>
                  <a:pt x="416089" y="3249324"/>
                </a:lnTo>
                <a:lnTo>
                  <a:pt x="398310" y="3214576"/>
                </a:lnTo>
                <a:lnTo>
                  <a:pt x="381445" y="3178739"/>
                </a:lnTo>
                <a:lnTo>
                  <a:pt x="365474" y="3141823"/>
                </a:lnTo>
                <a:lnTo>
                  <a:pt x="350379" y="3103837"/>
                </a:lnTo>
                <a:lnTo>
                  <a:pt x="336140" y="3064789"/>
                </a:lnTo>
                <a:lnTo>
                  <a:pt x="322739" y="3024688"/>
                </a:lnTo>
                <a:lnTo>
                  <a:pt x="310155" y="2983544"/>
                </a:lnTo>
                <a:lnTo>
                  <a:pt x="298372" y="2941364"/>
                </a:lnTo>
                <a:lnTo>
                  <a:pt x="287368" y="2898159"/>
                </a:lnTo>
                <a:lnTo>
                  <a:pt x="277126" y="2853936"/>
                </a:lnTo>
                <a:lnTo>
                  <a:pt x="267626" y="2808705"/>
                </a:lnTo>
                <a:lnTo>
                  <a:pt x="258849" y="2762474"/>
                </a:lnTo>
                <a:lnTo>
                  <a:pt x="250777" y="2715253"/>
                </a:lnTo>
                <a:lnTo>
                  <a:pt x="243389" y="2667050"/>
                </a:lnTo>
                <a:lnTo>
                  <a:pt x="236668" y="2617875"/>
                </a:lnTo>
                <a:lnTo>
                  <a:pt x="230594" y="2567735"/>
                </a:lnTo>
                <a:lnTo>
                  <a:pt x="225147" y="2516641"/>
                </a:lnTo>
                <a:lnTo>
                  <a:pt x="220310" y="2464600"/>
                </a:lnTo>
                <a:lnTo>
                  <a:pt x="216063" y="2411622"/>
                </a:lnTo>
                <a:lnTo>
                  <a:pt x="212387" y="2357716"/>
                </a:lnTo>
                <a:lnTo>
                  <a:pt x="209262" y="2302890"/>
                </a:lnTo>
                <a:lnTo>
                  <a:pt x="206671" y="2247154"/>
                </a:lnTo>
                <a:lnTo>
                  <a:pt x="204593" y="2190516"/>
                </a:lnTo>
                <a:lnTo>
                  <a:pt x="203010" y="2132985"/>
                </a:lnTo>
                <a:lnTo>
                  <a:pt x="201903" y="2074570"/>
                </a:lnTo>
                <a:lnTo>
                  <a:pt x="201253" y="2015280"/>
                </a:lnTo>
                <a:lnTo>
                  <a:pt x="201040" y="1955123"/>
                </a:lnTo>
                <a:lnTo>
                  <a:pt x="201271" y="1894678"/>
                </a:lnTo>
                <a:lnTo>
                  <a:pt x="201976" y="1835092"/>
                </a:lnTo>
                <a:lnTo>
                  <a:pt x="203173" y="1776374"/>
                </a:lnTo>
                <a:lnTo>
                  <a:pt x="204883" y="1718535"/>
                </a:lnTo>
                <a:lnTo>
                  <a:pt x="207123" y="1661585"/>
                </a:lnTo>
                <a:lnTo>
                  <a:pt x="209914" y="1605535"/>
                </a:lnTo>
                <a:lnTo>
                  <a:pt x="213273" y="1550395"/>
                </a:lnTo>
                <a:lnTo>
                  <a:pt x="217219" y="1496176"/>
                </a:lnTo>
                <a:lnTo>
                  <a:pt x="221773" y="1442888"/>
                </a:lnTo>
                <a:lnTo>
                  <a:pt x="226952" y="1390540"/>
                </a:lnTo>
                <a:lnTo>
                  <a:pt x="232776" y="1339144"/>
                </a:lnTo>
                <a:lnTo>
                  <a:pt x="239263" y="1288710"/>
                </a:lnTo>
                <a:lnTo>
                  <a:pt x="246433" y="1239247"/>
                </a:lnTo>
                <a:lnTo>
                  <a:pt x="254304" y="1190768"/>
                </a:lnTo>
                <a:lnTo>
                  <a:pt x="262896" y="1143281"/>
                </a:lnTo>
                <a:lnTo>
                  <a:pt x="272228" y="1096797"/>
                </a:lnTo>
                <a:lnTo>
                  <a:pt x="282317" y="1051326"/>
                </a:lnTo>
                <a:lnTo>
                  <a:pt x="293184" y="1006880"/>
                </a:lnTo>
                <a:lnTo>
                  <a:pt x="304848" y="963467"/>
                </a:lnTo>
                <a:lnTo>
                  <a:pt x="317326" y="921100"/>
                </a:lnTo>
                <a:lnTo>
                  <a:pt x="330639" y="879787"/>
                </a:lnTo>
                <a:lnTo>
                  <a:pt x="344805" y="839539"/>
                </a:lnTo>
                <a:lnTo>
                  <a:pt x="359843" y="800366"/>
                </a:lnTo>
                <a:lnTo>
                  <a:pt x="375772" y="762280"/>
                </a:lnTo>
                <a:lnTo>
                  <a:pt x="392612" y="725290"/>
                </a:lnTo>
                <a:lnTo>
                  <a:pt x="410380" y="689406"/>
                </a:lnTo>
                <a:lnTo>
                  <a:pt x="429096" y="654639"/>
                </a:lnTo>
                <a:lnTo>
                  <a:pt x="448780" y="621000"/>
                </a:lnTo>
                <a:lnTo>
                  <a:pt x="469449" y="588498"/>
                </a:lnTo>
                <a:lnTo>
                  <a:pt x="491123" y="557144"/>
                </a:lnTo>
                <a:lnTo>
                  <a:pt x="537561" y="497921"/>
                </a:lnTo>
                <a:lnTo>
                  <a:pt x="588247" y="443413"/>
                </a:lnTo>
                <a:lnTo>
                  <a:pt x="643331" y="393705"/>
                </a:lnTo>
                <a:lnTo>
                  <a:pt x="702965" y="348877"/>
                </a:lnTo>
                <a:lnTo>
                  <a:pt x="767301" y="309014"/>
                </a:lnTo>
                <a:lnTo>
                  <a:pt x="801280" y="290969"/>
                </a:lnTo>
                <a:lnTo>
                  <a:pt x="836491" y="274197"/>
                </a:lnTo>
                <a:lnTo>
                  <a:pt x="872954" y="258707"/>
                </a:lnTo>
                <a:lnTo>
                  <a:pt x="910687" y="244510"/>
                </a:lnTo>
                <a:lnTo>
                  <a:pt x="949709" y="231615"/>
                </a:lnTo>
                <a:lnTo>
                  <a:pt x="990039" y="220035"/>
                </a:lnTo>
                <a:lnTo>
                  <a:pt x="1031697" y="209777"/>
                </a:lnTo>
                <a:lnTo>
                  <a:pt x="1074700" y="200854"/>
                </a:lnTo>
                <a:lnTo>
                  <a:pt x="1119069" y="193276"/>
                </a:lnTo>
                <a:lnTo>
                  <a:pt x="1164822" y="187052"/>
                </a:lnTo>
                <a:lnTo>
                  <a:pt x="1211977" y="182193"/>
                </a:lnTo>
                <a:lnTo>
                  <a:pt x="1260555" y="178710"/>
                </a:lnTo>
                <a:lnTo>
                  <a:pt x="1310574" y="176612"/>
                </a:lnTo>
                <a:lnTo>
                  <a:pt x="1362052" y="175910"/>
                </a:lnTo>
                <a:lnTo>
                  <a:pt x="1362052" y="0"/>
                </a:lnTo>
                <a:close/>
              </a:path>
            </a:pathLst>
          </a:custGeom>
          <a:solidFill>
            <a:srgbClr val="4C61D1"/>
          </a:solidFill>
        </p:spPr>
        <p:txBody>
          <a:bodyPr wrap="square" lIns="0" tIns="0" rIns="0" bIns="0" rtlCol="0"/>
          <a:lstStyle/>
          <a:p>
            <a:endParaRPr/>
          </a:p>
        </p:txBody>
      </p:sp>
      <p:pic>
        <p:nvPicPr>
          <p:cNvPr id="12" name="Graphic 90">
            <a:extLst>
              <a:ext uri="{FF2B5EF4-FFF2-40B4-BE49-F238E27FC236}">
                <a16:creationId xmlns:a16="http://schemas.microsoft.com/office/drawing/2014/main" id="{2DB3F2FA-50CF-114B-FD09-525B5D22478E}"/>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9252921" y="4298196"/>
            <a:ext cx="2220685" cy="2220685"/>
          </a:xfrm>
          <a:prstGeom prst="rect">
            <a:avLst/>
          </a:prstGeom>
        </p:spPr>
      </p:pic>
    </p:spTree>
    <p:extLst>
      <p:ext uri="{BB962C8B-B14F-4D97-AF65-F5344CB8AC3E}">
        <p14:creationId xmlns:p14="http://schemas.microsoft.com/office/powerpoint/2010/main" val="57043236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3F1A2B"/>
        </a:solidFill>
        <a:effectLst/>
      </p:bgPr>
    </p:bg>
    <p:spTree>
      <p:nvGrpSpPr>
        <p:cNvPr id="1" name="">
          <a:extLst>
            <a:ext uri="{FF2B5EF4-FFF2-40B4-BE49-F238E27FC236}">
              <a16:creationId xmlns:a16="http://schemas.microsoft.com/office/drawing/2014/main" id="{BF8F1F80-22BC-0425-C8E3-A00307E4BCC9}"/>
            </a:ext>
          </a:extLst>
        </p:cNvPr>
        <p:cNvGrpSpPr/>
        <p:nvPr/>
      </p:nvGrpSpPr>
      <p:grpSpPr>
        <a:xfrm>
          <a:off x="0" y="0"/>
          <a:ext cx="0" cy="0"/>
          <a:chOff x="0" y="0"/>
          <a:chExt cx="0" cy="0"/>
        </a:xfrm>
      </p:grpSpPr>
      <p:pic>
        <p:nvPicPr>
          <p:cNvPr id="7" name="object 7">
            <a:extLst>
              <a:ext uri="{FF2B5EF4-FFF2-40B4-BE49-F238E27FC236}">
                <a16:creationId xmlns:a16="http://schemas.microsoft.com/office/drawing/2014/main" id="{6E554F36-86C1-9401-EA8E-A117AF64DAEE}"/>
              </a:ext>
            </a:extLst>
          </p:cNvPr>
          <p:cNvPicPr/>
          <p:nvPr/>
        </p:nvPicPr>
        <p:blipFill>
          <a:blip r:embed="rId2" cstate="print"/>
          <a:stretch>
            <a:fillRect/>
          </a:stretch>
        </p:blipFill>
        <p:spPr>
          <a:xfrm>
            <a:off x="2581022" y="5377703"/>
            <a:ext cx="125173" cy="104984"/>
          </a:xfrm>
          <a:prstGeom prst="rect">
            <a:avLst/>
          </a:prstGeom>
        </p:spPr>
      </p:pic>
      <p:sp>
        <p:nvSpPr>
          <p:cNvPr id="8" name="object 8">
            <a:extLst>
              <a:ext uri="{FF2B5EF4-FFF2-40B4-BE49-F238E27FC236}">
                <a16:creationId xmlns:a16="http://schemas.microsoft.com/office/drawing/2014/main" id="{FBAAA5CD-3D8A-CC77-CAE0-032305930538}"/>
              </a:ext>
            </a:extLst>
          </p:cNvPr>
          <p:cNvSpPr/>
          <p:nvPr/>
        </p:nvSpPr>
        <p:spPr>
          <a:xfrm>
            <a:off x="1566942" y="5010258"/>
            <a:ext cx="484591" cy="424305"/>
          </a:xfrm>
          <a:custGeom>
            <a:avLst/>
            <a:gdLst/>
            <a:ahLst/>
            <a:cxnLst/>
            <a:rect l="l" t="t" r="r" b="b"/>
            <a:pathLst>
              <a:path w="801370" h="701675">
                <a:moveTo>
                  <a:pt x="612654" y="0"/>
                </a:moveTo>
                <a:lnTo>
                  <a:pt x="479105" y="0"/>
                </a:lnTo>
                <a:lnTo>
                  <a:pt x="639363" y="288799"/>
                </a:lnTo>
                <a:lnTo>
                  <a:pt x="0" y="288799"/>
                </a:lnTo>
                <a:lnTo>
                  <a:pt x="0" y="395638"/>
                </a:lnTo>
                <a:lnTo>
                  <a:pt x="642702" y="395638"/>
                </a:lnTo>
                <a:lnTo>
                  <a:pt x="479105" y="701130"/>
                </a:lnTo>
                <a:lnTo>
                  <a:pt x="609315" y="701130"/>
                </a:lnTo>
                <a:lnTo>
                  <a:pt x="801291" y="345557"/>
                </a:lnTo>
                <a:lnTo>
                  <a:pt x="612654" y="0"/>
                </a:lnTo>
                <a:close/>
              </a:path>
            </a:pathLst>
          </a:custGeom>
          <a:solidFill>
            <a:srgbClr val="A3B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88" b="0" i="0" u="none" strike="noStrike" kern="1200" cap="none" spc="0" normalizeH="0" baseline="0" noProof="0">
              <a:ln>
                <a:noFill/>
              </a:ln>
              <a:solidFill>
                <a:srgbClr val="000000"/>
              </a:solidFill>
              <a:effectLst/>
              <a:uLnTx/>
              <a:uFillTx/>
              <a:latin typeface="Franklin Gothic Book" panose="020B0503020102020204"/>
              <a:ea typeface="+mn-ea"/>
              <a:cs typeface="+mn-cs"/>
            </a:endParaRPr>
          </a:p>
        </p:txBody>
      </p:sp>
      <p:sp>
        <p:nvSpPr>
          <p:cNvPr id="9" name="object 9">
            <a:extLst>
              <a:ext uri="{FF2B5EF4-FFF2-40B4-BE49-F238E27FC236}">
                <a16:creationId xmlns:a16="http://schemas.microsoft.com/office/drawing/2014/main" id="{AF7E78A7-CC93-827C-5AA2-CB28F730E8D1}"/>
              </a:ext>
            </a:extLst>
          </p:cNvPr>
          <p:cNvSpPr/>
          <p:nvPr/>
        </p:nvSpPr>
        <p:spPr>
          <a:xfrm>
            <a:off x="4008405" y="4045209"/>
            <a:ext cx="125180" cy="529133"/>
          </a:xfrm>
          <a:custGeom>
            <a:avLst/>
            <a:gdLst/>
            <a:ahLst/>
            <a:cxnLst/>
            <a:rect l="l" t="t" r="r" b="b"/>
            <a:pathLst>
              <a:path w="207009" h="875029">
                <a:moveTo>
                  <a:pt x="103500" y="701130"/>
                </a:moveTo>
                <a:lnTo>
                  <a:pt x="61975" y="704808"/>
                </a:lnTo>
                <a:lnTo>
                  <a:pt x="29214" y="718032"/>
                </a:lnTo>
                <a:lnTo>
                  <a:pt x="7720" y="744090"/>
                </a:lnTo>
                <a:lnTo>
                  <a:pt x="0" y="786267"/>
                </a:lnTo>
                <a:lnTo>
                  <a:pt x="7486" y="830375"/>
                </a:lnTo>
                <a:lnTo>
                  <a:pt x="28588" y="857424"/>
                </a:lnTo>
                <a:lnTo>
                  <a:pt x="61271" y="871014"/>
                </a:lnTo>
                <a:lnTo>
                  <a:pt x="103500" y="874744"/>
                </a:lnTo>
                <a:lnTo>
                  <a:pt x="145730" y="871014"/>
                </a:lnTo>
                <a:lnTo>
                  <a:pt x="178413" y="857424"/>
                </a:lnTo>
                <a:lnTo>
                  <a:pt x="199515" y="830375"/>
                </a:lnTo>
                <a:lnTo>
                  <a:pt x="207001" y="786267"/>
                </a:lnTo>
                <a:lnTo>
                  <a:pt x="199515" y="744090"/>
                </a:lnTo>
                <a:lnTo>
                  <a:pt x="178413" y="718032"/>
                </a:lnTo>
                <a:lnTo>
                  <a:pt x="145730" y="704808"/>
                </a:lnTo>
                <a:lnTo>
                  <a:pt x="103500" y="701130"/>
                </a:lnTo>
                <a:close/>
              </a:path>
              <a:path w="207009" h="875029">
                <a:moveTo>
                  <a:pt x="103500" y="0"/>
                </a:moveTo>
                <a:lnTo>
                  <a:pt x="62236" y="3469"/>
                </a:lnTo>
                <a:lnTo>
                  <a:pt x="30049" y="16484"/>
                </a:lnTo>
                <a:lnTo>
                  <a:pt x="9130" y="42959"/>
                </a:lnTo>
                <a:lnTo>
                  <a:pt x="1670" y="86806"/>
                </a:lnTo>
                <a:lnTo>
                  <a:pt x="9130" y="129244"/>
                </a:lnTo>
                <a:lnTo>
                  <a:pt x="30049" y="155876"/>
                </a:lnTo>
                <a:lnTo>
                  <a:pt x="62236" y="169674"/>
                </a:lnTo>
                <a:lnTo>
                  <a:pt x="103500" y="173613"/>
                </a:lnTo>
                <a:lnTo>
                  <a:pt x="145730" y="169674"/>
                </a:lnTo>
                <a:lnTo>
                  <a:pt x="178413" y="155876"/>
                </a:lnTo>
                <a:lnTo>
                  <a:pt x="199515" y="129244"/>
                </a:lnTo>
                <a:lnTo>
                  <a:pt x="207001" y="86806"/>
                </a:lnTo>
                <a:lnTo>
                  <a:pt x="199515" y="42959"/>
                </a:lnTo>
                <a:lnTo>
                  <a:pt x="178413" y="16484"/>
                </a:lnTo>
                <a:lnTo>
                  <a:pt x="145730" y="3469"/>
                </a:lnTo>
                <a:lnTo>
                  <a:pt x="103500" y="0"/>
                </a:lnTo>
                <a:close/>
              </a:path>
            </a:pathLst>
          </a:custGeom>
          <a:solidFill>
            <a:srgbClr val="A3B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88" b="0" i="0" u="none" strike="noStrike" kern="1200" cap="none" spc="0" normalizeH="0" baseline="0" noProof="0">
              <a:ln>
                <a:noFill/>
              </a:ln>
              <a:solidFill>
                <a:srgbClr val="000000"/>
              </a:solidFill>
              <a:effectLst/>
              <a:uLnTx/>
              <a:uFillTx/>
              <a:latin typeface="Franklin Gothic Book" panose="020B0503020102020204"/>
              <a:ea typeface="+mn-ea"/>
              <a:cs typeface="+mn-cs"/>
            </a:endParaRPr>
          </a:p>
        </p:txBody>
      </p:sp>
      <p:sp>
        <p:nvSpPr>
          <p:cNvPr id="10" name="object 10">
            <a:extLst>
              <a:ext uri="{FF2B5EF4-FFF2-40B4-BE49-F238E27FC236}">
                <a16:creationId xmlns:a16="http://schemas.microsoft.com/office/drawing/2014/main" id="{D52E93B1-521B-58EF-2212-AF6B4DEA9520}"/>
              </a:ext>
            </a:extLst>
          </p:cNvPr>
          <p:cNvSpPr/>
          <p:nvPr/>
        </p:nvSpPr>
        <p:spPr>
          <a:xfrm>
            <a:off x="3372786" y="3851390"/>
            <a:ext cx="279926" cy="785637"/>
          </a:xfrm>
          <a:custGeom>
            <a:avLst/>
            <a:gdLst/>
            <a:ahLst/>
            <a:cxnLst/>
            <a:rect l="l" t="t" r="r" b="b"/>
            <a:pathLst>
              <a:path w="462914" h="1299209">
                <a:moveTo>
                  <a:pt x="0" y="0"/>
                </a:moveTo>
                <a:lnTo>
                  <a:pt x="0" y="98491"/>
                </a:lnTo>
                <a:lnTo>
                  <a:pt x="49163" y="100706"/>
                </a:lnTo>
                <a:lnTo>
                  <a:pt x="93688" y="107275"/>
                </a:lnTo>
                <a:lnTo>
                  <a:pt x="133789" y="118078"/>
                </a:lnTo>
                <a:lnTo>
                  <a:pt x="169681" y="132996"/>
                </a:lnTo>
                <a:lnTo>
                  <a:pt x="229690" y="174710"/>
                </a:lnTo>
                <a:lnTo>
                  <a:pt x="275428" y="231469"/>
                </a:lnTo>
                <a:lnTo>
                  <a:pt x="293481" y="265195"/>
                </a:lnTo>
                <a:lnTo>
                  <a:pt x="308608" y="302327"/>
                </a:lnTo>
                <a:lnTo>
                  <a:pt x="321024" y="342748"/>
                </a:lnTo>
                <a:lnTo>
                  <a:pt x="330942" y="386339"/>
                </a:lnTo>
                <a:lnTo>
                  <a:pt x="338577" y="432983"/>
                </a:lnTo>
                <a:lnTo>
                  <a:pt x="344143" y="482559"/>
                </a:lnTo>
                <a:lnTo>
                  <a:pt x="347853" y="534952"/>
                </a:lnTo>
                <a:lnTo>
                  <a:pt x="349923" y="590041"/>
                </a:lnTo>
                <a:lnTo>
                  <a:pt x="350565" y="647710"/>
                </a:lnTo>
                <a:lnTo>
                  <a:pt x="349955" y="705950"/>
                </a:lnTo>
                <a:lnTo>
                  <a:pt x="347976" y="761577"/>
                </a:lnTo>
                <a:lnTo>
                  <a:pt x="344400" y="814472"/>
                </a:lnTo>
                <a:lnTo>
                  <a:pt x="339001" y="864516"/>
                </a:lnTo>
                <a:lnTo>
                  <a:pt x="331554" y="911593"/>
                </a:lnTo>
                <a:lnTo>
                  <a:pt x="321831" y="955583"/>
                </a:lnTo>
                <a:lnTo>
                  <a:pt x="309607" y="996367"/>
                </a:lnTo>
                <a:lnTo>
                  <a:pt x="294655" y="1033829"/>
                </a:lnTo>
                <a:lnTo>
                  <a:pt x="276749" y="1067850"/>
                </a:lnTo>
                <a:lnTo>
                  <a:pt x="231170" y="1125094"/>
                </a:lnTo>
                <a:lnTo>
                  <a:pt x="171059" y="1167154"/>
                </a:lnTo>
                <a:lnTo>
                  <a:pt x="134988" y="1182194"/>
                </a:lnTo>
                <a:lnTo>
                  <a:pt x="94605" y="1193083"/>
                </a:lnTo>
                <a:lnTo>
                  <a:pt x="49685" y="1199704"/>
                </a:lnTo>
                <a:lnTo>
                  <a:pt x="0" y="1201937"/>
                </a:lnTo>
                <a:lnTo>
                  <a:pt x="0" y="1298760"/>
                </a:lnTo>
                <a:lnTo>
                  <a:pt x="53748" y="1296871"/>
                </a:lnTo>
                <a:lnTo>
                  <a:pt x="103408" y="1291258"/>
                </a:lnTo>
                <a:lnTo>
                  <a:pt x="149124" y="1282004"/>
                </a:lnTo>
                <a:lnTo>
                  <a:pt x="191041" y="1269192"/>
                </a:lnTo>
                <a:lnTo>
                  <a:pt x="229302" y="1252905"/>
                </a:lnTo>
                <a:lnTo>
                  <a:pt x="264050" y="1233224"/>
                </a:lnTo>
                <a:lnTo>
                  <a:pt x="295431" y="1210233"/>
                </a:lnTo>
                <a:lnTo>
                  <a:pt x="323588" y="1184015"/>
                </a:lnTo>
                <a:lnTo>
                  <a:pt x="348665" y="1154651"/>
                </a:lnTo>
                <a:lnTo>
                  <a:pt x="370806" y="1122225"/>
                </a:lnTo>
                <a:lnTo>
                  <a:pt x="390155" y="1086819"/>
                </a:lnTo>
                <a:lnTo>
                  <a:pt x="406855" y="1048516"/>
                </a:lnTo>
                <a:lnTo>
                  <a:pt x="421052" y="1007398"/>
                </a:lnTo>
                <a:lnTo>
                  <a:pt x="432889" y="963549"/>
                </a:lnTo>
                <a:lnTo>
                  <a:pt x="442510" y="917050"/>
                </a:lnTo>
                <a:lnTo>
                  <a:pt x="450058" y="867985"/>
                </a:lnTo>
                <a:lnTo>
                  <a:pt x="455679" y="816435"/>
                </a:lnTo>
                <a:lnTo>
                  <a:pt x="459515" y="762485"/>
                </a:lnTo>
                <a:lnTo>
                  <a:pt x="461712" y="706215"/>
                </a:lnTo>
                <a:lnTo>
                  <a:pt x="462412" y="647710"/>
                </a:lnTo>
                <a:lnTo>
                  <a:pt x="461676" y="589454"/>
                </a:lnTo>
                <a:lnTo>
                  <a:pt x="459380" y="533434"/>
                </a:lnTo>
                <a:lnTo>
                  <a:pt x="455392" y="479730"/>
                </a:lnTo>
                <a:lnTo>
                  <a:pt x="449578" y="428423"/>
                </a:lnTo>
                <a:lnTo>
                  <a:pt x="441806" y="379595"/>
                </a:lnTo>
                <a:lnTo>
                  <a:pt x="431943" y="333328"/>
                </a:lnTo>
                <a:lnTo>
                  <a:pt x="419856" y="289703"/>
                </a:lnTo>
                <a:lnTo>
                  <a:pt x="405413" y="248800"/>
                </a:lnTo>
                <a:lnTo>
                  <a:pt x="388481" y="210703"/>
                </a:lnTo>
                <a:lnTo>
                  <a:pt x="368928" y="175491"/>
                </a:lnTo>
                <a:lnTo>
                  <a:pt x="346620" y="143246"/>
                </a:lnTo>
                <a:lnTo>
                  <a:pt x="321424" y="114050"/>
                </a:lnTo>
                <a:lnTo>
                  <a:pt x="293209" y="87984"/>
                </a:lnTo>
                <a:lnTo>
                  <a:pt x="261842" y="65129"/>
                </a:lnTo>
                <a:lnTo>
                  <a:pt x="227189" y="45568"/>
                </a:lnTo>
                <a:lnTo>
                  <a:pt x="189118" y="29380"/>
                </a:lnTo>
                <a:lnTo>
                  <a:pt x="147496" y="16648"/>
                </a:lnTo>
                <a:lnTo>
                  <a:pt x="102191" y="7453"/>
                </a:lnTo>
                <a:lnTo>
                  <a:pt x="53070" y="1876"/>
                </a:lnTo>
                <a:lnTo>
                  <a:pt x="0" y="0"/>
                </a:lnTo>
                <a:close/>
              </a:path>
            </a:pathLst>
          </a:custGeom>
          <a:solidFill>
            <a:srgbClr val="A3B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88" b="0" i="0" u="none" strike="noStrike" kern="1200" cap="none" spc="0" normalizeH="0" baseline="0" noProof="0">
              <a:ln>
                <a:noFill/>
              </a:ln>
              <a:solidFill>
                <a:srgbClr val="000000"/>
              </a:solidFill>
              <a:effectLst/>
              <a:uLnTx/>
              <a:uFillTx/>
              <a:latin typeface="Franklin Gothic Book" panose="020B0503020102020204"/>
              <a:ea typeface="+mn-ea"/>
              <a:cs typeface="+mn-cs"/>
            </a:endParaRPr>
          </a:p>
        </p:txBody>
      </p:sp>
      <p:sp>
        <p:nvSpPr>
          <p:cNvPr id="11" name="object 11">
            <a:extLst>
              <a:ext uri="{FF2B5EF4-FFF2-40B4-BE49-F238E27FC236}">
                <a16:creationId xmlns:a16="http://schemas.microsoft.com/office/drawing/2014/main" id="{C1D2E936-8A8A-7B32-3516-957ECA736690}"/>
              </a:ext>
            </a:extLst>
          </p:cNvPr>
          <p:cNvSpPr/>
          <p:nvPr/>
        </p:nvSpPr>
        <p:spPr>
          <a:xfrm>
            <a:off x="2780591" y="3851390"/>
            <a:ext cx="279926" cy="785637"/>
          </a:xfrm>
          <a:custGeom>
            <a:avLst/>
            <a:gdLst/>
            <a:ahLst/>
            <a:cxnLst/>
            <a:rect l="l" t="t" r="r" b="b"/>
            <a:pathLst>
              <a:path w="462914" h="1299209">
                <a:moveTo>
                  <a:pt x="462413" y="0"/>
                </a:moveTo>
                <a:lnTo>
                  <a:pt x="409342" y="1876"/>
                </a:lnTo>
                <a:lnTo>
                  <a:pt x="360221" y="7453"/>
                </a:lnTo>
                <a:lnTo>
                  <a:pt x="314916" y="16648"/>
                </a:lnTo>
                <a:lnTo>
                  <a:pt x="273294" y="29380"/>
                </a:lnTo>
                <a:lnTo>
                  <a:pt x="235223" y="45568"/>
                </a:lnTo>
                <a:lnTo>
                  <a:pt x="200570" y="65129"/>
                </a:lnTo>
                <a:lnTo>
                  <a:pt x="169202" y="87984"/>
                </a:lnTo>
                <a:lnTo>
                  <a:pt x="140987" y="114050"/>
                </a:lnTo>
                <a:lnTo>
                  <a:pt x="115792" y="143246"/>
                </a:lnTo>
                <a:lnTo>
                  <a:pt x="93484" y="175491"/>
                </a:lnTo>
                <a:lnTo>
                  <a:pt x="73930" y="210703"/>
                </a:lnTo>
                <a:lnTo>
                  <a:pt x="56998" y="248800"/>
                </a:lnTo>
                <a:lnTo>
                  <a:pt x="42555" y="289703"/>
                </a:lnTo>
                <a:lnTo>
                  <a:pt x="30469" y="333328"/>
                </a:lnTo>
                <a:lnTo>
                  <a:pt x="20606" y="379595"/>
                </a:lnTo>
                <a:lnTo>
                  <a:pt x="12834" y="428423"/>
                </a:lnTo>
                <a:lnTo>
                  <a:pt x="7020" y="479730"/>
                </a:lnTo>
                <a:lnTo>
                  <a:pt x="3031" y="533434"/>
                </a:lnTo>
                <a:lnTo>
                  <a:pt x="735" y="589454"/>
                </a:lnTo>
                <a:lnTo>
                  <a:pt x="0" y="647710"/>
                </a:lnTo>
                <a:lnTo>
                  <a:pt x="711" y="706215"/>
                </a:lnTo>
                <a:lnTo>
                  <a:pt x="2941" y="762485"/>
                </a:lnTo>
                <a:lnTo>
                  <a:pt x="6828" y="816435"/>
                </a:lnTo>
                <a:lnTo>
                  <a:pt x="12513" y="867985"/>
                </a:lnTo>
                <a:lnTo>
                  <a:pt x="20136" y="917050"/>
                </a:lnTo>
                <a:lnTo>
                  <a:pt x="29838" y="963549"/>
                </a:lnTo>
                <a:lnTo>
                  <a:pt x="41758" y="1007398"/>
                </a:lnTo>
                <a:lnTo>
                  <a:pt x="56037" y="1048516"/>
                </a:lnTo>
                <a:lnTo>
                  <a:pt x="72815" y="1086819"/>
                </a:lnTo>
                <a:lnTo>
                  <a:pt x="92232" y="1122225"/>
                </a:lnTo>
                <a:lnTo>
                  <a:pt x="114428" y="1154651"/>
                </a:lnTo>
                <a:lnTo>
                  <a:pt x="139545" y="1184015"/>
                </a:lnTo>
                <a:lnTo>
                  <a:pt x="167721" y="1210233"/>
                </a:lnTo>
                <a:lnTo>
                  <a:pt x="199098" y="1233224"/>
                </a:lnTo>
                <a:lnTo>
                  <a:pt x="233815" y="1252905"/>
                </a:lnTo>
                <a:lnTo>
                  <a:pt x="272012" y="1269192"/>
                </a:lnTo>
                <a:lnTo>
                  <a:pt x="313830" y="1282004"/>
                </a:lnTo>
                <a:lnTo>
                  <a:pt x="359410" y="1291258"/>
                </a:lnTo>
                <a:lnTo>
                  <a:pt x="408890" y="1296871"/>
                </a:lnTo>
                <a:lnTo>
                  <a:pt x="462413" y="1298760"/>
                </a:lnTo>
                <a:lnTo>
                  <a:pt x="462413" y="1201937"/>
                </a:lnTo>
                <a:lnTo>
                  <a:pt x="413266" y="1199704"/>
                </a:lnTo>
                <a:lnTo>
                  <a:pt x="368788" y="1193083"/>
                </a:lnTo>
                <a:lnTo>
                  <a:pt x="328760" y="1182194"/>
                </a:lnTo>
                <a:lnTo>
                  <a:pt x="292965" y="1167154"/>
                </a:lnTo>
                <a:lnTo>
                  <a:pt x="233199" y="1125094"/>
                </a:lnTo>
                <a:lnTo>
                  <a:pt x="187745" y="1067850"/>
                </a:lnTo>
                <a:lnTo>
                  <a:pt x="169839" y="1033829"/>
                </a:lnTo>
                <a:lnTo>
                  <a:pt x="154857" y="996367"/>
                </a:lnTo>
                <a:lnTo>
                  <a:pt x="142580" y="955583"/>
                </a:lnTo>
                <a:lnTo>
                  <a:pt x="132791" y="911593"/>
                </a:lnTo>
                <a:lnTo>
                  <a:pt x="125270" y="864516"/>
                </a:lnTo>
                <a:lnTo>
                  <a:pt x="119801" y="814472"/>
                </a:lnTo>
                <a:lnTo>
                  <a:pt x="116164" y="761577"/>
                </a:lnTo>
                <a:lnTo>
                  <a:pt x="114142" y="705950"/>
                </a:lnTo>
                <a:lnTo>
                  <a:pt x="113516" y="647710"/>
                </a:lnTo>
                <a:lnTo>
                  <a:pt x="114158" y="590041"/>
                </a:lnTo>
                <a:lnTo>
                  <a:pt x="116225" y="534952"/>
                </a:lnTo>
                <a:lnTo>
                  <a:pt x="119929" y="482559"/>
                </a:lnTo>
                <a:lnTo>
                  <a:pt x="125482" y="432983"/>
                </a:lnTo>
                <a:lnTo>
                  <a:pt x="133097" y="386339"/>
                </a:lnTo>
                <a:lnTo>
                  <a:pt x="142984" y="342748"/>
                </a:lnTo>
                <a:lnTo>
                  <a:pt x="155356" y="302327"/>
                </a:lnTo>
                <a:lnTo>
                  <a:pt x="170426" y="265195"/>
                </a:lnTo>
                <a:lnTo>
                  <a:pt x="188405" y="231469"/>
                </a:lnTo>
                <a:lnTo>
                  <a:pt x="233939" y="174710"/>
                </a:lnTo>
                <a:lnTo>
                  <a:pt x="293654" y="132996"/>
                </a:lnTo>
                <a:lnTo>
                  <a:pt x="329360" y="118078"/>
                </a:lnTo>
                <a:lnTo>
                  <a:pt x="369247" y="107275"/>
                </a:lnTo>
                <a:lnTo>
                  <a:pt x="413527" y="100706"/>
                </a:lnTo>
                <a:lnTo>
                  <a:pt x="462413" y="98491"/>
                </a:lnTo>
                <a:lnTo>
                  <a:pt x="462413" y="0"/>
                </a:lnTo>
                <a:close/>
              </a:path>
            </a:pathLst>
          </a:custGeom>
          <a:solidFill>
            <a:srgbClr val="A3B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88" b="0" i="0" u="none" strike="noStrike" kern="1200" cap="none" spc="0" normalizeH="0" baseline="0" noProof="0">
              <a:ln>
                <a:noFill/>
              </a:ln>
              <a:solidFill>
                <a:srgbClr val="000000"/>
              </a:solidFill>
              <a:effectLst/>
              <a:uLnTx/>
              <a:uFillTx/>
              <a:latin typeface="Franklin Gothic Book" panose="020B0503020102020204"/>
              <a:ea typeface="+mn-ea"/>
              <a:cs typeface="+mn-cs"/>
            </a:endParaRPr>
          </a:p>
        </p:txBody>
      </p:sp>
      <p:sp>
        <p:nvSpPr>
          <p:cNvPr id="12" name="object 12">
            <a:extLst>
              <a:ext uri="{FF2B5EF4-FFF2-40B4-BE49-F238E27FC236}">
                <a16:creationId xmlns:a16="http://schemas.microsoft.com/office/drawing/2014/main" id="{3BCB21E4-9824-3524-2F3E-52C4A7A1842F}"/>
              </a:ext>
            </a:extLst>
          </p:cNvPr>
          <p:cNvSpPr/>
          <p:nvPr/>
        </p:nvSpPr>
        <p:spPr>
          <a:xfrm>
            <a:off x="2043637" y="4045209"/>
            <a:ext cx="125180" cy="529133"/>
          </a:xfrm>
          <a:custGeom>
            <a:avLst/>
            <a:gdLst/>
            <a:ahLst/>
            <a:cxnLst/>
            <a:rect l="l" t="t" r="r" b="b"/>
            <a:pathLst>
              <a:path w="207010" h="875029">
                <a:moveTo>
                  <a:pt x="103500" y="701130"/>
                </a:moveTo>
                <a:lnTo>
                  <a:pt x="61974" y="704808"/>
                </a:lnTo>
                <a:lnTo>
                  <a:pt x="29213" y="718032"/>
                </a:lnTo>
                <a:lnTo>
                  <a:pt x="7720" y="744090"/>
                </a:lnTo>
                <a:lnTo>
                  <a:pt x="0" y="786267"/>
                </a:lnTo>
                <a:lnTo>
                  <a:pt x="7486" y="830375"/>
                </a:lnTo>
                <a:lnTo>
                  <a:pt x="28587" y="857424"/>
                </a:lnTo>
                <a:lnTo>
                  <a:pt x="61270" y="871014"/>
                </a:lnTo>
                <a:lnTo>
                  <a:pt x="103500" y="874744"/>
                </a:lnTo>
                <a:lnTo>
                  <a:pt x="145729" y="871014"/>
                </a:lnTo>
                <a:lnTo>
                  <a:pt x="178412" y="857424"/>
                </a:lnTo>
                <a:lnTo>
                  <a:pt x="199513" y="830375"/>
                </a:lnTo>
                <a:lnTo>
                  <a:pt x="206999" y="786267"/>
                </a:lnTo>
                <a:lnTo>
                  <a:pt x="199513" y="744090"/>
                </a:lnTo>
                <a:lnTo>
                  <a:pt x="178412" y="718032"/>
                </a:lnTo>
                <a:lnTo>
                  <a:pt x="145729" y="704808"/>
                </a:lnTo>
                <a:lnTo>
                  <a:pt x="103500" y="701130"/>
                </a:lnTo>
                <a:close/>
              </a:path>
              <a:path w="207010" h="875029">
                <a:moveTo>
                  <a:pt x="103500" y="0"/>
                </a:moveTo>
                <a:lnTo>
                  <a:pt x="62235" y="3469"/>
                </a:lnTo>
                <a:lnTo>
                  <a:pt x="30048" y="16484"/>
                </a:lnTo>
                <a:lnTo>
                  <a:pt x="9128" y="42959"/>
                </a:lnTo>
                <a:lnTo>
                  <a:pt x="1669" y="86806"/>
                </a:lnTo>
                <a:lnTo>
                  <a:pt x="9128" y="129244"/>
                </a:lnTo>
                <a:lnTo>
                  <a:pt x="30048" y="155876"/>
                </a:lnTo>
                <a:lnTo>
                  <a:pt x="62235" y="169674"/>
                </a:lnTo>
                <a:lnTo>
                  <a:pt x="103500" y="173613"/>
                </a:lnTo>
                <a:lnTo>
                  <a:pt x="145729" y="169674"/>
                </a:lnTo>
                <a:lnTo>
                  <a:pt x="178412" y="155876"/>
                </a:lnTo>
                <a:lnTo>
                  <a:pt x="199513" y="129244"/>
                </a:lnTo>
                <a:lnTo>
                  <a:pt x="206999" y="86806"/>
                </a:lnTo>
                <a:lnTo>
                  <a:pt x="199513" y="42959"/>
                </a:lnTo>
                <a:lnTo>
                  <a:pt x="178412" y="16484"/>
                </a:lnTo>
                <a:lnTo>
                  <a:pt x="145729" y="3469"/>
                </a:lnTo>
                <a:lnTo>
                  <a:pt x="103500" y="0"/>
                </a:lnTo>
                <a:close/>
              </a:path>
            </a:pathLst>
          </a:custGeom>
          <a:solidFill>
            <a:srgbClr val="A3B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88" b="0" i="0" u="none" strike="noStrike" kern="1200" cap="none" spc="0" normalizeH="0" baseline="0" noProof="0">
              <a:ln>
                <a:noFill/>
              </a:ln>
              <a:solidFill>
                <a:srgbClr val="000000"/>
              </a:solidFill>
              <a:effectLst/>
              <a:uLnTx/>
              <a:uFillTx/>
              <a:latin typeface="Franklin Gothic Book" panose="020B0503020102020204"/>
              <a:ea typeface="+mn-ea"/>
              <a:cs typeface="+mn-cs"/>
            </a:endParaRPr>
          </a:p>
        </p:txBody>
      </p:sp>
      <p:sp>
        <p:nvSpPr>
          <p:cNvPr id="13" name="object 13">
            <a:extLst>
              <a:ext uri="{FF2B5EF4-FFF2-40B4-BE49-F238E27FC236}">
                <a16:creationId xmlns:a16="http://schemas.microsoft.com/office/drawing/2014/main" id="{0F6E554C-8574-9DFA-8CC9-176D25F81654}"/>
              </a:ext>
            </a:extLst>
          </p:cNvPr>
          <p:cNvSpPr/>
          <p:nvPr/>
        </p:nvSpPr>
        <p:spPr>
          <a:xfrm>
            <a:off x="5113813" y="3193224"/>
            <a:ext cx="484591" cy="424305"/>
          </a:xfrm>
          <a:custGeom>
            <a:avLst/>
            <a:gdLst/>
            <a:ahLst/>
            <a:cxnLst/>
            <a:rect l="l" t="t" r="r" b="b"/>
            <a:pathLst>
              <a:path w="801370" h="701675">
                <a:moveTo>
                  <a:pt x="612653" y="0"/>
                </a:moveTo>
                <a:lnTo>
                  <a:pt x="479105" y="0"/>
                </a:lnTo>
                <a:lnTo>
                  <a:pt x="639363" y="288798"/>
                </a:lnTo>
                <a:lnTo>
                  <a:pt x="0" y="288798"/>
                </a:lnTo>
                <a:lnTo>
                  <a:pt x="0" y="395637"/>
                </a:lnTo>
                <a:lnTo>
                  <a:pt x="642702" y="395637"/>
                </a:lnTo>
                <a:lnTo>
                  <a:pt x="479105" y="701130"/>
                </a:lnTo>
                <a:lnTo>
                  <a:pt x="609315" y="701130"/>
                </a:lnTo>
                <a:lnTo>
                  <a:pt x="801291" y="345557"/>
                </a:lnTo>
                <a:lnTo>
                  <a:pt x="612653" y="0"/>
                </a:lnTo>
                <a:close/>
              </a:path>
            </a:pathLst>
          </a:custGeom>
          <a:solidFill>
            <a:srgbClr val="A3B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88" b="0" i="0" u="none" strike="noStrike" kern="1200" cap="none" spc="0" normalizeH="0" baseline="0" noProof="0">
              <a:ln>
                <a:noFill/>
              </a:ln>
              <a:solidFill>
                <a:srgbClr val="000000"/>
              </a:solidFill>
              <a:effectLst/>
              <a:uLnTx/>
              <a:uFillTx/>
              <a:latin typeface="Franklin Gothic Book" panose="020B0503020102020204"/>
              <a:ea typeface="+mn-ea"/>
              <a:cs typeface="+mn-cs"/>
            </a:endParaRPr>
          </a:p>
        </p:txBody>
      </p:sp>
      <p:sp>
        <p:nvSpPr>
          <p:cNvPr id="14" name="object 14">
            <a:extLst>
              <a:ext uri="{FF2B5EF4-FFF2-40B4-BE49-F238E27FC236}">
                <a16:creationId xmlns:a16="http://schemas.microsoft.com/office/drawing/2014/main" id="{2966C859-C134-2A42-5AF7-C5D7A1E8E204}"/>
              </a:ext>
            </a:extLst>
          </p:cNvPr>
          <p:cNvSpPr/>
          <p:nvPr/>
        </p:nvSpPr>
        <p:spPr>
          <a:xfrm>
            <a:off x="3926803" y="2942867"/>
            <a:ext cx="279926" cy="785637"/>
          </a:xfrm>
          <a:custGeom>
            <a:avLst/>
            <a:gdLst/>
            <a:ahLst/>
            <a:cxnLst/>
            <a:rect l="l" t="t" r="r" b="b"/>
            <a:pathLst>
              <a:path w="462915" h="1299210">
                <a:moveTo>
                  <a:pt x="0" y="0"/>
                </a:moveTo>
                <a:lnTo>
                  <a:pt x="0" y="98492"/>
                </a:lnTo>
                <a:lnTo>
                  <a:pt x="49163" y="100708"/>
                </a:lnTo>
                <a:lnTo>
                  <a:pt x="93688" y="107276"/>
                </a:lnTo>
                <a:lnTo>
                  <a:pt x="133789" y="118079"/>
                </a:lnTo>
                <a:lnTo>
                  <a:pt x="169681" y="132998"/>
                </a:lnTo>
                <a:lnTo>
                  <a:pt x="229690" y="174711"/>
                </a:lnTo>
                <a:lnTo>
                  <a:pt x="275428" y="231470"/>
                </a:lnTo>
                <a:lnTo>
                  <a:pt x="293481" y="265196"/>
                </a:lnTo>
                <a:lnTo>
                  <a:pt x="308608" y="302328"/>
                </a:lnTo>
                <a:lnTo>
                  <a:pt x="321024" y="342749"/>
                </a:lnTo>
                <a:lnTo>
                  <a:pt x="330942" y="386340"/>
                </a:lnTo>
                <a:lnTo>
                  <a:pt x="338577" y="432984"/>
                </a:lnTo>
                <a:lnTo>
                  <a:pt x="344143" y="482560"/>
                </a:lnTo>
                <a:lnTo>
                  <a:pt x="347853" y="534953"/>
                </a:lnTo>
                <a:lnTo>
                  <a:pt x="349923" y="590042"/>
                </a:lnTo>
                <a:lnTo>
                  <a:pt x="350565" y="647711"/>
                </a:lnTo>
                <a:lnTo>
                  <a:pt x="349955" y="705951"/>
                </a:lnTo>
                <a:lnTo>
                  <a:pt x="347976" y="761578"/>
                </a:lnTo>
                <a:lnTo>
                  <a:pt x="344400" y="814473"/>
                </a:lnTo>
                <a:lnTo>
                  <a:pt x="339001" y="864517"/>
                </a:lnTo>
                <a:lnTo>
                  <a:pt x="331554" y="911594"/>
                </a:lnTo>
                <a:lnTo>
                  <a:pt x="321831" y="955584"/>
                </a:lnTo>
                <a:lnTo>
                  <a:pt x="309607" y="996369"/>
                </a:lnTo>
                <a:lnTo>
                  <a:pt x="294655" y="1033830"/>
                </a:lnTo>
                <a:lnTo>
                  <a:pt x="276750" y="1067851"/>
                </a:lnTo>
                <a:lnTo>
                  <a:pt x="231170" y="1125095"/>
                </a:lnTo>
                <a:lnTo>
                  <a:pt x="171059" y="1167155"/>
                </a:lnTo>
                <a:lnTo>
                  <a:pt x="134988" y="1182195"/>
                </a:lnTo>
                <a:lnTo>
                  <a:pt x="94606" y="1193084"/>
                </a:lnTo>
                <a:lnTo>
                  <a:pt x="49685" y="1199705"/>
                </a:lnTo>
                <a:lnTo>
                  <a:pt x="0" y="1201938"/>
                </a:lnTo>
                <a:lnTo>
                  <a:pt x="0" y="1298760"/>
                </a:lnTo>
                <a:lnTo>
                  <a:pt x="53748" y="1296871"/>
                </a:lnTo>
                <a:lnTo>
                  <a:pt x="103408" y="1291258"/>
                </a:lnTo>
                <a:lnTo>
                  <a:pt x="149124" y="1282004"/>
                </a:lnTo>
                <a:lnTo>
                  <a:pt x="191041" y="1269192"/>
                </a:lnTo>
                <a:lnTo>
                  <a:pt x="229302" y="1252905"/>
                </a:lnTo>
                <a:lnTo>
                  <a:pt x="264050" y="1233224"/>
                </a:lnTo>
                <a:lnTo>
                  <a:pt x="295431" y="1210234"/>
                </a:lnTo>
                <a:lnTo>
                  <a:pt x="323588" y="1184015"/>
                </a:lnTo>
                <a:lnTo>
                  <a:pt x="348665" y="1154652"/>
                </a:lnTo>
                <a:lnTo>
                  <a:pt x="370806" y="1122226"/>
                </a:lnTo>
                <a:lnTo>
                  <a:pt x="390155" y="1086820"/>
                </a:lnTo>
                <a:lnTo>
                  <a:pt x="406855" y="1048517"/>
                </a:lnTo>
                <a:lnTo>
                  <a:pt x="421052" y="1007399"/>
                </a:lnTo>
                <a:lnTo>
                  <a:pt x="432889" y="963550"/>
                </a:lnTo>
                <a:lnTo>
                  <a:pt x="442510" y="917051"/>
                </a:lnTo>
                <a:lnTo>
                  <a:pt x="450058" y="867986"/>
                </a:lnTo>
                <a:lnTo>
                  <a:pt x="455679" y="816436"/>
                </a:lnTo>
                <a:lnTo>
                  <a:pt x="459515" y="762486"/>
                </a:lnTo>
                <a:lnTo>
                  <a:pt x="461712" y="706216"/>
                </a:lnTo>
                <a:lnTo>
                  <a:pt x="462412" y="647711"/>
                </a:lnTo>
                <a:lnTo>
                  <a:pt x="461676" y="589455"/>
                </a:lnTo>
                <a:lnTo>
                  <a:pt x="459380" y="533435"/>
                </a:lnTo>
                <a:lnTo>
                  <a:pt x="455392" y="479731"/>
                </a:lnTo>
                <a:lnTo>
                  <a:pt x="449578" y="428424"/>
                </a:lnTo>
                <a:lnTo>
                  <a:pt x="441806" y="379596"/>
                </a:lnTo>
                <a:lnTo>
                  <a:pt x="431943" y="333329"/>
                </a:lnTo>
                <a:lnTo>
                  <a:pt x="419856" y="289704"/>
                </a:lnTo>
                <a:lnTo>
                  <a:pt x="405413" y="248801"/>
                </a:lnTo>
                <a:lnTo>
                  <a:pt x="388481" y="210703"/>
                </a:lnTo>
                <a:lnTo>
                  <a:pt x="368928" y="175491"/>
                </a:lnTo>
                <a:lnTo>
                  <a:pt x="346620" y="143246"/>
                </a:lnTo>
                <a:lnTo>
                  <a:pt x="321424" y="114050"/>
                </a:lnTo>
                <a:lnTo>
                  <a:pt x="293209" y="87984"/>
                </a:lnTo>
                <a:lnTo>
                  <a:pt x="261842" y="65130"/>
                </a:lnTo>
                <a:lnTo>
                  <a:pt x="227189" y="45568"/>
                </a:lnTo>
                <a:lnTo>
                  <a:pt x="189118" y="29380"/>
                </a:lnTo>
                <a:lnTo>
                  <a:pt x="147496" y="16648"/>
                </a:lnTo>
                <a:lnTo>
                  <a:pt x="102191" y="7453"/>
                </a:lnTo>
                <a:lnTo>
                  <a:pt x="53070" y="1876"/>
                </a:lnTo>
                <a:lnTo>
                  <a:pt x="0" y="0"/>
                </a:lnTo>
                <a:close/>
              </a:path>
            </a:pathLst>
          </a:custGeom>
          <a:solidFill>
            <a:srgbClr val="A3B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88" b="0" i="0" u="none" strike="noStrike" kern="1200" cap="none" spc="0" normalizeH="0" baseline="0" noProof="0">
              <a:ln>
                <a:noFill/>
              </a:ln>
              <a:solidFill>
                <a:srgbClr val="000000"/>
              </a:solidFill>
              <a:effectLst/>
              <a:uLnTx/>
              <a:uFillTx/>
              <a:latin typeface="Franklin Gothic Book" panose="020B0503020102020204"/>
              <a:ea typeface="+mn-ea"/>
              <a:cs typeface="+mn-cs"/>
            </a:endParaRPr>
          </a:p>
        </p:txBody>
      </p:sp>
      <p:sp>
        <p:nvSpPr>
          <p:cNvPr id="15" name="object 15">
            <a:extLst>
              <a:ext uri="{FF2B5EF4-FFF2-40B4-BE49-F238E27FC236}">
                <a16:creationId xmlns:a16="http://schemas.microsoft.com/office/drawing/2014/main" id="{4259C929-0F89-6B63-C081-3EC1A38108B3}"/>
              </a:ext>
            </a:extLst>
          </p:cNvPr>
          <p:cNvSpPr/>
          <p:nvPr/>
        </p:nvSpPr>
        <p:spPr>
          <a:xfrm>
            <a:off x="3080750" y="3193218"/>
            <a:ext cx="484591" cy="424305"/>
          </a:xfrm>
          <a:custGeom>
            <a:avLst/>
            <a:gdLst/>
            <a:ahLst/>
            <a:cxnLst/>
            <a:rect l="l" t="t" r="r" b="b"/>
            <a:pathLst>
              <a:path w="801370" h="701675">
                <a:moveTo>
                  <a:pt x="612654" y="0"/>
                </a:moveTo>
                <a:lnTo>
                  <a:pt x="479105" y="0"/>
                </a:lnTo>
                <a:lnTo>
                  <a:pt x="639363" y="288799"/>
                </a:lnTo>
                <a:lnTo>
                  <a:pt x="0" y="288799"/>
                </a:lnTo>
                <a:lnTo>
                  <a:pt x="0" y="395638"/>
                </a:lnTo>
                <a:lnTo>
                  <a:pt x="642702" y="395638"/>
                </a:lnTo>
                <a:lnTo>
                  <a:pt x="479105" y="701130"/>
                </a:lnTo>
                <a:lnTo>
                  <a:pt x="609315" y="701130"/>
                </a:lnTo>
                <a:lnTo>
                  <a:pt x="801291" y="345557"/>
                </a:lnTo>
                <a:lnTo>
                  <a:pt x="612654" y="0"/>
                </a:lnTo>
                <a:close/>
              </a:path>
            </a:pathLst>
          </a:custGeom>
          <a:solidFill>
            <a:srgbClr val="A3B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88" b="0" i="0" u="none" strike="noStrike" kern="1200" cap="none" spc="0" normalizeH="0" baseline="0" noProof="0">
              <a:ln>
                <a:noFill/>
              </a:ln>
              <a:solidFill>
                <a:srgbClr val="000000"/>
              </a:solidFill>
              <a:effectLst/>
              <a:uLnTx/>
              <a:uFillTx/>
              <a:latin typeface="Franklin Gothic Book" panose="020B0503020102020204"/>
              <a:ea typeface="+mn-ea"/>
              <a:cs typeface="+mn-cs"/>
            </a:endParaRPr>
          </a:p>
        </p:txBody>
      </p:sp>
      <p:sp>
        <p:nvSpPr>
          <p:cNvPr id="16" name="object 16">
            <a:extLst>
              <a:ext uri="{FF2B5EF4-FFF2-40B4-BE49-F238E27FC236}">
                <a16:creationId xmlns:a16="http://schemas.microsoft.com/office/drawing/2014/main" id="{61062434-492E-6725-B22C-3C25AEBF1F1C}"/>
              </a:ext>
            </a:extLst>
          </p:cNvPr>
          <p:cNvSpPr/>
          <p:nvPr/>
        </p:nvSpPr>
        <p:spPr>
          <a:xfrm>
            <a:off x="2581021" y="3136685"/>
            <a:ext cx="125180" cy="529133"/>
          </a:xfrm>
          <a:custGeom>
            <a:avLst/>
            <a:gdLst/>
            <a:ahLst/>
            <a:cxnLst/>
            <a:rect l="l" t="t" r="r" b="b"/>
            <a:pathLst>
              <a:path w="207010" h="875029">
                <a:moveTo>
                  <a:pt x="103500" y="701130"/>
                </a:moveTo>
                <a:lnTo>
                  <a:pt x="61974" y="704808"/>
                </a:lnTo>
                <a:lnTo>
                  <a:pt x="29213" y="718032"/>
                </a:lnTo>
                <a:lnTo>
                  <a:pt x="7720" y="744090"/>
                </a:lnTo>
                <a:lnTo>
                  <a:pt x="0" y="786267"/>
                </a:lnTo>
                <a:lnTo>
                  <a:pt x="7486" y="830375"/>
                </a:lnTo>
                <a:lnTo>
                  <a:pt x="28587" y="857424"/>
                </a:lnTo>
                <a:lnTo>
                  <a:pt x="61270" y="871014"/>
                </a:lnTo>
                <a:lnTo>
                  <a:pt x="103500" y="874744"/>
                </a:lnTo>
                <a:lnTo>
                  <a:pt x="145729" y="871014"/>
                </a:lnTo>
                <a:lnTo>
                  <a:pt x="178412" y="857424"/>
                </a:lnTo>
                <a:lnTo>
                  <a:pt x="199513" y="830375"/>
                </a:lnTo>
                <a:lnTo>
                  <a:pt x="206999" y="786267"/>
                </a:lnTo>
                <a:lnTo>
                  <a:pt x="199513" y="744090"/>
                </a:lnTo>
                <a:lnTo>
                  <a:pt x="178412" y="718032"/>
                </a:lnTo>
                <a:lnTo>
                  <a:pt x="145729" y="704808"/>
                </a:lnTo>
                <a:lnTo>
                  <a:pt x="103500" y="701130"/>
                </a:lnTo>
                <a:close/>
              </a:path>
              <a:path w="207010" h="875029">
                <a:moveTo>
                  <a:pt x="103500" y="0"/>
                </a:moveTo>
                <a:lnTo>
                  <a:pt x="62235" y="3469"/>
                </a:lnTo>
                <a:lnTo>
                  <a:pt x="30048" y="16484"/>
                </a:lnTo>
                <a:lnTo>
                  <a:pt x="9128" y="42959"/>
                </a:lnTo>
                <a:lnTo>
                  <a:pt x="1669" y="86806"/>
                </a:lnTo>
                <a:lnTo>
                  <a:pt x="9128" y="129244"/>
                </a:lnTo>
                <a:lnTo>
                  <a:pt x="30048" y="155875"/>
                </a:lnTo>
                <a:lnTo>
                  <a:pt x="62235" y="169673"/>
                </a:lnTo>
                <a:lnTo>
                  <a:pt x="103500" y="173612"/>
                </a:lnTo>
                <a:lnTo>
                  <a:pt x="145729" y="169673"/>
                </a:lnTo>
                <a:lnTo>
                  <a:pt x="178412" y="155875"/>
                </a:lnTo>
                <a:lnTo>
                  <a:pt x="199513" y="129244"/>
                </a:lnTo>
                <a:lnTo>
                  <a:pt x="206999" y="86806"/>
                </a:lnTo>
                <a:lnTo>
                  <a:pt x="199513" y="42959"/>
                </a:lnTo>
                <a:lnTo>
                  <a:pt x="178412" y="16484"/>
                </a:lnTo>
                <a:lnTo>
                  <a:pt x="145729" y="3469"/>
                </a:lnTo>
                <a:lnTo>
                  <a:pt x="103500" y="0"/>
                </a:lnTo>
                <a:close/>
              </a:path>
            </a:pathLst>
          </a:custGeom>
          <a:solidFill>
            <a:srgbClr val="A3B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88" b="0" i="0" u="none" strike="noStrike" kern="1200" cap="none" spc="0" normalizeH="0" baseline="0" noProof="0">
              <a:ln>
                <a:noFill/>
              </a:ln>
              <a:solidFill>
                <a:srgbClr val="000000"/>
              </a:solidFill>
              <a:effectLst/>
              <a:uLnTx/>
              <a:uFillTx/>
              <a:latin typeface="Franklin Gothic Book" panose="020B0503020102020204"/>
              <a:ea typeface="+mn-ea"/>
              <a:cs typeface="+mn-cs"/>
            </a:endParaRPr>
          </a:p>
        </p:txBody>
      </p:sp>
      <p:sp>
        <p:nvSpPr>
          <p:cNvPr id="17" name="object 17">
            <a:extLst>
              <a:ext uri="{FF2B5EF4-FFF2-40B4-BE49-F238E27FC236}">
                <a16:creationId xmlns:a16="http://schemas.microsoft.com/office/drawing/2014/main" id="{2EBC9B54-84D9-D00E-E93E-01EFA5B81072}"/>
              </a:ext>
            </a:extLst>
          </p:cNvPr>
          <p:cNvSpPr/>
          <p:nvPr/>
        </p:nvSpPr>
        <p:spPr>
          <a:xfrm>
            <a:off x="1721440" y="3193218"/>
            <a:ext cx="484591" cy="424305"/>
          </a:xfrm>
          <a:custGeom>
            <a:avLst/>
            <a:gdLst/>
            <a:ahLst/>
            <a:cxnLst/>
            <a:rect l="l" t="t" r="r" b="b"/>
            <a:pathLst>
              <a:path w="801370" h="701675">
                <a:moveTo>
                  <a:pt x="612654" y="0"/>
                </a:moveTo>
                <a:lnTo>
                  <a:pt x="479104" y="0"/>
                </a:lnTo>
                <a:lnTo>
                  <a:pt x="639363" y="288799"/>
                </a:lnTo>
                <a:lnTo>
                  <a:pt x="0" y="288799"/>
                </a:lnTo>
                <a:lnTo>
                  <a:pt x="0" y="395638"/>
                </a:lnTo>
                <a:lnTo>
                  <a:pt x="642702" y="395638"/>
                </a:lnTo>
                <a:lnTo>
                  <a:pt x="479104" y="701130"/>
                </a:lnTo>
                <a:lnTo>
                  <a:pt x="609315" y="701130"/>
                </a:lnTo>
                <a:lnTo>
                  <a:pt x="801291" y="345557"/>
                </a:lnTo>
                <a:lnTo>
                  <a:pt x="612654" y="0"/>
                </a:lnTo>
                <a:close/>
              </a:path>
            </a:pathLst>
          </a:custGeom>
          <a:solidFill>
            <a:srgbClr val="A3B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88" b="0" i="0" u="none" strike="noStrike" kern="1200" cap="none" spc="0" normalizeH="0" baseline="0" noProof="0">
              <a:ln>
                <a:noFill/>
              </a:ln>
              <a:solidFill>
                <a:srgbClr val="000000"/>
              </a:solidFill>
              <a:effectLst/>
              <a:uLnTx/>
              <a:uFillTx/>
              <a:latin typeface="Franklin Gothic Book" panose="020B0503020102020204"/>
              <a:ea typeface="+mn-ea"/>
              <a:cs typeface="+mn-cs"/>
            </a:endParaRPr>
          </a:p>
        </p:txBody>
      </p:sp>
      <p:sp>
        <p:nvSpPr>
          <p:cNvPr id="18" name="object 18">
            <a:extLst>
              <a:ext uri="{FF2B5EF4-FFF2-40B4-BE49-F238E27FC236}">
                <a16:creationId xmlns:a16="http://schemas.microsoft.com/office/drawing/2014/main" id="{B550FD3F-228B-F3E8-402D-0D7826052008}"/>
              </a:ext>
            </a:extLst>
          </p:cNvPr>
          <p:cNvSpPr/>
          <p:nvPr/>
        </p:nvSpPr>
        <p:spPr>
          <a:xfrm>
            <a:off x="1221315" y="3136685"/>
            <a:ext cx="125180" cy="529133"/>
          </a:xfrm>
          <a:custGeom>
            <a:avLst/>
            <a:gdLst/>
            <a:ahLst/>
            <a:cxnLst/>
            <a:rect l="l" t="t" r="r" b="b"/>
            <a:pathLst>
              <a:path w="207010" h="875029">
                <a:moveTo>
                  <a:pt x="103500" y="701130"/>
                </a:moveTo>
                <a:lnTo>
                  <a:pt x="61975" y="704808"/>
                </a:lnTo>
                <a:lnTo>
                  <a:pt x="29214" y="718032"/>
                </a:lnTo>
                <a:lnTo>
                  <a:pt x="7720" y="744090"/>
                </a:lnTo>
                <a:lnTo>
                  <a:pt x="0" y="786267"/>
                </a:lnTo>
                <a:lnTo>
                  <a:pt x="7486" y="830375"/>
                </a:lnTo>
                <a:lnTo>
                  <a:pt x="28587" y="857424"/>
                </a:lnTo>
                <a:lnTo>
                  <a:pt x="61270" y="871014"/>
                </a:lnTo>
                <a:lnTo>
                  <a:pt x="103500" y="874744"/>
                </a:lnTo>
                <a:lnTo>
                  <a:pt x="145729" y="871014"/>
                </a:lnTo>
                <a:lnTo>
                  <a:pt x="178412" y="857424"/>
                </a:lnTo>
                <a:lnTo>
                  <a:pt x="199514" y="830375"/>
                </a:lnTo>
                <a:lnTo>
                  <a:pt x="207001" y="786267"/>
                </a:lnTo>
                <a:lnTo>
                  <a:pt x="199514" y="744090"/>
                </a:lnTo>
                <a:lnTo>
                  <a:pt x="178412" y="718032"/>
                </a:lnTo>
                <a:lnTo>
                  <a:pt x="145729" y="704808"/>
                </a:lnTo>
                <a:lnTo>
                  <a:pt x="103500" y="701130"/>
                </a:lnTo>
                <a:close/>
              </a:path>
              <a:path w="207010" h="875029">
                <a:moveTo>
                  <a:pt x="103500" y="0"/>
                </a:moveTo>
                <a:lnTo>
                  <a:pt x="62236" y="3469"/>
                </a:lnTo>
                <a:lnTo>
                  <a:pt x="30048" y="16484"/>
                </a:lnTo>
                <a:lnTo>
                  <a:pt x="9129" y="42959"/>
                </a:lnTo>
                <a:lnTo>
                  <a:pt x="1669" y="86806"/>
                </a:lnTo>
                <a:lnTo>
                  <a:pt x="9129" y="129244"/>
                </a:lnTo>
                <a:lnTo>
                  <a:pt x="30048" y="155875"/>
                </a:lnTo>
                <a:lnTo>
                  <a:pt x="62236" y="169673"/>
                </a:lnTo>
                <a:lnTo>
                  <a:pt x="103500" y="173612"/>
                </a:lnTo>
                <a:lnTo>
                  <a:pt x="145729" y="169673"/>
                </a:lnTo>
                <a:lnTo>
                  <a:pt x="178412" y="155875"/>
                </a:lnTo>
                <a:lnTo>
                  <a:pt x="199514" y="129244"/>
                </a:lnTo>
                <a:lnTo>
                  <a:pt x="207001" y="86806"/>
                </a:lnTo>
                <a:lnTo>
                  <a:pt x="199514" y="42959"/>
                </a:lnTo>
                <a:lnTo>
                  <a:pt x="178412" y="16484"/>
                </a:lnTo>
                <a:lnTo>
                  <a:pt x="145729" y="3469"/>
                </a:lnTo>
                <a:lnTo>
                  <a:pt x="103500" y="0"/>
                </a:lnTo>
                <a:close/>
              </a:path>
            </a:pathLst>
          </a:custGeom>
          <a:solidFill>
            <a:srgbClr val="A3B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88" b="0" i="0" u="none" strike="noStrike" kern="1200" cap="none" spc="0" normalizeH="0" baseline="0" noProof="0">
              <a:ln>
                <a:noFill/>
              </a:ln>
              <a:solidFill>
                <a:srgbClr val="000000"/>
              </a:solidFill>
              <a:effectLst/>
              <a:uLnTx/>
              <a:uFillTx/>
              <a:latin typeface="Franklin Gothic Book" panose="020B0503020102020204"/>
              <a:ea typeface="+mn-ea"/>
              <a:cs typeface="+mn-cs"/>
            </a:endParaRPr>
          </a:p>
        </p:txBody>
      </p:sp>
      <p:sp>
        <p:nvSpPr>
          <p:cNvPr id="19" name="object 19">
            <a:extLst>
              <a:ext uri="{FF2B5EF4-FFF2-40B4-BE49-F238E27FC236}">
                <a16:creationId xmlns:a16="http://schemas.microsoft.com/office/drawing/2014/main" id="{DB321898-4C74-E978-9426-02A4844FCBF0}"/>
              </a:ext>
            </a:extLst>
          </p:cNvPr>
          <p:cNvSpPr/>
          <p:nvPr/>
        </p:nvSpPr>
        <p:spPr>
          <a:xfrm>
            <a:off x="501521" y="3136685"/>
            <a:ext cx="125180" cy="529133"/>
          </a:xfrm>
          <a:custGeom>
            <a:avLst/>
            <a:gdLst/>
            <a:ahLst/>
            <a:cxnLst/>
            <a:rect l="l" t="t" r="r" b="b"/>
            <a:pathLst>
              <a:path w="207009" h="875029">
                <a:moveTo>
                  <a:pt x="103500" y="701130"/>
                </a:moveTo>
                <a:lnTo>
                  <a:pt x="61974" y="704808"/>
                </a:lnTo>
                <a:lnTo>
                  <a:pt x="29213" y="718032"/>
                </a:lnTo>
                <a:lnTo>
                  <a:pt x="7720" y="744090"/>
                </a:lnTo>
                <a:lnTo>
                  <a:pt x="0" y="786267"/>
                </a:lnTo>
                <a:lnTo>
                  <a:pt x="7486" y="830375"/>
                </a:lnTo>
                <a:lnTo>
                  <a:pt x="28587" y="857424"/>
                </a:lnTo>
                <a:lnTo>
                  <a:pt x="61270" y="871014"/>
                </a:lnTo>
                <a:lnTo>
                  <a:pt x="103500" y="874744"/>
                </a:lnTo>
                <a:lnTo>
                  <a:pt x="145729" y="871014"/>
                </a:lnTo>
                <a:lnTo>
                  <a:pt x="178412" y="857424"/>
                </a:lnTo>
                <a:lnTo>
                  <a:pt x="199514" y="830375"/>
                </a:lnTo>
                <a:lnTo>
                  <a:pt x="207000" y="786267"/>
                </a:lnTo>
                <a:lnTo>
                  <a:pt x="199514" y="744090"/>
                </a:lnTo>
                <a:lnTo>
                  <a:pt x="178412" y="718032"/>
                </a:lnTo>
                <a:lnTo>
                  <a:pt x="145729" y="704808"/>
                </a:lnTo>
                <a:lnTo>
                  <a:pt x="103500" y="701130"/>
                </a:lnTo>
                <a:close/>
              </a:path>
              <a:path w="207009" h="875029">
                <a:moveTo>
                  <a:pt x="103500" y="0"/>
                </a:moveTo>
                <a:lnTo>
                  <a:pt x="62235" y="3469"/>
                </a:lnTo>
                <a:lnTo>
                  <a:pt x="30048" y="16484"/>
                </a:lnTo>
                <a:lnTo>
                  <a:pt x="9129" y="42959"/>
                </a:lnTo>
                <a:lnTo>
                  <a:pt x="1669" y="86806"/>
                </a:lnTo>
                <a:lnTo>
                  <a:pt x="9129" y="129244"/>
                </a:lnTo>
                <a:lnTo>
                  <a:pt x="30048" y="155875"/>
                </a:lnTo>
                <a:lnTo>
                  <a:pt x="62235" y="169673"/>
                </a:lnTo>
                <a:lnTo>
                  <a:pt x="103500" y="173612"/>
                </a:lnTo>
                <a:lnTo>
                  <a:pt x="145729" y="169673"/>
                </a:lnTo>
                <a:lnTo>
                  <a:pt x="178412" y="155875"/>
                </a:lnTo>
                <a:lnTo>
                  <a:pt x="199514" y="129244"/>
                </a:lnTo>
                <a:lnTo>
                  <a:pt x="207000" y="86806"/>
                </a:lnTo>
                <a:lnTo>
                  <a:pt x="199514" y="42959"/>
                </a:lnTo>
                <a:lnTo>
                  <a:pt x="178412" y="16484"/>
                </a:lnTo>
                <a:lnTo>
                  <a:pt x="145729" y="3469"/>
                </a:lnTo>
                <a:lnTo>
                  <a:pt x="103500" y="0"/>
                </a:lnTo>
                <a:close/>
              </a:path>
            </a:pathLst>
          </a:custGeom>
          <a:solidFill>
            <a:srgbClr val="A3B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88" b="0" i="0" u="none" strike="noStrike" kern="1200" cap="none" spc="0" normalizeH="0" baseline="0" noProof="0">
              <a:ln>
                <a:noFill/>
              </a:ln>
              <a:solidFill>
                <a:srgbClr val="000000"/>
              </a:solidFill>
              <a:effectLst/>
              <a:uLnTx/>
              <a:uFillTx/>
              <a:latin typeface="Franklin Gothic Book" panose="020B0503020102020204"/>
              <a:ea typeface="+mn-ea"/>
              <a:cs typeface="+mn-cs"/>
            </a:endParaRPr>
          </a:p>
        </p:txBody>
      </p:sp>
      <p:sp>
        <p:nvSpPr>
          <p:cNvPr id="20" name="object 20">
            <a:extLst>
              <a:ext uri="{FF2B5EF4-FFF2-40B4-BE49-F238E27FC236}">
                <a16:creationId xmlns:a16="http://schemas.microsoft.com/office/drawing/2014/main" id="{44C57468-3A59-0FDE-3CCF-3FA0921BCB2E}"/>
              </a:ext>
            </a:extLst>
          </p:cNvPr>
          <p:cNvSpPr/>
          <p:nvPr/>
        </p:nvSpPr>
        <p:spPr>
          <a:xfrm>
            <a:off x="4508517" y="3783254"/>
            <a:ext cx="484591" cy="424305"/>
          </a:xfrm>
          <a:custGeom>
            <a:avLst/>
            <a:gdLst/>
            <a:ahLst/>
            <a:cxnLst/>
            <a:rect l="l" t="t" r="r" b="b"/>
            <a:pathLst>
              <a:path w="801370" h="701675">
                <a:moveTo>
                  <a:pt x="612654" y="0"/>
                </a:moveTo>
                <a:lnTo>
                  <a:pt x="479105" y="0"/>
                </a:lnTo>
                <a:lnTo>
                  <a:pt x="639363" y="288799"/>
                </a:lnTo>
                <a:lnTo>
                  <a:pt x="0" y="288799"/>
                </a:lnTo>
                <a:lnTo>
                  <a:pt x="0" y="395638"/>
                </a:lnTo>
                <a:lnTo>
                  <a:pt x="642702" y="395638"/>
                </a:lnTo>
                <a:lnTo>
                  <a:pt x="479105" y="701130"/>
                </a:lnTo>
                <a:lnTo>
                  <a:pt x="609315" y="701130"/>
                </a:lnTo>
                <a:lnTo>
                  <a:pt x="801291" y="345558"/>
                </a:lnTo>
                <a:lnTo>
                  <a:pt x="612654" y="0"/>
                </a:lnTo>
                <a:close/>
              </a:path>
            </a:pathLst>
          </a:custGeom>
          <a:solidFill>
            <a:srgbClr val="A3B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88" b="0" i="0" u="none" strike="noStrike" kern="1200" cap="none" spc="0" normalizeH="0" baseline="0" noProof="0">
              <a:ln>
                <a:noFill/>
              </a:ln>
              <a:solidFill>
                <a:srgbClr val="000000"/>
              </a:solidFill>
              <a:effectLst/>
              <a:uLnTx/>
              <a:uFillTx/>
              <a:latin typeface="Franklin Gothic Book" panose="020B0503020102020204"/>
              <a:ea typeface="+mn-ea"/>
              <a:cs typeface="+mn-cs"/>
            </a:endParaRPr>
          </a:p>
        </p:txBody>
      </p:sp>
      <p:sp>
        <p:nvSpPr>
          <p:cNvPr id="21" name="object 21">
            <a:extLst>
              <a:ext uri="{FF2B5EF4-FFF2-40B4-BE49-F238E27FC236}">
                <a16:creationId xmlns:a16="http://schemas.microsoft.com/office/drawing/2014/main" id="{BEA97CAA-B3B5-1CFC-7BAC-B8CA5FE84595}"/>
              </a:ext>
            </a:extLst>
          </p:cNvPr>
          <p:cNvSpPr/>
          <p:nvPr/>
        </p:nvSpPr>
        <p:spPr>
          <a:xfrm>
            <a:off x="4508517" y="2602179"/>
            <a:ext cx="484591" cy="424305"/>
          </a:xfrm>
          <a:custGeom>
            <a:avLst/>
            <a:gdLst/>
            <a:ahLst/>
            <a:cxnLst/>
            <a:rect l="l" t="t" r="r" b="b"/>
            <a:pathLst>
              <a:path w="801370" h="701675">
                <a:moveTo>
                  <a:pt x="612654" y="0"/>
                </a:moveTo>
                <a:lnTo>
                  <a:pt x="479105" y="0"/>
                </a:lnTo>
                <a:lnTo>
                  <a:pt x="639363" y="288798"/>
                </a:lnTo>
                <a:lnTo>
                  <a:pt x="0" y="288798"/>
                </a:lnTo>
                <a:lnTo>
                  <a:pt x="0" y="395638"/>
                </a:lnTo>
                <a:lnTo>
                  <a:pt x="642702" y="395638"/>
                </a:lnTo>
                <a:lnTo>
                  <a:pt x="479105" y="701130"/>
                </a:lnTo>
                <a:lnTo>
                  <a:pt x="609315" y="701130"/>
                </a:lnTo>
                <a:lnTo>
                  <a:pt x="801291" y="345557"/>
                </a:lnTo>
                <a:lnTo>
                  <a:pt x="612654" y="0"/>
                </a:lnTo>
                <a:close/>
              </a:path>
            </a:pathLst>
          </a:custGeom>
          <a:solidFill>
            <a:srgbClr val="A3B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88" b="0" i="0" u="none" strike="noStrike" kern="1200" cap="none" spc="0" normalizeH="0" baseline="0" noProof="0">
              <a:ln>
                <a:noFill/>
              </a:ln>
              <a:solidFill>
                <a:srgbClr val="000000"/>
              </a:solidFill>
              <a:effectLst/>
              <a:uLnTx/>
              <a:uFillTx/>
              <a:latin typeface="Franklin Gothic Book" panose="020B0503020102020204"/>
              <a:ea typeface="+mn-ea"/>
              <a:cs typeface="+mn-cs"/>
            </a:endParaRPr>
          </a:p>
        </p:txBody>
      </p:sp>
      <p:sp>
        <p:nvSpPr>
          <p:cNvPr id="22" name="object 22">
            <a:extLst>
              <a:ext uri="{FF2B5EF4-FFF2-40B4-BE49-F238E27FC236}">
                <a16:creationId xmlns:a16="http://schemas.microsoft.com/office/drawing/2014/main" id="{F7C70AA7-D876-BBBB-58DF-A484D4A8F51B}"/>
              </a:ext>
            </a:extLst>
          </p:cNvPr>
          <p:cNvSpPr/>
          <p:nvPr/>
        </p:nvSpPr>
        <p:spPr>
          <a:xfrm>
            <a:off x="4008405" y="2228167"/>
            <a:ext cx="125180" cy="529133"/>
          </a:xfrm>
          <a:custGeom>
            <a:avLst/>
            <a:gdLst/>
            <a:ahLst/>
            <a:cxnLst/>
            <a:rect l="l" t="t" r="r" b="b"/>
            <a:pathLst>
              <a:path w="207009" h="875029">
                <a:moveTo>
                  <a:pt x="103500" y="701130"/>
                </a:moveTo>
                <a:lnTo>
                  <a:pt x="61975" y="704808"/>
                </a:lnTo>
                <a:lnTo>
                  <a:pt x="29214" y="718032"/>
                </a:lnTo>
                <a:lnTo>
                  <a:pt x="7720" y="744090"/>
                </a:lnTo>
                <a:lnTo>
                  <a:pt x="0" y="786268"/>
                </a:lnTo>
                <a:lnTo>
                  <a:pt x="7486" y="830375"/>
                </a:lnTo>
                <a:lnTo>
                  <a:pt x="28588" y="857424"/>
                </a:lnTo>
                <a:lnTo>
                  <a:pt x="61271" y="871014"/>
                </a:lnTo>
                <a:lnTo>
                  <a:pt x="103500" y="874744"/>
                </a:lnTo>
                <a:lnTo>
                  <a:pt x="145730" y="871014"/>
                </a:lnTo>
                <a:lnTo>
                  <a:pt x="178413" y="857424"/>
                </a:lnTo>
                <a:lnTo>
                  <a:pt x="199515" y="830375"/>
                </a:lnTo>
                <a:lnTo>
                  <a:pt x="207001" y="786268"/>
                </a:lnTo>
                <a:lnTo>
                  <a:pt x="199515" y="744090"/>
                </a:lnTo>
                <a:lnTo>
                  <a:pt x="178413" y="718032"/>
                </a:lnTo>
                <a:lnTo>
                  <a:pt x="145730" y="704808"/>
                </a:lnTo>
                <a:lnTo>
                  <a:pt x="103500" y="701130"/>
                </a:lnTo>
                <a:close/>
              </a:path>
              <a:path w="207009" h="875029">
                <a:moveTo>
                  <a:pt x="103500" y="0"/>
                </a:moveTo>
                <a:lnTo>
                  <a:pt x="62236" y="3469"/>
                </a:lnTo>
                <a:lnTo>
                  <a:pt x="30049" y="16485"/>
                </a:lnTo>
                <a:lnTo>
                  <a:pt x="9130" y="42960"/>
                </a:lnTo>
                <a:lnTo>
                  <a:pt x="1670" y="86806"/>
                </a:lnTo>
                <a:lnTo>
                  <a:pt x="9130" y="129245"/>
                </a:lnTo>
                <a:lnTo>
                  <a:pt x="30049" y="155876"/>
                </a:lnTo>
                <a:lnTo>
                  <a:pt x="62236" y="169674"/>
                </a:lnTo>
                <a:lnTo>
                  <a:pt x="103500" y="173613"/>
                </a:lnTo>
                <a:lnTo>
                  <a:pt x="145730" y="169674"/>
                </a:lnTo>
                <a:lnTo>
                  <a:pt x="178413" y="155876"/>
                </a:lnTo>
                <a:lnTo>
                  <a:pt x="199515" y="129245"/>
                </a:lnTo>
                <a:lnTo>
                  <a:pt x="207001" y="86806"/>
                </a:lnTo>
                <a:lnTo>
                  <a:pt x="199515" y="42960"/>
                </a:lnTo>
                <a:lnTo>
                  <a:pt x="178413" y="16485"/>
                </a:lnTo>
                <a:lnTo>
                  <a:pt x="145730" y="3469"/>
                </a:lnTo>
                <a:lnTo>
                  <a:pt x="103500" y="0"/>
                </a:lnTo>
                <a:close/>
              </a:path>
            </a:pathLst>
          </a:custGeom>
          <a:solidFill>
            <a:srgbClr val="A3B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88" b="0" i="0" u="none" strike="noStrike" kern="1200" cap="none" spc="0" normalizeH="0" baseline="0" noProof="0">
              <a:ln>
                <a:noFill/>
              </a:ln>
              <a:solidFill>
                <a:srgbClr val="000000"/>
              </a:solidFill>
              <a:effectLst/>
              <a:uLnTx/>
              <a:uFillTx/>
              <a:latin typeface="Franklin Gothic Book" panose="020B0503020102020204"/>
              <a:ea typeface="+mn-ea"/>
              <a:cs typeface="+mn-cs"/>
            </a:endParaRPr>
          </a:p>
        </p:txBody>
      </p:sp>
      <p:sp>
        <p:nvSpPr>
          <p:cNvPr id="23" name="object 23">
            <a:extLst>
              <a:ext uri="{FF2B5EF4-FFF2-40B4-BE49-F238E27FC236}">
                <a16:creationId xmlns:a16="http://schemas.microsoft.com/office/drawing/2014/main" id="{65B97077-C529-51F8-65B7-7658E94CCDD2}"/>
              </a:ext>
            </a:extLst>
          </p:cNvPr>
          <p:cNvSpPr/>
          <p:nvPr/>
        </p:nvSpPr>
        <p:spPr>
          <a:xfrm>
            <a:off x="3372786" y="2034349"/>
            <a:ext cx="279926" cy="785637"/>
          </a:xfrm>
          <a:custGeom>
            <a:avLst/>
            <a:gdLst/>
            <a:ahLst/>
            <a:cxnLst/>
            <a:rect l="l" t="t" r="r" b="b"/>
            <a:pathLst>
              <a:path w="462914" h="1299210">
                <a:moveTo>
                  <a:pt x="0" y="0"/>
                </a:moveTo>
                <a:lnTo>
                  <a:pt x="0" y="98492"/>
                </a:lnTo>
                <a:lnTo>
                  <a:pt x="49163" y="100708"/>
                </a:lnTo>
                <a:lnTo>
                  <a:pt x="93688" y="107276"/>
                </a:lnTo>
                <a:lnTo>
                  <a:pt x="133789" y="118079"/>
                </a:lnTo>
                <a:lnTo>
                  <a:pt x="169681" y="132998"/>
                </a:lnTo>
                <a:lnTo>
                  <a:pt x="229690" y="174711"/>
                </a:lnTo>
                <a:lnTo>
                  <a:pt x="275428" y="231470"/>
                </a:lnTo>
                <a:lnTo>
                  <a:pt x="293481" y="265196"/>
                </a:lnTo>
                <a:lnTo>
                  <a:pt x="308608" y="302328"/>
                </a:lnTo>
                <a:lnTo>
                  <a:pt x="321024" y="342749"/>
                </a:lnTo>
                <a:lnTo>
                  <a:pt x="330942" y="386340"/>
                </a:lnTo>
                <a:lnTo>
                  <a:pt x="338577" y="432984"/>
                </a:lnTo>
                <a:lnTo>
                  <a:pt x="344143" y="482560"/>
                </a:lnTo>
                <a:lnTo>
                  <a:pt x="347853" y="534953"/>
                </a:lnTo>
                <a:lnTo>
                  <a:pt x="349923" y="590042"/>
                </a:lnTo>
                <a:lnTo>
                  <a:pt x="350565" y="647711"/>
                </a:lnTo>
                <a:lnTo>
                  <a:pt x="349955" y="705951"/>
                </a:lnTo>
                <a:lnTo>
                  <a:pt x="347976" y="761577"/>
                </a:lnTo>
                <a:lnTo>
                  <a:pt x="344400" y="814472"/>
                </a:lnTo>
                <a:lnTo>
                  <a:pt x="339001" y="864517"/>
                </a:lnTo>
                <a:lnTo>
                  <a:pt x="331554" y="911593"/>
                </a:lnTo>
                <a:lnTo>
                  <a:pt x="321831" y="955583"/>
                </a:lnTo>
                <a:lnTo>
                  <a:pt x="309607" y="996368"/>
                </a:lnTo>
                <a:lnTo>
                  <a:pt x="294655" y="1033830"/>
                </a:lnTo>
                <a:lnTo>
                  <a:pt x="276749" y="1067851"/>
                </a:lnTo>
                <a:lnTo>
                  <a:pt x="231170" y="1125095"/>
                </a:lnTo>
                <a:lnTo>
                  <a:pt x="171059" y="1167155"/>
                </a:lnTo>
                <a:lnTo>
                  <a:pt x="134988" y="1182195"/>
                </a:lnTo>
                <a:lnTo>
                  <a:pt x="94605" y="1193084"/>
                </a:lnTo>
                <a:lnTo>
                  <a:pt x="49685" y="1199705"/>
                </a:lnTo>
                <a:lnTo>
                  <a:pt x="0" y="1201938"/>
                </a:lnTo>
                <a:lnTo>
                  <a:pt x="0" y="1298760"/>
                </a:lnTo>
                <a:lnTo>
                  <a:pt x="53748" y="1296871"/>
                </a:lnTo>
                <a:lnTo>
                  <a:pt x="103408" y="1291258"/>
                </a:lnTo>
                <a:lnTo>
                  <a:pt x="149124" y="1282004"/>
                </a:lnTo>
                <a:lnTo>
                  <a:pt x="191041" y="1269192"/>
                </a:lnTo>
                <a:lnTo>
                  <a:pt x="229302" y="1252905"/>
                </a:lnTo>
                <a:lnTo>
                  <a:pt x="264050" y="1233224"/>
                </a:lnTo>
                <a:lnTo>
                  <a:pt x="295431" y="1210234"/>
                </a:lnTo>
                <a:lnTo>
                  <a:pt x="323588" y="1184015"/>
                </a:lnTo>
                <a:lnTo>
                  <a:pt x="348665" y="1154652"/>
                </a:lnTo>
                <a:lnTo>
                  <a:pt x="370806" y="1122226"/>
                </a:lnTo>
                <a:lnTo>
                  <a:pt x="390155" y="1086820"/>
                </a:lnTo>
                <a:lnTo>
                  <a:pt x="406855" y="1048517"/>
                </a:lnTo>
                <a:lnTo>
                  <a:pt x="421052" y="1007399"/>
                </a:lnTo>
                <a:lnTo>
                  <a:pt x="432889" y="963550"/>
                </a:lnTo>
                <a:lnTo>
                  <a:pt x="442510" y="917051"/>
                </a:lnTo>
                <a:lnTo>
                  <a:pt x="450058" y="867986"/>
                </a:lnTo>
                <a:lnTo>
                  <a:pt x="455679" y="816436"/>
                </a:lnTo>
                <a:lnTo>
                  <a:pt x="459515" y="762486"/>
                </a:lnTo>
                <a:lnTo>
                  <a:pt x="461712" y="706216"/>
                </a:lnTo>
                <a:lnTo>
                  <a:pt x="462412" y="647711"/>
                </a:lnTo>
                <a:lnTo>
                  <a:pt x="461676" y="589455"/>
                </a:lnTo>
                <a:lnTo>
                  <a:pt x="459380" y="533435"/>
                </a:lnTo>
                <a:lnTo>
                  <a:pt x="455392" y="479730"/>
                </a:lnTo>
                <a:lnTo>
                  <a:pt x="449578" y="428424"/>
                </a:lnTo>
                <a:lnTo>
                  <a:pt x="441806" y="379596"/>
                </a:lnTo>
                <a:lnTo>
                  <a:pt x="431943" y="333329"/>
                </a:lnTo>
                <a:lnTo>
                  <a:pt x="419856" y="289703"/>
                </a:lnTo>
                <a:lnTo>
                  <a:pt x="405413" y="248801"/>
                </a:lnTo>
                <a:lnTo>
                  <a:pt x="388481" y="210703"/>
                </a:lnTo>
                <a:lnTo>
                  <a:pt x="368928" y="175491"/>
                </a:lnTo>
                <a:lnTo>
                  <a:pt x="346620" y="143246"/>
                </a:lnTo>
                <a:lnTo>
                  <a:pt x="321424" y="114050"/>
                </a:lnTo>
                <a:lnTo>
                  <a:pt x="293209" y="87984"/>
                </a:lnTo>
                <a:lnTo>
                  <a:pt x="261842" y="65129"/>
                </a:lnTo>
                <a:lnTo>
                  <a:pt x="227189" y="45568"/>
                </a:lnTo>
                <a:lnTo>
                  <a:pt x="189118" y="29380"/>
                </a:lnTo>
                <a:lnTo>
                  <a:pt x="147496" y="16648"/>
                </a:lnTo>
                <a:lnTo>
                  <a:pt x="102191" y="7453"/>
                </a:lnTo>
                <a:lnTo>
                  <a:pt x="53070" y="1876"/>
                </a:lnTo>
                <a:lnTo>
                  <a:pt x="0" y="0"/>
                </a:lnTo>
                <a:close/>
              </a:path>
            </a:pathLst>
          </a:custGeom>
          <a:solidFill>
            <a:srgbClr val="A3B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88" b="0" i="0" u="none" strike="noStrike" kern="1200" cap="none" spc="0" normalizeH="0" baseline="0" noProof="0">
              <a:ln>
                <a:noFill/>
              </a:ln>
              <a:solidFill>
                <a:srgbClr val="000000"/>
              </a:solidFill>
              <a:effectLst/>
              <a:uLnTx/>
              <a:uFillTx/>
              <a:latin typeface="Franklin Gothic Book" panose="020B0503020102020204"/>
              <a:ea typeface="+mn-ea"/>
              <a:cs typeface="+mn-cs"/>
            </a:endParaRPr>
          </a:p>
        </p:txBody>
      </p:sp>
      <p:sp>
        <p:nvSpPr>
          <p:cNvPr id="24" name="object 24">
            <a:extLst>
              <a:ext uri="{FF2B5EF4-FFF2-40B4-BE49-F238E27FC236}">
                <a16:creationId xmlns:a16="http://schemas.microsoft.com/office/drawing/2014/main" id="{DE3C4008-3CEA-90D6-A84F-2F38A1DB4C91}"/>
              </a:ext>
            </a:extLst>
          </p:cNvPr>
          <p:cNvSpPr/>
          <p:nvPr/>
        </p:nvSpPr>
        <p:spPr>
          <a:xfrm>
            <a:off x="2780591" y="2034349"/>
            <a:ext cx="279926" cy="785637"/>
          </a:xfrm>
          <a:custGeom>
            <a:avLst/>
            <a:gdLst/>
            <a:ahLst/>
            <a:cxnLst/>
            <a:rect l="l" t="t" r="r" b="b"/>
            <a:pathLst>
              <a:path w="462914" h="1299210">
                <a:moveTo>
                  <a:pt x="462413" y="0"/>
                </a:moveTo>
                <a:lnTo>
                  <a:pt x="409342" y="1876"/>
                </a:lnTo>
                <a:lnTo>
                  <a:pt x="360221" y="7453"/>
                </a:lnTo>
                <a:lnTo>
                  <a:pt x="314916" y="16648"/>
                </a:lnTo>
                <a:lnTo>
                  <a:pt x="273294" y="29380"/>
                </a:lnTo>
                <a:lnTo>
                  <a:pt x="235223" y="45568"/>
                </a:lnTo>
                <a:lnTo>
                  <a:pt x="200570" y="65129"/>
                </a:lnTo>
                <a:lnTo>
                  <a:pt x="169202" y="87984"/>
                </a:lnTo>
                <a:lnTo>
                  <a:pt x="140987" y="114050"/>
                </a:lnTo>
                <a:lnTo>
                  <a:pt x="115792" y="143246"/>
                </a:lnTo>
                <a:lnTo>
                  <a:pt x="93484" y="175491"/>
                </a:lnTo>
                <a:lnTo>
                  <a:pt x="73930" y="210703"/>
                </a:lnTo>
                <a:lnTo>
                  <a:pt x="56998" y="248801"/>
                </a:lnTo>
                <a:lnTo>
                  <a:pt x="42555" y="289703"/>
                </a:lnTo>
                <a:lnTo>
                  <a:pt x="30469" y="333329"/>
                </a:lnTo>
                <a:lnTo>
                  <a:pt x="20606" y="379596"/>
                </a:lnTo>
                <a:lnTo>
                  <a:pt x="12834" y="428424"/>
                </a:lnTo>
                <a:lnTo>
                  <a:pt x="7020" y="479730"/>
                </a:lnTo>
                <a:lnTo>
                  <a:pt x="3031" y="533435"/>
                </a:lnTo>
                <a:lnTo>
                  <a:pt x="735" y="589455"/>
                </a:lnTo>
                <a:lnTo>
                  <a:pt x="0" y="647711"/>
                </a:lnTo>
                <a:lnTo>
                  <a:pt x="711" y="706216"/>
                </a:lnTo>
                <a:lnTo>
                  <a:pt x="2941" y="762486"/>
                </a:lnTo>
                <a:lnTo>
                  <a:pt x="6828" y="816436"/>
                </a:lnTo>
                <a:lnTo>
                  <a:pt x="12513" y="867986"/>
                </a:lnTo>
                <a:lnTo>
                  <a:pt x="20136" y="917051"/>
                </a:lnTo>
                <a:lnTo>
                  <a:pt x="29838" y="963550"/>
                </a:lnTo>
                <a:lnTo>
                  <a:pt x="41758" y="1007399"/>
                </a:lnTo>
                <a:lnTo>
                  <a:pt x="56037" y="1048517"/>
                </a:lnTo>
                <a:lnTo>
                  <a:pt x="72815" y="1086820"/>
                </a:lnTo>
                <a:lnTo>
                  <a:pt x="92232" y="1122226"/>
                </a:lnTo>
                <a:lnTo>
                  <a:pt x="114428" y="1154652"/>
                </a:lnTo>
                <a:lnTo>
                  <a:pt x="139545" y="1184015"/>
                </a:lnTo>
                <a:lnTo>
                  <a:pt x="167721" y="1210234"/>
                </a:lnTo>
                <a:lnTo>
                  <a:pt x="199098" y="1233224"/>
                </a:lnTo>
                <a:lnTo>
                  <a:pt x="233815" y="1252905"/>
                </a:lnTo>
                <a:lnTo>
                  <a:pt x="272012" y="1269192"/>
                </a:lnTo>
                <a:lnTo>
                  <a:pt x="313830" y="1282004"/>
                </a:lnTo>
                <a:lnTo>
                  <a:pt x="359410" y="1291258"/>
                </a:lnTo>
                <a:lnTo>
                  <a:pt x="408890" y="1296871"/>
                </a:lnTo>
                <a:lnTo>
                  <a:pt x="462413" y="1298760"/>
                </a:lnTo>
                <a:lnTo>
                  <a:pt x="462413" y="1201938"/>
                </a:lnTo>
                <a:lnTo>
                  <a:pt x="413266" y="1199705"/>
                </a:lnTo>
                <a:lnTo>
                  <a:pt x="368788" y="1193084"/>
                </a:lnTo>
                <a:lnTo>
                  <a:pt x="328760" y="1182195"/>
                </a:lnTo>
                <a:lnTo>
                  <a:pt x="292965" y="1167155"/>
                </a:lnTo>
                <a:lnTo>
                  <a:pt x="233199" y="1125095"/>
                </a:lnTo>
                <a:lnTo>
                  <a:pt x="187745" y="1067851"/>
                </a:lnTo>
                <a:lnTo>
                  <a:pt x="169839" y="1033830"/>
                </a:lnTo>
                <a:lnTo>
                  <a:pt x="154857" y="996368"/>
                </a:lnTo>
                <a:lnTo>
                  <a:pt x="142580" y="955583"/>
                </a:lnTo>
                <a:lnTo>
                  <a:pt x="132791" y="911593"/>
                </a:lnTo>
                <a:lnTo>
                  <a:pt x="125270" y="864517"/>
                </a:lnTo>
                <a:lnTo>
                  <a:pt x="119801" y="814472"/>
                </a:lnTo>
                <a:lnTo>
                  <a:pt x="116164" y="761577"/>
                </a:lnTo>
                <a:lnTo>
                  <a:pt x="114142" y="705951"/>
                </a:lnTo>
                <a:lnTo>
                  <a:pt x="113516" y="647711"/>
                </a:lnTo>
                <a:lnTo>
                  <a:pt x="114158" y="590042"/>
                </a:lnTo>
                <a:lnTo>
                  <a:pt x="116225" y="534953"/>
                </a:lnTo>
                <a:lnTo>
                  <a:pt x="119929" y="482560"/>
                </a:lnTo>
                <a:lnTo>
                  <a:pt x="125482" y="432984"/>
                </a:lnTo>
                <a:lnTo>
                  <a:pt x="133097" y="386340"/>
                </a:lnTo>
                <a:lnTo>
                  <a:pt x="142984" y="342749"/>
                </a:lnTo>
                <a:lnTo>
                  <a:pt x="155356" y="302328"/>
                </a:lnTo>
                <a:lnTo>
                  <a:pt x="170426" y="265196"/>
                </a:lnTo>
                <a:lnTo>
                  <a:pt x="188405" y="231470"/>
                </a:lnTo>
                <a:lnTo>
                  <a:pt x="233939" y="174711"/>
                </a:lnTo>
                <a:lnTo>
                  <a:pt x="293654" y="132998"/>
                </a:lnTo>
                <a:lnTo>
                  <a:pt x="329360" y="118079"/>
                </a:lnTo>
                <a:lnTo>
                  <a:pt x="369247" y="107276"/>
                </a:lnTo>
                <a:lnTo>
                  <a:pt x="413527" y="100708"/>
                </a:lnTo>
                <a:lnTo>
                  <a:pt x="462413" y="98492"/>
                </a:lnTo>
                <a:lnTo>
                  <a:pt x="462413" y="0"/>
                </a:lnTo>
                <a:close/>
              </a:path>
            </a:pathLst>
          </a:custGeom>
          <a:solidFill>
            <a:srgbClr val="A3B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88" b="0" i="0" u="none" strike="noStrike" kern="1200" cap="none" spc="0" normalizeH="0" baseline="0" noProof="0">
              <a:ln>
                <a:noFill/>
              </a:ln>
              <a:solidFill>
                <a:srgbClr val="000000"/>
              </a:solidFill>
              <a:effectLst/>
              <a:uLnTx/>
              <a:uFillTx/>
              <a:latin typeface="Franklin Gothic Book" panose="020B0503020102020204"/>
              <a:ea typeface="+mn-ea"/>
              <a:cs typeface="+mn-cs"/>
            </a:endParaRPr>
          </a:p>
        </p:txBody>
      </p:sp>
      <p:sp>
        <p:nvSpPr>
          <p:cNvPr id="25" name="object 25">
            <a:extLst>
              <a:ext uri="{FF2B5EF4-FFF2-40B4-BE49-F238E27FC236}">
                <a16:creationId xmlns:a16="http://schemas.microsoft.com/office/drawing/2014/main" id="{C2D0B7C7-BA02-E809-3584-C13C3C7E0839}"/>
              </a:ext>
            </a:extLst>
          </p:cNvPr>
          <p:cNvSpPr/>
          <p:nvPr/>
        </p:nvSpPr>
        <p:spPr>
          <a:xfrm>
            <a:off x="2043637" y="2228162"/>
            <a:ext cx="125180" cy="529133"/>
          </a:xfrm>
          <a:custGeom>
            <a:avLst/>
            <a:gdLst/>
            <a:ahLst/>
            <a:cxnLst/>
            <a:rect l="l" t="t" r="r" b="b"/>
            <a:pathLst>
              <a:path w="207010" h="875029">
                <a:moveTo>
                  <a:pt x="103500" y="701130"/>
                </a:moveTo>
                <a:lnTo>
                  <a:pt x="61974" y="704808"/>
                </a:lnTo>
                <a:lnTo>
                  <a:pt x="29213" y="718032"/>
                </a:lnTo>
                <a:lnTo>
                  <a:pt x="7720" y="744090"/>
                </a:lnTo>
                <a:lnTo>
                  <a:pt x="0" y="786267"/>
                </a:lnTo>
                <a:lnTo>
                  <a:pt x="7486" y="830374"/>
                </a:lnTo>
                <a:lnTo>
                  <a:pt x="28587" y="857423"/>
                </a:lnTo>
                <a:lnTo>
                  <a:pt x="61270" y="871013"/>
                </a:lnTo>
                <a:lnTo>
                  <a:pt x="103500" y="874742"/>
                </a:lnTo>
                <a:lnTo>
                  <a:pt x="145729" y="871013"/>
                </a:lnTo>
                <a:lnTo>
                  <a:pt x="178412" y="857423"/>
                </a:lnTo>
                <a:lnTo>
                  <a:pt x="199513" y="830374"/>
                </a:lnTo>
                <a:lnTo>
                  <a:pt x="206999" y="786267"/>
                </a:lnTo>
                <a:lnTo>
                  <a:pt x="199513" y="744090"/>
                </a:lnTo>
                <a:lnTo>
                  <a:pt x="178412" y="718032"/>
                </a:lnTo>
                <a:lnTo>
                  <a:pt x="145729" y="704808"/>
                </a:lnTo>
                <a:lnTo>
                  <a:pt x="103500" y="701130"/>
                </a:lnTo>
                <a:close/>
              </a:path>
              <a:path w="207010" h="875029">
                <a:moveTo>
                  <a:pt x="103500" y="0"/>
                </a:moveTo>
                <a:lnTo>
                  <a:pt x="62235" y="3469"/>
                </a:lnTo>
                <a:lnTo>
                  <a:pt x="30048" y="16484"/>
                </a:lnTo>
                <a:lnTo>
                  <a:pt x="9128" y="42959"/>
                </a:lnTo>
                <a:lnTo>
                  <a:pt x="1669" y="86805"/>
                </a:lnTo>
                <a:lnTo>
                  <a:pt x="9128" y="129244"/>
                </a:lnTo>
                <a:lnTo>
                  <a:pt x="30048" y="155875"/>
                </a:lnTo>
                <a:lnTo>
                  <a:pt x="62235" y="169673"/>
                </a:lnTo>
                <a:lnTo>
                  <a:pt x="103500" y="173612"/>
                </a:lnTo>
                <a:lnTo>
                  <a:pt x="145729" y="169673"/>
                </a:lnTo>
                <a:lnTo>
                  <a:pt x="178412" y="155875"/>
                </a:lnTo>
                <a:lnTo>
                  <a:pt x="199513" y="129244"/>
                </a:lnTo>
                <a:lnTo>
                  <a:pt x="206999" y="86805"/>
                </a:lnTo>
                <a:lnTo>
                  <a:pt x="199513" y="42959"/>
                </a:lnTo>
                <a:lnTo>
                  <a:pt x="178412" y="16484"/>
                </a:lnTo>
                <a:lnTo>
                  <a:pt x="145729" y="3469"/>
                </a:lnTo>
                <a:lnTo>
                  <a:pt x="103500" y="0"/>
                </a:lnTo>
                <a:close/>
              </a:path>
            </a:pathLst>
          </a:custGeom>
          <a:solidFill>
            <a:srgbClr val="A3B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88" b="0" i="0" u="none" strike="noStrike" kern="1200" cap="none" spc="0" normalizeH="0" baseline="0" noProof="0">
              <a:ln>
                <a:noFill/>
              </a:ln>
              <a:solidFill>
                <a:srgbClr val="000000"/>
              </a:solidFill>
              <a:effectLst/>
              <a:uLnTx/>
              <a:uFillTx/>
              <a:latin typeface="Franklin Gothic Book" panose="020B0503020102020204"/>
              <a:ea typeface="+mn-ea"/>
              <a:cs typeface="+mn-cs"/>
            </a:endParaRPr>
          </a:p>
        </p:txBody>
      </p:sp>
      <p:pic>
        <p:nvPicPr>
          <p:cNvPr id="26" name="object 26">
            <a:extLst>
              <a:ext uri="{FF2B5EF4-FFF2-40B4-BE49-F238E27FC236}">
                <a16:creationId xmlns:a16="http://schemas.microsoft.com/office/drawing/2014/main" id="{1F9D27A7-5E09-BE6B-826A-F9C943234873}"/>
              </a:ext>
            </a:extLst>
          </p:cNvPr>
          <p:cNvPicPr/>
          <p:nvPr/>
        </p:nvPicPr>
        <p:blipFill>
          <a:blip r:embed="rId3" cstate="print"/>
          <a:stretch>
            <a:fillRect/>
          </a:stretch>
        </p:blipFill>
        <p:spPr>
          <a:xfrm>
            <a:off x="2581022" y="1743627"/>
            <a:ext cx="125173" cy="104984"/>
          </a:xfrm>
          <a:prstGeom prst="rect">
            <a:avLst/>
          </a:prstGeom>
        </p:spPr>
      </p:pic>
      <p:sp>
        <p:nvSpPr>
          <p:cNvPr id="27" name="object 27">
            <a:extLst>
              <a:ext uri="{FF2B5EF4-FFF2-40B4-BE49-F238E27FC236}">
                <a16:creationId xmlns:a16="http://schemas.microsoft.com/office/drawing/2014/main" id="{BF4C4DB3-0A2B-8915-AEC5-6B4745F2E15A}"/>
              </a:ext>
            </a:extLst>
          </p:cNvPr>
          <p:cNvSpPr/>
          <p:nvPr/>
        </p:nvSpPr>
        <p:spPr>
          <a:xfrm>
            <a:off x="1566942" y="1376176"/>
            <a:ext cx="484591" cy="424305"/>
          </a:xfrm>
          <a:custGeom>
            <a:avLst/>
            <a:gdLst/>
            <a:ahLst/>
            <a:cxnLst/>
            <a:rect l="l" t="t" r="r" b="b"/>
            <a:pathLst>
              <a:path w="801370" h="701675">
                <a:moveTo>
                  <a:pt x="612654" y="0"/>
                </a:moveTo>
                <a:lnTo>
                  <a:pt x="479105" y="0"/>
                </a:lnTo>
                <a:lnTo>
                  <a:pt x="639363" y="288799"/>
                </a:lnTo>
                <a:lnTo>
                  <a:pt x="0" y="288799"/>
                </a:lnTo>
                <a:lnTo>
                  <a:pt x="0" y="395638"/>
                </a:lnTo>
                <a:lnTo>
                  <a:pt x="642702" y="395638"/>
                </a:lnTo>
                <a:lnTo>
                  <a:pt x="479105" y="701130"/>
                </a:lnTo>
                <a:lnTo>
                  <a:pt x="609315" y="701130"/>
                </a:lnTo>
                <a:lnTo>
                  <a:pt x="801291" y="345557"/>
                </a:lnTo>
                <a:lnTo>
                  <a:pt x="612654" y="0"/>
                </a:lnTo>
                <a:close/>
              </a:path>
            </a:pathLst>
          </a:custGeom>
          <a:solidFill>
            <a:srgbClr val="A3B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88" b="0" i="0" u="none" strike="noStrike" kern="1200" cap="none" spc="0" normalizeH="0" baseline="0" noProof="0">
              <a:ln>
                <a:noFill/>
              </a:ln>
              <a:solidFill>
                <a:srgbClr val="000000"/>
              </a:solidFill>
              <a:effectLst/>
              <a:uLnTx/>
              <a:uFillTx/>
              <a:latin typeface="Franklin Gothic Book" panose="020B0503020102020204"/>
              <a:ea typeface="+mn-ea"/>
              <a:cs typeface="+mn-cs"/>
            </a:endParaRPr>
          </a:p>
        </p:txBody>
      </p:sp>
      <p:sp>
        <p:nvSpPr>
          <p:cNvPr id="28" name="Rektangel 27">
            <a:extLst>
              <a:ext uri="{FF2B5EF4-FFF2-40B4-BE49-F238E27FC236}">
                <a16:creationId xmlns:a16="http://schemas.microsoft.com/office/drawing/2014/main" id="{BD79969B-75CB-4666-9A73-0DD054F24859}"/>
              </a:ext>
            </a:extLst>
          </p:cNvPr>
          <p:cNvSpPr/>
          <p:nvPr/>
        </p:nvSpPr>
        <p:spPr>
          <a:xfrm>
            <a:off x="7075729" y="3071345"/>
            <a:ext cx="4889109" cy="50180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2661" b="1" dirty="0">
                <a:solidFill>
                  <a:srgbClr val="F5F1E6"/>
                </a:solidFill>
                <a:latin typeface="Franklin Gothic Book" panose="020B0503020102020204" pitchFamily="34" charset="0"/>
              </a:rPr>
              <a:t>11</a:t>
            </a:r>
            <a:r>
              <a:rPr kumimoji="0" lang="da-DK" sz="2661" b="1" i="0" u="none" strike="noStrike" kern="1200" cap="none" spc="0" normalizeH="0" baseline="0" noProof="0" dirty="0">
                <a:ln>
                  <a:noFill/>
                </a:ln>
                <a:solidFill>
                  <a:srgbClr val="F5F1E6"/>
                </a:solidFill>
                <a:effectLst/>
                <a:uLnTx/>
                <a:uFillTx/>
                <a:latin typeface="Franklin Gothic Book" panose="020B0503020102020204" pitchFamily="34" charset="0"/>
                <a:ea typeface="+mn-ea"/>
                <a:cs typeface="+mn-cs"/>
              </a:rPr>
              <a:t>. Rammeaftaleleverandører</a:t>
            </a:r>
          </a:p>
        </p:txBody>
      </p:sp>
    </p:spTree>
    <p:extLst>
      <p:ext uri="{BB962C8B-B14F-4D97-AF65-F5344CB8AC3E}">
        <p14:creationId xmlns:p14="http://schemas.microsoft.com/office/powerpoint/2010/main" val="40557462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F5F1E6"/>
        </a:solidFill>
        <a:effectLst/>
      </p:bgPr>
    </p:bg>
    <p:spTree>
      <p:nvGrpSpPr>
        <p:cNvPr id="1" name="">
          <a:extLst>
            <a:ext uri="{FF2B5EF4-FFF2-40B4-BE49-F238E27FC236}">
              <a16:creationId xmlns:a16="http://schemas.microsoft.com/office/drawing/2014/main" id="{291C3973-9C24-D609-801B-F595010FE35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080C508-0F65-EA4D-BF84-6A549F6E0341}"/>
              </a:ext>
            </a:extLst>
          </p:cNvPr>
          <p:cNvSpPr>
            <a:spLocks noGrp="1"/>
          </p:cNvSpPr>
          <p:nvPr>
            <p:ph type="title"/>
          </p:nvPr>
        </p:nvSpPr>
        <p:spPr/>
        <p:txBody>
          <a:bodyPr/>
          <a:lstStyle/>
          <a:p>
            <a:r>
              <a:rPr lang="da-DK" sz="2800" b="1" dirty="0">
                <a:solidFill>
                  <a:srgbClr val="3F1A2B"/>
                </a:solidFill>
                <a:latin typeface="Franklin Gothic Book" panose="020B0503020102020204" pitchFamily="34" charset="0"/>
              </a:rPr>
              <a:t>11. Rammeaftaleleverandører– Hovedpointer</a:t>
            </a:r>
            <a:endParaRPr lang="da-DK" b="1" dirty="0">
              <a:solidFill>
                <a:srgbClr val="3F1A2B"/>
              </a:solidFill>
              <a:latin typeface="Franklin Gothic Book" panose="020B0503020102020204" pitchFamily="34" charset="0"/>
            </a:endParaRPr>
          </a:p>
        </p:txBody>
      </p:sp>
      <p:sp>
        <p:nvSpPr>
          <p:cNvPr id="4" name="Pladsholder til slidenummer 3">
            <a:extLst>
              <a:ext uri="{FF2B5EF4-FFF2-40B4-BE49-F238E27FC236}">
                <a16:creationId xmlns:a16="http://schemas.microsoft.com/office/drawing/2014/main" id="{AE64C658-59AB-4440-2ECB-11BA397469B9}"/>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0AE25ED-097C-4BDC-A7CE-FA97BD9CA3B5}" type="slidenum">
              <a:rPr kumimoji="0" lang="da-DK" sz="866" b="0" i="0" u="none" strike="noStrike" kern="1200" cap="none" spc="0" normalizeH="0" baseline="0" noProof="0" smtClean="0">
                <a:ln>
                  <a:noFill/>
                </a:ln>
                <a:noFill/>
                <a:effectLst/>
                <a:uLnTx/>
                <a:uFillTx/>
                <a:latin typeface="Franklin Gothic Book" panose="020B05030201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da-DK" sz="866" b="0" i="0" u="none" strike="noStrike" kern="1200" cap="none" spc="0" normalizeH="0" baseline="0" noProof="0" dirty="0">
              <a:ln>
                <a:noFill/>
              </a:ln>
              <a:noFill/>
              <a:effectLst/>
              <a:uLnTx/>
              <a:uFillTx/>
              <a:latin typeface="Franklin Gothic Book" panose="020B0503020102020204"/>
              <a:ea typeface="+mn-ea"/>
              <a:cs typeface="+mn-cs"/>
            </a:endParaRPr>
          </a:p>
        </p:txBody>
      </p:sp>
      <p:sp>
        <p:nvSpPr>
          <p:cNvPr id="5" name="Pladsholder til indhold 4">
            <a:extLst>
              <a:ext uri="{FF2B5EF4-FFF2-40B4-BE49-F238E27FC236}">
                <a16:creationId xmlns:a16="http://schemas.microsoft.com/office/drawing/2014/main" id="{A4364A4A-B445-245C-42F9-E713658E31B2}"/>
              </a:ext>
            </a:extLst>
          </p:cNvPr>
          <p:cNvSpPr>
            <a:spLocks noGrp="1"/>
          </p:cNvSpPr>
          <p:nvPr>
            <p:ph idx="1"/>
          </p:nvPr>
        </p:nvSpPr>
        <p:spPr>
          <a:xfrm>
            <a:off x="701675" y="1043948"/>
            <a:ext cx="10784483" cy="4464049"/>
          </a:xfrm>
        </p:spPr>
        <p:txBody>
          <a:bodyPr/>
          <a:lstStyle/>
          <a:p>
            <a:r>
              <a:rPr lang="da-DK" dirty="0"/>
              <a:t>Som supplement til hovedaftalen forventer Digitaliseringsstyrelsen at udbyde en rammeaftale med flere leverandører vedrørende vedligeholdelse og videreudvikling. </a:t>
            </a:r>
          </a:p>
          <a:p>
            <a:r>
              <a:rPr lang="da-DK" dirty="0"/>
              <a:t>Forventede karakteristika for rammeaftale: </a:t>
            </a:r>
          </a:p>
          <a:p>
            <a:pPr lvl="1"/>
            <a:r>
              <a:rPr lang="da-DK" dirty="0"/>
              <a:t>Aftale med tre leverandører.</a:t>
            </a:r>
          </a:p>
          <a:p>
            <a:pPr lvl="1"/>
            <a:r>
              <a:rPr lang="da-DK" dirty="0"/>
              <a:t>Opgaver tildeles på baggrund af miniudbud.</a:t>
            </a:r>
          </a:p>
          <a:p>
            <a:pPr lvl="1"/>
            <a:r>
              <a:rPr lang="da-DK" dirty="0"/>
              <a:t>Løbetid 4 år + 2 x 1 års option på forlængelse.</a:t>
            </a:r>
          </a:p>
          <a:p>
            <a:pPr lvl="1"/>
            <a:r>
              <a:rPr lang="da-DK" dirty="0"/>
              <a:t>Primært fokus på udviklingsopgaver, men mulighed for vedligeholdelse og support af det leverede (evt. alene i en kortere periode).</a:t>
            </a:r>
          </a:p>
          <a:p>
            <a:r>
              <a:rPr lang="da-DK" dirty="0"/>
              <a:t>Samarbejde med hovedleverandør og Digitaliseringsstyrelsen:</a:t>
            </a:r>
          </a:p>
          <a:p>
            <a:pPr lvl="1"/>
            <a:r>
              <a:rPr lang="da-DK" dirty="0"/>
              <a:t>Hovedleverandøren overtager som udgangspunkt vedligeholdelse efter godkendt levering af videreudviklingsopgave.</a:t>
            </a:r>
          </a:p>
          <a:p>
            <a:pPr lvl="1"/>
            <a:r>
              <a:rPr lang="da-DK" dirty="0"/>
              <a:t>Rammeaftaleleverandørerne skal foretage kvalitetssikring og afprøvning af egne ydelser. </a:t>
            </a:r>
          </a:p>
          <a:p>
            <a:pPr lvl="1"/>
            <a:r>
              <a:rPr lang="da-DK" dirty="0"/>
              <a:t>Hovedleverandøren skal forestå egen (supplerende) kvalitetssikring og levere deploy- og release-setup. </a:t>
            </a:r>
            <a:endParaRPr lang="da-DK" dirty="0">
              <a:solidFill>
                <a:srgbClr val="FF0000"/>
              </a:solidFill>
            </a:endParaRPr>
          </a:p>
          <a:p>
            <a:pPr lvl="1"/>
            <a:r>
              <a:rPr lang="da-DK" dirty="0"/>
              <a:t>Der forventes en agil udviklings- og samarbejdsmodel med tæt involvering af Digitaliseringsstyrelsen. </a:t>
            </a:r>
          </a:p>
          <a:p>
            <a:pPr lvl="1"/>
            <a:r>
              <a:rPr lang="da-DK" dirty="0"/>
              <a:t>Der forventes et variabelt ansvars- og </a:t>
            </a:r>
            <a:r>
              <a:rPr lang="da-DK" dirty="0" err="1"/>
              <a:t>styringssetup</a:t>
            </a:r>
            <a:r>
              <a:rPr lang="da-DK" dirty="0"/>
              <a:t> afhængig af de konkrete opgaver.</a:t>
            </a:r>
          </a:p>
          <a:p>
            <a:pPr marL="184410" lvl="1" indent="0">
              <a:buNone/>
            </a:pPr>
            <a:endParaRPr lang="da-DK" dirty="0"/>
          </a:p>
          <a:p>
            <a:endParaRPr lang="da-DK" dirty="0"/>
          </a:p>
          <a:p>
            <a:endParaRPr lang="da-DK" dirty="0"/>
          </a:p>
          <a:p>
            <a:endParaRPr lang="da-DK" dirty="0"/>
          </a:p>
        </p:txBody>
      </p:sp>
      <p:pic>
        <p:nvPicPr>
          <p:cNvPr id="20" name="Billede 19">
            <a:extLst>
              <a:ext uri="{FF2B5EF4-FFF2-40B4-BE49-F238E27FC236}">
                <a16:creationId xmlns:a16="http://schemas.microsoft.com/office/drawing/2014/main" id="{471B1F6C-8291-03E2-D39D-E75E07684537}"/>
              </a:ext>
            </a:extLst>
          </p:cNvPr>
          <p:cNvPicPr>
            <a:picLocks noChangeAspect="1"/>
          </p:cNvPicPr>
          <p:nvPr/>
        </p:nvPicPr>
        <p:blipFill>
          <a:blip r:embed="rId2"/>
          <a:stretch>
            <a:fillRect/>
          </a:stretch>
        </p:blipFill>
        <p:spPr>
          <a:xfrm>
            <a:off x="7457607" y="5286555"/>
            <a:ext cx="4502045" cy="1332380"/>
          </a:xfrm>
          <a:prstGeom prst="rect">
            <a:avLst/>
          </a:prstGeom>
        </p:spPr>
      </p:pic>
    </p:spTree>
    <p:extLst>
      <p:ext uri="{BB962C8B-B14F-4D97-AF65-F5344CB8AC3E}">
        <p14:creationId xmlns:p14="http://schemas.microsoft.com/office/powerpoint/2010/main" val="234032472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F5F1E6"/>
        </a:solidFill>
        <a:effectLst/>
      </p:bgPr>
    </p:bg>
    <p:spTree>
      <p:nvGrpSpPr>
        <p:cNvPr id="1" name="">
          <a:extLst>
            <a:ext uri="{FF2B5EF4-FFF2-40B4-BE49-F238E27FC236}">
              <a16:creationId xmlns:a16="http://schemas.microsoft.com/office/drawing/2014/main" id="{C2E7D0E6-20AD-6B75-BD83-0CB4F4AEA08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0C994CC-8E93-16DD-7F24-9ED125F67C71}"/>
              </a:ext>
            </a:extLst>
          </p:cNvPr>
          <p:cNvSpPr>
            <a:spLocks noGrp="1"/>
          </p:cNvSpPr>
          <p:nvPr>
            <p:ph type="title"/>
          </p:nvPr>
        </p:nvSpPr>
        <p:spPr/>
        <p:txBody>
          <a:bodyPr/>
          <a:lstStyle/>
          <a:p>
            <a:r>
              <a:rPr lang="da-DK" b="1" dirty="0">
                <a:solidFill>
                  <a:srgbClr val="3F1A2B"/>
                </a:solidFill>
                <a:latin typeface="Franklin Gothic Book" panose="020B0503020102020204" pitchFamily="34" charset="0"/>
              </a:rPr>
              <a:t>11. </a:t>
            </a:r>
            <a:r>
              <a:rPr lang="da-DK" sz="2800" b="1" dirty="0">
                <a:solidFill>
                  <a:srgbClr val="3F1A2B"/>
                </a:solidFill>
                <a:latin typeface="Franklin Gothic Book" panose="020B0503020102020204" pitchFamily="34" charset="0"/>
              </a:rPr>
              <a:t>Rammeaftaleleverandører</a:t>
            </a:r>
          </a:p>
        </p:txBody>
      </p:sp>
      <p:sp>
        <p:nvSpPr>
          <p:cNvPr id="4" name="Pladsholder til slidenummer 3">
            <a:extLst>
              <a:ext uri="{FF2B5EF4-FFF2-40B4-BE49-F238E27FC236}">
                <a16:creationId xmlns:a16="http://schemas.microsoft.com/office/drawing/2014/main" id="{474677CC-2274-E929-8EAB-94B9F557140B}"/>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0AE25ED-097C-4BDC-A7CE-FA97BD9CA3B5}" type="slidenum">
              <a:rPr kumimoji="0" lang="da-DK" sz="866" b="0" i="0" u="none" strike="noStrike" kern="1200" cap="none" spc="0" normalizeH="0" baseline="0" noProof="0" smtClean="0">
                <a:ln>
                  <a:noFill/>
                </a:ln>
                <a:noFill/>
                <a:effectLst/>
                <a:uLnTx/>
                <a:uFillTx/>
                <a:latin typeface="Franklin Gothic Book" panose="020B05030201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da-DK" sz="866" b="0" i="0" u="none" strike="noStrike" kern="1200" cap="none" spc="0" normalizeH="0" baseline="0" noProof="0" dirty="0">
              <a:ln>
                <a:noFill/>
              </a:ln>
              <a:noFill/>
              <a:effectLst/>
              <a:uLnTx/>
              <a:uFillTx/>
              <a:latin typeface="Franklin Gothic Book" panose="020B0503020102020204"/>
              <a:ea typeface="+mn-ea"/>
              <a:cs typeface="+mn-cs"/>
            </a:endParaRPr>
          </a:p>
        </p:txBody>
      </p:sp>
      <p:sp>
        <p:nvSpPr>
          <p:cNvPr id="5" name="Pladsholder til indhold 4">
            <a:extLst>
              <a:ext uri="{FF2B5EF4-FFF2-40B4-BE49-F238E27FC236}">
                <a16:creationId xmlns:a16="http://schemas.microsoft.com/office/drawing/2014/main" id="{8A3694AE-0B78-BD6C-79BE-E42127F354F5}"/>
              </a:ext>
            </a:extLst>
          </p:cNvPr>
          <p:cNvSpPr>
            <a:spLocks noGrp="1"/>
          </p:cNvSpPr>
          <p:nvPr>
            <p:ph idx="1"/>
          </p:nvPr>
        </p:nvSpPr>
        <p:spPr>
          <a:xfrm>
            <a:off x="701675" y="1414883"/>
            <a:ext cx="10784483" cy="4464049"/>
          </a:xfrm>
        </p:spPr>
        <p:txBody>
          <a:bodyPr/>
          <a:lstStyle/>
          <a:p>
            <a:r>
              <a:rPr lang="da-DK" sz="1600" dirty="0">
                <a:solidFill>
                  <a:srgbClr val="000000"/>
                </a:solidFill>
              </a:rPr>
              <a:t>Hovedleverandøren forventes at skulle stille </a:t>
            </a:r>
            <a:r>
              <a:rPr lang="da-DK" sz="1600" dirty="0" err="1">
                <a:solidFill>
                  <a:srgbClr val="000000"/>
                </a:solidFill>
              </a:rPr>
              <a:t>DevOps</a:t>
            </a:r>
            <a:r>
              <a:rPr lang="da-DK" sz="1600" dirty="0">
                <a:solidFill>
                  <a:srgbClr val="000000"/>
                </a:solidFill>
              </a:rPr>
              <a:t> miljøer, udviklingsmiljøer og værktøjer mv. til rådighed for rammeaftaleleverandørerne.</a:t>
            </a:r>
          </a:p>
          <a:p>
            <a:r>
              <a:rPr lang="da-DK" sz="1600" b="0" i="0" u="none" strike="noStrike" baseline="0" dirty="0">
                <a:solidFill>
                  <a:srgbClr val="000000"/>
                </a:solidFill>
              </a:rPr>
              <a:t>Rammeaftaleleverandører skal opfylde krav til sikre udviklingsprocedurer, security by design</a:t>
            </a:r>
            <a:r>
              <a:rPr lang="da-DK" sz="1600" dirty="0">
                <a:solidFill>
                  <a:srgbClr val="000000"/>
                </a:solidFill>
              </a:rPr>
              <a:t> </a:t>
            </a:r>
            <a:r>
              <a:rPr lang="da-DK" sz="1600" b="0" i="0" u="none" strike="noStrike" baseline="0" dirty="0">
                <a:solidFill>
                  <a:srgbClr val="000000"/>
                </a:solidFill>
              </a:rPr>
              <a:t>og øvrige ISO 27000-områder.</a:t>
            </a:r>
          </a:p>
          <a:p>
            <a:r>
              <a:rPr lang="da-DK" sz="1600" dirty="0">
                <a:solidFill>
                  <a:srgbClr val="000000"/>
                </a:solidFill>
              </a:rPr>
              <a:t>NemLog-in komponenterne er omfattet af kravene i </a:t>
            </a:r>
            <a:r>
              <a:rPr lang="da-DK" sz="1600" dirty="0" err="1">
                <a:solidFill>
                  <a:srgbClr val="000000"/>
                </a:solidFill>
              </a:rPr>
              <a:t>eIDAS</a:t>
            </a:r>
            <a:r>
              <a:rPr lang="da-DK" sz="1600" dirty="0">
                <a:solidFill>
                  <a:srgbClr val="000000"/>
                </a:solidFill>
              </a:rPr>
              <a:t>-forordningen og på sigt kravene i </a:t>
            </a:r>
            <a:r>
              <a:rPr lang="da-DK" sz="1600" dirty="0" err="1">
                <a:solidFill>
                  <a:srgbClr val="000000"/>
                </a:solidFill>
              </a:rPr>
              <a:t>eIDAS</a:t>
            </a:r>
            <a:r>
              <a:rPr lang="da-DK" sz="1600" dirty="0">
                <a:solidFill>
                  <a:srgbClr val="000000"/>
                </a:solidFill>
              </a:rPr>
              <a:t> 2, hvilket indebærer omfattende compliance-krav, herunder til overensstemmelsesvurderinger.</a:t>
            </a:r>
            <a:endParaRPr lang="da-DK" sz="1600" b="0" i="0" u="none" strike="noStrike" baseline="0" dirty="0">
              <a:solidFill>
                <a:srgbClr val="000000"/>
              </a:solidFill>
            </a:endParaRPr>
          </a:p>
          <a:p>
            <a:r>
              <a:rPr lang="da-DK" sz="1600" dirty="0">
                <a:solidFill>
                  <a:srgbClr val="000000"/>
                </a:solidFill>
              </a:rPr>
              <a:t>Digitaliseringsstyrelsen vil deltage aktivt i centrale koordinerings- og kvalitetssikringsfunktioner i forbindelse med prioritering, planlægning, udvikling og idriftsættelse af leverancer fra hovedleverandøren henholdsvis rammeaftale-leverandører.</a:t>
            </a:r>
          </a:p>
          <a:p>
            <a:r>
              <a:rPr lang="da-DK" sz="1600" dirty="0">
                <a:solidFill>
                  <a:srgbClr val="000000"/>
                </a:solidFill>
              </a:rPr>
              <a:t>S</a:t>
            </a:r>
            <a:r>
              <a:rPr lang="da-DK" sz="1600" b="0" i="0" u="none" strike="noStrike" baseline="0" dirty="0">
                <a:solidFill>
                  <a:srgbClr val="000000"/>
                </a:solidFill>
              </a:rPr>
              <a:t>om ho</a:t>
            </a:r>
            <a:r>
              <a:rPr lang="da-DK" sz="1600" dirty="0">
                <a:solidFill>
                  <a:srgbClr val="000000"/>
                </a:solidFill>
              </a:rPr>
              <a:t>vedregel må v</a:t>
            </a:r>
            <a:r>
              <a:rPr lang="da-DK" sz="1600" b="0" i="0" u="none" strike="noStrike" baseline="0" dirty="0">
                <a:solidFill>
                  <a:srgbClr val="000000"/>
                </a:solidFill>
              </a:rPr>
              <a:t>edligeholdelse af udviklingsleverancer </a:t>
            </a:r>
            <a:r>
              <a:rPr lang="da-DK" sz="1600" dirty="0">
                <a:solidFill>
                  <a:srgbClr val="000000"/>
                </a:solidFill>
              </a:rPr>
              <a:t>forventes overdraget til hovedleverandøren efter kvalitetssikring og idriftsættelse af den pågældende udviklingsleverance. Vedligeholdelsen kan dog eventuelt varetages af rammeaftaleleverandøren i en periode.</a:t>
            </a:r>
          </a:p>
        </p:txBody>
      </p:sp>
    </p:spTree>
    <p:extLst>
      <p:ext uri="{BB962C8B-B14F-4D97-AF65-F5344CB8AC3E}">
        <p14:creationId xmlns:p14="http://schemas.microsoft.com/office/powerpoint/2010/main" val="38496999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F5F1E6"/>
        </a:solidFill>
        <a:effectLst/>
      </p:bgPr>
    </p:bg>
    <p:spTree>
      <p:nvGrpSpPr>
        <p:cNvPr id="1" name="">
          <a:extLst>
            <a:ext uri="{FF2B5EF4-FFF2-40B4-BE49-F238E27FC236}">
              <a16:creationId xmlns:a16="http://schemas.microsoft.com/office/drawing/2014/main" id="{A1B08595-50AB-7935-FE20-28C3C7D5BE3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84538AD-29FF-E168-7BA8-8DDD0EB28985}"/>
              </a:ext>
            </a:extLst>
          </p:cNvPr>
          <p:cNvSpPr>
            <a:spLocks noGrp="1"/>
          </p:cNvSpPr>
          <p:nvPr>
            <p:ph type="title"/>
          </p:nvPr>
        </p:nvSpPr>
        <p:spPr/>
        <p:txBody>
          <a:bodyPr/>
          <a:lstStyle/>
          <a:p>
            <a:r>
              <a:rPr lang="da-DK" sz="2700" b="1" dirty="0">
                <a:solidFill>
                  <a:srgbClr val="3F1A2B"/>
                </a:solidFill>
                <a:latin typeface="Franklin Gothic Book" panose="020B0503020102020204" pitchFamily="34" charset="0"/>
              </a:rPr>
              <a:t>11. </a:t>
            </a:r>
            <a:r>
              <a:rPr lang="da-DK" sz="2400" b="1" dirty="0">
                <a:solidFill>
                  <a:srgbClr val="3F1A2B"/>
                </a:solidFill>
                <a:latin typeface="Franklin Gothic Book" panose="020B0503020102020204" pitchFamily="34" charset="0"/>
              </a:rPr>
              <a:t>Rammeaftaleleverandører</a:t>
            </a:r>
            <a:r>
              <a:rPr lang="da-DK" sz="2700" b="1" dirty="0">
                <a:solidFill>
                  <a:srgbClr val="3F1A2B"/>
                </a:solidFill>
                <a:latin typeface="Franklin Gothic Book" panose="020B0503020102020204" pitchFamily="34" charset="0"/>
              </a:rPr>
              <a:t> – Spørgsmål (1/2) </a:t>
            </a:r>
          </a:p>
        </p:txBody>
      </p:sp>
      <p:sp>
        <p:nvSpPr>
          <p:cNvPr id="4" name="Pladsholder til slidenummer 3">
            <a:extLst>
              <a:ext uri="{FF2B5EF4-FFF2-40B4-BE49-F238E27FC236}">
                <a16:creationId xmlns:a16="http://schemas.microsoft.com/office/drawing/2014/main" id="{68D449C8-CED0-4E3D-5215-962945E8DFAD}"/>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0AE25ED-097C-4BDC-A7CE-FA97BD9CA3B5}" type="slidenum">
              <a:rPr kumimoji="0" lang="da-DK" sz="866" b="0" i="0" u="none" strike="noStrike" kern="1200" cap="none" spc="0" normalizeH="0" baseline="0" noProof="0" smtClean="0">
                <a:ln>
                  <a:noFill/>
                </a:ln>
                <a:noFill/>
                <a:effectLst/>
                <a:uLnTx/>
                <a:uFillTx/>
                <a:latin typeface="Franklin Gothic Book" panose="020B05030201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da-DK" sz="866" b="0" i="0" u="none" strike="noStrike" kern="1200" cap="none" spc="0" normalizeH="0" baseline="0" noProof="0" dirty="0">
              <a:ln>
                <a:noFill/>
              </a:ln>
              <a:noFill/>
              <a:effectLst/>
              <a:uLnTx/>
              <a:uFillTx/>
              <a:latin typeface="Franklin Gothic Book" panose="020B0503020102020204"/>
              <a:ea typeface="+mn-ea"/>
              <a:cs typeface="+mn-cs"/>
            </a:endParaRPr>
          </a:p>
        </p:txBody>
      </p:sp>
      <p:sp>
        <p:nvSpPr>
          <p:cNvPr id="5" name="Pladsholder til indhold 4">
            <a:extLst>
              <a:ext uri="{FF2B5EF4-FFF2-40B4-BE49-F238E27FC236}">
                <a16:creationId xmlns:a16="http://schemas.microsoft.com/office/drawing/2014/main" id="{DBEDBE00-A87A-8D17-43D5-F9BA56BF2A34}"/>
              </a:ext>
            </a:extLst>
          </p:cNvPr>
          <p:cNvSpPr>
            <a:spLocks noGrp="1"/>
          </p:cNvSpPr>
          <p:nvPr>
            <p:ph idx="1"/>
          </p:nvPr>
        </p:nvSpPr>
        <p:spPr>
          <a:xfrm>
            <a:off x="702735" y="1081549"/>
            <a:ext cx="10784483" cy="4831890"/>
          </a:xfrm>
        </p:spPr>
        <p:txBody>
          <a:bodyPr/>
          <a:lstStyle/>
          <a:p>
            <a:r>
              <a:rPr lang="da-DK" sz="1600" dirty="0"/>
              <a:t>11.1. Er det at foretrække for rammeaftaleleverandører at arbejde i egne udviklingsmiljøer og først anvende fælles DevOps værktøjer i test og højere miljøer? </a:t>
            </a:r>
          </a:p>
          <a:p>
            <a:r>
              <a:rPr lang="da-DK" sz="1600" dirty="0"/>
              <a:t>11.2. Hvilke specifikke udfordringer vurderes der at være ved det skitserede samarbejde med hovedleverandøren? </a:t>
            </a:r>
          </a:p>
          <a:p>
            <a:r>
              <a:rPr lang="da-DK" sz="1600" dirty="0">
                <a:solidFill>
                  <a:srgbClr val="000000"/>
                </a:solidFill>
              </a:rPr>
              <a:t>11.3. Hvilke erfaringer har I med videreudvikling, vedligeholdelse, applikationsdrift og compliance af </a:t>
            </a:r>
            <a:r>
              <a:rPr lang="da-DK" sz="1600" dirty="0" err="1">
                <a:solidFill>
                  <a:srgbClr val="000000"/>
                </a:solidFill>
              </a:rPr>
              <a:t>eIDAS</a:t>
            </a:r>
            <a:r>
              <a:rPr lang="da-DK" sz="1600" dirty="0">
                <a:solidFill>
                  <a:srgbClr val="000000"/>
                </a:solidFill>
              </a:rPr>
              <a:t> kvalificerede tillidstjenester?</a:t>
            </a:r>
          </a:p>
          <a:p>
            <a:r>
              <a:rPr lang="da-DK" sz="1600" dirty="0"/>
              <a:t>11.4. Hvor hurtigt kan I skalere bemandingen til projektteams?</a:t>
            </a:r>
          </a:p>
          <a:p>
            <a:r>
              <a:rPr lang="da-DK" sz="1600" dirty="0"/>
              <a:t>11.5. Hvordan sikres bedst mulig kontinuitet blandt medarbejdere?</a:t>
            </a:r>
          </a:p>
          <a:p>
            <a:r>
              <a:rPr lang="da-DK" sz="1600" dirty="0"/>
              <a:t>11.6. Hvilken uddannelse, træning og projektstyring mv. er nødvendig for at gøre nye udviklere og et projektteam operationelt til projektleverancer og tilhørende sikkerheds- og compliancekrav? Er der initialomkostninger for leverandøren forbundet med dette?</a:t>
            </a:r>
          </a:p>
        </p:txBody>
      </p:sp>
    </p:spTree>
    <p:extLst>
      <p:ext uri="{BB962C8B-B14F-4D97-AF65-F5344CB8AC3E}">
        <p14:creationId xmlns:p14="http://schemas.microsoft.com/office/powerpoint/2010/main" val="71126616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F5F1E6"/>
        </a:solidFill>
        <a:effectLst/>
      </p:bgPr>
    </p:bg>
    <p:spTree>
      <p:nvGrpSpPr>
        <p:cNvPr id="1" name="">
          <a:extLst>
            <a:ext uri="{FF2B5EF4-FFF2-40B4-BE49-F238E27FC236}">
              <a16:creationId xmlns:a16="http://schemas.microsoft.com/office/drawing/2014/main" id="{6150C557-D311-7FA0-96AE-FCF68543596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446BBA3-5ACA-FFE7-F799-43B98BF75F9B}"/>
              </a:ext>
            </a:extLst>
          </p:cNvPr>
          <p:cNvSpPr>
            <a:spLocks noGrp="1"/>
          </p:cNvSpPr>
          <p:nvPr>
            <p:ph type="title"/>
          </p:nvPr>
        </p:nvSpPr>
        <p:spPr/>
        <p:txBody>
          <a:bodyPr/>
          <a:lstStyle/>
          <a:p>
            <a:r>
              <a:rPr lang="da-DK" sz="2700" b="1" dirty="0">
                <a:solidFill>
                  <a:srgbClr val="3F1A2B"/>
                </a:solidFill>
                <a:latin typeface="Franklin Gothic Book" panose="020B0503020102020204" pitchFamily="34" charset="0"/>
              </a:rPr>
              <a:t>11. </a:t>
            </a:r>
            <a:r>
              <a:rPr lang="da-DK" sz="2400" b="1" dirty="0">
                <a:solidFill>
                  <a:srgbClr val="3F1A2B"/>
                </a:solidFill>
                <a:latin typeface="Franklin Gothic Book" panose="020B0503020102020204" pitchFamily="34" charset="0"/>
              </a:rPr>
              <a:t>Rammeaftaleleverandører</a:t>
            </a:r>
            <a:r>
              <a:rPr lang="da-DK" sz="2700" b="1" dirty="0">
                <a:solidFill>
                  <a:srgbClr val="3F1A2B"/>
                </a:solidFill>
                <a:latin typeface="Franklin Gothic Book" panose="020B0503020102020204" pitchFamily="34" charset="0"/>
              </a:rPr>
              <a:t> – Spørgsmål (2/2)</a:t>
            </a:r>
          </a:p>
        </p:txBody>
      </p:sp>
      <p:sp>
        <p:nvSpPr>
          <p:cNvPr id="4" name="Pladsholder til slidenummer 3">
            <a:extLst>
              <a:ext uri="{FF2B5EF4-FFF2-40B4-BE49-F238E27FC236}">
                <a16:creationId xmlns:a16="http://schemas.microsoft.com/office/drawing/2014/main" id="{A92FEC27-3B9A-9EB8-A6DF-745CBFC3B904}"/>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0AE25ED-097C-4BDC-A7CE-FA97BD9CA3B5}" type="slidenum">
              <a:rPr kumimoji="0" lang="da-DK" sz="866" b="0" i="0" u="none" strike="noStrike" kern="1200" cap="none" spc="0" normalizeH="0" baseline="0" noProof="0" smtClean="0">
                <a:ln>
                  <a:noFill/>
                </a:ln>
                <a:noFill/>
                <a:effectLst/>
                <a:uLnTx/>
                <a:uFillTx/>
                <a:latin typeface="Franklin Gothic Book" panose="020B05030201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da-DK" sz="866" b="0" i="0" u="none" strike="noStrike" kern="1200" cap="none" spc="0" normalizeH="0" baseline="0" noProof="0" dirty="0">
              <a:ln>
                <a:noFill/>
              </a:ln>
              <a:noFill/>
              <a:effectLst/>
              <a:uLnTx/>
              <a:uFillTx/>
              <a:latin typeface="Franklin Gothic Book" panose="020B0503020102020204"/>
              <a:ea typeface="+mn-ea"/>
              <a:cs typeface="+mn-cs"/>
            </a:endParaRPr>
          </a:p>
        </p:txBody>
      </p:sp>
      <p:sp>
        <p:nvSpPr>
          <p:cNvPr id="5" name="Pladsholder til indhold 4">
            <a:extLst>
              <a:ext uri="{FF2B5EF4-FFF2-40B4-BE49-F238E27FC236}">
                <a16:creationId xmlns:a16="http://schemas.microsoft.com/office/drawing/2014/main" id="{0F5E77A9-E268-047C-FFA6-52343BF7D4A8}"/>
              </a:ext>
            </a:extLst>
          </p:cNvPr>
          <p:cNvSpPr>
            <a:spLocks noGrp="1"/>
          </p:cNvSpPr>
          <p:nvPr>
            <p:ph idx="1"/>
          </p:nvPr>
        </p:nvSpPr>
        <p:spPr>
          <a:xfrm>
            <a:off x="702735" y="1081549"/>
            <a:ext cx="10784483" cy="4831890"/>
          </a:xfrm>
        </p:spPr>
        <p:txBody>
          <a:bodyPr/>
          <a:lstStyle/>
          <a:p>
            <a:r>
              <a:rPr lang="da-DK" sz="1600" dirty="0"/>
              <a:t>11.7. Digitaliseringsstyrelsen forventer en høj grad af deltagelse i udviklingsforløb. Hvordan håndterer I en sådan deltagelse og der er forventninger til roller, kompetenceniveau etc. hos Digitaliseringsstyrelsen?</a:t>
            </a:r>
            <a:endParaRPr lang="da-DK" sz="1600" dirty="0">
              <a:solidFill>
                <a:srgbClr val="FF0000"/>
              </a:solidFill>
            </a:endParaRPr>
          </a:p>
          <a:p>
            <a:r>
              <a:rPr lang="da-DK" sz="1600" dirty="0"/>
              <a:t>11.8. Hvordan kan Digitaliseringsstyrelsen bedst sikre styring og indsigt i timeforbrug og opgaveudførelse?</a:t>
            </a:r>
          </a:p>
          <a:p>
            <a:r>
              <a:rPr lang="da-DK" sz="1600" dirty="0"/>
              <a:t>11.9. Hvordan bør det praktiske daglige arbejde tilrettelægges? Foretrækkes det f.eks. at arbejde onsite hos rammeleverandøren selv eller hos hovedleverandøren? </a:t>
            </a:r>
          </a:p>
          <a:p>
            <a:r>
              <a:rPr lang="da-DK" sz="1600" dirty="0"/>
              <a:t>11.10. Hvordan sikres det, at der etableres et godt samarbejde mellem rammeaftaleleverandøren, hovedleverandøren og Digitaliseringsstyrelsen?</a:t>
            </a:r>
          </a:p>
          <a:p>
            <a:r>
              <a:rPr lang="da-DK" sz="1600" dirty="0"/>
              <a:t>11.11. Hvad er jeres vigtigste råd til udbudsmaterialet som rammeaftaleleverandør?</a:t>
            </a:r>
            <a:endParaRPr lang="da-DK" sz="1800" dirty="0"/>
          </a:p>
        </p:txBody>
      </p:sp>
    </p:spTree>
    <p:extLst>
      <p:ext uri="{BB962C8B-B14F-4D97-AF65-F5344CB8AC3E}">
        <p14:creationId xmlns:p14="http://schemas.microsoft.com/office/powerpoint/2010/main" val="3745526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5F1E6"/>
        </a:solidFill>
        <a:effectLst/>
      </p:bgPr>
    </p:bg>
    <p:spTree>
      <p:nvGrpSpPr>
        <p:cNvPr id="1" name="">
          <a:extLst>
            <a:ext uri="{FF2B5EF4-FFF2-40B4-BE49-F238E27FC236}">
              <a16:creationId xmlns:a16="http://schemas.microsoft.com/office/drawing/2014/main" id="{2649E398-51F4-0501-C566-9D6ABC1292F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50F5710-0525-3646-6BCD-87F88C4A3C90}"/>
              </a:ext>
            </a:extLst>
          </p:cNvPr>
          <p:cNvSpPr>
            <a:spLocks noGrp="1"/>
          </p:cNvSpPr>
          <p:nvPr>
            <p:ph type="title"/>
          </p:nvPr>
        </p:nvSpPr>
        <p:spPr/>
        <p:txBody>
          <a:bodyPr/>
          <a:lstStyle/>
          <a:p>
            <a:r>
              <a:rPr lang="da-DK" b="1" dirty="0">
                <a:solidFill>
                  <a:srgbClr val="3F1A2B"/>
                </a:solidFill>
                <a:latin typeface="Franklin Gothic Book" panose="020B0503020102020204" pitchFamily="34" charset="0"/>
              </a:rPr>
              <a:t>1. </a:t>
            </a:r>
            <a:r>
              <a:rPr lang="da-DK" sz="2800" b="1" dirty="0">
                <a:solidFill>
                  <a:srgbClr val="3F1A2B"/>
                </a:solidFill>
                <a:latin typeface="Franklin Gothic Book" panose="020B0503020102020204" pitchFamily="34" charset="0"/>
              </a:rPr>
              <a:t>Ydelser – Spørgsmål </a:t>
            </a:r>
            <a:endParaRPr lang="da-DK" b="1" dirty="0">
              <a:solidFill>
                <a:srgbClr val="3F1A2B"/>
              </a:solidFill>
              <a:latin typeface="Franklin Gothic Book" panose="020B0503020102020204" pitchFamily="34" charset="0"/>
            </a:endParaRPr>
          </a:p>
        </p:txBody>
      </p:sp>
      <p:sp>
        <p:nvSpPr>
          <p:cNvPr id="3" name="Pladsholder til indhold 2">
            <a:extLst>
              <a:ext uri="{FF2B5EF4-FFF2-40B4-BE49-F238E27FC236}">
                <a16:creationId xmlns:a16="http://schemas.microsoft.com/office/drawing/2014/main" id="{6C82F101-7C0F-5F1A-2B72-DC7467E699F8}"/>
              </a:ext>
            </a:extLst>
          </p:cNvPr>
          <p:cNvSpPr>
            <a:spLocks noGrp="1"/>
          </p:cNvSpPr>
          <p:nvPr>
            <p:ph idx="1"/>
          </p:nvPr>
        </p:nvSpPr>
        <p:spPr>
          <a:xfrm>
            <a:off x="702735" y="903703"/>
            <a:ext cx="10784483" cy="4615598"/>
          </a:xfrm>
        </p:spPr>
        <p:txBody>
          <a:bodyPr/>
          <a:lstStyle/>
          <a:p>
            <a:pPr marL="173978" lvl="1" indent="-173978">
              <a:spcBef>
                <a:spcPts val="1066"/>
              </a:spcBef>
              <a:buFont typeface="Symbol" panose="05050102010706020507" pitchFamily="18" charset="2"/>
              <a:buChar char="·"/>
            </a:pPr>
            <a:r>
              <a:rPr lang="da-DK" sz="1600" dirty="0">
                <a:ea typeface="+mn-ea"/>
                <a:cs typeface="Arial" panose="020B0604020202020204" pitchFamily="34" charset="0"/>
              </a:rPr>
              <a:t>1.5. Hvordan kan leverandøren understøtte ønske fra Digitaliseringsstyrelsen om høj grad af indsigt i det løbende arbejde i samarbejdsorganisationen? </a:t>
            </a:r>
          </a:p>
          <a:p>
            <a:pPr marL="173978" lvl="1" indent="-173978">
              <a:spcBef>
                <a:spcPts val="1066"/>
              </a:spcBef>
              <a:buFont typeface="Symbol" panose="05050102010706020507" pitchFamily="18" charset="2"/>
              <a:buChar char="·"/>
            </a:pPr>
            <a:r>
              <a:rPr lang="da-DK" sz="1600" dirty="0">
                <a:ea typeface="+mn-ea"/>
                <a:cs typeface="Arial" panose="020B0604020202020204" pitchFamily="34" charset="0"/>
              </a:rPr>
              <a:t>1.6 Har leverandøren erfaring med at Kunder har adgang til leverandørens egne systemer samt adgang til leverandørens interne samarbejds- og styringsfora</a:t>
            </a:r>
          </a:p>
          <a:p>
            <a:pPr marL="173978" lvl="1" indent="-173978">
              <a:spcBef>
                <a:spcPts val="1066"/>
              </a:spcBef>
              <a:buFont typeface="Symbol" panose="05050102010706020507" pitchFamily="18" charset="2"/>
              <a:buChar char="·"/>
            </a:pPr>
            <a:r>
              <a:rPr lang="da-DK" sz="1600" dirty="0">
                <a:ea typeface="+mn-ea"/>
                <a:cs typeface="Arial" panose="020B0604020202020204" pitchFamily="34" charset="0"/>
              </a:rPr>
              <a:t>1.7. Er det mest hensigtsmæssigt og omkostningseffektivt at lade hovedleverandøren eller driftsleverandøren levere applikationsdrift?</a:t>
            </a:r>
          </a:p>
          <a:p>
            <a:pPr marL="173978" lvl="1" indent="-173978">
              <a:spcBef>
                <a:spcPts val="1066"/>
              </a:spcBef>
              <a:buFont typeface="Symbol" panose="05050102010706020507" pitchFamily="18" charset="2"/>
              <a:buChar char="·"/>
            </a:pPr>
            <a:r>
              <a:rPr lang="da-DK" sz="1600" dirty="0">
                <a:ea typeface="+mn-ea"/>
                <a:cs typeface="Arial" panose="020B0604020202020204" pitchFamily="34" charset="0"/>
              </a:rPr>
              <a:t>1.8. Hvordan fastsættes snittet mellem servicemål for applikationsdrift henholdsvis infrastrukturdrift i det forventede setup?</a:t>
            </a:r>
          </a:p>
          <a:p>
            <a:pPr marL="173978" lvl="1" indent="-173978">
              <a:spcBef>
                <a:spcPts val="1066"/>
              </a:spcBef>
              <a:buFont typeface="Symbol" panose="05050102010706020507" pitchFamily="18" charset="2"/>
              <a:buChar char="·"/>
            </a:pPr>
            <a:r>
              <a:rPr lang="da-DK" sz="1600" dirty="0">
                <a:ea typeface="+mn-ea"/>
                <a:cs typeface="Arial" panose="020B0604020202020204" pitchFamily="34" charset="0"/>
              </a:rPr>
              <a:t>1.9. Hvilke enheder afregnes applikationsdrift i, og hvad er prisniveauet? Hvilken prisudvikling forventes for denne ydelse?</a:t>
            </a:r>
          </a:p>
          <a:p>
            <a:pPr marL="173978" lvl="1" indent="-173978">
              <a:spcBef>
                <a:spcPts val="1066"/>
              </a:spcBef>
              <a:buFont typeface="Symbol" panose="05050102010706020507" pitchFamily="18" charset="2"/>
              <a:buChar char="·"/>
            </a:pPr>
            <a:endParaRPr lang="da-DK" sz="1400" dirty="0">
              <a:ea typeface="+mn-ea"/>
              <a:cs typeface="Arial" panose="020B0604020202020204" pitchFamily="34" charset="0"/>
            </a:endParaRPr>
          </a:p>
          <a:p>
            <a:endParaRPr lang="da-DK" sz="1600" b="0" i="0" u="none" strike="noStrike" baseline="0" dirty="0">
              <a:solidFill>
                <a:srgbClr val="000000"/>
              </a:solidFill>
            </a:endParaRPr>
          </a:p>
          <a:p>
            <a:endParaRPr lang="da-DK" sz="1600" b="0" i="0" u="none" strike="noStrike" baseline="0" dirty="0">
              <a:solidFill>
                <a:srgbClr val="000000"/>
              </a:solidFill>
              <a:cs typeface="Arial" panose="020B0604020202020204" pitchFamily="34" charset="0"/>
            </a:endParaRPr>
          </a:p>
          <a:p>
            <a:pPr marL="0" indent="0">
              <a:buNone/>
            </a:pPr>
            <a:r>
              <a:rPr lang="da-DK" sz="1600" b="0" i="0" u="none" strike="noStrike" baseline="0" dirty="0">
                <a:solidFill>
                  <a:srgbClr val="000000"/>
                </a:solidFill>
                <a:cs typeface="Arial" panose="020B0604020202020204" pitchFamily="34" charset="0"/>
              </a:rPr>
              <a:t>	</a:t>
            </a:r>
          </a:p>
        </p:txBody>
      </p:sp>
      <p:sp>
        <p:nvSpPr>
          <p:cNvPr id="4" name="Pladsholder til slidenummer 3">
            <a:extLst>
              <a:ext uri="{FF2B5EF4-FFF2-40B4-BE49-F238E27FC236}">
                <a16:creationId xmlns:a16="http://schemas.microsoft.com/office/drawing/2014/main" id="{36404D5F-CB36-AD90-5725-F24BDCD1A618}"/>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0AE25ED-097C-4BDC-A7CE-FA97BD9CA3B5}" type="slidenum">
              <a:rPr kumimoji="0" lang="da-DK" sz="866" b="0" i="0" u="none" strike="noStrike" kern="1200" cap="none" spc="0" normalizeH="0" baseline="0" noProof="0" smtClean="0">
                <a:ln>
                  <a:noFill/>
                </a:ln>
                <a:no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da-DK" sz="866" b="0" i="0" u="none" strike="noStrike" kern="1200" cap="none" spc="0" normalizeH="0" baseline="0" noProof="0" dirty="0">
              <a:ln>
                <a:noFill/>
              </a:ln>
              <a:noFill/>
              <a:effectLst/>
              <a:uLnTx/>
              <a:uFillTx/>
              <a:latin typeface="Arial"/>
              <a:ea typeface="+mn-ea"/>
              <a:cs typeface="+mn-cs"/>
            </a:endParaRPr>
          </a:p>
        </p:txBody>
      </p:sp>
    </p:spTree>
    <p:extLst>
      <p:ext uri="{BB962C8B-B14F-4D97-AF65-F5344CB8AC3E}">
        <p14:creationId xmlns:p14="http://schemas.microsoft.com/office/powerpoint/2010/main" val="189230699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F5F1E6"/>
        </a:solidFill>
        <a:effectLst/>
      </p:bgPr>
    </p:bg>
    <p:spTree>
      <p:nvGrpSpPr>
        <p:cNvPr id="1" name="">
          <a:extLst>
            <a:ext uri="{FF2B5EF4-FFF2-40B4-BE49-F238E27FC236}">
              <a16:creationId xmlns:a16="http://schemas.microsoft.com/office/drawing/2014/main" id="{D63F8368-8072-4357-FA3F-741BB56997F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5001428-53AE-448F-EF86-1AD0B43C7172}"/>
              </a:ext>
            </a:extLst>
          </p:cNvPr>
          <p:cNvSpPr>
            <a:spLocks noGrp="1"/>
          </p:cNvSpPr>
          <p:nvPr>
            <p:ph type="title"/>
          </p:nvPr>
        </p:nvSpPr>
        <p:spPr/>
        <p:txBody>
          <a:bodyPr/>
          <a:lstStyle/>
          <a:p>
            <a:r>
              <a:rPr lang="da-DK" sz="2700" b="1" dirty="0">
                <a:solidFill>
                  <a:srgbClr val="3F1A2B"/>
                </a:solidFill>
                <a:latin typeface="Franklin Gothic Book" panose="020B0503020102020204" pitchFamily="34" charset="0"/>
              </a:rPr>
              <a:t>11. </a:t>
            </a:r>
            <a:r>
              <a:rPr lang="da-DK" sz="2400" b="1" dirty="0">
                <a:solidFill>
                  <a:srgbClr val="3F1A2B"/>
                </a:solidFill>
                <a:latin typeface="Franklin Gothic Book" panose="020B0503020102020204" pitchFamily="34" charset="0"/>
              </a:rPr>
              <a:t>Rammeaftaleleverandører – Svar </a:t>
            </a:r>
          </a:p>
        </p:txBody>
      </p:sp>
      <p:sp>
        <p:nvSpPr>
          <p:cNvPr id="4" name="Pladsholder til slidenummer 3">
            <a:extLst>
              <a:ext uri="{FF2B5EF4-FFF2-40B4-BE49-F238E27FC236}">
                <a16:creationId xmlns:a16="http://schemas.microsoft.com/office/drawing/2014/main" id="{3A6FBA61-5269-2AF0-F3D0-BFEA389A9BA7}"/>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0AE25ED-097C-4BDC-A7CE-FA97BD9CA3B5}" type="slidenum">
              <a:rPr kumimoji="0" lang="da-DK" sz="866" b="0" i="0" u="none" strike="noStrike" kern="1200" cap="none" spc="0" normalizeH="0" baseline="0" noProof="0" smtClean="0">
                <a:ln>
                  <a:noFill/>
                </a:ln>
                <a:noFill/>
                <a:effectLst/>
                <a:uLnTx/>
                <a:uFillTx/>
                <a:latin typeface="Franklin Gothic Book" panose="020B05030201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70</a:t>
            </a:fld>
            <a:endParaRPr kumimoji="0" lang="da-DK" sz="866" b="0" i="0" u="none" strike="noStrike" kern="1200" cap="none" spc="0" normalizeH="0" baseline="0" noProof="0" dirty="0">
              <a:ln>
                <a:noFill/>
              </a:ln>
              <a:noFill/>
              <a:effectLst/>
              <a:uLnTx/>
              <a:uFillTx/>
              <a:latin typeface="Franklin Gothic Book" panose="020B0503020102020204"/>
              <a:ea typeface="+mn-ea"/>
              <a:cs typeface="+mn-cs"/>
            </a:endParaRPr>
          </a:p>
        </p:txBody>
      </p:sp>
      <p:sp>
        <p:nvSpPr>
          <p:cNvPr id="5" name="Pladsholder til indhold 4">
            <a:extLst>
              <a:ext uri="{FF2B5EF4-FFF2-40B4-BE49-F238E27FC236}">
                <a16:creationId xmlns:a16="http://schemas.microsoft.com/office/drawing/2014/main" id="{40357C08-AB67-0A9A-3BA7-161C9B9B551E}"/>
              </a:ext>
            </a:extLst>
          </p:cNvPr>
          <p:cNvSpPr>
            <a:spLocks noGrp="1"/>
          </p:cNvSpPr>
          <p:nvPr>
            <p:ph idx="1"/>
          </p:nvPr>
        </p:nvSpPr>
        <p:spPr/>
        <p:txBody>
          <a:bodyPr/>
          <a:lstStyle/>
          <a:p>
            <a:r>
              <a:rPr lang="da-DK" sz="1600" dirty="0">
                <a:latin typeface="Franklin Gothic Book" panose="020B0503020102020204" pitchFamily="34" charset="0"/>
              </a:rPr>
              <a:t>[</a:t>
            </a:r>
            <a:r>
              <a:rPr lang="da-DK" sz="1600" i="1" dirty="0">
                <a:latin typeface="Franklin Gothic Book" panose="020B0503020102020204" pitchFamily="34" charset="0"/>
              </a:rPr>
              <a:t>Virksomheden bedes angive sine svar på Digitaliseringsstyrelsens spørgsmål på denne slide. Svarene bedes adressere de enkelte spørgsmål hver for sig. Virksomheden kan tilføje flere slides efter behov. Virksomheden bedes i så fald nummerere slides.</a:t>
            </a:r>
            <a:r>
              <a:rPr lang="da-DK" sz="1600" dirty="0">
                <a:latin typeface="Franklin Gothic Book" panose="020B0503020102020204" pitchFamily="34" charset="0"/>
              </a:rPr>
              <a:t>]</a:t>
            </a:r>
          </a:p>
          <a:p>
            <a:endParaRPr lang="da-DK" dirty="0"/>
          </a:p>
        </p:txBody>
      </p:sp>
    </p:spTree>
    <p:extLst>
      <p:ext uri="{BB962C8B-B14F-4D97-AF65-F5344CB8AC3E}">
        <p14:creationId xmlns:p14="http://schemas.microsoft.com/office/powerpoint/2010/main" val="347325245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3F1A2B"/>
        </a:solidFill>
        <a:effectLst/>
      </p:bgPr>
    </p:bg>
    <p:spTree>
      <p:nvGrpSpPr>
        <p:cNvPr id="1" name="">
          <a:extLst>
            <a:ext uri="{FF2B5EF4-FFF2-40B4-BE49-F238E27FC236}">
              <a16:creationId xmlns:a16="http://schemas.microsoft.com/office/drawing/2014/main" id="{8E95E53B-5BC8-EE10-37C9-05F0783DA9C3}"/>
            </a:ext>
          </a:extLst>
        </p:cNvPr>
        <p:cNvGrpSpPr/>
        <p:nvPr/>
      </p:nvGrpSpPr>
      <p:grpSpPr>
        <a:xfrm>
          <a:off x="0" y="0"/>
          <a:ext cx="0" cy="0"/>
          <a:chOff x="0" y="0"/>
          <a:chExt cx="0" cy="0"/>
        </a:xfrm>
      </p:grpSpPr>
      <p:pic>
        <p:nvPicPr>
          <p:cNvPr id="7" name="object 7">
            <a:extLst>
              <a:ext uri="{FF2B5EF4-FFF2-40B4-BE49-F238E27FC236}">
                <a16:creationId xmlns:a16="http://schemas.microsoft.com/office/drawing/2014/main" id="{BC9DAA93-1A48-573E-707B-7752991D2D7F}"/>
              </a:ext>
            </a:extLst>
          </p:cNvPr>
          <p:cNvPicPr/>
          <p:nvPr/>
        </p:nvPicPr>
        <p:blipFill>
          <a:blip r:embed="rId2" cstate="print"/>
          <a:stretch>
            <a:fillRect/>
          </a:stretch>
        </p:blipFill>
        <p:spPr>
          <a:xfrm>
            <a:off x="2581022" y="5377703"/>
            <a:ext cx="125173" cy="104984"/>
          </a:xfrm>
          <a:prstGeom prst="rect">
            <a:avLst/>
          </a:prstGeom>
        </p:spPr>
      </p:pic>
      <p:sp>
        <p:nvSpPr>
          <p:cNvPr id="8" name="object 8">
            <a:extLst>
              <a:ext uri="{FF2B5EF4-FFF2-40B4-BE49-F238E27FC236}">
                <a16:creationId xmlns:a16="http://schemas.microsoft.com/office/drawing/2014/main" id="{EE4E0A76-292D-FC48-8149-DEA983EFFCB7}"/>
              </a:ext>
            </a:extLst>
          </p:cNvPr>
          <p:cNvSpPr/>
          <p:nvPr/>
        </p:nvSpPr>
        <p:spPr>
          <a:xfrm>
            <a:off x="1566942" y="5010258"/>
            <a:ext cx="484591" cy="424305"/>
          </a:xfrm>
          <a:custGeom>
            <a:avLst/>
            <a:gdLst/>
            <a:ahLst/>
            <a:cxnLst/>
            <a:rect l="l" t="t" r="r" b="b"/>
            <a:pathLst>
              <a:path w="801370" h="701675">
                <a:moveTo>
                  <a:pt x="612654" y="0"/>
                </a:moveTo>
                <a:lnTo>
                  <a:pt x="479105" y="0"/>
                </a:lnTo>
                <a:lnTo>
                  <a:pt x="639363" y="288799"/>
                </a:lnTo>
                <a:lnTo>
                  <a:pt x="0" y="288799"/>
                </a:lnTo>
                <a:lnTo>
                  <a:pt x="0" y="395638"/>
                </a:lnTo>
                <a:lnTo>
                  <a:pt x="642702" y="395638"/>
                </a:lnTo>
                <a:lnTo>
                  <a:pt x="479105" y="701130"/>
                </a:lnTo>
                <a:lnTo>
                  <a:pt x="609315" y="701130"/>
                </a:lnTo>
                <a:lnTo>
                  <a:pt x="801291" y="345557"/>
                </a:lnTo>
                <a:lnTo>
                  <a:pt x="612654" y="0"/>
                </a:lnTo>
                <a:close/>
              </a:path>
            </a:pathLst>
          </a:custGeom>
          <a:solidFill>
            <a:srgbClr val="A3B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88" b="0" i="0" u="none" strike="noStrike" kern="1200" cap="none" spc="0" normalizeH="0" baseline="0" noProof="0">
              <a:ln>
                <a:noFill/>
              </a:ln>
              <a:solidFill>
                <a:srgbClr val="000000"/>
              </a:solidFill>
              <a:effectLst/>
              <a:uLnTx/>
              <a:uFillTx/>
              <a:latin typeface="Franklin Gothic Book" panose="020B0503020102020204"/>
              <a:ea typeface="+mn-ea"/>
              <a:cs typeface="+mn-cs"/>
            </a:endParaRPr>
          </a:p>
        </p:txBody>
      </p:sp>
      <p:sp>
        <p:nvSpPr>
          <p:cNvPr id="9" name="object 9">
            <a:extLst>
              <a:ext uri="{FF2B5EF4-FFF2-40B4-BE49-F238E27FC236}">
                <a16:creationId xmlns:a16="http://schemas.microsoft.com/office/drawing/2014/main" id="{07123451-9AE0-280B-A423-5FAD66E0859A}"/>
              </a:ext>
            </a:extLst>
          </p:cNvPr>
          <p:cNvSpPr/>
          <p:nvPr/>
        </p:nvSpPr>
        <p:spPr>
          <a:xfrm>
            <a:off x="4008405" y="4045209"/>
            <a:ext cx="125180" cy="529133"/>
          </a:xfrm>
          <a:custGeom>
            <a:avLst/>
            <a:gdLst/>
            <a:ahLst/>
            <a:cxnLst/>
            <a:rect l="l" t="t" r="r" b="b"/>
            <a:pathLst>
              <a:path w="207009" h="875029">
                <a:moveTo>
                  <a:pt x="103500" y="701130"/>
                </a:moveTo>
                <a:lnTo>
                  <a:pt x="61975" y="704808"/>
                </a:lnTo>
                <a:lnTo>
                  <a:pt x="29214" y="718032"/>
                </a:lnTo>
                <a:lnTo>
                  <a:pt x="7720" y="744090"/>
                </a:lnTo>
                <a:lnTo>
                  <a:pt x="0" y="786267"/>
                </a:lnTo>
                <a:lnTo>
                  <a:pt x="7486" y="830375"/>
                </a:lnTo>
                <a:lnTo>
                  <a:pt x="28588" y="857424"/>
                </a:lnTo>
                <a:lnTo>
                  <a:pt x="61271" y="871014"/>
                </a:lnTo>
                <a:lnTo>
                  <a:pt x="103500" y="874744"/>
                </a:lnTo>
                <a:lnTo>
                  <a:pt x="145730" y="871014"/>
                </a:lnTo>
                <a:lnTo>
                  <a:pt x="178413" y="857424"/>
                </a:lnTo>
                <a:lnTo>
                  <a:pt x="199515" y="830375"/>
                </a:lnTo>
                <a:lnTo>
                  <a:pt x="207001" y="786267"/>
                </a:lnTo>
                <a:lnTo>
                  <a:pt x="199515" y="744090"/>
                </a:lnTo>
                <a:lnTo>
                  <a:pt x="178413" y="718032"/>
                </a:lnTo>
                <a:lnTo>
                  <a:pt x="145730" y="704808"/>
                </a:lnTo>
                <a:lnTo>
                  <a:pt x="103500" y="701130"/>
                </a:lnTo>
                <a:close/>
              </a:path>
              <a:path w="207009" h="875029">
                <a:moveTo>
                  <a:pt x="103500" y="0"/>
                </a:moveTo>
                <a:lnTo>
                  <a:pt x="62236" y="3469"/>
                </a:lnTo>
                <a:lnTo>
                  <a:pt x="30049" y="16484"/>
                </a:lnTo>
                <a:lnTo>
                  <a:pt x="9130" y="42959"/>
                </a:lnTo>
                <a:lnTo>
                  <a:pt x="1670" y="86806"/>
                </a:lnTo>
                <a:lnTo>
                  <a:pt x="9130" y="129244"/>
                </a:lnTo>
                <a:lnTo>
                  <a:pt x="30049" y="155876"/>
                </a:lnTo>
                <a:lnTo>
                  <a:pt x="62236" y="169674"/>
                </a:lnTo>
                <a:lnTo>
                  <a:pt x="103500" y="173613"/>
                </a:lnTo>
                <a:lnTo>
                  <a:pt x="145730" y="169674"/>
                </a:lnTo>
                <a:lnTo>
                  <a:pt x="178413" y="155876"/>
                </a:lnTo>
                <a:lnTo>
                  <a:pt x="199515" y="129244"/>
                </a:lnTo>
                <a:lnTo>
                  <a:pt x="207001" y="86806"/>
                </a:lnTo>
                <a:lnTo>
                  <a:pt x="199515" y="42959"/>
                </a:lnTo>
                <a:lnTo>
                  <a:pt x="178413" y="16484"/>
                </a:lnTo>
                <a:lnTo>
                  <a:pt x="145730" y="3469"/>
                </a:lnTo>
                <a:lnTo>
                  <a:pt x="103500" y="0"/>
                </a:lnTo>
                <a:close/>
              </a:path>
            </a:pathLst>
          </a:custGeom>
          <a:solidFill>
            <a:srgbClr val="A3B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88" b="0" i="0" u="none" strike="noStrike" kern="1200" cap="none" spc="0" normalizeH="0" baseline="0" noProof="0">
              <a:ln>
                <a:noFill/>
              </a:ln>
              <a:solidFill>
                <a:srgbClr val="000000"/>
              </a:solidFill>
              <a:effectLst/>
              <a:uLnTx/>
              <a:uFillTx/>
              <a:latin typeface="Franklin Gothic Book" panose="020B0503020102020204"/>
              <a:ea typeface="+mn-ea"/>
              <a:cs typeface="+mn-cs"/>
            </a:endParaRPr>
          </a:p>
        </p:txBody>
      </p:sp>
      <p:sp>
        <p:nvSpPr>
          <p:cNvPr id="10" name="object 10">
            <a:extLst>
              <a:ext uri="{FF2B5EF4-FFF2-40B4-BE49-F238E27FC236}">
                <a16:creationId xmlns:a16="http://schemas.microsoft.com/office/drawing/2014/main" id="{6BEE7EBB-E0AB-2E3A-9FE8-92FF24AB7833}"/>
              </a:ext>
            </a:extLst>
          </p:cNvPr>
          <p:cNvSpPr/>
          <p:nvPr/>
        </p:nvSpPr>
        <p:spPr>
          <a:xfrm>
            <a:off x="3372786" y="3851390"/>
            <a:ext cx="279926" cy="785637"/>
          </a:xfrm>
          <a:custGeom>
            <a:avLst/>
            <a:gdLst/>
            <a:ahLst/>
            <a:cxnLst/>
            <a:rect l="l" t="t" r="r" b="b"/>
            <a:pathLst>
              <a:path w="462914" h="1299209">
                <a:moveTo>
                  <a:pt x="0" y="0"/>
                </a:moveTo>
                <a:lnTo>
                  <a:pt x="0" y="98491"/>
                </a:lnTo>
                <a:lnTo>
                  <a:pt x="49163" y="100706"/>
                </a:lnTo>
                <a:lnTo>
                  <a:pt x="93688" y="107275"/>
                </a:lnTo>
                <a:lnTo>
                  <a:pt x="133789" y="118078"/>
                </a:lnTo>
                <a:lnTo>
                  <a:pt x="169681" y="132996"/>
                </a:lnTo>
                <a:lnTo>
                  <a:pt x="229690" y="174710"/>
                </a:lnTo>
                <a:lnTo>
                  <a:pt x="275428" y="231469"/>
                </a:lnTo>
                <a:lnTo>
                  <a:pt x="293481" y="265195"/>
                </a:lnTo>
                <a:lnTo>
                  <a:pt x="308608" y="302327"/>
                </a:lnTo>
                <a:lnTo>
                  <a:pt x="321024" y="342748"/>
                </a:lnTo>
                <a:lnTo>
                  <a:pt x="330942" y="386339"/>
                </a:lnTo>
                <a:lnTo>
                  <a:pt x="338577" y="432983"/>
                </a:lnTo>
                <a:lnTo>
                  <a:pt x="344143" y="482559"/>
                </a:lnTo>
                <a:lnTo>
                  <a:pt x="347853" y="534952"/>
                </a:lnTo>
                <a:lnTo>
                  <a:pt x="349923" y="590041"/>
                </a:lnTo>
                <a:lnTo>
                  <a:pt x="350565" y="647710"/>
                </a:lnTo>
                <a:lnTo>
                  <a:pt x="349955" y="705950"/>
                </a:lnTo>
                <a:lnTo>
                  <a:pt x="347976" y="761577"/>
                </a:lnTo>
                <a:lnTo>
                  <a:pt x="344400" y="814472"/>
                </a:lnTo>
                <a:lnTo>
                  <a:pt x="339001" y="864516"/>
                </a:lnTo>
                <a:lnTo>
                  <a:pt x="331554" y="911593"/>
                </a:lnTo>
                <a:lnTo>
                  <a:pt x="321831" y="955583"/>
                </a:lnTo>
                <a:lnTo>
                  <a:pt x="309607" y="996367"/>
                </a:lnTo>
                <a:lnTo>
                  <a:pt x="294655" y="1033829"/>
                </a:lnTo>
                <a:lnTo>
                  <a:pt x="276749" y="1067850"/>
                </a:lnTo>
                <a:lnTo>
                  <a:pt x="231170" y="1125094"/>
                </a:lnTo>
                <a:lnTo>
                  <a:pt x="171059" y="1167154"/>
                </a:lnTo>
                <a:lnTo>
                  <a:pt x="134988" y="1182194"/>
                </a:lnTo>
                <a:lnTo>
                  <a:pt x="94605" y="1193083"/>
                </a:lnTo>
                <a:lnTo>
                  <a:pt x="49685" y="1199704"/>
                </a:lnTo>
                <a:lnTo>
                  <a:pt x="0" y="1201937"/>
                </a:lnTo>
                <a:lnTo>
                  <a:pt x="0" y="1298760"/>
                </a:lnTo>
                <a:lnTo>
                  <a:pt x="53748" y="1296871"/>
                </a:lnTo>
                <a:lnTo>
                  <a:pt x="103408" y="1291258"/>
                </a:lnTo>
                <a:lnTo>
                  <a:pt x="149124" y="1282004"/>
                </a:lnTo>
                <a:lnTo>
                  <a:pt x="191041" y="1269192"/>
                </a:lnTo>
                <a:lnTo>
                  <a:pt x="229302" y="1252905"/>
                </a:lnTo>
                <a:lnTo>
                  <a:pt x="264050" y="1233224"/>
                </a:lnTo>
                <a:lnTo>
                  <a:pt x="295431" y="1210233"/>
                </a:lnTo>
                <a:lnTo>
                  <a:pt x="323588" y="1184015"/>
                </a:lnTo>
                <a:lnTo>
                  <a:pt x="348665" y="1154651"/>
                </a:lnTo>
                <a:lnTo>
                  <a:pt x="370806" y="1122225"/>
                </a:lnTo>
                <a:lnTo>
                  <a:pt x="390155" y="1086819"/>
                </a:lnTo>
                <a:lnTo>
                  <a:pt x="406855" y="1048516"/>
                </a:lnTo>
                <a:lnTo>
                  <a:pt x="421052" y="1007398"/>
                </a:lnTo>
                <a:lnTo>
                  <a:pt x="432889" y="963549"/>
                </a:lnTo>
                <a:lnTo>
                  <a:pt x="442510" y="917050"/>
                </a:lnTo>
                <a:lnTo>
                  <a:pt x="450058" y="867985"/>
                </a:lnTo>
                <a:lnTo>
                  <a:pt x="455679" y="816435"/>
                </a:lnTo>
                <a:lnTo>
                  <a:pt x="459515" y="762485"/>
                </a:lnTo>
                <a:lnTo>
                  <a:pt x="461712" y="706215"/>
                </a:lnTo>
                <a:lnTo>
                  <a:pt x="462412" y="647710"/>
                </a:lnTo>
                <a:lnTo>
                  <a:pt x="461676" y="589454"/>
                </a:lnTo>
                <a:lnTo>
                  <a:pt x="459380" y="533434"/>
                </a:lnTo>
                <a:lnTo>
                  <a:pt x="455392" y="479730"/>
                </a:lnTo>
                <a:lnTo>
                  <a:pt x="449578" y="428423"/>
                </a:lnTo>
                <a:lnTo>
                  <a:pt x="441806" y="379595"/>
                </a:lnTo>
                <a:lnTo>
                  <a:pt x="431943" y="333328"/>
                </a:lnTo>
                <a:lnTo>
                  <a:pt x="419856" y="289703"/>
                </a:lnTo>
                <a:lnTo>
                  <a:pt x="405413" y="248800"/>
                </a:lnTo>
                <a:lnTo>
                  <a:pt x="388481" y="210703"/>
                </a:lnTo>
                <a:lnTo>
                  <a:pt x="368928" y="175491"/>
                </a:lnTo>
                <a:lnTo>
                  <a:pt x="346620" y="143246"/>
                </a:lnTo>
                <a:lnTo>
                  <a:pt x="321424" y="114050"/>
                </a:lnTo>
                <a:lnTo>
                  <a:pt x="293209" y="87984"/>
                </a:lnTo>
                <a:lnTo>
                  <a:pt x="261842" y="65129"/>
                </a:lnTo>
                <a:lnTo>
                  <a:pt x="227189" y="45568"/>
                </a:lnTo>
                <a:lnTo>
                  <a:pt x="189118" y="29380"/>
                </a:lnTo>
                <a:lnTo>
                  <a:pt x="147496" y="16648"/>
                </a:lnTo>
                <a:lnTo>
                  <a:pt x="102191" y="7453"/>
                </a:lnTo>
                <a:lnTo>
                  <a:pt x="53070" y="1876"/>
                </a:lnTo>
                <a:lnTo>
                  <a:pt x="0" y="0"/>
                </a:lnTo>
                <a:close/>
              </a:path>
            </a:pathLst>
          </a:custGeom>
          <a:solidFill>
            <a:srgbClr val="A3B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88" b="0" i="0" u="none" strike="noStrike" kern="1200" cap="none" spc="0" normalizeH="0" baseline="0" noProof="0">
              <a:ln>
                <a:noFill/>
              </a:ln>
              <a:solidFill>
                <a:srgbClr val="000000"/>
              </a:solidFill>
              <a:effectLst/>
              <a:uLnTx/>
              <a:uFillTx/>
              <a:latin typeface="Franklin Gothic Book" panose="020B0503020102020204"/>
              <a:ea typeface="+mn-ea"/>
              <a:cs typeface="+mn-cs"/>
            </a:endParaRPr>
          </a:p>
        </p:txBody>
      </p:sp>
      <p:sp>
        <p:nvSpPr>
          <p:cNvPr id="11" name="object 11">
            <a:extLst>
              <a:ext uri="{FF2B5EF4-FFF2-40B4-BE49-F238E27FC236}">
                <a16:creationId xmlns:a16="http://schemas.microsoft.com/office/drawing/2014/main" id="{78931B2B-5FDB-1320-2873-EB69F39A213A}"/>
              </a:ext>
            </a:extLst>
          </p:cNvPr>
          <p:cNvSpPr/>
          <p:nvPr/>
        </p:nvSpPr>
        <p:spPr>
          <a:xfrm>
            <a:off x="2780591" y="3851390"/>
            <a:ext cx="279926" cy="785637"/>
          </a:xfrm>
          <a:custGeom>
            <a:avLst/>
            <a:gdLst/>
            <a:ahLst/>
            <a:cxnLst/>
            <a:rect l="l" t="t" r="r" b="b"/>
            <a:pathLst>
              <a:path w="462914" h="1299209">
                <a:moveTo>
                  <a:pt x="462413" y="0"/>
                </a:moveTo>
                <a:lnTo>
                  <a:pt x="409342" y="1876"/>
                </a:lnTo>
                <a:lnTo>
                  <a:pt x="360221" y="7453"/>
                </a:lnTo>
                <a:lnTo>
                  <a:pt x="314916" y="16648"/>
                </a:lnTo>
                <a:lnTo>
                  <a:pt x="273294" y="29380"/>
                </a:lnTo>
                <a:lnTo>
                  <a:pt x="235223" y="45568"/>
                </a:lnTo>
                <a:lnTo>
                  <a:pt x="200570" y="65129"/>
                </a:lnTo>
                <a:lnTo>
                  <a:pt x="169202" y="87984"/>
                </a:lnTo>
                <a:lnTo>
                  <a:pt x="140987" y="114050"/>
                </a:lnTo>
                <a:lnTo>
                  <a:pt x="115792" y="143246"/>
                </a:lnTo>
                <a:lnTo>
                  <a:pt x="93484" y="175491"/>
                </a:lnTo>
                <a:lnTo>
                  <a:pt x="73930" y="210703"/>
                </a:lnTo>
                <a:lnTo>
                  <a:pt x="56998" y="248800"/>
                </a:lnTo>
                <a:lnTo>
                  <a:pt x="42555" y="289703"/>
                </a:lnTo>
                <a:lnTo>
                  <a:pt x="30469" y="333328"/>
                </a:lnTo>
                <a:lnTo>
                  <a:pt x="20606" y="379595"/>
                </a:lnTo>
                <a:lnTo>
                  <a:pt x="12834" y="428423"/>
                </a:lnTo>
                <a:lnTo>
                  <a:pt x="7020" y="479730"/>
                </a:lnTo>
                <a:lnTo>
                  <a:pt x="3031" y="533434"/>
                </a:lnTo>
                <a:lnTo>
                  <a:pt x="735" y="589454"/>
                </a:lnTo>
                <a:lnTo>
                  <a:pt x="0" y="647710"/>
                </a:lnTo>
                <a:lnTo>
                  <a:pt x="711" y="706215"/>
                </a:lnTo>
                <a:lnTo>
                  <a:pt x="2941" y="762485"/>
                </a:lnTo>
                <a:lnTo>
                  <a:pt x="6828" y="816435"/>
                </a:lnTo>
                <a:lnTo>
                  <a:pt x="12513" y="867985"/>
                </a:lnTo>
                <a:lnTo>
                  <a:pt x="20136" y="917050"/>
                </a:lnTo>
                <a:lnTo>
                  <a:pt x="29838" y="963549"/>
                </a:lnTo>
                <a:lnTo>
                  <a:pt x="41758" y="1007398"/>
                </a:lnTo>
                <a:lnTo>
                  <a:pt x="56037" y="1048516"/>
                </a:lnTo>
                <a:lnTo>
                  <a:pt x="72815" y="1086819"/>
                </a:lnTo>
                <a:lnTo>
                  <a:pt x="92232" y="1122225"/>
                </a:lnTo>
                <a:lnTo>
                  <a:pt x="114428" y="1154651"/>
                </a:lnTo>
                <a:lnTo>
                  <a:pt x="139545" y="1184015"/>
                </a:lnTo>
                <a:lnTo>
                  <a:pt x="167721" y="1210233"/>
                </a:lnTo>
                <a:lnTo>
                  <a:pt x="199098" y="1233224"/>
                </a:lnTo>
                <a:lnTo>
                  <a:pt x="233815" y="1252905"/>
                </a:lnTo>
                <a:lnTo>
                  <a:pt x="272012" y="1269192"/>
                </a:lnTo>
                <a:lnTo>
                  <a:pt x="313830" y="1282004"/>
                </a:lnTo>
                <a:lnTo>
                  <a:pt x="359410" y="1291258"/>
                </a:lnTo>
                <a:lnTo>
                  <a:pt x="408890" y="1296871"/>
                </a:lnTo>
                <a:lnTo>
                  <a:pt x="462413" y="1298760"/>
                </a:lnTo>
                <a:lnTo>
                  <a:pt x="462413" y="1201937"/>
                </a:lnTo>
                <a:lnTo>
                  <a:pt x="413266" y="1199704"/>
                </a:lnTo>
                <a:lnTo>
                  <a:pt x="368788" y="1193083"/>
                </a:lnTo>
                <a:lnTo>
                  <a:pt x="328760" y="1182194"/>
                </a:lnTo>
                <a:lnTo>
                  <a:pt x="292965" y="1167154"/>
                </a:lnTo>
                <a:lnTo>
                  <a:pt x="233199" y="1125094"/>
                </a:lnTo>
                <a:lnTo>
                  <a:pt x="187745" y="1067850"/>
                </a:lnTo>
                <a:lnTo>
                  <a:pt x="169839" y="1033829"/>
                </a:lnTo>
                <a:lnTo>
                  <a:pt x="154857" y="996367"/>
                </a:lnTo>
                <a:lnTo>
                  <a:pt x="142580" y="955583"/>
                </a:lnTo>
                <a:lnTo>
                  <a:pt x="132791" y="911593"/>
                </a:lnTo>
                <a:lnTo>
                  <a:pt x="125270" y="864516"/>
                </a:lnTo>
                <a:lnTo>
                  <a:pt x="119801" y="814472"/>
                </a:lnTo>
                <a:lnTo>
                  <a:pt x="116164" y="761577"/>
                </a:lnTo>
                <a:lnTo>
                  <a:pt x="114142" y="705950"/>
                </a:lnTo>
                <a:lnTo>
                  <a:pt x="113516" y="647710"/>
                </a:lnTo>
                <a:lnTo>
                  <a:pt x="114158" y="590041"/>
                </a:lnTo>
                <a:lnTo>
                  <a:pt x="116225" y="534952"/>
                </a:lnTo>
                <a:lnTo>
                  <a:pt x="119929" y="482559"/>
                </a:lnTo>
                <a:lnTo>
                  <a:pt x="125482" y="432983"/>
                </a:lnTo>
                <a:lnTo>
                  <a:pt x="133097" y="386339"/>
                </a:lnTo>
                <a:lnTo>
                  <a:pt x="142984" y="342748"/>
                </a:lnTo>
                <a:lnTo>
                  <a:pt x="155356" y="302327"/>
                </a:lnTo>
                <a:lnTo>
                  <a:pt x="170426" y="265195"/>
                </a:lnTo>
                <a:lnTo>
                  <a:pt x="188405" y="231469"/>
                </a:lnTo>
                <a:lnTo>
                  <a:pt x="233939" y="174710"/>
                </a:lnTo>
                <a:lnTo>
                  <a:pt x="293654" y="132996"/>
                </a:lnTo>
                <a:lnTo>
                  <a:pt x="329360" y="118078"/>
                </a:lnTo>
                <a:lnTo>
                  <a:pt x="369247" y="107275"/>
                </a:lnTo>
                <a:lnTo>
                  <a:pt x="413527" y="100706"/>
                </a:lnTo>
                <a:lnTo>
                  <a:pt x="462413" y="98491"/>
                </a:lnTo>
                <a:lnTo>
                  <a:pt x="462413" y="0"/>
                </a:lnTo>
                <a:close/>
              </a:path>
            </a:pathLst>
          </a:custGeom>
          <a:solidFill>
            <a:srgbClr val="A3B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88" b="0" i="0" u="none" strike="noStrike" kern="1200" cap="none" spc="0" normalizeH="0" baseline="0" noProof="0">
              <a:ln>
                <a:noFill/>
              </a:ln>
              <a:solidFill>
                <a:srgbClr val="000000"/>
              </a:solidFill>
              <a:effectLst/>
              <a:uLnTx/>
              <a:uFillTx/>
              <a:latin typeface="Franklin Gothic Book" panose="020B0503020102020204"/>
              <a:ea typeface="+mn-ea"/>
              <a:cs typeface="+mn-cs"/>
            </a:endParaRPr>
          </a:p>
        </p:txBody>
      </p:sp>
      <p:sp>
        <p:nvSpPr>
          <p:cNvPr id="12" name="object 12">
            <a:extLst>
              <a:ext uri="{FF2B5EF4-FFF2-40B4-BE49-F238E27FC236}">
                <a16:creationId xmlns:a16="http://schemas.microsoft.com/office/drawing/2014/main" id="{6A0EF7F9-E42A-4093-DF72-7679C3D1C272}"/>
              </a:ext>
            </a:extLst>
          </p:cNvPr>
          <p:cNvSpPr/>
          <p:nvPr/>
        </p:nvSpPr>
        <p:spPr>
          <a:xfrm>
            <a:off x="2043637" y="4045209"/>
            <a:ext cx="125180" cy="529133"/>
          </a:xfrm>
          <a:custGeom>
            <a:avLst/>
            <a:gdLst/>
            <a:ahLst/>
            <a:cxnLst/>
            <a:rect l="l" t="t" r="r" b="b"/>
            <a:pathLst>
              <a:path w="207010" h="875029">
                <a:moveTo>
                  <a:pt x="103500" y="701130"/>
                </a:moveTo>
                <a:lnTo>
                  <a:pt x="61974" y="704808"/>
                </a:lnTo>
                <a:lnTo>
                  <a:pt x="29213" y="718032"/>
                </a:lnTo>
                <a:lnTo>
                  <a:pt x="7720" y="744090"/>
                </a:lnTo>
                <a:lnTo>
                  <a:pt x="0" y="786267"/>
                </a:lnTo>
                <a:lnTo>
                  <a:pt x="7486" y="830375"/>
                </a:lnTo>
                <a:lnTo>
                  <a:pt x="28587" y="857424"/>
                </a:lnTo>
                <a:lnTo>
                  <a:pt x="61270" y="871014"/>
                </a:lnTo>
                <a:lnTo>
                  <a:pt x="103500" y="874744"/>
                </a:lnTo>
                <a:lnTo>
                  <a:pt x="145729" y="871014"/>
                </a:lnTo>
                <a:lnTo>
                  <a:pt x="178412" y="857424"/>
                </a:lnTo>
                <a:lnTo>
                  <a:pt x="199513" y="830375"/>
                </a:lnTo>
                <a:lnTo>
                  <a:pt x="206999" y="786267"/>
                </a:lnTo>
                <a:lnTo>
                  <a:pt x="199513" y="744090"/>
                </a:lnTo>
                <a:lnTo>
                  <a:pt x="178412" y="718032"/>
                </a:lnTo>
                <a:lnTo>
                  <a:pt x="145729" y="704808"/>
                </a:lnTo>
                <a:lnTo>
                  <a:pt x="103500" y="701130"/>
                </a:lnTo>
                <a:close/>
              </a:path>
              <a:path w="207010" h="875029">
                <a:moveTo>
                  <a:pt x="103500" y="0"/>
                </a:moveTo>
                <a:lnTo>
                  <a:pt x="62235" y="3469"/>
                </a:lnTo>
                <a:lnTo>
                  <a:pt x="30048" y="16484"/>
                </a:lnTo>
                <a:lnTo>
                  <a:pt x="9128" y="42959"/>
                </a:lnTo>
                <a:lnTo>
                  <a:pt x="1669" y="86806"/>
                </a:lnTo>
                <a:lnTo>
                  <a:pt x="9128" y="129244"/>
                </a:lnTo>
                <a:lnTo>
                  <a:pt x="30048" y="155876"/>
                </a:lnTo>
                <a:lnTo>
                  <a:pt x="62235" y="169674"/>
                </a:lnTo>
                <a:lnTo>
                  <a:pt x="103500" y="173613"/>
                </a:lnTo>
                <a:lnTo>
                  <a:pt x="145729" y="169674"/>
                </a:lnTo>
                <a:lnTo>
                  <a:pt x="178412" y="155876"/>
                </a:lnTo>
                <a:lnTo>
                  <a:pt x="199513" y="129244"/>
                </a:lnTo>
                <a:lnTo>
                  <a:pt x="206999" y="86806"/>
                </a:lnTo>
                <a:lnTo>
                  <a:pt x="199513" y="42959"/>
                </a:lnTo>
                <a:lnTo>
                  <a:pt x="178412" y="16484"/>
                </a:lnTo>
                <a:lnTo>
                  <a:pt x="145729" y="3469"/>
                </a:lnTo>
                <a:lnTo>
                  <a:pt x="103500" y="0"/>
                </a:lnTo>
                <a:close/>
              </a:path>
            </a:pathLst>
          </a:custGeom>
          <a:solidFill>
            <a:srgbClr val="A3B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88" b="0" i="0" u="none" strike="noStrike" kern="1200" cap="none" spc="0" normalizeH="0" baseline="0" noProof="0">
              <a:ln>
                <a:noFill/>
              </a:ln>
              <a:solidFill>
                <a:srgbClr val="000000"/>
              </a:solidFill>
              <a:effectLst/>
              <a:uLnTx/>
              <a:uFillTx/>
              <a:latin typeface="Franklin Gothic Book" panose="020B0503020102020204"/>
              <a:ea typeface="+mn-ea"/>
              <a:cs typeface="+mn-cs"/>
            </a:endParaRPr>
          </a:p>
        </p:txBody>
      </p:sp>
      <p:sp>
        <p:nvSpPr>
          <p:cNvPr id="13" name="object 13">
            <a:extLst>
              <a:ext uri="{FF2B5EF4-FFF2-40B4-BE49-F238E27FC236}">
                <a16:creationId xmlns:a16="http://schemas.microsoft.com/office/drawing/2014/main" id="{9E35CBBC-0D35-D224-2892-7F3F063E356C}"/>
              </a:ext>
            </a:extLst>
          </p:cNvPr>
          <p:cNvSpPr/>
          <p:nvPr/>
        </p:nvSpPr>
        <p:spPr>
          <a:xfrm>
            <a:off x="5113813" y="3193224"/>
            <a:ext cx="484591" cy="424305"/>
          </a:xfrm>
          <a:custGeom>
            <a:avLst/>
            <a:gdLst/>
            <a:ahLst/>
            <a:cxnLst/>
            <a:rect l="l" t="t" r="r" b="b"/>
            <a:pathLst>
              <a:path w="801370" h="701675">
                <a:moveTo>
                  <a:pt x="612653" y="0"/>
                </a:moveTo>
                <a:lnTo>
                  <a:pt x="479105" y="0"/>
                </a:lnTo>
                <a:lnTo>
                  <a:pt x="639363" y="288798"/>
                </a:lnTo>
                <a:lnTo>
                  <a:pt x="0" y="288798"/>
                </a:lnTo>
                <a:lnTo>
                  <a:pt x="0" y="395637"/>
                </a:lnTo>
                <a:lnTo>
                  <a:pt x="642702" y="395637"/>
                </a:lnTo>
                <a:lnTo>
                  <a:pt x="479105" y="701130"/>
                </a:lnTo>
                <a:lnTo>
                  <a:pt x="609315" y="701130"/>
                </a:lnTo>
                <a:lnTo>
                  <a:pt x="801291" y="345557"/>
                </a:lnTo>
                <a:lnTo>
                  <a:pt x="612653" y="0"/>
                </a:lnTo>
                <a:close/>
              </a:path>
            </a:pathLst>
          </a:custGeom>
          <a:solidFill>
            <a:srgbClr val="A3B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88" b="0" i="0" u="none" strike="noStrike" kern="1200" cap="none" spc="0" normalizeH="0" baseline="0" noProof="0">
              <a:ln>
                <a:noFill/>
              </a:ln>
              <a:solidFill>
                <a:srgbClr val="000000"/>
              </a:solidFill>
              <a:effectLst/>
              <a:uLnTx/>
              <a:uFillTx/>
              <a:latin typeface="Franklin Gothic Book" panose="020B0503020102020204"/>
              <a:ea typeface="+mn-ea"/>
              <a:cs typeface="+mn-cs"/>
            </a:endParaRPr>
          </a:p>
        </p:txBody>
      </p:sp>
      <p:sp>
        <p:nvSpPr>
          <p:cNvPr id="14" name="object 14">
            <a:extLst>
              <a:ext uri="{FF2B5EF4-FFF2-40B4-BE49-F238E27FC236}">
                <a16:creationId xmlns:a16="http://schemas.microsoft.com/office/drawing/2014/main" id="{96BC0B74-230B-1356-C495-FFD6D1B3107C}"/>
              </a:ext>
            </a:extLst>
          </p:cNvPr>
          <p:cNvSpPr/>
          <p:nvPr/>
        </p:nvSpPr>
        <p:spPr>
          <a:xfrm>
            <a:off x="3926803" y="2942867"/>
            <a:ext cx="279926" cy="785637"/>
          </a:xfrm>
          <a:custGeom>
            <a:avLst/>
            <a:gdLst/>
            <a:ahLst/>
            <a:cxnLst/>
            <a:rect l="l" t="t" r="r" b="b"/>
            <a:pathLst>
              <a:path w="462915" h="1299210">
                <a:moveTo>
                  <a:pt x="0" y="0"/>
                </a:moveTo>
                <a:lnTo>
                  <a:pt x="0" y="98492"/>
                </a:lnTo>
                <a:lnTo>
                  <a:pt x="49163" y="100708"/>
                </a:lnTo>
                <a:lnTo>
                  <a:pt x="93688" y="107276"/>
                </a:lnTo>
                <a:lnTo>
                  <a:pt x="133789" y="118079"/>
                </a:lnTo>
                <a:lnTo>
                  <a:pt x="169681" y="132998"/>
                </a:lnTo>
                <a:lnTo>
                  <a:pt x="229690" y="174711"/>
                </a:lnTo>
                <a:lnTo>
                  <a:pt x="275428" y="231470"/>
                </a:lnTo>
                <a:lnTo>
                  <a:pt x="293481" y="265196"/>
                </a:lnTo>
                <a:lnTo>
                  <a:pt x="308608" y="302328"/>
                </a:lnTo>
                <a:lnTo>
                  <a:pt x="321024" y="342749"/>
                </a:lnTo>
                <a:lnTo>
                  <a:pt x="330942" y="386340"/>
                </a:lnTo>
                <a:lnTo>
                  <a:pt x="338577" y="432984"/>
                </a:lnTo>
                <a:lnTo>
                  <a:pt x="344143" y="482560"/>
                </a:lnTo>
                <a:lnTo>
                  <a:pt x="347853" y="534953"/>
                </a:lnTo>
                <a:lnTo>
                  <a:pt x="349923" y="590042"/>
                </a:lnTo>
                <a:lnTo>
                  <a:pt x="350565" y="647711"/>
                </a:lnTo>
                <a:lnTo>
                  <a:pt x="349955" y="705951"/>
                </a:lnTo>
                <a:lnTo>
                  <a:pt x="347976" y="761578"/>
                </a:lnTo>
                <a:lnTo>
                  <a:pt x="344400" y="814473"/>
                </a:lnTo>
                <a:lnTo>
                  <a:pt x="339001" y="864517"/>
                </a:lnTo>
                <a:lnTo>
                  <a:pt x="331554" y="911594"/>
                </a:lnTo>
                <a:lnTo>
                  <a:pt x="321831" y="955584"/>
                </a:lnTo>
                <a:lnTo>
                  <a:pt x="309607" y="996369"/>
                </a:lnTo>
                <a:lnTo>
                  <a:pt x="294655" y="1033830"/>
                </a:lnTo>
                <a:lnTo>
                  <a:pt x="276750" y="1067851"/>
                </a:lnTo>
                <a:lnTo>
                  <a:pt x="231170" y="1125095"/>
                </a:lnTo>
                <a:lnTo>
                  <a:pt x="171059" y="1167155"/>
                </a:lnTo>
                <a:lnTo>
                  <a:pt x="134988" y="1182195"/>
                </a:lnTo>
                <a:lnTo>
                  <a:pt x="94606" y="1193084"/>
                </a:lnTo>
                <a:lnTo>
                  <a:pt x="49685" y="1199705"/>
                </a:lnTo>
                <a:lnTo>
                  <a:pt x="0" y="1201938"/>
                </a:lnTo>
                <a:lnTo>
                  <a:pt x="0" y="1298760"/>
                </a:lnTo>
                <a:lnTo>
                  <a:pt x="53748" y="1296871"/>
                </a:lnTo>
                <a:lnTo>
                  <a:pt x="103408" y="1291258"/>
                </a:lnTo>
                <a:lnTo>
                  <a:pt x="149124" y="1282004"/>
                </a:lnTo>
                <a:lnTo>
                  <a:pt x="191041" y="1269192"/>
                </a:lnTo>
                <a:lnTo>
                  <a:pt x="229302" y="1252905"/>
                </a:lnTo>
                <a:lnTo>
                  <a:pt x="264050" y="1233224"/>
                </a:lnTo>
                <a:lnTo>
                  <a:pt x="295431" y="1210234"/>
                </a:lnTo>
                <a:lnTo>
                  <a:pt x="323588" y="1184015"/>
                </a:lnTo>
                <a:lnTo>
                  <a:pt x="348665" y="1154652"/>
                </a:lnTo>
                <a:lnTo>
                  <a:pt x="370806" y="1122226"/>
                </a:lnTo>
                <a:lnTo>
                  <a:pt x="390155" y="1086820"/>
                </a:lnTo>
                <a:lnTo>
                  <a:pt x="406855" y="1048517"/>
                </a:lnTo>
                <a:lnTo>
                  <a:pt x="421052" y="1007399"/>
                </a:lnTo>
                <a:lnTo>
                  <a:pt x="432889" y="963550"/>
                </a:lnTo>
                <a:lnTo>
                  <a:pt x="442510" y="917051"/>
                </a:lnTo>
                <a:lnTo>
                  <a:pt x="450058" y="867986"/>
                </a:lnTo>
                <a:lnTo>
                  <a:pt x="455679" y="816436"/>
                </a:lnTo>
                <a:lnTo>
                  <a:pt x="459515" y="762486"/>
                </a:lnTo>
                <a:lnTo>
                  <a:pt x="461712" y="706216"/>
                </a:lnTo>
                <a:lnTo>
                  <a:pt x="462412" y="647711"/>
                </a:lnTo>
                <a:lnTo>
                  <a:pt x="461676" y="589455"/>
                </a:lnTo>
                <a:lnTo>
                  <a:pt x="459380" y="533435"/>
                </a:lnTo>
                <a:lnTo>
                  <a:pt x="455392" y="479731"/>
                </a:lnTo>
                <a:lnTo>
                  <a:pt x="449578" y="428424"/>
                </a:lnTo>
                <a:lnTo>
                  <a:pt x="441806" y="379596"/>
                </a:lnTo>
                <a:lnTo>
                  <a:pt x="431943" y="333329"/>
                </a:lnTo>
                <a:lnTo>
                  <a:pt x="419856" y="289704"/>
                </a:lnTo>
                <a:lnTo>
                  <a:pt x="405413" y="248801"/>
                </a:lnTo>
                <a:lnTo>
                  <a:pt x="388481" y="210703"/>
                </a:lnTo>
                <a:lnTo>
                  <a:pt x="368928" y="175491"/>
                </a:lnTo>
                <a:lnTo>
                  <a:pt x="346620" y="143246"/>
                </a:lnTo>
                <a:lnTo>
                  <a:pt x="321424" y="114050"/>
                </a:lnTo>
                <a:lnTo>
                  <a:pt x="293209" y="87984"/>
                </a:lnTo>
                <a:lnTo>
                  <a:pt x="261842" y="65130"/>
                </a:lnTo>
                <a:lnTo>
                  <a:pt x="227189" y="45568"/>
                </a:lnTo>
                <a:lnTo>
                  <a:pt x="189118" y="29380"/>
                </a:lnTo>
                <a:lnTo>
                  <a:pt x="147496" y="16648"/>
                </a:lnTo>
                <a:lnTo>
                  <a:pt x="102191" y="7453"/>
                </a:lnTo>
                <a:lnTo>
                  <a:pt x="53070" y="1876"/>
                </a:lnTo>
                <a:lnTo>
                  <a:pt x="0" y="0"/>
                </a:lnTo>
                <a:close/>
              </a:path>
            </a:pathLst>
          </a:custGeom>
          <a:solidFill>
            <a:srgbClr val="A3B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88" b="0" i="0" u="none" strike="noStrike" kern="1200" cap="none" spc="0" normalizeH="0" baseline="0" noProof="0">
              <a:ln>
                <a:noFill/>
              </a:ln>
              <a:solidFill>
                <a:srgbClr val="000000"/>
              </a:solidFill>
              <a:effectLst/>
              <a:uLnTx/>
              <a:uFillTx/>
              <a:latin typeface="Franklin Gothic Book" panose="020B0503020102020204"/>
              <a:ea typeface="+mn-ea"/>
              <a:cs typeface="+mn-cs"/>
            </a:endParaRPr>
          </a:p>
        </p:txBody>
      </p:sp>
      <p:sp>
        <p:nvSpPr>
          <p:cNvPr id="15" name="object 15">
            <a:extLst>
              <a:ext uri="{FF2B5EF4-FFF2-40B4-BE49-F238E27FC236}">
                <a16:creationId xmlns:a16="http://schemas.microsoft.com/office/drawing/2014/main" id="{C8FF8B79-5F11-4741-29DE-E55C1F9F0B0B}"/>
              </a:ext>
            </a:extLst>
          </p:cNvPr>
          <p:cNvSpPr/>
          <p:nvPr/>
        </p:nvSpPr>
        <p:spPr>
          <a:xfrm>
            <a:off x="3080750" y="3193218"/>
            <a:ext cx="484591" cy="424305"/>
          </a:xfrm>
          <a:custGeom>
            <a:avLst/>
            <a:gdLst/>
            <a:ahLst/>
            <a:cxnLst/>
            <a:rect l="l" t="t" r="r" b="b"/>
            <a:pathLst>
              <a:path w="801370" h="701675">
                <a:moveTo>
                  <a:pt x="612654" y="0"/>
                </a:moveTo>
                <a:lnTo>
                  <a:pt x="479105" y="0"/>
                </a:lnTo>
                <a:lnTo>
                  <a:pt x="639363" y="288799"/>
                </a:lnTo>
                <a:lnTo>
                  <a:pt x="0" y="288799"/>
                </a:lnTo>
                <a:lnTo>
                  <a:pt x="0" y="395638"/>
                </a:lnTo>
                <a:lnTo>
                  <a:pt x="642702" y="395638"/>
                </a:lnTo>
                <a:lnTo>
                  <a:pt x="479105" y="701130"/>
                </a:lnTo>
                <a:lnTo>
                  <a:pt x="609315" y="701130"/>
                </a:lnTo>
                <a:lnTo>
                  <a:pt x="801291" y="345557"/>
                </a:lnTo>
                <a:lnTo>
                  <a:pt x="612654" y="0"/>
                </a:lnTo>
                <a:close/>
              </a:path>
            </a:pathLst>
          </a:custGeom>
          <a:solidFill>
            <a:srgbClr val="A3B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88" b="0" i="0" u="none" strike="noStrike" kern="1200" cap="none" spc="0" normalizeH="0" baseline="0" noProof="0">
              <a:ln>
                <a:noFill/>
              </a:ln>
              <a:solidFill>
                <a:srgbClr val="000000"/>
              </a:solidFill>
              <a:effectLst/>
              <a:uLnTx/>
              <a:uFillTx/>
              <a:latin typeface="Franklin Gothic Book" panose="020B0503020102020204"/>
              <a:ea typeface="+mn-ea"/>
              <a:cs typeface="+mn-cs"/>
            </a:endParaRPr>
          </a:p>
        </p:txBody>
      </p:sp>
      <p:sp>
        <p:nvSpPr>
          <p:cNvPr id="16" name="object 16">
            <a:extLst>
              <a:ext uri="{FF2B5EF4-FFF2-40B4-BE49-F238E27FC236}">
                <a16:creationId xmlns:a16="http://schemas.microsoft.com/office/drawing/2014/main" id="{C133B625-1DC2-1977-E375-E34E39FB9453}"/>
              </a:ext>
            </a:extLst>
          </p:cNvPr>
          <p:cNvSpPr/>
          <p:nvPr/>
        </p:nvSpPr>
        <p:spPr>
          <a:xfrm>
            <a:off x="2581021" y="3136685"/>
            <a:ext cx="125180" cy="529133"/>
          </a:xfrm>
          <a:custGeom>
            <a:avLst/>
            <a:gdLst/>
            <a:ahLst/>
            <a:cxnLst/>
            <a:rect l="l" t="t" r="r" b="b"/>
            <a:pathLst>
              <a:path w="207010" h="875029">
                <a:moveTo>
                  <a:pt x="103500" y="701130"/>
                </a:moveTo>
                <a:lnTo>
                  <a:pt x="61974" y="704808"/>
                </a:lnTo>
                <a:lnTo>
                  <a:pt x="29213" y="718032"/>
                </a:lnTo>
                <a:lnTo>
                  <a:pt x="7720" y="744090"/>
                </a:lnTo>
                <a:lnTo>
                  <a:pt x="0" y="786267"/>
                </a:lnTo>
                <a:lnTo>
                  <a:pt x="7486" y="830375"/>
                </a:lnTo>
                <a:lnTo>
                  <a:pt x="28587" y="857424"/>
                </a:lnTo>
                <a:lnTo>
                  <a:pt x="61270" y="871014"/>
                </a:lnTo>
                <a:lnTo>
                  <a:pt x="103500" y="874744"/>
                </a:lnTo>
                <a:lnTo>
                  <a:pt x="145729" y="871014"/>
                </a:lnTo>
                <a:lnTo>
                  <a:pt x="178412" y="857424"/>
                </a:lnTo>
                <a:lnTo>
                  <a:pt x="199513" y="830375"/>
                </a:lnTo>
                <a:lnTo>
                  <a:pt x="206999" y="786267"/>
                </a:lnTo>
                <a:lnTo>
                  <a:pt x="199513" y="744090"/>
                </a:lnTo>
                <a:lnTo>
                  <a:pt x="178412" y="718032"/>
                </a:lnTo>
                <a:lnTo>
                  <a:pt x="145729" y="704808"/>
                </a:lnTo>
                <a:lnTo>
                  <a:pt x="103500" y="701130"/>
                </a:lnTo>
                <a:close/>
              </a:path>
              <a:path w="207010" h="875029">
                <a:moveTo>
                  <a:pt x="103500" y="0"/>
                </a:moveTo>
                <a:lnTo>
                  <a:pt x="62235" y="3469"/>
                </a:lnTo>
                <a:lnTo>
                  <a:pt x="30048" y="16484"/>
                </a:lnTo>
                <a:lnTo>
                  <a:pt x="9128" y="42959"/>
                </a:lnTo>
                <a:lnTo>
                  <a:pt x="1669" y="86806"/>
                </a:lnTo>
                <a:lnTo>
                  <a:pt x="9128" y="129244"/>
                </a:lnTo>
                <a:lnTo>
                  <a:pt x="30048" y="155875"/>
                </a:lnTo>
                <a:lnTo>
                  <a:pt x="62235" y="169673"/>
                </a:lnTo>
                <a:lnTo>
                  <a:pt x="103500" y="173612"/>
                </a:lnTo>
                <a:lnTo>
                  <a:pt x="145729" y="169673"/>
                </a:lnTo>
                <a:lnTo>
                  <a:pt x="178412" y="155875"/>
                </a:lnTo>
                <a:lnTo>
                  <a:pt x="199513" y="129244"/>
                </a:lnTo>
                <a:lnTo>
                  <a:pt x="206999" y="86806"/>
                </a:lnTo>
                <a:lnTo>
                  <a:pt x="199513" y="42959"/>
                </a:lnTo>
                <a:lnTo>
                  <a:pt x="178412" y="16484"/>
                </a:lnTo>
                <a:lnTo>
                  <a:pt x="145729" y="3469"/>
                </a:lnTo>
                <a:lnTo>
                  <a:pt x="103500" y="0"/>
                </a:lnTo>
                <a:close/>
              </a:path>
            </a:pathLst>
          </a:custGeom>
          <a:solidFill>
            <a:srgbClr val="A3B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88" b="0" i="0" u="none" strike="noStrike" kern="1200" cap="none" spc="0" normalizeH="0" baseline="0" noProof="0">
              <a:ln>
                <a:noFill/>
              </a:ln>
              <a:solidFill>
                <a:srgbClr val="000000"/>
              </a:solidFill>
              <a:effectLst/>
              <a:uLnTx/>
              <a:uFillTx/>
              <a:latin typeface="Franklin Gothic Book" panose="020B0503020102020204"/>
              <a:ea typeface="+mn-ea"/>
              <a:cs typeface="+mn-cs"/>
            </a:endParaRPr>
          </a:p>
        </p:txBody>
      </p:sp>
      <p:sp>
        <p:nvSpPr>
          <p:cNvPr id="17" name="object 17">
            <a:extLst>
              <a:ext uri="{FF2B5EF4-FFF2-40B4-BE49-F238E27FC236}">
                <a16:creationId xmlns:a16="http://schemas.microsoft.com/office/drawing/2014/main" id="{EA3C838C-3679-EDED-0E49-15C55F07EC94}"/>
              </a:ext>
            </a:extLst>
          </p:cNvPr>
          <p:cNvSpPr/>
          <p:nvPr/>
        </p:nvSpPr>
        <p:spPr>
          <a:xfrm>
            <a:off x="1721440" y="3193218"/>
            <a:ext cx="484591" cy="424305"/>
          </a:xfrm>
          <a:custGeom>
            <a:avLst/>
            <a:gdLst/>
            <a:ahLst/>
            <a:cxnLst/>
            <a:rect l="l" t="t" r="r" b="b"/>
            <a:pathLst>
              <a:path w="801370" h="701675">
                <a:moveTo>
                  <a:pt x="612654" y="0"/>
                </a:moveTo>
                <a:lnTo>
                  <a:pt x="479104" y="0"/>
                </a:lnTo>
                <a:lnTo>
                  <a:pt x="639363" y="288799"/>
                </a:lnTo>
                <a:lnTo>
                  <a:pt x="0" y="288799"/>
                </a:lnTo>
                <a:lnTo>
                  <a:pt x="0" y="395638"/>
                </a:lnTo>
                <a:lnTo>
                  <a:pt x="642702" y="395638"/>
                </a:lnTo>
                <a:lnTo>
                  <a:pt x="479104" y="701130"/>
                </a:lnTo>
                <a:lnTo>
                  <a:pt x="609315" y="701130"/>
                </a:lnTo>
                <a:lnTo>
                  <a:pt x="801291" y="345557"/>
                </a:lnTo>
                <a:lnTo>
                  <a:pt x="612654" y="0"/>
                </a:lnTo>
                <a:close/>
              </a:path>
            </a:pathLst>
          </a:custGeom>
          <a:solidFill>
            <a:srgbClr val="A3B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88" b="0" i="0" u="none" strike="noStrike" kern="1200" cap="none" spc="0" normalizeH="0" baseline="0" noProof="0">
              <a:ln>
                <a:noFill/>
              </a:ln>
              <a:solidFill>
                <a:srgbClr val="000000"/>
              </a:solidFill>
              <a:effectLst/>
              <a:uLnTx/>
              <a:uFillTx/>
              <a:latin typeface="Franklin Gothic Book" panose="020B0503020102020204"/>
              <a:ea typeface="+mn-ea"/>
              <a:cs typeface="+mn-cs"/>
            </a:endParaRPr>
          </a:p>
        </p:txBody>
      </p:sp>
      <p:sp>
        <p:nvSpPr>
          <p:cNvPr id="18" name="object 18">
            <a:extLst>
              <a:ext uri="{FF2B5EF4-FFF2-40B4-BE49-F238E27FC236}">
                <a16:creationId xmlns:a16="http://schemas.microsoft.com/office/drawing/2014/main" id="{4724BAD8-D4D6-3D52-EB81-9C420FCBCA5B}"/>
              </a:ext>
            </a:extLst>
          </p:cNvPr>
          <p:cNvSpPr/>
          <p:nvPr/>
        </p:nvSpPr>
        <p:spPr>
          <a:xfrm>
            <a:off x="1221315" y="3136685"/>
            <a:ext cx="125180" cy="529133"/>
          </a:xfrm>
          <a:custGeom>
            <a:avLst/>
            <a:gdLst/>
            <a:ahLst/>
            <a:cxnLst/>
            <a:rect l="l" t="t" r="r" b="b"/>
            <a:pathLst>
              <a:path w="207010" h="875029">
                <a:moveTo>
                  <a:pt x="103500" y="701130"/>
                </a:moveTo>
                <a:lnTo>
                  <a:pt x="61975" y="704808"/>
                </a:lnTo>
                <a:lnTo>
                  <a:pt x="29214" y="718032"/>
                </a:lnTo>
                <a:lnTo>
                  <a:pt x="7720" y="744090"/>
                </a:lnTo>
                <a:lnTo>
                  <a:pt x="0" y="786267"/>
                </a:lnTo>
                <a:lnTo>
                  <a:pt x="7486" y="830375"/>
                </a:lnTo>
                <a:lnTo>
                  <a:pt x="28587" y="857424"/>
                </a:lnTo>
                <a:lnTo>
                  <a:pt x="61270" y="871014"/>
                </a:lnTo>
                <a:lnTo>
                  <a:pt x="103500" y="874744"/>
                </a:lnTo>
                <a:lnTo>
                  <a:pt x="145729" y="871014"/>
                </a:lnTo>
                <a:lnTo>
                  <a:pt x="178412" y="857424"/>
                </a:lnTo>
                <a:lnTo>
                  <a:pt x="199514" y="830375"/>
                </a:lnTo>
                <a:lnTo>
                  <a:pt x="207001" y="786267"/>
                </a:lnTo>
                <a:lnTo>
                  <a:pt x="199514" y="744090"/>
                </a:lnTo>
                <a:lnTo>
                  <a:pt x="178412" y="718032"/>
                </a:lnTo>
                <a:lnTo>
                  <a:pt x="145729" y="704808"/>
                </a:lnTo>
                <a:lnTo>
                  <a:pt x="103500" y="701130"/>
                </a:lnTo>
                <a:close/>
              </a:path>
              <a:path w="207010" h="875029">
                <a:moveTo>
                  <a:pt x="103500" y="0"/>
                </a:moveTo>
                <a:lnTo>
                  <a:pt x="62236" y="3469"/>
                </a:lnTo>
                <a:lnTo>
                  <a:pt x="30048" y="16484"/>
                </a:lnTo>
                <a:lnTo>
                  <a:pt x="9129" y="42959"/>
                </a:lnTo>
                <a:lnTo>
                  <a:pt x="1669" y="86806"/>
                </a:lnTo>
                <a:lnTo>
                  <a:pt x="9129" y="129244"/>
                </a:lnTo>
                <a:lnTo>
                  <a:pt x="30048" y="155875"/>
                </a:lnTo>
                <a:lnTo>
                  <a:pt x="62236" y="169673"/>
                </a:lnTo>
                <a:lnTo>
                  <a:pt x="103500" y="173612"/>
                </a:lnTo>
                <a:lnTo>
                  <a:pt x="145729" y="169673"/>
                </a:lnTo>
                <a:lnTo>
                  <a:pt x="178412" y="155875"/>
                </a:lnTo>
                <a:lnTo>
                  <a:pt x="199514" y="129244"/>
                </a:lnTo>
                <a:lnTo>
                  <a:pt x="207001" y="86806"/>
                </a:lnTo>
                <a:lnTo>
                  <a:pt x="199514" y="42959"/>
                </a:lnTo>
                <a:lnTo>
                  <a:pt x="178412" y="16484"/>
                </a:lnTo>
                <a:lnTo>
                  <a:pt x="145729" y="3469"/>
                </a:lnTo>
                <a:lnTo>
                  <a:pt x="103500" y="0"/>
                </a:lnTo>
                <a:close/>
              </a:path>
            </a:pathLst>
          </a:custGeom>
          <a:solidFill>
            <a:srgbClr val="A3B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88" b="0" i="0" u="none" strike="noStrike" kern="1200" cap="none" spc="0" normalizeH="0" baseline="0" noProof="0">
              <a:ln>
                <a:noFill/>
              </a:ln>
              <a:solidFill>
                <a:srgbClr val="000000"/>
              </a:solidFill>
              <a:effectLst/>
              <a:uLnTx/>
              <a:uFillTx/>
              <a:latin typeface="Franklin Gothic Book" panose="020B0503020102020204"/>
              <a:ea typeface="+mn-ea"/>
              <a:cs typeface="+mn-cs"/>
            </a:endParaRPr>
          </a:p>
        </p:txBody>
      </p:sp>
      <p:sp>
        <p:nvSpPr>
          <p:cNvPr id="19" name="object 19">
            <a:extLst>
              <a:ext uri="{FF2B5EF4-FFF2-40B4-BE49-F238E27FC236}">
                <a16:creationId xmlns:a16="http://schemas.microsoft.com/office/drawing/2014/main" id="{79E253A6-B70C-3CBB-AF60-D51381143C37}"/>
              </a:ext>
            </a:extLst>
          </p:cNvPr>
          <p:cNvSpPr/>
          <p:nvPr/>
        </p:nvSpPr>
        <p:spPr>
          <a:xfrm>
            <a:off x="501521" y="3136685"/>
            <a:ext cx="125180" cy="529133"/>
          </a:xfrm>
          <a:custGeom>
            <a:avLst/>
            <a:gdLst/>
            <a:ahLst/>
            <a:cxnLst/>
            <a:rect l="l" t="t" r="r" b="b"/>
            <a:pathLst>
              <a:path w="207009" h="875029">
                <a:moveTo>
                  <a:pt x="103500" y="701130"/>
                </a:moveTo>
                <a:lnTo>
                  <a:pt x="61974" y="704808"/>
                </a:lnTo>
                <a:lnTo>
                  <a:pt x="29213" y="718032"/>
                </a:lnTo>
                <a:lnTo>
                  <a:pt x="7720" y="744090"/>
                </a:lnTo>
                <a:lnTo>
                  <a:pt x="0" y="786267"/>
                </a:lnTo>
                <a:lnTo>
                  <a:pt x="7486" y="830375"/>
                </a:lnTo>
                <a:lnTo>
                  <a:pt x="28587" y="857424"/>
                </a:lnTo>
                <a:lnTo>
                  <a:pt x="61270" y="871014"/>
                </a:lnTo>
                <a:lnTo>
                  <a:pt x="103500" y="874744"/>
                </a:lnTo>
                <a:lnTo>
                  <a:pt x="145729" y="871014"/>
                </a:lnTo>
                <a:lnTo>
                  <a:pt x="178412" y="857424"/>
                </a:lnTo>
                <a:lnTo>
                  <a:pt x="199514" y="830375"/>
                </a:lnTo>
                <a:lnTo>
                  <a:pt x="207000" y="786267"/>
                </a:lnTo>
                <a:lnTo>
                  <a:pt x="199514" y="744090"/>
                </a:lnTo>
                <a:lnTo>
                  <a:pt x="178412" y="718032"/>
                </a:lnTo>
                <a:lnTo>
                  <a:pt x="145729" y="704808"/>
                </a:lnTo>
                <a:lnTo>
                  <a:pt x="103500" y="701130"/>
                </a:lnTo>
                <a:close/>
              </a:path>
              <a:path w="207009" h="875029">
                <a:moveTo>
                  <a:pt x="103500" y="0"/>
                </a:moveTo>
                <a:lnTo>
                  <a:pt x="62235" y="3469"/>
                </a:lnTo>
                <a:lnTo>
                  <a:pt x="30048" y="16484"/>
                </a:lnTo>
                <a:lnTo>
                  <a:pt x="9129" y="42959"/>
                </a:lnTo>
                <a:lnTo>
                  <a:pt x="1669" y="86806"/>
                </a:lnTo>
                <a:lnTo>
                  <a:pt x="9129" y="129244"/>
                </a:lnTo>
                <a:lnTo>
                  <a:pt x="30048" y="155875"/>
                </a:lnTo>
                <a:lnTo>
                  <a:pt x="62235" y="169673"/>
                </a:lnTo>
                <a:lnTo>
                  <a:pt x="103500" y="173612"/>
                </a:lnTo>
                <a:lnTo>
                  <a:pt x="145729" y="169673"/>
                </a:lnTo>
                <a:lnTo>
                  <a:pt x="178412" y="155875"/>
                </a:lnTo>
                <a:lnTo>
                  <a:pt x="199514" y="129244"/>
                </a:lnTo>
                <a:lnTo>
                  <a:pt x="207000" y="86806"/>
                </a:lnTo>
                <a:lnTo>
                  <a:pt x="199514" y="42959"/>
                </a:lnTo>
                <a:lnTo>
                  <a:pt x="178412" y="16484"/>
                </a:lnTo>
                <a:lnTo>
                  <a:pt x="145729" y="3469"/>
                </a:lnTo>
                <a:lnTo>
                  <a:pt x="103500" y="0"/>
                </a:lnTo>
                <a:close/>
              </a:path>
            </a:pathLst>
          </a:custGeom>
          <a:solidFill>
            <a:srgbClr val="A3B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88" b="0" i="0" u="none" strike="noStrike" kern="1200" cap="none" spc="0" normalizeH="0" baseline="0" noProof="0">
              <a:ln>
                <a:noFill/>
              </a:ln>
              <a:solidFill>
                <a:srgbClr val="000000"/>
              </a:solidFill>
              <a:effectLst/>
              <a:uLnTx/>
              <a:uFillTx/>
              <a:latin typeface="Franklin Gothic Book" panose="020B0503020102020204"/>
              <a:ea typeface="+mn-ea"/>
              <a:cs typeface="+mn-cs"/>
            </a:endParaRPr>
          </a:p>
        </p:txBody>
      </p:sp>
      <p:sp>
        <p:nvSpPr>
          <p:cNvPr id="20" name="object 20">
            <a:extLst>
              <a:ext uri="{FF2B5EF4-FFF2-40B4-BE49-F238E27FC236}">
                <a16:creationId xmlns:a16="http://schemas.microsoft.com/office/drawing/2014/main" id="{BAEA7AE5-BBE9-E02F-B058-EC32A7A286E4}"/>
              </a:ext>
            </a:extLst>
          </p:cNvPr>
          <p:cNvSpPr/>
          <p:nvPr/>
        </p:nvSpPr>
        <p:spPr>
          <a:xfrm>
            <a:off x="4508517" y="3783254"/>
            <a:ext cx="484591" cy="424305"/>
          </a:xfrm>
          <a:custGeom>
            <a:avLst/>
            <a:gdLst/>
            <a:ahLst/>
            <a:cxnLst/>
            <a:rect l="l" t="t" r="r" b="b"/>
            <a:pathLst>
              <a:path w="801370" h="701675">
                <a:moveTo>
                  <a:pt x="612654" y="0"/>
                </a:moveTo>
                <a:lnTo>
                  <a:pt x="479105" y="0"/>
                </a:lnTo>
                <a:lnTo>
                  <a:pt x="639363" y="288799"/>
                </a:lnTo>
                <a:lnTo>
                  <a:pt x="0" y="288799"/>
                </a:lnTo>
                <a:lnTo>
                  <a:pt x="0" y="395638"/>
                </a:lnTo>
                <a:lnTo>
                  <a:pt x="642702" y="395638"/>
                </a:lnTo>
                <a:lnTo>
                  <a:pt x="479105" y="701130"/>
                </a:lnTo>
                <a:lnTo>
                  <a:pt x="609315" y="701130"/>
                </a:lnTo>
                <a:lnTo>
                  <a:pt x="801291" y="345558"/>
                </a:lnTo>
                <a:lnTo>
                  <a:pt x="612654" y="0"/>
                </a:lnTo>
                <a:close/>
              </a:path>
            </a:pathLst>
          </a:custGeom>
          <a:solidFill>
            <a:srgbClr val="A3B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88" b="0" i="0" u="none" strike="noStrike" kern="1200" cap="none" spc="0" normalizeH="0" baseline="0" noProof="0">
              <a:ln>
                <a:noFill/>
              </a:ln>
              <a:solidFill>
                <a:srgbClr val="000000"/>
              </a:solidFill>
              <a:effectLst/>
              <a:uLnTx/>
              <a:uFillTx/>
              <a:latin typeface="Franklin Gothic Book" panose="020B0503020102020204"/>
              <a:ea typeface="+mn-ea"/>
              <a:cs typeface="+mn-cs"/>
            </a:endParaRPr>
          </a:p>
        </p:txBody>
      </p:sp>
      <p:sp>
        <p:nvSpPr>
          <p:cNvPr id="21" name="object 21">
            <a:extLst>
              <a:ext uri="{FF2B5EF4-FFF2-40B4-BE49-F238E27FC236}">
                <a16:creationId xmlns:a16="http://schemas.microsoft.com/office/drawing/2014/main" id="{E7C97E0F-87E8-E54F-A230-E209D658534A}"/>
              </a:ext>
            </a:extLst>
          </p:cNvPr>
          <p:cNvSpPr/>
          <p:nvPr/>
        </p:nvSpPr>
        <p:spPr>
          <a:xfrm>
            <a:off x="4508517" y="2602179"/>
            <a:ext cx="484591" cy="424305"/>
          </a:xfrm>
          <a:custGeom>
            <a:avLst/>
            <a:gdLst/>
            <a:ahLst/>
            <a:cxnLst/>
            <a:rect l="l" t="t" r="r" b="b"/>
            <a:pathLst>
              <a:path w="801370" h="701675">
                <a:moveTo>
                  <a:pt x="612654" y="0"/>
                </a:moveTo>
                <a:lnTo>
                  <a:pt x="479105" y="0"/>
                </a:lnTo>
                <a:lnTo>
                  <a:pt x="639363" y="288798"/>
                </a:lnTo>
                <a:lnTo>
                  <a:pt x="0" y="288798"/>
                </a:lnTo>
                <a:lnTo>
                  <a:pt x="0" y="395638"/>
                </a:lnTo>
                <a:lnTo>
                  <a:pt x="642702" y="395638"/>
                </a:lnTo>
                <a:lnTo>
                  <a:pt x="479105" y="701130"/>
                </a:lnTo>
                <a:lnTo>
                  <a:pt x="609315" y="701130"/>
                </a:lnTo>
                <a:lnTo>
                  <a:pt x="801291" y="345557"/>
                </a:lnTo>
                <a:lnTo>
                  <a:pt x="612654" y="0"/>
                </a:lnTo>
                <a:close/>
              </a:path>
            </a:pathLst>
          </a:custGeom>
          <a:solidFill>
            <a:srgbClr val="A3B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88" b="0" i="0" u="none" strike="noStrike" kern="1200" cap="none" spc="0" normalizeH="0" baseline="0" noProof="0">
              <a:ln>
                <a:noFill/>
              </a:ln>
              <a:solidFill>
                <a:srgbClr val="000000"/>
              </a:solidFill>
              <a:effectLst/>
              <a:uLnTx/>
              <a:uFillTx/>
              <a:latin typeface="Franklin Gothic Book" panose="020B0503020102020204"/>
              <a:ea typeface="+mn-ea"/>
              <a:cs typeface="+mn-cs"/>
            </a:endParaRPr>
          </a:p>
        </p:txBody>
      </p:sp>
      <p:sp>
        <p:nvSpPr>
          <p:cNvPr id="22" name="object 22">
            <a:extLst>
              <a:ext uri="{FF2B5EF4-FFF2-40B4-BE49-F238E27FC236}">
                <a16:creationId xmlns:a16="http://schemas.microsoft.com/office/drawing/2014/main" id="{61A87CB8-C00C-D4E6-5FCC-DD4862B81689}"/>
              </a:ext>
            </a:extLst>
          </p:cNvPr>
          <p:cNvSpPr/>
          <p:nvPr/>
        </p:nvSpPr>
        <p:spPr>
          <a:xfrm>
            <a:off x="4008405" y="2228167"/>
            <a:ext cx="125180" cy="529133"/>
          </a:xfrm>
          <a:custGeom>
            <a:avLst/>
            <a:gdLst/>
            <a:ahLst/>
            <a:cxnLst/>
            <a:rect l="l" t="t" r="r" b="b"/>
            <a:pathLst>
              <a:path w="207009" h="875029">
                <a:moveTo>
                  <a:pt x="103500" y="701130"/>
                </a:moveTo>
                <a:lnTo>
                  <a:pt x="61975" y="704808"/>
                </a:lnTo>
                <a:lnTo>
                  <a:pt x="29214" y="718032"/>
                </a:lnTo>
                <a:lnTo>
                  <a:pt x="7720" y="744090"/>
                </a:lnTo>
                <a:lnTo>
                  <a:pt x="0" y="786268"/>
                </a:lnTo>
                <a:lnTo>
                  <a:pt x="7486" y="830375"/>
                </a:lnTo>
                <a:lnTo>
                  <a:pt x="28588" y="857424"/>
                </a:lnTo>
                <a:lnTo>
                  <a:pt x="61271" y="871014"/>
                </a:lnTo>
                <a:lnTo>
                  <a:pt x="103500" y="874744"/>
                </a:lnTo>
                <a:lnTo>
                  <a:pt x="145730" y="871014"/>
                </a:lnTo>
                <a:lnTo>
                  <a:pt x="178413" y="857424"/>
                </a:lnTo>
                <a:lnTo>
                  <a:pt x="199515" y="830375"/>
                </a:lnTo>
                <a:lnTo>
                  <a:pt x="207001" y="786268"/>
                </a:lnTo>
                <a:lnTo>
                  <a:pt x="199515" y="744090"/>
                </a:lnTo>
                <a:lnTo>
                  <a:pt x="178413" y="718032"/>
                </a:lnTo>
                <a:lnTo>
                  <a:pt x="145730" y="704808"/>
                </a:lnTo>
                <a:lnTo>
                  <a:pt x="103500" y="701130"/>
                </a:lnTo>
                <a:close/>
              </a:path>
              <a:path w="207009" h="875029">
                <a:moveTo>
                  <a:pt x="103500" y="0"/>
                </a:moveTo>
                <a:lnTo>
                  <a:pt x="62236" y="3469"/>
                </a:lnTo>
                <a:lnTo>
                  <a:pt x="30049" y="16485"/>
                </a:lnTo>
                <a:lnTo>
                  <a:pt x="9130" y="42960"/>
                </a:lnTo>
                <a:lnTo>
                  <a:pt x="1670" y="86806"/>
                </a:lnTo>
                <a:lnTo>
                  <a:pt x="9130" y="129245"/>
                </a:lnTo>
                <a:lnTo>
                  <a:pt x="30049" y="155876"/>
                </a:lnTo>
                <a:lnTo>
                  <a:pt x="62236" y="169674"/>
                </a:lnTo>
                <a:lnTo>
                  <a:pt x="103500" y="173613"/>
                </a:lnTo>
                <a:lnTo>
                  <a:pt x="145730" y="169674"/>
                </a:lnTo>
                <a:lnTo>
                  <a:pt x="178413" y="155876"/>
                </a:lnTo>
                <a:lnTo>
                  <a:pt x="199515" y="129245"/>
                </a:lnTo>
                <a:lnTo>
                  <a:pt x="207001" y="86806"/>
                </a:lnTo>
                <a:lnTo>
                  <a:pt x="199515" y="42960"/>
                </a:lnTo>
                <a:lnTo>
                  <a:pt x="178413" y="16485"/>
                </a:lnTo>
                <a:lnTo>
                  <a:pt x="145730" y="3469"/>
                </a:lnTo>
                <a:lnTo>
                  <a:pt x="103500" y="0"/>
                </a:lnTo>
                <a:close/>
              </a:path>
            </a:pathLst>
          </a:custGeom>
          <a:solidFill>
            <a:srgbClr val="A3B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88" b="0" i="0" u="none" strike="noStrike" kern="1200" cap="none" spc="0" normalizeH="0" baseline="0" noProof="0">
              <a:ln>
                <a:noFill/>
              </a:ln>
              <a:solidFill>
                <a:srgbClr val="000000"/>
              </a:solidFill>
              <a:effectLst/>
              <a:uLnTx/>
              <a:uFillTx/>
              <a:latin typeface="Franklin Gothic Book" panose="020B0503020102020204"/>
              <a:ea typeface="+mn-ea"/>
              <a:cs typeface="+mn-cs"/>
            </a:endParaRPr>
          </a:p>
        </p:txBody>
      </p:sp>
      <p:sp>
        <p:nvSpPr>
          <p:cNvPr id="23" name="object 23">
            <a:extLst>
              <a:ext uri="{FF2B5EF4-FFF2-40B4-BE49-F238E27FC236}">
                <a16:creationId xmlns:a16="http://schemas.microsoft.com/office/drawing/2014/main" id="{DB817ED8-57B9-4EBA-4485-B2C2D72912D5}"/>
              </a:ext>
            </a:extLst>
          </p:cNvPr>
          <p:cNvSpPr/>
          <p:nvPr/>
        </p:nvSpPr>
        <p:spPr>
          <a:xfrm>
            <a:off x="3372786" y="2034349"/>
            <a:ext cx="279926" cy="785637"/>
          </a:xfrm>
          <a:custGeom>
            <a:avLst/>
            <a:gdLst/>
            <a:ahLst/>
            <a:cxnLst/>
            <a:rect l="l" t="t" r="r" b="b"/>
            <a:pathLst>
              <a:path w="462914" h="1299210">
                <a:moveTo>
                  <a:pt x="0" y="0"/>
                </a:moveTo>
                <a:lnTo>
                  <a:pt x="0" y="98492"/>
                </a:lnTo>
                <a:lnTo>
                  <a:pt x="49163" y="100708"/>
                </a:lnTo>
                <a:lnTo>
                  <a:pt x="93688" y="107276"/>
                </a:lnTo>
                <a:lnTo>
                  <a:pt x="133789" y="118079"/>
                </a:lnTo>
                <a:lnTo>
                  <a:pt x="169681" y="132998"/>
                </a:lnTo>
                <a:lnTo>
                  <a:pt x="229690" y="174711"/>
                </a:lnTo>
                <a:lnTo>
                  <a:pt x="275428" y="231470"/>
                </a:lnTo>
                <a:lnTo>
                  <a:pt x="293481" y="265196"/>
                </a:lnTo>
                <a:lnTo>
                  <a:pt x="308608" y="302328"/>
                </a:lnTo>
                <a:lnTo>
                  <a:pt x="321024" y="342749"/>
                </a:lnTo>
                <a:lnTo>
                  <a:pt x="330942" y="386340"/>
                </a:lnTo>
                <a:lnTo>
                  <a:pt x="338577" y="432984"/>
                </a:lnTo>
                <a:lnTo>
                  <a:pt x="344143" y="482560"/>
                </a:lnTo>
                <a:lnTo>
                  <a:pt x="347853" y="534953"/>
                </a:lnTo>
                <a:lnTo>
                  <a:pt x="349923" y="590042"/>
                </a:lnTo>
                <a:lnTo>
                  <a:pt x="350565" y="647711"/>
                </a:lnTo>
                <a:lnTo>
                  <a:pt x="349955" y="705951"/>
                </a:lnTo>
                <a:lnTo>
                  <a:pt x="347976" y="761577"/>
                </a:lnTo>
                <a:lnTo>
                  <a:pt x="344400" y="814472"/>
                </a:lnTo>
                <a:lnTo>
                  <a:pt x="339001" y="864517"/>
                </a:lnTo>
                <a:lnTo>
                  <a:pt x="331554" y="911593"/>
                </a:lnTo>
                <a:lnTo>
                  <a:pt x="321831" y="955583"/>
                </a:lnTo>
                <a:lnTo>
                  <a:pt x="309607" y="996368"/>
                </a:lnTo>
                <a:lnTo>
                  <a:pt x="294655" y="1033830"/>
                </a:lnTo>
                <a:lnTo>
                  <a:pt x="276749" y="1067851"/>
                </a:lnTo>
                <a:lnTo>
                  <a:pt x="231170" y="1125095"/>
                </a:lnTo>
                <a:lnTo>
                  <a:pt x="171059" y="1167155"/>
                </a:lnTo>
                <a:lnTo>
                  <a:pt x="134988" y="1182195"/>
                </a:lnTo>
                <a:lnTo>
                  <a:pt x="94605" y="1193084"/>
                </a:lnTo>
                <a:lnTo>
                  <a:pt x="49685" y="1199705"/>
                </a:lnTo>
                <a:lnTo>
                  <a:pt x="0" y="1201938"/>
                </a:lnTo>
                <a:lnTo>
                  <a:pt x="0" y="1298760"/>
                </a:lnTo>
                <a:lnTo>
                  <a:pt x="53748" y="1296871"/>
                </a:lnTo>
                <a:lnTo>
                  <a:pt x="103408" y="1291258"/>
                </a:lnTo>
                <a:lnTo>
                  <a:pt x="149124" y="1282004"/>
                </a:lnTo>
                <a:lnTo>
                  <a:pt x="191041" y="1269192"/>
                </a:lnTo>
                <a:lnTo>
                  <a:pt x="229302" y="1252905"/>
                </a:lnTo>
                <a:lnTo>
                  <a:pt x="264050" y="1233224"/>
                </a:lnTo>
                <a:lnTo>
                  <a:pt x="295431" y="1210234"/>
                </a:lnTo>
                <a:lnTo>
                  <a:pt x="323588" y="1184015"/>
                </a:lnTo>
                <a:lnTo>
                  <a:pt x="348665" y="1154652"/>
                </a:lnTo>
                <a:lnTo>
                  <a:pt x="370806" y="1122226"/>
                </a:lnTo>
                <a:lnTo>
                  <a:pt x="390155" y="1086820"/>
                </a:lnTo>
                <a:lnTo>
                  <a:pt x="406855" y="1048517"/>
                </a:lnTo>
                <a:lnTo>
                  <a:pt x="421052" y="1007399"/>
                </a:lnTo>
                <a:lnTo>
                  <a:pt x="432889" y="963550"/>
                </a:lnTo>
                <a:lnTo>
                  <a:pt x="442510" y="917051"/>
                </a:lnTo>
                <a:lnTo>
                  <a:pt x="450058" y="867986"/>
                </a:lnTo>
                <a:lnTo>
                  <a:pt x="455679" y="816436"/>
                </a:lnTo>
                <a:lnTo>
                  <a:pt x="459515" y="762486"/>
                </a:lnTo>
                <a:lnTo>
                  <a:pt x="461712" y="706216"/>
                </a:lnTo>
                <a:lnTo>
                  <a:pt x="462412" y="647711"/>
                </a:lnTo>
                <a:lnTo>
                  <a:pt x="461676" y="589455"/>
                </a:lnTo>
                <a:lnTo>
                  <a:pt x="459380" y="533435"/>
                </a:lnTo>
                <a:lnTo>
                  <a:pt x="455392" y="479730"/>
                </a:lnTo>
                <a:lnTo>
                  <a:pt x="449578" y="428424"/>
                </a:lnTo>
                <a:lnTo>
                  <a:pt x="441806" y="379596"/>
                </a:lnTo>
                <a:lnTo>
                  <a:pt x="431943" y="333329"/>
                </a:lnTo>
                <a:lnTo>
                  <a:pt x="419856" y="289703"/>
                </a:lnTo>
                <a:lnTo>
                  <a:pt x="405413" y="248801"/>
                </a:lnTo>
                <a:lnTo>
                  <a:pt x="388481" y="210703"/>
                </a:lnTo>
                <a:lnTo>
                  <a:pt x="368928" y="175491"/>
                </a:lnTo>
                <a:lnTo>
                  <a:pt x="346620" y="143246"/>
                </a:lnTo>
                <a:lnTo>
                  <a:pt x="321424" y="114050"/>
                </a:lnTo>
                <a:lnTo>
                  <a:pt x="293209" y="87984"/>
                </a:lnTo>
                <a:lnTo>
                  <a:pt x="261842" y="65129"/>
                </a:lnTo>
                <a:lnTo>
                  <a:pt x="227189" y="45568"/>
                </a:lnTo>
                <a:lnTo>
                  <a:pt x="189118" y="29380"/>
                </a:lnTo>
                <a:lnTo>
                  <a:pt x="147496" y="16648"/>
                </a:lnTo>
                <a:lnTo>
                  <a:pt x="102191" y="7453"/>
                </a:lnTo>
                <a:lnTo>
                  <a:pt x="53070" y="1876"/>
                </a:lnTo>
                <a:lnTo>
                  <a:pt x="0" y="0"/>
                </a:lnTo>
                <a:close/>
              </a:path>
            </a:pathLst>
          </a:custGeom>
          <a:solidFill>
            <a:srgbClr val="A3B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88" b="0" i="0" u="none" strike="noStrike" kern="1200" cap="none" spc="0" normalizeH="0" baseline="0" noProof="0">
              <a:ln>
                <a:noFill/>
              </a:ln>
              <a:solidFill>
                <a:srgbClr val="000000"/>
              </a:solidFill>
              <a:effectLst/>
              <a:uLnTx/>
              <a:uFillTx/>
              <a:latin typeface="Franklin Gothic Book" panose="020B0503020102020204"/>
              <a:ea typeface="+mn-ea"/>
              <a:cs typeface="+mn-cs"/>
            </a:endParaRPr>
          </a:p>
        </p:txBody>
      </p:sp>
      <p:sp>
        <p:nvSpPr>
          <p:cNvPr id="24" name="object 24">
            <a:extLst>
              <a:ext uri="{FF2B5EF4-FFF2-40B4-BE49-F238E27FC236}">
                <a16:creationId xmlns:a16="http://schemas.microsoft.com/office/drawing/2014/main" id="{C360A406-3E25-A961-F8BC-52650A643F4E}"/>
              </a:ext>
            </a:extLst>
          </p:cNvPr>
          <p:cNvSpPr/>
          <p:nvPr/>
        </p:nvSpPr>
        <p:spPr>
          <a:xfrm>
            <a:off x="2780591" y="2034349"/>
            <a:ext cx="279926" cy="785637"/>
          </a:xfrm>
          <a:custGeom>
            <a:avLst/>
            <a:gdLst/>
            <a:ahLst/>
            <a:cxnLst/>
            <a:rect l="l" t="t" r="r" b="b"/>
            <a:pathLst>
              <a:path w="462914" h="1299210">
                <a:moveTo>
                  <a:pt x="462413" y="0"/>
                </a:moveTo>
                <a:lnTo>
                  <a:pt x="409342" y="1876"/>
                </a:lnTo>
                <a:lnTo>
                  <a:pt x="360221" y="7453"/>
                </a:lnTo>
                <a:lnTo>
                  <a:pt x="314916" y="16648"/>
                </a:lnTo>
                <a:lnTo>
                  <a:pt x="273294" y="29380"/>
                </a:lnTo>
                <a:lnTo>
                  <a:pt x="235223" y="45568"/>
                </a:lnTo>
                <a:lnTo>
                  <a:pt x="200570" y="65129"/>
                </a:lnTo>
                <a:lnTo>
                  <a:pt x="169202" y="87984"/>
                </a:lnTo>
                <a:lnTo>
                  <a:pt x="140987" y="114050"/>
                </a:lnTo>
                <a:lnTo>
                  <a:pt x="115792" y="143246"/>
                </a:lnTo>
                <a:lnTo>
                  <a:pt x="93484" y="175491"/>
                </a:lnTo>
                <a:lnTo>
                  <a:pt x="73930" y="210703"/>
                </a:lnTo>
                <a:lnTo>
                  <a:pt x="56998" y="248801"/>
                </a:lnTo>
                <a:lnTo>
                  <a:pt x="42555" y="289703"/>
                </a:lnTo>
                <a:lnTo>
                  <a:pt x="30469" y="333329"/>
                </a:lnTo>
                <a:lnTo>
                  <a:pt x="20606" y="379596"/>
                </a:lnTo>
                <a:lnTo>
                  <a:pt x="12834" y="428424"/>
                </a:lnTo>
                <a:lnTo>
                  <a:pt x="7020" y="479730"/>
                </a:lnTo>
                <a:lnTo>
                  <a:pt x="3031" y="533435"/>
                </a:lnTo>
                <a:lnTo>
                  <a:pt x="735" y="589455"/>
                </a:lnTo>
                <a:lnTo>
                  <a:pt x="0" y="647711"/>
                </a:lnTo>
                <a:lnTo>
                  <a:pt x="711" y="706216"/>
                </a:lnTo>
                <a:lnTo>
                  <a:pt x="2941" y="762486"/>
                </a:lnTo>
                <a:lnTo>
                  <a:pt x="6828" y="816436"/>
                </a:lnTo>
                <a:lnTo>
                  <a:pt x="12513" y="867986"/>
                </a:lnTo>
                <a:lnTo>
                  <a:pt x="20136" y="917051"/>
                </a:lnTo>
                <a:lnTo>
                  <a:pt x="29838" y="963550"/>
                </a:lnTo>
                <a:lnTo>
                  <a:pt x="41758" y="1007399"/>
                </a:lnTo>
                <a:lnTo>
                  <a:pt x="56037" y="1048517"/>
                </a:lnTo>
                <a:lnTo>
                  <a:pt x="72815" y="1086820"/>
                </a:lnTo>
                <a:lnTo>
                  <a:pt x="92232" y="1122226"/>
                </a:lnTo>
                <a:lnTo>
                  <a:pt x="114428" y="1154652"/>
                </a:lnTo>
                <a:lnTo>
                  <a:pt x="139545" y="1184015"/>
                </a:lnTo>
                <a:lnTo>
                  <a:pt x="167721" y="1210234"/>
                </a:lnTo>
                <a:lnTo>
                  <a:pt x="199098" y="1233224"/>
                </a:lnTo>
                <a:lnTo>
                  <a:pt x="233815" y="1252905"/>
                </a:lnTo>
                <a:lnTo>
                  <a:pt x="272012" y="1269192"/>
                </a:lnTo>
                <a:lnTo>
                  <a:pt x="313830" y="1282004"/>
                </a:lnTo>
                <a:lnTo>
                  <a:pt x="359410" y="1291258"/>
                </a:lnTo>
                <a:lnTo>
                  <a:pt x="408890" y="1296871"/>
                </a:lnTo>
                <a:lnTo>
                  <a:pt x="462413" y="1298760"/>
                </a:lnTo>
                <a:lnTo>
                  <a:pt x="462413" y="1201938"/>
                </a:lnTo>
                <a:lnTo>
                  <a:pt x="413266" y="1199705"/>
                </a:lnTo>
                <a:lnTo>
                  <a:pt x="368788" y="1193084"/>
                </a:lnTo>
                <a:lnTo>
                  <a:pt x="328760" y="1182195"/>
                </a:lnTo>
                <a:lnTo>
                  <a:pt x="292965" y="1167155"/>
                </a:lnTo>
                <a:lnTo>
                  <a:pt x="233199" y="1125095"/>
                </a:lnTo>
                <a:lnTo>
                  <a:pt x="187745" y="1067851"/>
                </a:lnTo>
                <a:lnTo>
                  <a:pt x="169839" y="1033830"/>
                </a:lnTo>
                <a:lnTo>
                  <a:pt x="154857" y="996368"/>
                </a:lnTo>
                <a:lnTo>
                  <a:pt x="142580" y="955583"/>
                </a:lnTo>
                <a:lnTo>
                  <a:pt x="132791" y="911593"/>
                </a:lnTo>
                <a:lnTo>
                  <a:pt x="125270" y="864517"/>
                </a:lnTo>
                <a:lnTo>
                  <a:pt x="119801" y="814472"/>
                </a:lnTo>
                <a:lnTo>
                  <a:pt x="116164" y="761577"/>
                </a:lnTo>
                <a:lnTo>
                  <a:pt x="114142" y="705951"/>
                </a:lnTo>
                <a:lnTo>
                  <a:pt x="113516" y="647711"/>
                </a:lnTo>
                <a:lnTo>
                  <a:pt x="114158" y="590042"/>
                </a:lnTo>
                <a:lnTo>
                  <a:pt x="116225" y="534953"/>
                </a:lnTo>
                <a:lnTo>
                  <a:pt x="119929" y="482560"/>
                </a:lnTo>
                <a:lnTo>
                  <a:pt x="125482" y="432984"/>
                </a:lnTo>
                <a:lnTo>
                  <a:pt x="133097" y="386340"/>
                </a:lnTo>
                <a:lnTo>
                  <a:pt x="142984" y="342749"/>
                </a:lnTo>
                <a:lnTo>
                  <a:pt x="155356" y="302328"/>
                </a:lnTo>
                <a:lnTo>
                  <a:pt x="170426" y="265196"/>
                </a:lnTo>
                <a:lnTo>
                  <a:pt x="188405" y="231470"/>
                </a:lnTo>
                <a:lnTo>
                  <a:pt x="233939" y="174711"/>
                </a:lnTo>
                <a:lnTo>
                  <a:pt x="293654" y="132998"/>
                </a:lnTo>
                <a:lnTo>
                  <a:pt x="329360" y="118079"/>
                </a:lnTo>
                <a:lnTo>
                  <a:pt x="369247" y="107276"/>
                </a:lnTo>
                <a:lnTo>
                  <a:pt x="413527" y="100708"/>
                </a:lnTo>
                <a:lnTo>
                  <a:pt x="462413" y="98492"/>
                </a:lnTo>
                <a:lnTo>
                  <a:pt x="462413" y="0"/>
                </a:lnTo>
                <a:close/>
              </a:path>
            </a:pathLst>
          </a:custGeom>
          <a:solidFill>
            <a:srgbClr val="A3B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88" b="0" i="0" u="none" strike="noStrike" kern="1200" cap="none" spc="0" normalizeH="0" baseline="0" noProof="0">
              <a:ln>
                <a:noFill/>
              </a:ln>
              <a:solidFill>
                <a:srgbClr val="000000"/>
              </a:solidFill>
              <a:effectLst/>
              <a:uLnTx/>
              <a:uFillTx/>
              <a:latin typeface="Franklin Gothic Book" panose="020B0503020102020204"/>
              <a:ea typeface="+mn-ea"/>
              <a:cs typeface="+mn-cs"/>
            </a:endParaRPr>
          </a:p>
        </p:txBody>
      </p:sp>
      <p:sp>
        <p:nvSpPr>
          <p:cNvPr id="25" name="object 25">
            <a:extLst>
              <a:ext uri="{FF2B5EF4-FFF2-40B4-BE49-F238E27FC236}">
                <a16:creationId xmlns:a16="http://schemas.microsoft.com/office/drawing/2014/main" id="{30D057B0-D98F-CD9A-B1C2-1CEFE803638A}"/>
              </a:ext>
            </a:extLst>
          </p:cNvPr>
          <p:cNvSpPr/>
          <p:nvPr/>
        </p:nvSpPr>
        <p:spPr>
          <a:xfrm>
            <a:off x="2043637" y="2228162"/>
            <a:ext cx="125180" cy="529133"/>
          </a:xfrm>
          <a:custGeom>
            <a:avLst/>
            <a:gdLst/>
            <a:ahLst/>
            <a:cxnLst/>
            <a:rect l="l" t="t" r="r" b="b"/>
            <a:pathLst>
              <a:path w="207010" h="875029">
                <a:moveTo>
                  <a:pt x="103500" y="701130"/>
                </a:moveTo>
                <a:lnTo>
                  <a:pt x="61974" y="704808"/>
                </a:lnTo>
                <a:lnTo>
                  <a:pt x="29213" y="718032"/>
                </a:lnTo>
                <a:lnTo>
                  <a:pt x="7720" y="744090"/>
                </a:lnTo>
                <a:lnTo>
                  <a:pt x="0" y="786267"/>
                </a:lnTo>
                <a:lnTo>
                  <a:pt x="7486" y="830374"/>
                </a:lnTo>
                <a:lnTo>
                  <a:pt x="28587" y="857423"/>
                </a:lnTo>
                <a:lnTo>
                  <a:pt x="61270" y="871013"/>
                </a:lnTo>
                <a:lnTo>
                  <a:pt x="103500" y="874742"/>
                </a:lnTo>
                <a:lnTo>
                  <a:pt x="145729" y="871013"/>
                </a:lnTo>
                <a:lnTo>
                  <a:pt x="178412" y="857423"/>
                </a:lnTo>
                <a:lnTo>
                  <a:pt x="199513" y="830374"/>
                </a:lnTo>
                <a:lnTo>
                  <a:pt x="206999" y="786267"/>
                </a:lnTo>
                <a:lnTo>
                  <a:pt x="199513" y="744090"/>
                </a:lnTo>
                <a:lnTo>
                  <a:pt x="178412" y="718032"/>
                </a:lnTo>
                <a:lnTo>
                  <a:pt x="145729" y="704808"/>
                </a:lnTo>
                <a:lnTo>
                  <a:pt x="103500" y="701130"/>
                </a:lnTo>
                <a:close/>
              </a:path>
              <a:path w="207010" h="875029">
                <a:moveTo>
                  <a:pt x="103500" y="0"/>
                </a:moveTo>
                <a:lnTo>
                  <a:pt x="62235" y="3469"/>
                </a:lnTo>
                <a:lnTo>
                  <a:pt x="30048" y="16484"/>
                </a:lnTo>
                <a:lnTo>
                  <a:pt x="9128" y="42959"/>
                </a:lnTo>
                <a:lnTo>
                  <a:pt x="1669" y="86805"/>
                </a:lnTo>
                <a:lnTo>
                  <a:pt x="9128" y="129244"/>
                </a:lnTo>
                <a:lnTo>
                  <a:pt x="30048" y="155875"/>
                </a:lnTo>
                <a:lnTo>
                  <a:pt x="62235" y="169673"/>
                </a:lnTo>
                <a:lnTo>
                  <a:pt x="103500" y="173612"/>
                </a:lnTo>
                <a:lnTo>
                  <a:pt x="145729" y="169673"/>
                </a:lnTo>
                <a:lnTo>
                  <a:pt x="178412" y="155875"/>
                </a:lnTo>
                <a:lnTo>
                  <a:pt x="199513" y="129244"/>
                </a:lnTo>
                <a:lnTo>
                  <a:pt x="206999" y="86805"/>
                </a:lnTo>
                <a:lnTo>
                  <a:pt x="199513" y="42959"/>
                </a:lnTo>
                <a:lnTo>
                  <a:pt x="178412" y="16484"/>
                </a:lnTo>
                <a:lnTo>
                  <a:pt x="145729" y="3469"/>
                </a:lnTo>
                <a:lnTo>
                  <a:pt x="103500" y="0"/>
                </a:lnTo>
                <a:close/>
              </a:path>
            </a:pathLst>
          </a:custGeom>
          <a:solidFill>
            <a:srgbClr val="A3B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88" b="0" i="0" u="none" strike="noStrike" kern="1200" cap="none" spc="0" normalizeH="0" baseline="0" noProof="0">
              <a:ln>
                <a:noFill/>
              </a:ln>
              <a:solidFill>
                <a:srgbClr val="000000"/>
              </a:solidFill>
              <a:effectLst/>
              <a:uLnTx/>
              <a:uFillTx/>
              <a:latin typeface="Franklin Gothic Book" panose="020B0503020102020204"/>
              <a:ea typeface="+mn-ea"/>
              <a:cs typeface="+mn-cs"/>
            </a:endParaRPr>
          </a:p>
        </p:txBody>
      </p:sp>
      <p:pic>
        <p:nvPicPr>
          <p:cNvPr id="26" name="object 26">
            <a:extLst>
              <a:ext uri="{FF2B5EF4-FFF2-40B4-BE49-F238E27FC236}">
                <a16:creationId xmlns:a16="http://schemas.microsoft.com/office/drawing/2014/main" id="{C3A3C2F8-B735-2E82-76AB-32CC595CC3C5}"/>
              </a:ext>
            </a:extLst>
          </p:cNvPr>
          <p:cNvPicPr/>
          <p:nvPr/>
        </p:nvPicPr>
        <p:blipFill>
          <a:blip r:embed="rId3" cstate="print"/>
          <a:stretch>
            <a:fillRect/>
          </a:stretch>
        </p:blipFill>
        <p:spPr>
          <a:xfrm>
            <a:off x="2581022" y="1743627"/>
            <a:ext cx="125173" cy="104984"/>
          </a:xfrm>
          <a:prstGeom prst="rect">
            <a:avLst/>
          </a:prstGeom>
        </p:spPr>
      </p:pic>
      <p:sp>
        <p:nvSpPr>
          <p:cNvPr id="27" name="object 27">
            <a:extLst>
              <a:ext uri="{FF2B5EF4-FFF2-40B4-BE49-F238E27FC236}">
                <a16:creationId xmlns:a16="http://schemas.microsoft.com/office/drawing/2014/main" id="{D17853F9-01BD-7F0B-A807-AC6E922A85BD}"/>
              </a:ext>
            </a:extLst>
          </p:cNvPr>
          <p:cNvSpPr/>
          <p:nvPr/>
        </p:nvSpPr>
        <p:spPr>
          <a:xfrm>
            <a:off x="1566942" y="1376176"/>
            <a:ext cx="484591" cy="424305"/>
          </a:xfrm>
          <a:custGeom>
            <a:avLst/>
            <a:gdLst/>
            <a:ahLst/>
            <a:cxnLst/>
            <a:rect l="l" t="t" r="r" b="b"/>
            <a:pathLst>
              <a:path w="801370" h="701675">
                <a:moveTo>
                  <a:pt x="612654" y="0"/>
                </a:moveTo>
                <a:lnTo>
                  <a:pt x="479105" y="0"/>
                </a:lnTo>
                <a:lnTo>
                  <a:pt x="639363" y="288799"/>
                </a:lnTo>
                <a:lnTo>
                  <a:pt x="0" y="288799"/>
                </a:lnTo>
                <a:lnTo>
                  <a:pt x="0" y="395638"/>
                </a:lnTo>
                <a:lnTo>
                  <a:pt x="642702" y="395638"/>
                </a:lnTo>
                <a:lnTo>
                  <a:pt x="479105" y="701130"/>
                </a:lnTo>
                <a:lnTo>
                  <a:pt x="609315" y="701130"/>
                </a:lnTo>
                <a:lnTo>
                  <a:pt x="801291" y="345557"/>
                </a:lnTo>
                <a:lnTo>
                  <a:pt x="612654" y="0"/>
                </a:lnTo>
                <a:close/>
              </a:path>
            </a:pathLst>
          </a:custGeom>
          <a:solidFill>
            <a:srgbClr val="A3B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88" b="0" i="0" u="none" strike="noStrike" kern="1200" cap="none" spc="0" normalizeH="0" baseline="0" noProof="0">
              <a:ln>
                <a:noFill/>
              </a:ln>
              <a:solidFill>
                <a:srgbClr val="000000"/>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3345950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5F1E6"/>
        </a:solidFill>
        <a:effectLst/>
      </p:bgPr>
    </p:bg>
    <p:spTree>
      <p:nvGrpSpPr>
        <p:cNvPr id="1" name="">
          <a:extLst>
            <a:ext uri="{FF2B5EF4-FFF2-40B4-BE49-F238E27FC236}">
              <a16:creationId xmlns:a16="http://schemas.microsoft.com/office/drawing/2014/main" id="{96D50AB9-0DB9-F6AE-FF78-E31C0D99248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B7AE781-1CF9-9EB3-7622-8369F9C2A7B1}"/>
              </a:ext>
            </a:extLst>
          </p:cNvPr>
          <p:cNvSpPr>
            <a:spLocks noGrp="1"/>
          </p:cNvSpPr>
          <p:nvPr>
            <p:ph type="title"/>
          </p:nvPr>
        </p:nvSpPr>
        <p:spPr/>
        <p:txBody>
          <a:bodyPr/>
          <a:lstStyle/>
          <a:p>
            <a:r>
              <a:rPr lang="da-DK" b="1" dirty="0">
                <a:solidFill>
                  <a:srgbClr val="3F1A2B"/>
                </a:solidFill>
                <a:latin typeface="Franklin Gothic Book" panose="020B0503020102020204" pitchFamily="34" charset="0"/>
              </a:rPr>
              <a:t>1. </a:t>
            </a:r>
            <a:r>
              <a:rPr lang="da-DK" sz="2800" b="1" dirty="0">
                <a:solidFill>
                  <a:srgbClr val="3F1A2B"/>
                </a:solidFill>
                <a:latin typeface="Franklin Gothic Book" panose="020B0503020102020204" pitchFamily="34" charset="0"/>
              </a:rPr>
              <a:t>Ydelser – Svar</a:t>
            </a:r>
            <a:endParaRPr lang="da-DK" b="1" dirty="0">
              <a:solidFill>
                <a:srgbClr val="3F1A2B"/>
              </a:solidFill>
              <a:latin typeface="Franklin Gothic Book" panose="020B0503020102020204" pitchFamily="34" charset="0"/>
            </a:endParaRPr>
          </a:p>
        </p:txBody>
      </p:sp>
      <p:sp>
        <p:nvSpPr>
          <p:cNvPr id="3" name="Pladsholder til indhold 2">
            <a:extLst>
              <a:ext uri="{FF2B5EF4-FFF2-40B4-BE49-F238E27FC236}">
                <a16:creationId xmlns:a16="http://schemas.microsoft.com/office/drawing/2014/main" id="{A61DB2F1-6B80-CC3E-A50B-999C077545F9}"/>
              </a:ext>
            </a:extLst>
          </p:cNvPr>
          <p:cNvSpPr>
            <a:spLocks noGrp="1"/>
          </p:cNvSpPr>
          <p:nvPr>
            <p:ph idx="1"/>
          </p:nvPr>
        </p:nvSpPr>
        <p:spPr/>
        <p:txBody>
          <a:bodyPr/>
          <a:lstStyle/>
          <a:p>
            <a:r>
              <a:rPr lang="da-DK" sz="1600" dirty="0">
                <a:latin typeface="Franklin Gothic Book" panose="020B0503020102020204" pitchFamily="34" charset="0"/>
              </a:rPr>
              <a:t>[</a:t>
            </a:r>
            <a:r>
              <a:rPr lang="da-DK" sz="1600" i="1" dirty="0">
                <a:latin typeface="Franklin Gothic Book" panose="020B0503020102020204" pitchFamily="34" charset="0"/>
              </a:rPr>
              <a:t>Virksomheden bedes angive sine svar på Digitaliseringsstyrelsens spørgsmål på denne slide. Svarene bedes adressere de enkelte spørgsmål hver for sig. Virksomheden kan tilføje flere slides efter behov. Virksomheden bedes i så fald nummerere slides.</a:t>
            </a:r>
            <a:r>
              <a:rPr lang="da-DK" sz="1600" dirty="0">
                <a:latin typeface="Franklin Gothic Book" panose="020B0503020102020204" pitchFamily="34" charset="0"/>
              </a:rPr>
              <a:t>]</a:t>
            </a:r>
          </a:p>
        </p:txBody>
      </p:sp>
      <p:sp>
        <p:nvSpPr>
          <p:cNvPr id="4" name="Pladsholder til slidenummer 3">
            <a:extLst>
              <a:ext uri="{FF2B5EF4-FFF2-40B4-BE49-F238E27FC236}">
                <a16:creationId xmlns:a16="http://schemas.microsoft.com/office/drawing/2014/main" id="{A471FA4C-B8CD-E79C-4DF8-7F8AD4674F74}"/>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0AE25ED-097C-4BDC-A7CE-FA97BD9CA3B5}" type="slidenum">
              <a:rPr kumimoji="0" lang="da-DK" sz="866" b="0" i="0" u="none" strike="noStrike" kern="1200" cap="none" spc="0" normalizeH="0" baseline="0" noProof="0" smtClean="0">
                <a:ln>
                  <a:noFill/>
                </a:ln>
                <a:no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da-DK" sz="866" b="0" i="0" u="none" strike="noStrike" kern="1200" cap="none" spc="0" normalizeH="0" baseline="0" noProof="0" dirty="0">
              <a:ln>
                <a:noFill/>
              </a:ln>
              <a:noFill/>
              <a:effectLst/>
              <a:uLnTx/>
              <a:uFillTx/>
              <a:latin typeface="Arial"/>
              <a:ea typeface="+mn-ea"/>
              <a:cs typeface="+mn-cs"/>
            </a:endParaRPr>
          </a:p>
        </p:txBody>
      </p:sp>
    </p:spTree>
    <p:extLst>
      <p:ext uri="{BB962C8B-B14F-4D97-AF65-F5344CB8AC3E}">
        <p14:creationId xmlns:p14="http://schemas.microsoft.com/office/powerpoint/2010/main" val="32544460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F1A2B"/>
        </a:solidFill>
        <a:effectLst/>
      </p:bgPr>
    </p:bg>
    <p:spTree>
      <p:nvGrpSpPr>
        <p:cNvPr id="1" name="">
          <a:extLst>
            <a:ext uri="{FF2B5EF4-FFF2-40B4-BE49-F238E27FC236}">
              <a16:creationId xmlns:a16="http://schemas.microsoft.com/office/drawing/2014/main" id="{2AC749C4-1E69-2CD2-F7FA-076F44C22741}"/>
            </a:ext>
          </a:extLst>
        </p:cNvPr>
        <p:cNvGrpSpPr/>
        <p:nvPr/>
      </p:nvGrpSpPr>
      <p:grpSpPr>
        <a:xfrm>
          <a:off x="0" y="0"/>
          <a:ext cx="0" cy="0"/>
          <a:chOff x="0" y="0"/>
          <a:chExt cx="0" cy="0"/>
        </a:xfrm>
      </p:grpSpPr>
      <p:pic>
        <p:nvPicPr>
          <p:cNvPr id="2" name="Billede 1">
            <a:extLst>
              <a:ext uri="{FF2B5EF4-FFF2-40B4-BE49-F238E27FC236}">
                <a16:creationId xmlns:a16="http://schemas.microsoft.com/office/drawing/2014/main" id="{30A81B36-2501-762D-AAD5-7648D1159362}"/>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a:stretch/>
        </p:blipFill>
        <p:spPr>
          <a:xfrm>
            <a:off x="-1169" y="757311"/>
            <a:ext cx="10287592" cy="4963886"/>
          </a:xfrm>
          <a:prstGeom prst="rect">
            <a:avLst/>
          </a:prstGeom>
        </p:spPr>
      </p:pic>
      <p:sp>
        <p:nvSpPr>
          <p:cNvPr id="29" name="Rektangel 28">
            <a:extLst>
              <a:ext uri="{FF2B5EF4-FFF2-40B4-BE49-F238E27FC236}">
                <a16:creationId xmlns:a16="http://schemas.microsoft.com/office/drawing/2014/main" id="{8DB09194-3A62-D6AF-1655-D7D92BD283BC}"/>
              </a:ext>
            </a:extLst>
          </p:cNvPr>
          <p:cNvSpPr/>
          <p:nvPr/>
        </p:nvSpPr>
        <p:spPr>
          <a:xfrm>
            <a:off x="9678" y="4711959"/>
            <a:ext cx="8908833" cy="2064446"/>
          </a:xfrm>
          <a:prstGeom prst="rect">
            <a:avLst/>
          </a:prstGeom>
          <a:solidFill>
            <a:srgbClr val="3F1A2B"/>
          </a:solidFill>
          <a:ln>
            <a:solidFill>
              <a:srgbClr val="3F1A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088">
              <a:solidFill>
                <a:srgbClr val="3F1A2B"/>
              </a:solidFill>
            </a:endParaRPr>
          </a:p>
        </p:txBody>
      </p:sp>
      <p:sp>
        <p:nvSpPr>
          <p:cNvPr id="30" name="Rektangel 29">
            <a:extLst>
              <a:ext uri="{FF2B5EF4-FFF2-40B4-BE49-F238E27FC236}">
                <a16:creationId xmlns:a16="http://schemas.microsoft.com/office/drawing/2014/main" id="{5F19D2B8-6430-BDF0-0F42-FDFF1998788F}"/>
              </a:ext>
            </a:extLst>
          </p:cNvPr>
          <p:cNvSpPr/>
          <p:nvPr/>
        </p:nvSpPr>
        <p:spPr>
          <a:xfrm>
            <a:off x="301590" y="5046188"/>
            <a:ext cx="8586325" cy="1200329"/>
          </a:xfrm>
          <a:prstGeom prst="rect">
            <a:avLst/>
          </a:prstGeom>
        </p:spPr>
        <p:txBody>
          <a:bodyPr wrap="square">
            <a:spAutoFit/>
          </a:bodyPr>
          <a:lstStyle/>
          <a:p>
            <a:r>
              <a:rPr lang="da-DK" sz="2400" dirty="0">
                <a:solidFill>
                  <a:srgbClr val="F5F1E6"/>
                </a:solidFill>
                <a:latin typeface="Franklin Gothic Book" panose="020B0503020102020204" pitchFamily="34" charset="0"/>
              </a:rPr>
              <a:t>Spor 1</a:t>
            </a:r>
          </a:p>
          <a:p>
            <a:endParaRPr lang="da-DK" sz="2400" dirty="0">
              <a:solidFill>
                <a:srgbClr val="F5F1E6"/>
              </a:solidFill>
              <a:latin typeface="Franklin Gothic Book" panose="020B0503020102020204" pitchFamily="34" charset="0"/>
            </a:endParaRPr>
          </a:p>
          <a:p>
            <a:r>
              <a:rPr lang="da-DK" sz="2400" dirty="0">
                <a:solidFill>
                  <a:srgbClr val="F5F1E6"/>
                </a:solidFill>
                <a:latin typeface="Franklin Gothic Book" panose="020B0503020102020204" pitchFamily="34" charset="0"/>
              </a:rPr>
              <a:t>Udbud af kontrakt om drift mv.</a:t>
            </a:r>
          </a:p>
        </p:txBody>
      </p:sp>
      <p:sp>
        <p:nvSpPr>
          <p:cNvPr id="31" name="Rektangel 30">
            <a:extLst>
              <a:ext uri="{FF2B5EF4-FFF2-40B4-BE49-F238E27FC236}">
                <a16:creationId xmlns:a16="http://schemas.microsoft.com/office/drawing/2014/main" id="{594B86F6-6189-F40B-6826-F312580D8D6F}"/>
              </a:ext>
            </a:extLst>
          </p:cNvPr>
          <p:cNvSpPr/>
          <p:nvPr/>
        </p:nvSpPr>
        <p:spPr>
          <a:xfrm>
            <a:off x="339456" y="4824529"/>
            <a:ext cx="1040670" cy="259751"/>
          </a:xfrm>
          <a:prstGeom prst="rect">
            <a:avLst/>
          </a:prstGeom>
        </p:spPr>
        <p:txBody>
          <a:bodyPr wrap="none">
            <a:spAutoFit/>
          </a:bodyPr>
          <a:lstStyle/>
          <a:p>
            <a:r>
              <a:rPr lang="da-DK" sz="1088" dirty="0">
                <a:solidFill>
                  <a:schemeClr val="bg1"/>
                </a:solidFill>
                <a:latin typeface="Franklin Gothic Book" panose="020B0503020102020204" pitchFamily="34" charset="0"/>
              </a:rPr>
              <a:t>4. marts 2025</a:t>
            </a:r>
          </a:p>
        </p:txBody>
      </p:sp>
      <p:pic>
        <p:nvPicPr>
          <p:cNvPr id="23" name="Billede 22">
            <a:extLst>
              <a:ext uri="{FF2B5EF4-FFF2-40B4-BE49-F238E27FC236}">
                <a16:creationId xmlns:a16="http://schemas.microsoft.com/office/drawing/2014/main" id="{A0DAAE2A-C849-B102-E511-A183BEA80DB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39456" y="-40373"/>
            <a:ext cx="2817360" cy="919585"/>
          </a:xfrm>
          <a:prstGeom prst="rect">
            <a:avLst/>
          </a:prstGeom>
        </p:spPr>
      </p:pic>
      <p:sp>
        <p:nvSpPr>
          <p:cNvPr id="10" name="object 40">
            <a:extLst>
              <a:ext uri="{FF2B5EF4-FFF2-40B4-BE49-F238E27FC236}">
                <a16:creationId xmlns:a16="http://schemas.microsoft.com/office/drawing/2014/main" id="{CA44FD15-B596-4D1D-4662-90A4D873D5A3}"/>
              </a:ext>
            </a:extLst>
          </p:cNvPr>
          <p:cNvSpPr>
            <a:spLocks noChangeAspect="1"/>
          </p:cNvSpPr>
          <p:nvPr/>
        </p:nvSpPr>
        <p:spPr>
          <a:xfrm>
            <a:off x="4618375" y="245229"/>
            <a:ext cx="588096" cy="2062725"/>
          </a:xfrm>
          <a:custGeom>
            <a:avLst/>
            <a:gdLst/>
            <a:ahLst/>
            <a:cxnLst/>
            <a:rect l="l" t="t" r="r" b="b"/>
            <a:pathLst>
              <a:path w="1106169" h="3879850">
                <a:moveTo>
                  <a:pt x="1105725" y="0"/>
                </a:moveTo>
                <a:lnTo>
                  <a:pt x="0" y="0"/>
                </a:lnTo>
                <a:lnTo>
                  <a:pt x="0" y="175260"/>
                </a:lnTo>
                <a:lnTo>
                  <a:pt x="0" y="3703320"/>
                </a:lnTo>
                <a:lnTo>
                  <a:pt x="0" y="3879850"/>
                </a:lnTo>
                <a:lnTo>
                  <a:pt x="1105725" y="3879850"/>
                </a:lnTo>
                <a:lnTo>
                  <a:pt x="1105725" y="3703320"/>
                </a:lnTo>
                <a:lnTo>
                  <a:pt x="206070" y="3703320"/>
                </a:lnTo>
                <a:lnTo>
                  <a:pt x="206070" y="175260"/>
                </a:lnTo>
                <a:lnTo>
                  <a:pt x="1105725" y="175260"/>
                </a:lnTo>
                <a:lnTo>
                  <a:pt x="1105725" y="0"/>
                </a:lnTo>
                <a:close/>
              </a:path>
            </a:pathLst>
          </a:custGeom>
          <a:solidFill>
            <a:srgbClr val="4C61D1"/>
          </a:solidFill>
        </p:spPr>
        <p:txBody>
          <a:bodyPr wrap="square" lIns="0" tIns="0" rIns="0" bIns="0" rtlCol="0"/>
          <a:lstStyle/>
          <a:p>
            <a:endParaRPr/>
          </a:p>
        </p:txBody>
      </p:sp>
      <p:sp>
        <p:nvSpPr>
          <p:cNvPr id="11" name="object 41">
            <a:extLst>
              <a:ext uri="{FF2B5EF4-FFF2-40B4-BE49-F238E27FC236}">
                <a16:creationId xmlns:a16="http://schemas.microsoft.com/office/drawing/2014/main" id="{AD027410-9020-4761-8E68-BB6D17290223}"/>
              </a:ext>
            </a:extLst>
          </p:cNvPr>
          <p:cNvSpPr>
            <a:spLocks noChangeAspect="1"/>
          </p:cNvSpPr>
          <p:nvPr/>
        </p:nvSpPr>
        <p:spPr>
          <a:xfrm>
            <a:off x="3647650" y="219523"/>
            <a:ext cx="724148" cy="2084331"/>
          </a:xfrm>
          <a:custGeom>
            <a:avLst/>
            <a:gdLst/>
            <a:ahLst/>
            <a:cxnLst/>
            <a:rect l="l" t="t" r="r" b="b"/>
            <a:pathLst>
              <a:path w="1362075" h="3920490">
                <a:moveTo>
                  <a:pt x="1362052" y="0"/>
                </a:moveTo>
                <a:lnTo>
                  <a:pt x="1309311" y="614"/>
                </a:lnTo>
                <a:lnTo>
                  <a:pt x="1257861" y="2451"/>
                </a:lnTo>
                <a:lnTo>
                  <a:pt x="1207687" y="5503"/>
                </a:lnTo>
                <a:lnTo>
                  <a:pt x="1158776" y="9759"/>
                </a:lnTo>
                <a:lnTo>
                  <a:pt x="1111113" y="15212"/>
                </a:lnTo>
                <a:lnTo>
                  <a:pt x="1064684" y="21852"/>
                </a:lnTo>
                <a:lnTo>
                  <a:pt x="1019476" y="29671"/>
                </a:lnTo>
                <a:lnTo>
                  <a:pt x="975474" y="38659"/>
                </a:lnTo>
                <a:lnTo>
                  <a:pt x="932664" y="48808"/>
                </a:lnTo>
                <a:lnTo>
                  <a:pt x="891033" y="60109"/>
                </a:lnTo>
                <a:lnTo>
                  <a:pt x="850565" y="72552"/>
                </a:lnTo>
                <a:lnTo>
                  <a:pt x="811247" y="86129"/>
                </a:lnTo>
                <a:lnTo>
                  <a:pt x="773065" y="100832"/>
                </a:lnTo>
                <a:lnTo>
                  <a:pt x="736005" y="116650"/>
                </a:lnTo>
                <a:lnTo>
                  <a:pt x="700052" y="133576"/>
                </a:lnTo>
                <a:lnTo>
                  <a:pt x="665193" y="151600"/>
                </a:lnTo>
                <a:lnTo>
                  <a:pt x="631413" y="170714"/>
                </a:lnTo>
                <a:lnTo>
                  <a:pt x="598698" y="190908"/>
                </a:lnTo>
                <a:lnTo>
                  <a:pt x="567035" y="212174"/>
                </a:lnTo>
                <a:lnTo>
                  <a:pt x="506807" y="257884"/>
                </a:lnTo>
                <a:lnTo>
                  <a:pt x="450615" y="307775"/>
                </a:lnTo>
                <a:lnTo>
                  <a:pt x="398346" y="361774"/>
                </a:lnTo>
                <a:lnTo>
                  <a:pt x="349888" y="419810"/>
                </a:lnTo>
                <a:lnTo>
                  <a:pt x="327053" y="450319"/>
                </a:lnTo>
                <a:lnTo>
                  <a:pt x="305128" y="481812"/>
                </a:lnTo>
                <a:lnTo>
                  <a:pt x="284100" y="514278"/>
                </a:lnTo>
                <a:lnTo>
                  <a:pt x="263954" y="547709"/>
                </a:lnTo>
                <a:lnTo>
                  <a:pt x="244677" y="582096"/>
                </a:lnTo>
                <a:lnTo>
                  <a:pt x="226253" y="617430"/>
                </a:lnTo>
                <a:lnTo>
                  <a:pt x="208670" y="653702"/>
                </a:lnTo>
                <a:lnTo>
                  <a:pt x="191912" y="690903"/>
                </a:lnTo>
                <a:lnTo>
                  <a:pt x="175967" y="729024"/>
                </a:lnTo>
                <a:lnTo>
                  <a:pt x="160819" y="768057"/>
                </a:lnTo>
                <a:lnTo>
                  <a:pt x="146455" y="807992"/>
                </a:lnTo>
                <a:lnTo>
                  <a:pt x="132860" y="848821"/>
                </a:lnTo>
                <a:lnTo>
                  <a:pt x="120022" y="890535"/>
                </a:lnTo>
                <a:lnTo>
                  <a:pt x="107924" y="933125"/>
                </a:lnTo>
                <a:lnTo>
                  <a:pt x="96554" y="976581"/>
                </a:lnTo>
                <a:lnTo>
                  <a:pt x="85898" y="1020895"/>
                </a:lnTo>
                <a:lnTo>
                  <a:pt x="75940" y="1066059"/>
                </a:lnTo>
                <a:lnTo>
                  <a:pt x="66668" y="1112062"/>
                </a:lnTo>
                <a:lnTo>
                  <a:pt x="58067" y="1158897"/>
                </a:lnTo>
                <a:lnTo>
                  <a:pt x="50122" y="1206555"/>
                </a:lnTo>
                <a:lnTo>
                  <a:pt x="42821" y="1255025"/>
                </a:lnTo>
                <a:lnTo>
                  <a:pt x="36148" y="1304301"/>
                </a:lnTo>
                <a:lnTo>
                  <a:pt x="30091" y="1354372"/>
                </a:lnTo>
                <a:lnTo>
                  <a:pt x="24634" y="1405230"/>
                </a:lnTo>
                <a:lnTo>
                  <a:pt x="19763" y="1456866"/>
                </a:lnTo>
                <a:lnTo>
                  <a:pt x="15465" y="1509270"/>
                </a:lnTo>
                <a:lnTo>
                  <a:pt x="11725" y="1562435"/>
                </a:lnTo>
                <a:lnTo>
                  <a:pt x="8530" y="1616351"/>
                </a:lnTo>
                <a:lnTo>
                  <a:pt x="5865" y="1671009"/>
                </a:lnTo>
                <a:lnTo>
                  <a:pt x="3716" y="1726401"/>
                </a:lnTo>
                <a:lnTo>
                  <a:pt x="2069" y="1782517"/>
                </a:lnTo>
                <a:lnTo>
                  <a:pt x="910" y="1839349"/>
                </a:lnTo>
                <a:lnTo>
                  <a:pt x="225" y="1896887"/>
                </a:lnTo>
                <a:lnTo>
                  <a:pt x="0" y="1955123"/>
                </a:lnTo>
                <a:lnTo>
                  <a:pt x="221" y="2013606"/>
                </a:lnTo>
                <a:lnTo>
                  <a:pt x="894" y="2071392"/>
                </a:lnTo>
                <a:lnTo>
                  <a:pt x="2034" y="2128470"/>
                </a:lnTo>
                <a:lnTo>
                  <a:pt x="3655" y="2184833"/>
                </a:lnTo>
                <a:lnTo>
                  <a:pt x="5772" y="2240470"/>
                </a:lnTo>
                <a:lnTo>
                  <a:pt x="8398" y="2295374"/>
                </a:lnTo>
                <a:lnTo>
                  <a:pt x="11549" y="2349534"/>
                </a:lnTo>
                <a:lnTo>
                  <a:pt x="15240" y="2402942"/>
                </a:lnTo>
                <a:lnTo>
                  <a:pt x="19483" y="2455589"/>
                </a:lnTo>
                <a:lnTo>
                  <a:pt x="24295" y="2507466"/>
                </a:lnTo>
                <a:lnTo>
                  <a:pt x="29689" y="2558564"/>
                </a:lnTo>
                <a:lnTo>
                  <a:pt x="35680" y="2608873"/>
                </a:lnTo>
                <a:lnTo>
                  <a:pt x="42282" y="2658386"/>
                </a:lnTo>
                <a:lnTo>
                  <a:pt x="49510" y="2707092"/>
                </a:lnTo>
                <a:lnTo>
                  <a:pt x="57379" y="2754982"/>
                </a:lnTo>
                <a:lnTo>
                  <a:pt x="65903" y="2802048"/>
                </a:lnTo>
                <a:lnTo>
                  <a:pt x="75095" y="2848281"/>
                </a:lnTo>
                <a:lnTo>
                  <a:pt x="84972" y="2893671"/>
                </a:lnTo>
                <a:lnTo>
                  <a:pt x="95547" y="2938210"/>
                </a:lnTo>
                <a:lnTo>
                  <a:pt x="106835" y="2981888"/>
                </a:lnTo>
                <a:lnTo>
                  <a:pt x="118850" y="3024697"/>
                </a:lnTo>
                <a:lnTo>
                  <a:pt x="131606" y="3066627"/>
                </a:lnTo>
                <a:lnTo>
                  <a:pt x="145119" y="3107670"/>
                </a:lnTo>
                <a:lnTo>
                  <a:pt x="159403" y="3147816"/>
                </a:lnTo>
                <a:lnTo>
                  <a:pt x="174472" y="3187056"/>
                </a:lnTo>
                <a:lnTo>
                  <a:pt x="190341" y="3225381"/>
                </a:lnTo>
                <a:lnTo>
                  <a:pt x="207023" y="3262783"/>
                </a:lnTo>
                <a:lnTo>
                  <a:pt x="224535" y="3299252"/>
                </a:lnTo>
                <a:lnTo>
                  <a:pt x="242889" y="3334779"/>
                </a:lnTo>
                <a:lnTo>
                  <a:pt x="262101" y="3369355"/>
                </a:lnTo>
                <a:lnTo>
                  <a:pt x="282185" y="3402971"/>
                </a:lnTo>
                <a:lnTo>
                  <a:pt x="303156" y="3435619"/>
                </a:lnTo>
                <a:lnTo>
                  <a:pt x="325027" y="3467288"/>
                </a:lnTo>
                <a:lnTo>
                  <a:pt x="347815" y="3497971"/>
                </a:lnTo>
                <a:lnTo>
                  <a:pt x="396194" y="3556338"/>
                </a:lnTo>
                <a:lnTo>
                  <a:pt x="448408" y="3610650"/>
                </a:lnTo>
                <a:lnTo>
                  <a:pt x="504575" y="3660832"/>
                </a:lnTo>
                <a:lnTo>
                  <a:pt x="564809" y="3706814"/>
                </a:lnTo>
                <a:lnTo>
                  <a:pt x="596488" y="3728207"/>
                </a:lnTo>
                <a:lnTo>
                  <a:pt x="629227" y="3748522"/>
                </a:lnTo>
                <a:lnTo>
                  <a:pt x="663040" y="3767752"/>
                </a:lnTo>
                <a:lnTo>
                  <a:pt x="697943" y="3785885"/>
                </a:lnTo>
                <a:lnTo>
                  <a:pt x="733950" y="3802915"/>
                </a:lnTo>
                <a:lnTo>
                  <a:pt x="771075" y="3818830"/>
                </a:lnTo>
                <a:lnTo>
                  <a:pt x="809333" y="3833624"/>
                </a:lnTo>
                <a:lnTo>
                  <a:pt x="848738" y="3847286"/>
                </a:lnTo>
                <a:lnTo>
                  <a:pt x="889305" y="3859807"/>
                </a:lnTo>
                <a:lnTo>
                  <a:pt x="931048" y="3871178"/>
                </a:lnTo>
                <a:lnTo>
                  <a:pt x="973981" y="3881391"/>
                </a:lnTo>
                <a:lnTo>
                  <a:pt x="1018120" y="3890436"/>
                </a:lnTo>
                <a:lnTo>
                  <a:pt x="1063479" y="3898305"/>
                </a:lnTo>
                <a:lnTo>
                  <a:pt x="1110071" y="3904988"/>
                </a:lnTo>
                <a:lnTo>
                  <a:pt x="1157912" y="3910476"/>
                </a:lnTo>
                <a:lnTo>
                  <a:pt x="1207016" y="3914760"/>
                </a:lnTo>
                <a:lnTo>
                  <a:pt x="1257398" y="3917831"/>
                </a:lnTo>
                <a:lnTo>
                  <a:pt x="1309072" y="3919681"/>
                </a:lnTo>
                <a:lnTo>
                  <a:pt x="1362052" y="3920299"/>
                </a:lnTo>
                <a:lnTo>
                  <a:pt x="1362052" y="3744388"/>
                </a:lnTo>
                <a:lnTo>
                  <a:pt x="1310968" y="3743717"/>
                </a:lnTo>
                <a:lnTo>
                  <a:pt x="1261330" y="3741708"/>
                </a:lnTo>
                <a:lnTo>
                  <a:pt x="1213120" y="3738372"/>
                </a:lnTo>
                <a:lnTo>
                  <a:pt x="1166318" y="3733716"/>
                </a:lnTo>
                <a:lnTo>
                  <a:pt x="1120905" y="3727750"/>
                </a:lnTo>
                <a:lnTo>
                  <a:pt x="1076863" y="3720483"/>
                </a:lnTo>
                <a:lnTo>
                  <a:pt x="1034171" y="3711923"/>
                </a:lnTo>
                <a:lnTo>
                  <a:pt x="992812" y="3702080"/>
                </a:lnTo>
                <a:lnTo>
                  <a:pt x="952766" y="3690962"/>
                </a:lnTo>
                <a:lnTo>
                  <a:pt x="914015" y="3678578"/>
                </a:lnTo>
                <a:lnTo>
                  <a:pt x="876538" y="3664937"/>
                </a:lnTo>
                <a:lnTo>
                  <a:pt x="840318" y="3650048"/>
                </a:lnTo>
                <a:lnTo>
                  <a:pt x="805334" y="3633919"/>
                </a:lnTo>
                <a:lnTo>
                  <a:pt x="739003" y="3597980"/>
                </a:lnTo>
                <a:lnTo>
                  <a:pt x="677391" y="3557191"/>
                </a:lnTo>
                <a:lnTo>
                  <a:pt x="620346" y="3511622"/>
                </a:lnTo>
                <a:lnTo>
                  <a:pt x="567718" y="3461345"/>
                </a:lnTo>
                <a:lnTo>
                  <a:pt x="519352" y="3406431"/>
                </a:lnTo>
                <a:lnTo>
                  <a:pt x="475097" y="3346951"/>
                </a:lnTo>
                <a:lnTo>
                  <a:pt x="434800" y="3282975"/>
                </a:lnTo>
                <a:lnTo>
                  <a:pt x="416089" y="3249324"/>
                </a:lnTo>
                <a:lnTo>
                  <a:pt x="398310" y="3214576"/>
                </a:lnTo>
                <a:lnTo>
                  <a:pt x="381445" y="3178739"/>
                </a:lnTo>
                <a:lnTo>
                  <a:pt x="365474" y="3141823"/>
                </a:lnTo>
                <a:lnTo>
                  <a:pt x="350379" y="3103837"/>
                </a:lnTo>
                <a:lnTo>
                  <a:pt x="336140" y="3064789"/>
                </a:lnTo>
                <a:lnTo>
                  <a:pt x="322739" y="3024688"/>
                </a:lnTo>
                <a:lnTo>
                  <a:pt x="310155" y="2983544"/>
                </a:lnTo>
                <a:lnTo>
                  <a:pt x="298372" y="2941364"/>
                </a:lnTo>
                <a:lnTo>
                  <a:pt x="287368" y="2898159"/>
                </a:lnTo>
                <a:lnTo>
                  <a:pt x="277126" y="2853936"/>
                </a:lnTo>
                <a:lnTo>
                  <a:pt x="267626" y="2808705"/>
                </a:lnTo>
                <a:lnTo>
                  <a:pt x="258849" y="2762474"/>
                </a:lnTo>
                <a:lnTo>
                  <a:pt x="250777" y="2715253"/>
                </a:lnTo>
                <a:lnTo>
                  <a:pt x="243389" y="2667050"/>
                </a:lnTo>
                <a:lnTo>
                  <a:pt x="236668" y="2617875"/>
                </a:lnTo>
                <a:lnTo>
                  <a:pt x="230594" y="2567735"/>
                </a:lnTo>
                <a:lnTo>
                  <a:pt x="225147" y="2516641"/>
                </a:lnTo>
                <a:lnTo>
                  <a:pt x="220310" y="2464600"/>
                </a:lnTo>
                <a:lnTo>
                  <a:pt x="216063" y="2411622"/>
                </a:lnTo>
                <a:lnTo>
                  <a:pt x="212387" y="2357716"/>
                </a:lnTo>
                <a:lnTo>
                  <a:pt x="209262" y="2302890"/>
                </a:lnTo>
                <a:lnTo>
                  <a:pt x="206671" y="2247154"/>
                </a:lnTo>
                <a:lnTo>
                  <a:pt x="204593" y="2190516"/>
                </a:lnTo>
                <a:lnTo>
                  <a:pt x="203010" y="2132985"/>
                </a:lnTo>
                <a:lnTo>
                  <a:pt x="201903" y="2074570"/>
                </a:lnTo>
                <a:lnTo>
                  <a:pt x="201253" y="2015280"/>
                </a:lnTo>
                <a:lnTo>
                  <a:pt x="201040" y="1955123"/>
                </a:lnTo>
                <a:lnTo>
                  <a:pt x="201271" y="1894678"/>
                </a:lnTo>
                <a:lnTo>
                  <a:pt x="201976" y="1835092"/>
                </a:lnTo>
                <a:lnTo>
                  <a:pt x="203173" y="1776374"/>
                </a:lnTo>
                <a:lnTo>
                  <a:pt x="204883" y="1718535"/>
                </a:lnTo>
                <a:lnTo>
                  <a:pt x="207123" y="1661585"/>
                </a:lnTo>
                <a:lnTo>
                  <a:pt x="209914" y="1605535"/>
                </a:lnTo>
                <a:lnTo>
                  <a:pt x="213273" y="1550395"/>
                </a:lnTo>
                <a:lnTo>
                  <a:pt x="217219" y="1496176"/>
                </a:lnTo>
                <a:lnTo>
                  <a:pt x="221773" y="1442888"/>
                </a:lnTo>
                <a:lnTo>
                  <a:pt x="226952" y="1390540"/>
                </a:lnTo>
                <a:lnTo>
                  <a:pt x="232776" y="1339144"/>
                </a:lnTo>
                <a:lnTo>
                  <a:pt x="239263" y="1288710"/>
                </a:lnTo>
                <a:lnTo>
                  <a:pt x="246433" y="1239247"/>
                </a:lnTo>
                <a:lnTo>
                  <a:pt x="254304" y="1190768"/>
                </a:lnTo>
                <a:lnTo>
                  <a:pt x="262896" y="1143281"/>
                </a:lnTo>
                <a:lnTo>
                  <a:pt x="272228" y="1096797"/>
                </a:lnTo>
                <a:lnTo>
                  <a:pt x="282317" y="1051326"/>
                </a:lnTo>
                <a:lnTo>
                  <a:pt x="293184" y="1006880"/>
                </a:lnTo>
                <a:lnTo>
                  <a:pt x="304848" y="963467"/>
                </a:lnTo>
                <a:lnTo>
                  <a:pt x="317326" y="921100"/>
                </a:lnTo>
                <a:lnTo>
                  <a:pt x="330639" y="879787"/>
                </a:lnTo>
                <a:lnTo>
                  <a:pt x="344805" y="839539"/>
                </a:lnTo>
                <a:lnTo>
                  <a:pt x="359843" y="800366"/>
                </a:lnTo>
                <a:lnTo>
                  <a:pt x="375772" y="762280"/>
                </a:lnTo>
                <a:lnTo>
                  <a:pt x="392612" y="725290"/>
                </a:lnTo>
                <a:lnTo>
                  <a:pt x="410380" y="689406"/>
                </a:lnTo>
                <a:lnTo>
                  <a:pt x="429096" y="654639"/>
                </a:lnTo>
                <a:lnTo>
                  <a:pt x="448780" y="621000"/>
                </a:lnTo>
                <a:lnTo>
                  <a:pt x="469449" y="588498"/>
                </a:lnTo>
                <a:lnTo>
                  <a:pt x="491123" y="557144"/>
                </a:lnTo>
                <a:lnTo>
                  <a:pt x="537561" y="497921"/>
                </a:lnTo>
                <a:lnTo>
                  <a:pt x="588247" y="443413"/>
                </a:lnTo>
                <a:lnTo>
                  <a:pt x="643331" y="393705"/>
                </a:lnTo>
                <a:lnTo>
                  <a:pt x="702965" y="348877"/>
                </a:lnTo>
                <a:lnTo>
                  <a:pt x="767301" y="309014"/>
                </a:lnTo>
                <a:lnTo>
                  <a:pt x="801280" y="290969"/>
                </a:lnTo>
                <a:lnTo>
                  <a:pt x="836491" y="274197"/>
                </a:lnTo>
                <a:lnTo>
                  <a:pt x="872954" y="258707"/>
                </a:lnTo>
                <a:lnTo>
                  <a:pt x="910687" y="244510"/>
                </a:lnTo>
                <a:lnTo>
                  <a:pt x="949709" y="231615"/>
                </a:lnTo>
                <a:lnTo>
                  <a:pt x="990039" y="220035"/>
                </a:lnTo>
                <a:lnTo>
                  <a:pt x="1031697" y="209777"/>
                </a:lnTo>
                <a:lnTo>
                  <a:pt x="1074700" y="200854"/>
                </a:lnTo>
                <a:lnTo>
                  <a:pt x="1119069" y="193276"/>
                </a:lnTo>
                <a:lnTo>
                  <a:pt x="1164822" y="187052"/>
                </a:lnTo>
                <a:lnTo>
                  <a:pt x="1211977" y="182193"/>
                </a:lnTo>
                <a:lnTo>
                  <a:pt x="1260555" y="178710"/>
                </a:lnTo>
                <a:lnTo>
                  <a:pt x="1310574" y="176612"/>
                </a:lnTo>
                <a:lnTo>
                  <a:pt x="1362052" y="175910"/>
                </a:lnTo>
                <a:lnTo>
                  <a:pt x="1362052" y="0"/>
                </a:lnTo>
                <a:close/>
              </a:path>
            </a:pathLst>
          </a:custGeom>
          <a:solidFill>
            <a:srgbClr val="4C61D1"/>
          </a:solidFill>
        </p:spPr>
        <p:txBody>
          <a:bodyPr wrap="square" lIns="0" tIns="0" rIns="0" bIns="0" rtlCol="0"/>
          <a:lstStyle/>
          <a:p>
            <a:endParaRPr/>
          </a:p>
        </p:txBody>
      </p:sp>
      <p:pic>
        <p:nvPicPr>
          <p:cNvPr id="12" name="Graphic 90">
            <a:extLst>
              <a:ext uri="{FF2B5EF4-FFF2-40B4-BE49-F238E27FC236}">
                <a16:creationId xmlns:a16="http://schemas.microsoft.com/office/drawing/2014/main" id="{7BC03DDF-82CA-2F1F-F53A-35655BE07B8D}"/>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9252921" y="4298196"/>
            <a:ext cx="2220685" cy="2220685"/>
          </a:xfrm>
          <a:prstGeom prst="rect">
            <a:avLst/>
          </a:prstGeom>
        </p:spPr>
      </p:pic>
    </p:spTree>
    <p:extLst>
      <p:ext uri="{BB962C8B-B14F-4D97-AF65-F5344CB8AC3E}">
        <p14:creationId xmlns:p14="http://schemas.microsoft.com/office/powerpoint/2010/main" val="1310278189"/>
      </p:ext>
    </p:extLst>
  </p:cSld>
  <p:clrMapOvr>
    <a:masterClrMapping/>
  </p:clrMapOvr>
</p:sld>
</file>

<file path=ppt/theme/theme1.xml><?xml version="1.0" encoding="utf-8"?>
<a:theme xmlns:a="http://schemas.openxmlformats.org/drawingml/2006/main" name="Poul Schmith PowerPoint skabelon DK">
  <a:themeElements>
    <a:clrScheme name="Kammeradvokaten 2021">
      <a:dk1>
        <a:srgbClr val="000000"/>
      </a:dk1>
      <a:lt1>
        <a:srgbClr val="FFFFFF"/>
      </a:lt1>
      <a:dk2>
        <a:srgbClr val="FF665E"/>
      </a:dk2>
      <a:lt2>
        <a:srgbClr val="8AD2F1"/>
      </a:lt2>
      <a:accent1>
        <a:srgbClr val="6B8994"/>
      </a:accent1>
      <a:accent2>
        <a:srgbClr val="005978"/>
      </a:accent2>
      <a:accent3>
        <a:srgbClr val="8AD2F1"/>
      </a:accent3>
      <a:accent4>
        <a:srgbClr val="FFA763"/>
      </a:accent4>
      <a:accent5>
        <a:srgbClr val="50D691"/>
      </a:accent5>
      <a:accent6>
        <a:srgbClr val="EFCF00"/>
      </a:accent6>
      <a:hlink>
        <a:srgbClr val="6B8994"/>
      </a:hlink>
      <a:folHlink>
        <a:srgbClr val="6B8994"/>
      </a:folHlink>
    </a:clrScheme>
    <a:fontScheme name="Kammeradvokaten Arial PP">
      <a:majorFont>
        <a:latin typeface="Arial"/>
        <a:ea typeface=""/>
        <a:cs typeface=""/>
      </a:majorFont>
      <a:minorFont>
        <a:latin typeface="Arial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defRPr sz="2000" noProof="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custClrLst>
    <a:custClr name="Mørkere blå">
      <a:srgbClr val="005978"/>
    </a:custClr>
    <a:custClr name="Mørkere blå">
      <a:srgbClr val="007ABB"/>
    </a:custClr>
    <a:custClr name="Mørkere blå">
      <a:srgbClr val="18A6E3"/>
    </a:custClr>
    <a:custClr name="Mørkere blå">
      <a:srgbClr val="59BFEB"/>
    </a:custClr>
    <a:custClr name="Primær blå">
      <a:srgbClr val="8AD2F1"/>
    </a:custClr>
    <a:custClr name="Lyser blå">
      <a:srgbClr val="A6DDF5"/>
    </a:custClr>
    <a:custClr name="Lyser blå">
      <a:srgbClr val="BBE5F7"/>
    </a:custClr>
    <a:custClr name="Color has no name">
      <a:srgbClr val="FFFFFF"/>
    </a:custClr>
    <a:custClr name="Color has no name">
      <a:srgbClr val="FFFFFF"/>
    </a:custClr>
    <a:custClr name="Mørkere grå">
      <a:srgbClr val="375E69"/>
    </a:custClr>
    <a:custClr name="Mørkere rød">
      <a:srgbClr val="850006"/>
    </a:custClr>
    <a:custClr name="Mørkere rød">
      <a:srgbClr val="A42127"/>
    </a:custClr>
    <a:custClr name="Mørkere rød">
      <a:srgbClr val="D11A32"/>
    </a:custClr>
    <a:custClr name="Mørkere rød">
      <a:srgbClr val="FF4A46"/>
    </a:custClr>
    <a:custClr name="Primær rød">
      <a:srgbClr val="FF665E"/>
    </a:custClr>
    <a:custClr name="Lysere rød">
      <a:srgbClr val="F4837D"/>
    </a:custClr>
    <a:custClr name="Lysere rød">
      <a:srgbClr val="F7A6A0"/>
    </a:custClr>
    <a:custClr name="Color has no name">
      <a:srgbClr val="FFFFFF"/>
    </a:custClr>
    <a:custClr name="Color has no name">
      <a:srgbClr val="FFFFFF"/>
    </a:custClr>
    <a:custClr name="Mørkere grå">
      <a:srgbClr val="4F7280"/>
    </a:custClr>
    <a:custClr name="Mørkere grøn">
      <a:srgbClr val="005934"/>
    </a:custClr>
    <a:custClr name="Mørkere grøn">
      <a:srgbClr val="00713F"/>
    </a:custClr>
    <a:custClr name="Mørkere grøn">
      <a:srgbClr val="009D4F"/>
    </a:custClr>
    <a:custClr name="Mørkere grøn">
      <a:srgbClr val="2DBE60"/>
    </a:custClr>
    <a:custClr name="Primær grøn">
      <a:srgbClr val="50D691"/>
    </a:custClr>
    <a:custClr name="Lysere grøn">
      <a:srgbClr val="74DEA8"/>
    </a:custClr>
    <a:custClr name="Lysere grøn">
      <a:srgbClr val="9FE7C7"/>
    </a:custClr>
    <a:custClr name="Color has no name">
      <a:srgbClr val="FFFFFF"/>
    </a:custClr>
    <a:custClr name="Color has no name">
      <a:srgbClr val="FFFFFF"/>
    </a:custClr>
    <a:custClr name="Mørkere grå">
      <a:srgbClr val="5C7D89"/>
    </a:custClr>
    <a:custClr name="Mørkere orange">
      <a:srgbClr val="96451A"/>
    </a:custClr>
    <a:custClr name="Mørkere orange">
      <a:srgbClr val="CF671A"/>
    </a:custClr>
    <a:custClr name="Mørkere orange">
      <a:srgbClr val="F6832F"/>
    </a:custClr>
    <a:custClr name="Mørkere orange">
      <a:srgbClr val="F7944B"/>
    </a:custClr>
    <a:custClr name="Primær orange">
      <a:srgbClr val="FFA763"/>
    </a:custClr>
    <a:custClr name="Lysere orange">
      <a:srgbClr val="FCC392"/>
    </a:custClr>
    <a:custClr name="Lysere orange">
      <a:srgbClr val="FDDCC0"/>
    </a:custClr>
    <a:custClr name="Color has no name">
      <a:srgbClr val="FFFFFF"/>
    </a:custClr>
    <a:custClr name="Lysere grå">
      <a:srgbClr val="94AAB2"/>
    </a:custClr>
    <a:custClr name="Mørkere grå">
      <a:srgbClr val="6B8994"/>
    </a:custClr>
    <a:custClr name="Mørkere gul">
      <a:srgbClr val="A67400"/>
    </a:custClr>
    <a:custClr name="Mørkere gul">
      <a:srgbClr val="CF9900"/>
    </a:custClr>
    <a:custClr name="Mørkere gul">
      <a:srgbClr val="DEB700"/>
    </a:custClr>
    <a:custClr name="Mørkere gul">
      <a:srgbClr val="EFCF00"/>
    </a:custClr>
    <a:custClr name="Primær gul">
      <a:srgbClr val="F3E121"/>
    </a:custClr>
    <a:custClr name="Lysere gul">
      <a:srgbClr val="FFF078"/>
    </a:custClr>
    <a:custClr name="Lysere gul">
      <a:srgbClr val="FFFBA6"/>
    </a:custClr>
    <a:custClr name="Color has no name">
      <a:srgbClr val="FFFFFF"/>
    </a:custClr>
    <a:custClr name="Lysere grå">
      <a:srgbClr val="ADBEC5"/>
    </a:custClr>
    <a:custClr name="Primær grå">
      <a:srgbClr val="809AA3"/>
    </a:custClr>
  </a:custClrLst>
  <a:extLst>
    <a:ext uri="{05A4C25C-085E-4340-85A3-A5531E510DB2}">
      <thm15:themeFamily xmlns:thm15="http://schemas.microsoft.com/office/thememl/2012/main" name="Poul Schmith - Kammeradvokaten DK 2021.pptx" id="{2AA7B5AA-DC0B-4B2D-A9C2-6BBC64C0BD81}" vid="{B5AC7355-DC9A-40BA-9432-0430E68A1F63}"/>
    </a:ext>
  </a:extLst>
</a:theme>
</file>

<file path=ppt/theme/theme2.xml><?xml version="1.0" encoding="utf-8"?>
<a:theme xmlns:a="http://schemas.openxmlformats.org/drawingml/2006/main" name="Blank">
  <a:themeElements>
    <a:clrScheme name="FM Digitaliseringsstyrelsen">
      <a:dk1>
        <a:srgbClr val="000000"/>
      </a:dk1>
      <a:lt1>
        <a:srgbClr val="FFFFFF"/>
      </a:lt1>
      <a:dk2>
        <a:srgbClr val="940027"/>
      </a:dk2>
      <a:lt2>
        <a:srgbClr val="F6F6F6"/>
      </a:lt2>
      <a:accent1>
        <a:srgbClr val="3B5463"/>
      </a:accent1>
      <a:accent2>
        <a:srgbClr val="00B08C"/>
      </a:accent2>
      <a:accent3>
        <a:srgbClr val="85909A"/>
      </a:accent3>
      <a:accent4>
        <a:srgbClr val="ED5E66"/>
      </a:accent4>
      <a:accent5>
        <a:srgbClr val="64AACC"/>
      </a:accent5>
      <a:accent6>
        <a:srgbClr val="82244D"/>
      </a:accent6>
      <a:hlink>
        <a:srgbClr val="3E72A6"/>
      </a:hlink>
      <a:folHlink>
        <a:srgbClr val="00000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solidFill>
        <a:ln w="6350" cap="flat" cmpd="sng" algn="ctr">
          <a:solidFill>
            <a:schemeClr val="tx2"/>
          </a:solidFill>
          <a:prstDash val="solid"/>
          <a:round/>
          <a:headEnd type="none" w="med" len="med"/>
          <a:tailEnd type="none" w="med" len="med"/>
        </a:ln>
        <a:effec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ts val="1100"/>
          </a:spcBef>
          <a:spcAft>
            <a:spcPct val="0"/>
          </a:spcAft>
          <a:buClrTx/>
          <a:buSzTx/>
          <a:buFontTx/>
          <a:buNone/>
          <a:tabLst/>
          <a:defRPr kumimoji="0" sz="2000" b="0" i="0" u="none" strike="noStrike" cap="none" normalizeH="0" baseline="0" dirty="0" err="1"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8000"/>
          </a:lnSpc>
          <a:spcBef>
            <a:spcPct val="54000"/>
          </a:spcBef>
          <a:spcAft>
            <a:spcPct val="0"/>
          </a:spcAft>
          <a:buClrTx/>
          <a:buSzTx/>
          <a:buFontTx/>
          <a:buNone/>
          <a:tabLst/>
          <a:defRPr kumimoji="0" lang="en-GB" sz="1700" b="0" i="0" u="none" strike="noStrike" cap="none" normalizeH="0" baseline="0" smtClean="0">
            <a:ln>
              <a:noFill/>
            </a:ln>
            <a:solidFill>
              <a:schemeClr val="tx1"/>
            </a:solidFill>
            <a:effectLst/>
            <a:latin typeface="Arial" charset="0"/>
          </a:defRPr>
        </a:defPPr>
      </a:lstStyle>
    </a:lnDef>
    <a:txDef>
      <a:spPr>
        <a:noFill/>
      </a:spPr>
      <a:bodyPr wrap="square" lIns="0" tIns="0" rIns="0" bIns="0" rtlCol="0">
        <a:spAutoFit/>
      </a:bodyPr>
      <a:lstStyle>
        <a:defPPr>
          <a:lnSpc>
            <a:spcPct val="100000"/>
          </a:lnSpc>
          <a:spcBef>
            <a:spcPts val="1100"/>
          </a:spcBef>
          <a:defRPr sz="2000" dirty="0" err="1" smtClean="0"/>
        </a:defPPr>
      </a:lstStyle>
    </a:txDef>
  </a:objectDefaults>
  <a:extraClrSchemeLst/>
  <a:custClrLst>
    <a:custClr name="Dark blue">
      <a:srgbClr val="3B5463"/>
    </a:custClr>
    <a:custClr name="Payness gray 1">
      <a:srgbClr val="57707F"/>
    </a:custClr>
    <a:custClr name="Pastel blue 1">
      <a:srgbClr val="B8CBD6"/>
    </a:custClr>
    <a:custClr name="Skye">
      <a:srgbClr val="64AACC"/>
    </a:custClr>
    <a:custClr name="Cloud">
      <a:srgbClr val="9CA9B4"/>
    </a:custClr>
    <a:custClr name="Grass">
      <a:srgbClr val="008569"/>
    </a:custClr>
    <a:custClr name="Turquoise">
      <a:srgbClr val="00B08C"/>
    </a:custClr>
    <a:custClr name="Light turquoise">
      <a:srgbClr val="AADBCB"/>
    </a:custClr>
    <a:custClr name="Traupe gray 1">
      <a:srgbClr val="676769"/>
    </a:custClr>
    <a:custClr name="Timber wolf">
      <a:srgbClr val="DBD9D6"/>
    </a:custClr>
    <a:custClr name="Aubergine">
      <a:srgbClr val="82244D"/>
    </a:custClr>
    <a:custClr name="Salmon">
      <a:srgbClr val="ED5E66"/>
    </a:custClr>
    <a:custClr name="Traffic red">
      <a:srgbClr val="E7304A"/>
    </a:custClr>
    <a:custClr name="Sun">
      <a:srgbClr val="E8D40D"/>
    </a:custClr>
    <a:custClr name="Mustard">
      <a:srgbClr val="B09400"/>
    </a:custClr>
  </a:custClrLst>
  <a:extLst>
    <a:ext uri="{05A4C25C-085E-4340-85A3-A5531E510DB2}">
      <thm15:themeFamily xmlns:thm15="http://schemas.microsoft.com/office/thememl/2012/main" name="1 Økonomistyrelsen 16-9 skabelon DK.potx" id="{B8180851-A6DE-4307-A129-CB01FE5F6666}" vid="{717AFC8C-1E40-4B9B-8C6E-C9A31D361311}"/>
    </a:ext>
  </a:extLst>
</a:theme>
</file>

<file path=ppt/theme/theme3.xml><?xml version="1.0" encoding="utf-8"?>
<a:theme xmlns:a="http://schemas.openxmlformats.org/drawingml/2006/main" name="Office-tema">
  <a:themeElements>
    <a:clrScheme name="Kontor">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Mørkere blå">
      <a:srgbClr val="005978"/>
    </a:custClr>
    <a:custClr name="Mørkere blå">
      <a:srgbClr val="007ABB"/>
    </a:custClr>
    <a:custClr name="Mørkere blå">
      <a:srgbClr val="18A6E3"/>
    </a:custClr>
    <a:custClr name="Mørkere blå">
      <a:srgbClr val="59BFEB"/>
    </a:custClr>
    <a:custClr name="Primær blå">
      <a:srgbClr val="8AD2F1"/>
    </a:custClr>
    <a:custClr name="Lyser blå">
      <a:srgbClr val="A6DDF5"/>
    </a:custClr>
    <a:custClr name="Lyser blå">
      <a:srgbClr val="BBE5F7"/>
    </a:custClr>
    <a:custClr name="Color has no name">
      <a:srgbClr val="FFFFFF"/>
    </a:custClr>
    <a:custClr name="Color has no name">
      <a:srgbClr val="FFFFFF"/>
    </a:custClr>
    <a:custClr name="Mørkere grå">
      <a:srgbClr val="375E69"/>
    </a:custClr>
    <a:custClr name="Mørkere rød">
      <a:srgbClr val="850006"/>
    </a:custClr>
    <a:custClr name="Mørkere rød">
      <a:srgbClr val="A42127"/>
    </a:custClr>
    <a:custClr name="Mørkere rød">
      <a:srgbClr val="D11A32"/>
    </a:custClr>
    <a:custClr name="Mørkere rød">
      <a:srgbClr val="FF4A46"/>
    </a:custClr>
    <a:custClr name="Primær rød">
      <a:srgbClr val="FF665E"/>
    </a:custClr>
    <a:custClr name="Lysere rød">
      <a:srgbClr val="F4837D"/>
    </a:custClr>
    <a:custClr name="Lysere rød">
      <a:srgbClr val="F7A6A0"/>
    </a:custClr>
    <a:custClr name="Color has no name">
      <a:srgbClr val="FFFFFF"/>
    </a:custClr>
    <a:custClr name="Color has no name">
      <a:srgbClr val="FFFFFF"/>
    </a:custClr>
    <a:custClr name="Mørkere grå">
      <a:srgbClr val="4F7280"/>
    </a:custClr>
    <a:custClr name="Mørkere grøn">
      <a:srgbClr val="005934"/>
    </a:custClr>
    <a:custClr name="Mørkere grøn">
      <a:srgbClr val="00713F"/>
    </a:custClr>
    <a:custClr name="Mørkere grøn">
      <a:srgbClr val="009D4F"/>
    </a:custClr>
    <a:custClr name="Mørkere grøn">
      <a:srgbClr val="2DBE60"/>
    </a:custClr>
    <a:custClr name="Primær grøn">
      <a:srgbClr val="50D691"/>
    </a:custClr>
    <a:custClr name="Lysere grøn">
      <a:srgbClr val="74DEA8"/>
    </a:custClr>
    <a:custClr name="Lysere grøn">
      <a:srgbClr val="9FE7C7"/>
    </a:custClr>
    <a:custClr name="Color has no name">
      <a:srgbClr val="FFFFFF"/>
    </a:custClr>
    <a:custClr name="Color has no name">
      <a:srgbClr val="FFFFFF"/>
    </a:custClr>
    <a:custClr name="Mørkere grå">
      <a:srgbClr val="5C7D89"/>
    </a:custClr>
    <a:custClr name="Mørkere orange">
      <a:srgbClr val="96451A"/>
    </a:custClr>
    <a:custClr name="Mørkere orange">
      <a:srgbClr val="CF671A"/>
    </a:custClr>
    <a:custClr name="Mørkere orange">
      <a:srgbClr val="F6832F"/>
    </a:custClr>
    <a:custClr name="Mørkere orange">
      <a:srgbClr val="F7944B"/>
    </a:custClr>
    <a:custClr name="Primær orange">
      <a:srgbClr val="FFA763"/>
    </a:custClr>
    <a:custClr name="Lysere orange">
      <a:srgbClr val="FCC392"/>
    </a:custClr>
    <a:custClr name="Lysere orange">
      <a:srgbClr val="FDDCC0"/>
    </a:custClr>
    <a:custClr name="Color has no name">
      <a:srgbClr val="FFFFFF"/>
    </a:custClr>
    <a:custClr name="Lysere grå">
      <a:srgbClr val="94AAB2"/>
    </a:custClr>
    <a:custClr name="Mørkere grå">
      <a:srgbClr val="6B8994"/>
    </a:custClr>
    <a:custClr name="Mørkere gul">
      <a:srgbClr val="A67400"/>
    </a:custClr>
    <a:custClr name="Mørkere gul">
      <a:srgbClr val="CF9900"/>
    </a:custClr>
    <a:custClr name="Mørkere gul">
      <a:srgbClr val="DEB700"/>
    </a:custClr>
    <a:custClr name="Mørkere gul">
      <a:srgbClr val="EFCF00"/>
    </a:custClr>
    <a:custClr name="Primær gul">
      <a:srgbClr val="F3E121"/>
    </a:custClr>
    <a:custClr name="Lysere gul">
      <a:srgbClr val="FFF078"/>
    </a:custClr>
    <a:custClr name="Lysere gul">
      <a:srgbClr val="FFFBA6"/>
    </a:custClr>
    <a:custClr name="Color has no name">
      <a:srgbClr val="FFFFFF"/>
    </a:custClr>
    <a:custClr name="Lysere grå">
      <a:srgbClr val="ADBEC5"/>
    </a:custClr>
    <a:custClr name="Primær grå">
      <a:srgbClr val="809AA3"/>
    </a:custClr>
  </a:custClr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Mørkere blå">
      <a:srgbClr val="005978"/>
    </a:custClr>
    <a:custClr name="Mørkere blå">
      <a:srgbClr val="007ABB"/>
    </a:custClr>
    <a:custClr name="Mørkere blå">
      <a:srgbClr val="18A6E3"/>
    </a:custClr>
    <a:custClr name="Mørkere blå">
      <a:srgbClr val="59BFEB"/>
    </a:custClr>
    <a:custClr name="Primær blå">
      <a:srgbClr val="8AD2F1"/>
    </a:custClr>
    <a:custClr name="Lyser blå">
      <a:srgbClr val="A6DDF5"/>
    </a:custClr>
    <a:custClr name="Lyser blå">
      <a:srgbClr val="BBE5F7"/>
    </a:custClr>
    <a:custClr name="Color has no name">
      <a:srgbClr val="FFFFFF"/>
    </a:custClr>
    <a:custClr name="Color has no name">
      <a:srgbClr val="FFFFFF"/>
    </a:custClr>
    <a:custClr name="Mørkere grå">
      <a:srgbClr val="375E69"/>
    </a:custClr>
    <a:custClr name="Mørkere rød">
      <a:srgbClr val="850006"/>
    </a:custClr>
    <a:custClr name="Mørkere rød">
      <a:srgbClr val="A42127"/>
    </a:custClr>
    <a:custClr name="Mørkere rød">
      <a:srgbClr val="D11A32"/>
    </a:custClr>
    <a:custClr name="Mørkere rød">
      <a:srgbClr val="FF4A46"/>
    </a:custClr>
    <a:custClr name="Primær rød">
      <a:srgbClr val="FF665E"/>
    </a:custClr>
    <a:custClr name="Lysere rød">
      <a:srgbClr val="F4837D"/>
    </a:custClr>
    <a:custClr name="Lysere rød">
      <a:srgbClr val="F7A6A0"/>
    </a:custClr>
    <a:custClr name="Color has no name">
      <a:srgbClr val="FFFFFF"/>
    </a:custClr>
    <a:custClr name="Color has no name">
      <a:srgbClr val="FFFFFF"/>
    </a:custClr>
    <a:custClr name="Mørkere grå">
      <a:srgbClr val="4F7280"/>
    </a:custClr>
    <a:custClr name="Mørkere grøn">
      <a:srgbClr val="005934"/>
    </a:custClr>
    <a:custClr name="Mørkere grøn">
      <a:srgbClr val="00713F"/>
    </a:custClr>
    <a:custClr name="Mørkere grøn">
      <a:srgbClr val="009D4F"/>
    </a:custClr>
    <a:custClr name="Mørkere grøn">
      <a:srgbClr val="2DBE60"/>
    </a:custClr>
    <a:custClr name="Primær grøn">
      <a:srgbClr val="50D691"/>
    </a:custClr>
    <a:custClr name="Lysere grøn">
      <a:srgbClr val="74DEA8"/>
    </a:custClr>
    <a:custClr name="Lysere grøn">
      <a:srgbClr val="9FE7C7"/>
    </a:custClr>
    <a:custClr name="Color has no name">
      <a:srgbClr val="FFFFFF"/>
    </a:custClr>
    <a:custClr name="Color has no name">
      <a:srgbClr val="FFFFFF"/>
    </a:custClr>
    <a:custClr name="Mørkere grå">
      <a:srgbClr val="5C7D89"/>
    </a:custClr>
    <a:custClr name="Mørkere orange">
      <a:srgbClr val="96451A"/>
    </a:custClr>
    <a:custClr name="Mørkere orange">
      <a:srgbClr val="CF671A"/>
    </a:custClr>
    <a:custClr name="Mørkere orange">
      <a:srgbClr val="F6832F"/>
    </a:custClr>
    <a:custClr name="Mørkere orange">
      <a:srgbClr val="F7944B"/>
    </a:custClr>
    <a:custClr name="Primær orange">
      <a:srgbClr val="FFA763"/>
    </a:custClr>
    <a:custClr name="Lysere orange">
      <a:srgbClr val="FCC392"/>
    </a:custClr>
    <a:custClr name="Lysere orange">
      <a:srgbClr val="FDDCC0"/>
    </a:custClr>
    <a:custClr name="Color has no name">
      <a:srgbClr val="FFFFFF"/>
    </a:custClr>
    <a:custClr name="Lysere grå">
      <a:srgbClr val="94AAB2"/>
    </a:custClr>
    <a:custClr name="Mørkere grå">
      <a:srgbClr val="6B8994"/>
    </a:custClr>
    <a:custClr name="Mørkere gul">
      <a:srgbClr val="A67400"/>
    </a:custClr>
    <a:custClr name="Mørkere gul">
      <a:srgbClr val="CF9900"/>
    </a:custClr>
    <a:custClr name="Mørkere gul">
      <a:srgbClr val="DEB700"/>
    </a:custClr>
    <a:custClr name="Mørkere gul">
      <a:srgbClr val="EFCF00"/>
    </a:custClr>
    <a:custClr name="Primær gul">
      <a:srgbClr val="F3E121"/>
    </a:custClr>
    <a:custClr name="Lysere gul">
      <a:srgbClr val="FFF078"/>
    </a:custClr>
    <a:custClr name="Lysere gul">
      <a:srgbClr val="FFFBA6"/>
    </a:custClr>
    <a:custClr name="Color has no name">
      <a:srgbClr val="FFFFFF"/>
    </a:custClr>
    <a:custClr name="Lysere grå">
      <a:srgbClr val="ADBEC5"/>
    </a:custClr>
    <a:custClr name="Primær grå">
      <a:srgbClr val="809AA3"/>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1 6 " ? > < p r o p e r t i e s   x m l n s = " h t t p : / / w w w . i m a n a g e . c o m / w o r k / x m l s c h e m a " >  
     < d o c u m e n t i d > A C T I V E ! 2 9 6 4 3 4 6 6 . 7 < / d o c u m e n t i d >  
     < s e n d e r i d > E M K U < / s e n d e r i d >  
     < s e n d e r e m a i l > E M K U @ P O U L S C H M I T H . D K < / s e n d e r e m a i l >  
     < l a s t m o d i f i e d > 2 0 2 5 - 0 3 - 1 2 T 2 2 : 4 6 : 0 3 . 0 0 0 0 0 0 0 + 0 1 : 0 0 < / l a s t m o d i f i e d >  
     < d a t a b a s e > A C T I V E < / d a t a b a s e >  
 < / p r o p e r t i e s > 
</file>

<file path=customXml/item2.xml><?xml version="1.0" encoding="utf-8"?>
<TemplafySlideTemplateConfiguration><![CDATA[{"slideVersion":0,"isValidatorEnabled":false,"isLocked":false,"elementsMetadata":[],"slideId":"637495927840376964","enableDocumentContentUpdater":true,"version":"1.12"}]]></TemplafySlideTemplateConfiguration>
</file>

<file path=customXml/item3.xml><?xml version="1.0" encoding="utf-8"?>
<TemplafySlideFormConfiguration><![CDATA[{"formFields":[],"formDataEntries":[]}]]></TemplafySlideFormConfiguration>
</file>

<file path=customXml/itemProps1.xml><?xml version="1.0" encoding="utf-8"?>
<ds:datastoreItem xmlns:ds="http://schemas.openxmlformats.org/officeDocument/2006/customXml" ds:itemID="{8114943C-E73C-4D6B-A16C-1196B92C87B4}">
  <ds:schemaRefs>
    <ds:schemaRef ds:uri="http://www.imanage.com/work/xmlschema"/>
  </ds:schemaRefs>
</ds:datastoreItem>
</file>

<file path=customXml/itemProps2.xml><?xml version="1.0" encoding="utf-8"?>
<ds:datastoreItem xmlns:ds="http://schemas.openxmlformats.org/officeDocument/2006/customXml" ds:itemID="{EE6330DB-9652-493A-B502-5CB1BEA399BC}">
  <ds:schemaRefs/>
</ds:datastoreItem>
</file>

<file path=customXml/itemProps3.xml><?xml version="1.0" encoding="utf-8"?>
<ds:datastoreItem xmlns:ds="http://schemas.openxmlformats.org/officeDocument/2006/customXml" ds:itemID="{B314F614-ED71-4032-A219-2234491F55A7}">
  <ds:schemaRefs/>
</ds:datastoreItem>
</file>

<file path=docProps/app.xml><?xml version="1.0" encoding="utf-8"?>
<Properties xmlns="http://schemas.openxmlformats.org/officeDocument/2006/extended-properties" xmlns:vt="http://schemas.openxmlformats.org/officeDocument/2006/docPropsVTypes">
  <Template>blank</Template>
  <TotalTime>12</TotalTime>
  <Words>6920</Words>
  <Application>Microsoft Office PowerPoint</Application>
  <PresentationFormat>Widescreen</PresentationFormat>
  <Paragraphs>487</Paragraphs>
  <Slides>71</Slides>
  <Notes>1</Notes>
  <HiddenSlides>0</HiddenSlides>
  <MMClips>0</MMClips>
  <ScaleCrop>false</ScaleCrop>
  <HeadingPairs>
    <vt:vector size="6" baseType="variant">
      <vt:variant>
        <vt:lpstr>Benyttede skrifttyper</vt:lpstr>
      </vt:variant>
      <vt:variant>
        <vt:i4>6</vt:i4>
      </vt:variant>
      <vt:variant>
        <vt:lpstr>Tema</vt:lpstr>
      </vt:variant>
      <vt:variant>
        <vt:i4>2</vt:i4>
      </vt:variant>
      <vt:variant>
        <vt:lpstr>Slidetitler</vt:lpstr>
      </vt:variant>
      <vt:variant>
        <vt:i4>71</vt:i4>
      </vt:variant>
    </vt:vector>
  </HeadingPairs>
  <TitlesOfParts>
    <vt:vector size="79" baseType="lpstr">
      <vt:lpstr>Arial</vt:lpstr>
      <vt:lpstr>Arial Nova Light</vt:lpstr>
      <vt:lpstr>Franklin Gothic Book</vt:lpstr>
      <vt:lpstr>Franklin Gothic Medium</vt:lpstr>
      <vt:lpstr>Segoe UI Light</vt:lpstr>
      <vt:lpstr>Symbol</vt:lpstr>
      <vt:lpstr>Poul Schmith PowerPoint skabelon DK</vt:lpstr>
      <vt:lpstr>Blank</vt:lpstr>
      <vt:lpstr>PowerPoint-præsentation</vt:lpstr>
      <vt:lpstr>Indholdsfortegnelse</vt:lpstr>
      <vt:lpstr>Brug af begreber i præsentationen</vt:lpstr>
      <vt:lpstr>PowerPoint-præsentation</vt:lpstr>
      <vt:lpstr>1. Ydelser og trends – Baggrund </vt:lpstr>
      <vt:lpstr>1. Ydelser – Spørgsmål </vt:lpstr>
      <vt:lpstr>1. Ydelser – Spørgsmål </vt:lpstr>
      <vt:lpstr>1. Ydelser – Svar</vt:lpstr>
      <vt:lpstr>PowerPoint-præsentation</vt:lpstr>
      <vt:lpstr>Generel introduktion til driften</vt:lpstr>
      <vt:lpstr>NemLog-in services og backend komponenter</vt:lpstr>
      <vt:lpstr>PowerPoint-præsentation</vt:lpstr>
      <vt:lpstr>2. Transition – baggrund </vt:lpstr>
      <vt:lpstr>2. Transition – Forretningsmæssige overvejelser</vt:lpstr>
      <vt:lpstr>2. Transition af drift til hybrid miljø uden modernisering </vt:lpstr>
      <vt:lpstr>2. Transition – Scenarie 1: Transition af drift til hybrid miljø uden modernisering</vt:lpstr>
      <vt:lpstr>2. Transition – Scenarie 2: Gradvis transition af drift ifm. modernisering</vt:lpstr>
      <vt:lpstr>2. Transition – Scenarie 2: Gradvis transition af drift ifm. modernisering</vt:lpstr>
      <vt:lpstr>2. Transition – Spørgsmål  </vt:lpstr>
      <vt:lpstr>2. Transition – Svar </vt:lpstr>
      <vt:lpstr>PowerPoint-præsentation</vt:lpstr>
      <vt:lpstr>3. Driftsplatform 1/3 </vt:lpstr>
      <vt:lpstr>3. Driftsplatform 2/3 </vt:lpstr>
      <vt:lpstr>3. Driftsplatform 3/3 </vt:lpstr>
      <vt:lpstr>3. Driftsplatform – Svar </vt:lpstr>
      <vt:lpstr>PowerPoint-præsentation</vt:lpstr>
      <vt:lpstr>4. Drift – Omkostningsniveauer og cost drivers – Baggrund </vt:lpstr>
      <vt:lpstr>4. Drift – Omkostningsniveauer og cost drivers </vt:lpstr>
      <vt:lpstr>4. Drift – Omkostningsniveauer og cost drivers – Svar </vt:lpstr>
      <vt:lpstr>PowerPoint-præsentation</vt:lpstr>
      <vt:lpstr>5. Dokumentation – Baggrund </vt:lpstr>
      <vt:lpstr>5. Dokumentation – Spørgsmål </vt:lpstr>
      <vt:lpstr>5. Dokumentation – Svar </vt:lpstr>
      <vt:lpstr>PowerPoint-præsentation</vt:lpstr>
      <vt:lpstr>PowerPoint-præsentation</vt:lpstr>
      <vt:lpstr>6. Transition – baggrund </vt:lpstr>
      <vt:lpstr>6. Transition – Forretningsmæssige overvejelser</vt:lpstr>
      <vt:lpstr>6. Transition af drift til hybrid miljø uden modernisering (1/2) </vt:lpstr>
      <vt:lpstr>6. Transition – Scenarie 1: Transition af drift til hybrid miljø uden modernisering (2/2)</vt:lpstr>
      <vt:lpstr>6. Transition – Scenarie 2: Gradvis transition af drift ifm. Modernisering (1/2)</vt:lpstr>
      <vt:lpstr>6. Transition – Scenarie 2: Gradvis transition af drift ifm. Modernisering (2/2)</vt:lpstr>
      <vt:lpstr>6. Transition af infrastrukturdrift – Spørgsmål  </vt:lpstr>
      <vt:lpstr>6. Transition af vedligeholdelse, videreudvikling og applikationsdrift – Spørgsmål (1/2)</vt:lpstr>
      <vt:lpstr>6. Transition af vedligeholdelse, videreudvikling og applikationsdrift – Spørgsmål (2/2)</vt:lpstr>
      <vt:lpstr>6. Transition – Svar </vt:lpstr>
      <vt:lpstr>PowerPoint-præsentation</vt:lpstr>
      <vt:lpstr>7. Videreudvikling, vedligeholdelse samt samarbejde med rammeaftale leverandører</vt:lpstr>
      <vt:lpstr>7. Videreudvikling, vedligeholdelse samt samarbejde med rammeaftaleleverandører – spørgsmål (1/2)</vt:lpstr>
      <vt:lpstr>7. Videreudvikling, vedligeholdelse samt samarbejde med rammeaftaleleverandører – spørgsmål (2/2)</vt:lpstr>
      <vt:lpstr>7. Udvikling, vedligehold samt samarbejde med rammeaftale leverandører– Svar </vt:lpstr>
      <vt:lpstr>PowerPoint-præsentation</vt:lpstr>
      <vt:lpstr>8. Tillidstjenester – Baggrund </vt:lpstr>
      <vt:lpstr>8. Tillidstjenester – To scenarier for modernisering</vt:lpstr>
      <vt:lpstr>8. Tillidstjenester – Spørgsmål </vt:lpstr>
      <vt:lpstr>8. Tillidstjenester – Svar </vt:lpstr>
      <vt:lpstr>PowerPoint-præsentation</vt:lpstr>
      <vt:lpstr>9. Dokumentation – Baggrund </vt:lpstr>
      <vt:lpstr>9. Dokumentation – Spørgsmål </vt:lpstr>
      <vt:lpstr>9. Dokumentation – Svar </vt:lpstr>
      <vt:lpstr>PowerPoint-præsentation</vt:lpstr>
      <vt:lpstr>10. Forvaltningsydelser – Baggrund </vt:lpstr>
      <vt:lpstr>10. Forvaltningsydelser – Spørgsmål </vt:lpstr>
      <vt:lpstr>10. Forvaltningsydelser – Svar </vt:lpstr>
      <vt:lpstr>PowerPoint-præsentation</vt:lpstr>
      <vt:lpstr>PowerPoint-præsentation</vt:lpstr>
      <vt:lpstr>11. Rammeaftaleleverandører– Hovedpointer</vt:lpstr>
      <vt:lpstr>11. Rammeaftaleleverandører</vt:lpstr>
      <vt:lpstr>11. Rammeaftaleleverandører – Spørgsmål (1/2) </vt:lpstr>
      <vt:lpstr>11. Rammeaftaleleverandører – Spørgsmål (2/2)</vt:lpstr>
      <vt:lpstr>11. Rammeaftaleleverandører – Svar </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Anders Christian Boisen</cp:lastModifiedBy>
  <cp:revision>1</cp:revision>
  <dcterms:created xsi:type="dcterms:W3CDTF">2025-03-13T15:59:44Z</dcterms:created>
  <dcterms:modified xsi:type="dcterms:W3CDTF">2025-03-14T09:33:31Z</dcterms:modified>
</cp:coreProperties>
</file>